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slides/slide124.xml" ContentType="application/vnd.openxmlformats-officedocument.presentationml.slide+xml"/>
  <Override PartName="/ppt/slides/slide125.xml" ContentType="application/vnd.openxmlformats-officedocument.presentationml.slide+xml"/>
  <Override PartName="/ppt/slides/slide126.xml" ContentType="application/vnd.openxmlformats-officedocument.presentationml.slide+xml"/>
  <Override PartName="/ppt/slides/slide127.xml" ContentType="application/vnd.openxmlformats-officedocument.presentationml.slide+xml"/>
  <Override PartName="/ppt/slides/slide128.xml" ContentType="application/vnd.openxmlformats-officedocument.presentationml.slide+xml"/>
  <Override PartName="/ppt/slides/slide129.xml" ContentType="application/vnd.openxmlformats-officedocument.presentationml.slide+xml"/>
  <Override PartName="/ppt/slides/slide130.xml" ContentType="application/vnd.openxmlformats-officedocument.presentationml.slide+xml"/>
  <Override PartName="/ppt/slides/slide131.xml" ContentType="application/vnd.openxmlformats-officedocument.presentationml.slide+xml"/>
  <Override PartName="/ppt/slides/slide132.xml" ContentType="application/vnd.openxmlformats-officedocument.presentationml.slide+xml"/>
  <Override PartName="/ppt/slides/slide133.xml" ContentType="application/vnd.openxmlformats-officedocument.presentationml.slide+xml"/>
  <Override PartName="/ppt/slides/slide134.xml" ContentType="application/vnd.openxmlformats-officedocument.presentationml.slide+xml"/>
  <Override PartName="/ppt/slides/slide135.xml" ContentType="application/vnd.openxmlformats-officedocument.presentationml.slide+xml"/>
  <Override PartName="/ppt/slides/slide136.xml" ContentType="application/vnd.openxmlformats-officedocument.presentationml.slide+xml"/>
  <Override PartName="/ppt/slides/slide137.xml" ContentType="application/vnd.openxmlformats-officedocument.presentationml.slide+xml"/>
  <Override PartName="/ppt/slides/slide1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ppt/notesSlides/notesSlide102.xml" ContentType="application/vnd.openxmlformats-officedocument.presentationml.notesSlide+xml"/>
  <Override PartName="/ppt/notesSlides/notesSlide103.xml" ContentType="application/vnd.openxmlformats-officedocument.presentationml.notesSlide+xml"/>
  <Override PartName="/ppt/notesSlides/notesSlide104.xml" ContentType="application/vnd.openxmlformats-officedocument.presentationml.notesSlide+xml"/>
  <Override PartName="/ppt/notesSlides/notesSlide105.xml" ContentType="application/vnd.openxmlformats-officedocument.presentationml.notesSlide+xml"/>
  <Override PartName="/ppt/notesSlides/notesSlide106.xml" ContentType="application/vnd.openxmlformats-officedocument.presentationml.notesSlide+xml"/>
  <Override PartName="/ppt/notesSlides/notesSlide107.xml" ContentType="application/vnd.openxmlformats-officedocument.presentationml.notesSlide+xml"/>
  <Override PartName="/ppt/notesSlides/notesSlide108.xml" ContentType="application/vnd.openxmlformats-officedocument.presentationml.notesSlide+xml"/>
  <Override PartName="/ppt/notesSlides/notesSlide109.xml" ContentType="application/vnd.openxmlformats-officedocument.presentationml.notesSlide+xml"/>
  <Override PartName="/ppt/notesSlides/notesSlide110.xml" ContentType="application/vnd.openxmlformats-officedocument.presentationml.notesSlide+xml"/>
  <Override PartName="/ppt/notesSlides/notesSlide111.xml" ContentType="application/vnd.openxmlformats-officedocument.presentationml.notesSlide+xml"/>
  <Override PartName="/ppt/notesSlides/notesSlide112.xml" ContentType="application/vnd.openxmlformats-officedocument.presentationml.notesSlide+xml"/>
  <Override PartName="/ppt/notesSlides/notesSlide113.xml" ContentType="application/vnd.openxmlformats-officedocument.presentationml.notesSlide+xml"/>
  <Override PartName="/ppt/notesSlides/notesSlide114.xml" ContentType="application/vnd.openxmlformats-officedocument.presentationml.notesSlide+xml"/>
  <Override PartName="/ppt/notesSlides/notesSlide115.xml" ContentType="application/vnd.openxmlformats-officedocument.presentationml.notesSlide+xml"/>
  <Override PartName="/ppt/notesSlides/notesSlide116.xml" ContentType="application/vnd.openxmlformats-officedocument.presentationml.notesSlide+xml"/>
  <Override PartName="/ppt/notesSlides/notesSlide117.xml" ContentType="application/vnd.openxmlformats-officedocument.presentationml.notesSlide+xml"/>
  <Override PartName="/ppt/notesSlides/notesSlide118.xml" ContentType="application/vnd.openxmlformats-officedocument.presentationml.notesSlide+xml"/>
  <Override PartName="/ppt/notesSlides/notesSlide119.xml" ContentType="application/vnd.openxmlformats-officedocument.presentationml.notesSlide+xml"/>
  <Override PartName="/ppt/notesSlides/notesSlide120.xml" ContentType="application/vnd.openxmlformats-officedocument.presentationml.notesSlide+xml"/>
  <Override PartName="/ppt/notesSlides/notesSlide121.xml" ContentType="application/vnd.openxmlformats-officedocument.presentationml.notesSlide+xml"/>
  <Override PartName="/ppt/notesSlides/notesSlide122.xml" ContentType="application/vnd.openxmlformats-officedocument.presentationml.notesSlide+xml"/>
  <Override PartName="/ppt/notesSlides/notesSlide123.xml" ContentType="application/vnd.openxmlformats-officedocument.presentationml.notesSlide+xml"/>
  <Override PartName="/ppt/notesSlides/notesSlide124.xml" ContentType="application/vnd.openxmlformats-officedocument.presentationml.notesSlide+xml"/>
  <Override PartName="/ppt/notesSlides/notesSlide125.xml" ContentType="application/vnd.openxmlformats-officedocument.presentationml.notesSlide+xml"/>
  <Override PartName="/ppt/notesSlides/notesSlide126.xml" ContentType="application/vnd.openxmlformats-officedocument.presentationml.notesSlide+xml"/>
  <Override PartName="/ppt/notesSlides/notesSlide127.xml" ContentType="application/vnd.openxmlformats-officedocument.presentationml.notesSlide+xml"/>
  <Override PartName="/ppt/notesSlides/notesSlide128.xml" ContentType="application/vnd.openxmlformats-officedocument.presentationml.notesSlide+xml"/>
  <Override PartName="/ppt/notesSlides/notesSlide129.xml" ContentType="application/vnd.openxmlformats-officedocument.presentationml.notesSlide+xml"/>
  <Override PartName="/ppt/notesSlides/notesSlide130.xml" ContentType="application/vnd.openxmlformats-officedocument.presentationml.notesSlide+xml"/>
  <Override PartName="/ppt/notesSlides/notesSlide131.xml" ContentType="application/vnd.openxmlformats-officedocument.presentationml.notesSlide+xml"/>
  <Override PartName="/ppt/notesSlides/notesSlide132.xml" ContentType="application/vnd.openxmlformats-officedocument.presentationml.notesSlide+xml"/>
  <Override PartName="/ppt/notesSlides/notesSlide133.xml" ContentType="application/vnd.openxmlformats-officedocument.presentationml.notesSlide+xml"/>
  <Override PartName="/ppt/notesSlides/notesSlide134.xml" ContentType="application/vnd.openxmlformats-officedocument.presentationml.notesSlide+xml"/>
  <Override PartName="/ppt/notesSlides/notesSlide135.xml" ContentType="application/vnd.openxmlformats-officedocument.presentationml.notesSlide+xml"/>
  <Override PartName="/ppt/notesSlides/notesSlide136.xml" ContentType="application/vnd.openxmlformats-officedocument.presentationml.notesSlide+xml"/>
  <Override PartName="/ppt/notesSlides/notesSlide137.xml" ContentType="application/vnd.openxmlformats-officedocument.presentationml.notesSlide+xml"/>
  <Override PartName="/ppt/notesSlides/notesSlide13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4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  <p:sldId id="312" r:id="rId57"/>
    <p:sldId id="313" r:id="rId58"/>
    <p:sldId id="314" r:id="rId59"/>
    <p:sldId id="315" r:id="rId60"/>
    <p:sldId id="316" r:id="rId61"/>
    <p:sldId id="317" r:id="rId62"/>
    <p:sldId id="318" r:id="rId63"/>
    <p:sldId id="319" r:id="rId64"/>
    <p:sldId id="320" r:id="rId65"/>
    <p:sldId id="321" r:id="rId66"/>
    <p:sldId id="322" r:id="rId67"/>
    <p:sldId id="323" r:id="rId68"/>
    <p:sldId id="324" r:id="rId69"/>
    <p:sldId id="325" r:id="rId70"/>
    <p:sldId id="326" r:id="rId71"/>
    <p:sldId id="327" r:id="rId72"/>
    <p:sldId id="328" r:id="rId73"/>
    <p:sldId id="329" r:id="rId74"/>
    <p:sldId id="330" r:id="rId75"/>
    <p:sldId id="331" r:id="rId76"/>
    <p:sldId id="332" r:id="rId77"/>
    <p:sldId id="333" r:id="rId78"/>
    <p:sldId id="334" r:id="rId79"/>
    <p:sldId id="335" r:id="rId80"/>
    <p:sldId id="336" r:id="rId81"/>
    <p:sldId id="337" r:id="rId82"/>
    <p:sldId id="338" r:id="rId83"/>
    <p:sldId id="339" r:id="rId84"/>
    <p:sldId id="340" r:id="rId85"/>
    <p:sldId id="341" r:id="rId86"/>
    <p:sldId id="342" r:id="rId87"/>
    <p:sldId id="343" r:id="rId88"/>
    <p:sldId id="344" r:id="rId89"/>
    <p:sldId id="345" r:id="rId90"/>
    <p:sldId id="346" r:id="rId91"/>
    <p:sldId id="347" r:id="rId92"/>
    <p:sldId id="348" r:id="rId93"/>
    <p:sldId id="349" r:id="rId94"/>
    <p:sldId id="350" r:id="rId95"/>
    <p:sldId id="351" r:id="rId96"/>
    <p:sldId id="352" r:id="rId97"/>
    <p:sldId id="353" r:id="rId98"/>
    <p:sldId id="354" r:id="rId99"/>
    <p:sldId id="355" r:id="rId100"/>
    <p:sldId id="356" r:id="rId101"/>
    <p:sldId id="357" r:id="rId102"/>
    <p:sldId id="358" r:id="rId103"/>
    <p:sldId id="359" r:id="rId104"/>
    <p:sldId id="360" r:id="rId105"/>
    <p:sldId id="361" r:id="rId106"/>
    <p:sldId id="362" r:id="rId107"/>
    <p:sldId id="363" r:id="rId108"/>
    <p:sldId id="364" r:id="rId109"/>
    <p:sldId id="365" r:id="rId110"/>
    <p:sldId id="366" r:id="rId111"/>
    <p:sldId id="367" r:id="rId112"/>
    <p:sldId id="368" r:id="rId113"/>
    <p:sldId id="369" r:id="rId114"/>
    <p:sldId id="370" r:id="rId115"/>
    <p:sldId id="371" r:id="rId116"/>
    <p:sldId id="372" r:id="rId117"/>
    <p:sldId id="373" r:id="rId118"/>
    <p:sldId id="374" r:id="rId119"/>
    <p:sldId id="375" r:id="rId120"/>
    <p:sldId id="376" r:id="rId121"/>
    <p:sldId id="377" r:id="rId122"/>
    <p:sldId id="378" r:id="rId123"/>
    <p:sldId id="379" r:id="rId124"/>
    <p:sldId id="380" r:id="rId125"/>
    <p:sldId id="381" r:id="rId126"/>
    <p:sldId id="382" r:id="rId127"/>
    <p:sldId id="383" r:id="rId128"/>
    <p:sldId id="384" r:id="rId129"/>
    <p:sldId id="385" r:id="rId130"/>
    <p:sldId id="386" r:id="rId131"/>
    <p:sldId id="387" r:id="rId132"/>
    <p:sldId id="388" r:id="rId133"/>
    <p:sldId id="389" r:id="rId134"/>
    <p:sldId id="390" r:id="rId135"/>
    <p:sldId id="391" r:id="rId136"/>
    <p:sldId id="392" r:id="rId137"/>
    <p:sldId id="393" r:id="rId138"/>
    <p:sldId id="394" r:id="rId1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306" y="-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33" Type="http://schemas.openxmlformats.org/officeDocument/2006/relationships/slide" Target="slides/slide132.xml"/><Relationship Id="rId138" Type="http://schemas.openxmlformats.org/officeDocument/2006/relationships/slide" Target="slides/slide137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slide" Target="slides/slide127.xml"/><Relationship Id="rId144" Type="http://schemas.openxmlformats.org/officeDocument/2006/relationships/tableStyles" Target="tableStyle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34" Type="http://schemas.openxmlformats.org/officeDocument/2006/relationships/slide" Target="slides/slide133.xml"/><Relationship Id="rId139" Type="http://schemas.openxmlformats.org/officeDocument/2006/relationships/slide" Target="slides/slide138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142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slide" Target="slides/slide128.xml"/><Relationship Id="rId137" Type="http://schemas.openxmlformats.org/officeDocument/2006/relationships/slide" Target="slides/slide13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32" Type="http://schemas.openxmlformats.org/officeDocument/2006/relationships/slide" Target="slides/slide131.xml"/><Relationship Id="rId14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slide" Target="slides/slide12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slide" Target="slides/slide129.xml"/><Relationship Id="rId135" Type="http://schemas.openxmlformats.org/officeDocument/2006/relationships/slide" Target="slides/slide134.xml"/><Relationship Id="rId143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slide" Target="slides/slide124.xml"/><Relationship Id="rId141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131" Type="http://schemas.openxmlformats.org/officeDocument/2006/relationships/slide" Target="slides/slide130.xml"/><Relationship Id="rId136" Type="http://schemas.openxmlformats.org/officeDocument/2006/relationships/slide" Target="slides/slide135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26" Type="http://schemas.openxmlformats.org/officeDocument/2006/relationships/slide" Target="slides/slide12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26094CD-A2C3-40E6-A764-45925D2F798C}" type="datetimeFigureOut">
              <a:rPr lang="en-US" smtClean="0"/>
              <a:t>5/1/2018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610626-DFF4-4B38-A68B-92B5C51EC7C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33061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0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10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10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10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10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10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10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1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1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1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3.xml"/><Relationship Id="rId1" Type="http://schemas.openxmlformats.org/officeDocument/2006/relationships/notesMaster" Target="../notesMasters/notesMaster1.xml"/></Relationships>
</file>

<file path=ppt/notesSlides/_rels/notesSlide1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1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1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1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1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8.xml"/><Relationship Id="rId1" Type="http://schemas.openxmlformats.org/officeDocument/2006/relationships/notesMaster" Target="../notesMasters/notesMaster1.xml"/></Relationships>
</file>

<file path=ppt/notesSlides/_rels/notesSlide1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0.xml"/><Relationship Id="rId1" Type="http://schemas.openxmlformats.org/officeDocument/2006/relationships/notesMaster" Target="../notesMasters/notesMaster1.xml"/></Relationships>
</file>

<file path=ppt/notesSlides/_rels/notesSlide1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1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2.xml"/><Relationship Id="rId1" Type="http://schemas.openxmlformats.org/officeDocument/2006/relationships/notesMaster" Target="../notesMasters/notesMaster1.xml"/></Relationships>
</file>

<file path=ppt/notesSlides/_rels/notesSlide1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_rels/notesSlide1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4.xml"/><Relationship Id="rId1" Type="http://schemas.openxmlformats.org/officeDocument/2006/relationships/notesMaster" Target="../notesMasters/notesMaster1.xml"/></Relationships>
</file>

<file path=ppt/notesSlides/_rels/notesSlide1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5.xml"/><Relationship Id="rId1" Type="http://schemas.openxmlformats.org/officeDocument/2006/relationships/notesMaster" Target="../notesMasters/notesMaster1.xml"/></Relationships>
</file>

<file path=ppt/notesSlides/_rels/notesSlide1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6.xml"/><Relationship Id="rId1" Type="http://schemas.openxmlformats.org/officeDocument/2006/relationships/notesMaster" Target="../notesMasters/notesMaster1.xml"/></Relationships>
</file>

<file path=ppt/notesSlides/_rels/notesSlide1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7.xml"/><Relationship Id="rId1" Type="http://schemas.openxmlformats.org/officeDocument/2006/relationships/notesMaster" Target="../notesMasters/notesMaster1.xml"/></Relationships>
</file>

<file path=ppt/notesSlides/_rels/notesSlide1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8.xml"/><Relationship Id="rId1" Type="http://schemas.openxmlformats.org/officeDocument/2006/relationships/notesMaster" Target="../notesMasters/notesMaster1.xml"/></Relationships>
</file>

<file path=ppt/notesSlides/_rels/notesSlide1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0.xml"/><Relationship Id="rId1" Type="http://schemas.openxmlformats.org/officeDocument/2006/relationships/notesMaster" Target="../notesMasters/notesMaster1.xml"/></Relationships>
</file>

<file path=ppt/notesSlides/_rels/notesSlide1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1.xml"/><Relationship Id="rId1" Type="http://schemas.openxmlformats.org/officeDocument/2006/relationships/notesMaster" Target="../notesMasters/notesMaster1.xml"/></Relationships>
</file>

<file path=ppt/notesSlides/_rels/notesSlide1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2.xml"/><Relationship Id="rId1" Type="http://schemas.openxmlformats.org/officeDocument/2006/relationships/notesMaster" Target="../notesMasters/notesMaster1.xml"/></Relationships>
</file>

<file path=ppt/notesSlides/_rels/notesSlide1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3.xml"/><Relationship Id="rId1" Type="http://schemas.openxmlformats.org/officeDocument/2006/relationships/notesMaster" Target="../notesMasters/notesMaster1.xml"/></Relationships>
</file>

<file path=ppt/notesSlides/_rels/notesSlide1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4.xml"/><Relationship Id="rId1" Type="http://schemas.openxmlformats.org/officeDocument/2006/relationships/notesMaster" Target="../notesMasters/notesMaster1.xml"/></Relationships>
</file>

<file path=ppt/notesSlides/_rels/notesSlide1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5.xml"/><Relationship Id="rId1" Type="http://schemas.openxmlformats.org/officeDocument/2006/relationships/notesMaster" Target="../notesMasters/notesMaster1.xml"/></Relationships>
</file>

<file path=ppt/notesSlides/_rels/notesSlide1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6.xml"/><Relationship Id="rId1" Type="http://schemas.openxmlformats.org/officeDocument/2006/relationships/notesMaster" Target="../notesMasters/notesMaster1.xml"/></Relationships>
</file>

<file path=ppt/notesSlides/_rels/notesSlide1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7.xml"/><Relationship Id="rId1" Type="http://schemas.openxmlformats.org/officeDocument/2006/relationships/notesMaster" Target="../notesMasters/notesMaster1.xml"/></Relationships>
</file>

<file path=ppt/notesSlides/_rels/notesSlide1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4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4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4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4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4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CCA0E9-5501-44F3-BBCD-BC8242787634}" type="slidenum">
              <a:rPr lang="en-US" altLang="zh-TW">
                <a:solidFill>
                  <a:prstClr val="black"/>
                </a:solidFill>
              </a:rPr>
              <a:pPr/>
              <a:t>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3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36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36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36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3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F7FED5-13C5-4637-B4BF-F0662E17AE48}" type="slidenum">
              <a:rPr lang="en-US" altLang="zh-TW">
                <a:solidFill>
                  <a:prstClr val="black"/>
                </a:solidFill>
              </a:rPr>
              <a:pPr/>
              <a:t>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57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57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57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57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57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A353B8-027C-4783-A4E2-1978C8315E5A}" type="slidenum">
              <a:rPr lang="en-US" altLang="zh-TW">
                <a:solidFill>
                  <a:prstClr val="black"/>
                </a:solidFill>
              </a:rPr>
              <a:pPr/>
              <a:t>100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67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67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67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67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67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9D4002F-E2EA-4759-8759-0B66AA318A33}" type="slidenum">
              <a:rPr lang="en-US" altLang="zh-TW">
                <a:solidFill>
                  <a:prstClr val="black"/>
                </a:solidFill>
              </a:rPr>
              <a:pPr/>
              <a:t>101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8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78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78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78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78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78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8DF2212-18C2-4D13-9885-57B10C169198}" type="slidenum">
              <a:rPr lang="en-US" altLang="zh-TW">
                <a:solidFill>
                  <a:prstClr val="black"/>
                </a:solidFill>
              </a:rPr>
              <a:pPr/>
              <a:t>102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88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88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88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88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88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9C7B90B-D279-4544-9494-7565EB63BF89}" type="slidenum">
              <a:rPr lang="en-US" altLang="zh-TW">
                <a:solidFill>
                  <a:prstClr val="black"/>
                </a:solidFill>
              </a:rPr>
              <a:pPr/>
              <a:t>103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98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98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98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98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98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1EC8C8E-699C-41F3-8619-226A080D338C}" type="slidenum">
              <a:rPr lang="en-US" altLang="zh-TW">
                <a:solidFill>
                  <a:prstClr val="black"/>
                </a:solidFill>
              </a:rPr>
              <a:pPr/>
              <a:t>104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08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08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08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08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08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15D4E9F-47D9-430C-8B3E-0905A242E95F}" type="slidenum">
              <a:rPr lang="en-US" altLang="zh-TW">
                <a:solidFill>
                  <a:prstClr val="black"/>
                </a:solidFill>
              </a:rPr>
              <a:pPr/>
              <a:t>105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9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19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19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19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19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19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AA94DA-E16E-4B6B-AE8D-60858ACB8643}" type="slidenum">
              <a:rPr lang="en-US" altLang="zh-TW">
                <a:solidFill>
                  <a:prstClr val="black"/>
                </a:solidFill>
              </a:rPr>
              <a:pPr/>
              <a:t>106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9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29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29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29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29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29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0A59C5-A0FD-4D91-9C38-4F2A976EF667}" type="slidenum">
              <a:rPr lang="en-US" altLang="zh-TW">
                <a:solidFill>
                  <a:prstClr val="black"/>
                </a:solidFill>
              </a:rPr>
              <a:pPr/>
              <a:t>107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9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39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39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39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39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39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58B2BE-0ADA-4B01-8970-8AA98479666A}" type="slidenum">
              <a:rPr lang="en-US" altLang="zh-TW">
                <a:solidFill>
                  <a:prstClr val="black"/>
                </a:solidFill>
              </a:rPr>
              <a:pPr/>
              <a:t>108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49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49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49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49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49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DA1310E-672A-49D0-B386-ED291DAC10D4}" type="slidenum">
              <a:rPr lang="en-US" altLang="zh-TW">
                <a:solidFill>
                  <a:prstClr val="black"/>
                </a:solidFill>
              </a:rPr>
              <a:pPr/>
              <a:t>109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4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4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46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46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4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6191A14-C7B7-4AAE-B5CB-998AC55E919C}" type="slidenum">
              <a:rPr lang="en-US" altLang="zh-TW">
                <a:solidFill>
                  <a:prstClr val="black"/>
                </a:solidFill>
              </a:rPr>
              <a:pPr/>
              <a:t>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60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60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60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60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60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1FDF41D-8B93-4B0B-AB20-2CDBF79A13D2}" type="slidenum">
              <a:rPr lang="en-US" altLang="zh-TW">
                <a:solidFill>
                  <a:prstClr val="black"/>
                </a:solidFill>
              </a:rPr>
              <a:pPr/>
              <a:t>110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70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70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70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70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70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D46B63D-3A40-4B05-8CEB-D0E27C9E9E8A}" type="slidenum">
              <a:rPr lang="en-US" altLang="zh-TW">
                <a:solidFill>
                  <a:prstClr val="black"/>
                </a:solidFill>
              </a:rPr>
              <a:pPr/>
              <a:t>111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80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80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80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80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80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24DE94-E111-403C-A821-A9EE412E8F06}" type="slidenum">
              <a:rPr lang="en-US" altLang="zh-TW">
                <a:solidFill>
                  <a:prstClr val="black"/>
                </a:solidFill>
              </a:rPr>
              <a:pPr/>
              <a:t>112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590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590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590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590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590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88FDCB-6552-4CCD-BE55-091577FAC2C4}" type="slidenum">
              <a:rPr lang="en-US" altLang="zh-TW">
                <a:solidFill>
                  <a:prstClr val="black"/>
                </a:solidFill>
              </a:rPr>
              <a:pPr/>
              <a:t>113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00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01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01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01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01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894C3B-AAE8-4937-A20E-DA7AD8E7D655}" type="slidenum">
              <a:rPr lang="en-US" altLang="zh-TW">
                <a:solidFill>
                  <a:prstClr val="black"/>
                </a:solidFill>
              </a:rPr>
              <a:pPr/>
              <a:t>114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11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11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11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11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11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5F3544-461F-40F6-B559-EE3A25A26965}" type="slidenum">
              <a:rPr lang="en-US" altLang="zh-TW">
                <a:solidFill>
                  <a:prstClr val="black"/>
                </a:solidFill>
              </a:rPr>
              <a:pPr/>
              <a:t>115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21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21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21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21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21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48504F-89AA-4681-8752-CB7166143F27}" type="slidenum">
              <a:rPr lang="en-US" altLang="zh-TW">
                <a:solidFill>
                  <a:prstClr val="black"/>
                </a:solidFill>
              </a:rPr>
              <a:pPr/>
              <a:t>116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31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31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31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31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31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A16B9F-537E-4796-88F6-7A229C722DF6}" type="slidenum">
              <a:rPr lang="en-US" altLang="zh-TW">
                <a:solidFill>
                  <a:prstClr val="black"/>
                </a:solidFill>
              </a:rPr>
              <a:pPr/>
              <a:t>117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41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41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41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41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41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6A282C-841F-4B82-8696-F75767E264F9}" type="slidenum">
              <a:rPr lang="en-US" altLang="zh-TW">
                <a:solidFill>
                  <a:prstClr val="black"/>
                </a:solidFill>
              </a:rPr>
              <a:pPr/>
              <a:t>118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52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52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52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52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52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E98D64-8238-477C-9BFD-81FC811D5013}" type="slidenum">
              <a:rPr lang="en-US" altLang="zh-TW">
                <a:solidFill>
                  <a:prstClr val="black"/>
                </a:solidFill>
              </a:rPr>
              <a:pPr/>
              <a:t>119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5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5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56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56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56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81B950-DF71-41E7-84B6-CBE13DC7BB81}" type="slidenum">
              <a:rPr lang="en-US" altLang="zh-TW">
                <a:solidFill>
                  <a:prstClr val="black"/>
                </a:solidFill>
              </a:rPr>
              <a:pPr/>
              <a:t>12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62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62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62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62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62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331A469-1EB9-4D03-8E34-7B575320D598}" type="slidenum">
              <a:rPr lang="en-US" altLang="zh-TW">
                <a:solidFill>
                  <a:prstClr val="black"/>
                </a:solidFill>
              </a:rPr>
              <a:pPr/>
              <a:t>120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72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72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72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72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72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D8DFC7-D8E4-42E2-9874-18BE2B33585C}" type="slidenum">
              <a:rPr lang="en-US" altLang="zh-TW">
                <a:solidFill>
                  <a:prstClr val="black"/>
                </a:solidFill>
              </a:rPr>
              <a:pPr/>
              <a:t>121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82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82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82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82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82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7275CF6-3481-4891-BA8B-F7B413FC2D55}" type="slidenum">
              <a:rPr lang="en-US" altLang="zh-TW">
                <a:solidFill>
                  <a:prstClr val="black"/>
                </a:solidFill>
              </a:rPr>
              <a:pPr/>
              <a:t>122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693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693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693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693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693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8ED6DC6-AE90-440E-82D7-CC77F11E3C2F}" type="slidenum">
              <a:rPr lang="en-US" altLang="zh-TW">
                <a:solidFill>
                  <a:prstClr val="black"/>
                </a:solidFill>
              </a:rPr>
              <a:pPr/>
              <a:t>123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03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03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03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03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03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630724-645A-44B6-B499-C0E89B7C25A4}" type="slidenum">
              <a:rPr lang="en-US" altLang="zh-TW">
                <a:solidFill>
                  <a:prstClr val="black"/>
                </a:solidFill>
              </a:rPr>
              <a:pPr/>
              <a:t>124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13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13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13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13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13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002C8AD-4C31-4C81-88C1-0782DA5E37B6}" type="slidenum">
              <a:rPr lang="en-US" altLang="zh-TW">
                <a:solidFill>
                  <a:prstClr val="black"/>
                </a:solidFill>
              </a:rPr>
              <a:pPr/>
              <a:t>125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23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23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23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23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23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F565CB-F3ED-43E9-8EDD-22EAC786D243}" type="slidenum">
              <a:rPr lang="en-US" altLang="zh-TW">
                <a:solidFill>
                  <a:prstClr val="black"/>
                </a:solidFill>
              </a:rPr>
              <a:pPr/>
              <a:t>126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34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34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34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34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34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8F9803F-C0AD-4BB7-8776-34C5B9AC027A}" type="slidenum">
              <a:rPr lang="en-US" altLang="zh-TW">
                <a:solidFill>
                  <a:prstClr val="black"/>
                </a:solidFill>
              </a:rPr>
              <a:pPr/>
              <a:t>127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4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4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44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44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44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212E016-55CE-4521-9868-6625353DD184}" type="slidenum">
              <a:rPr lang="en-US" altLang="zh-TW">
                <a:solidFill>
                  <a:prstClr val="black"/>
                </a:solidFill>
              </a:rPr>
              <a:pPr/>
              <a:t>128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5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5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54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54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5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163395-7311-4EC6-9E8A-7986AAFE6939}" type="slidenum">
              <a:rPr lang="en-US" altLang="zh-TW">
                <a:solidFill>
                  <a:prstClr val="black"/>
                </a:solidFill>
              </a:rPr>
              <a:pPr/>
              <a:t>129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6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6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66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66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6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DE5D90-5CA2-4C76-9BDD-E2CE720CB98D}" type="slidenum">
              <a:rPr lang="en-US" altLang="zh-TW">
                <a:solidFill>
                  <a:prstClr val="black"/>
                </a:solidFill>
              </a:rPr>
              <a:pPr/>
              <a:t>13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6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64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64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64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6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3662170-22F9-41C3-AD6E-3117B77D8FEE}" type="slidenum">
              <a:rPr lang="en-US" altLang="zh-TW">
                <a:solidFill>
                  <a:prstClr val="black"/>
                </a:solidFill>
              </a:rPr>
              <a:pPr/>
              <a:t>130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7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7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7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7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7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61392A-5942-47B2-A498-4C41961C679C}" type="slidenum">
              <a:rPr lang="en-US" altLang="zh-TW">
                <a:solidFill>
                  <a:prstClr val="black"/>
                </a:solidFill>
              </a:rPr>
              <a:pPr/>
              <a:t>131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8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85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85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85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8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F4A2E58-2AF6-4166-B1EF-E2041E22AFC2}" type="slidenum">
              <a:rPr lang="en-US" altLang="zh-TW">
                <a:solidFill>
                  <a:prstClr val="black"/>
                </a:solidFill>
              </a:rPr>
              <a:pPr/>
              <a:t>132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79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79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79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79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79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274DAAE-E502-4B46-B188-FF279C8B1870}" type="slidenum">
              <a:rPr lang="en-US" altLang="zh-TW">
                <a:solidFill>
                  <a:prstClr val="black"/>
                </a:solidFill>
              </a:rPr>
              <a:pPr/>
              <a:t>133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0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05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80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0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80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63C16C-EFBF-43CF-BFCE-661E28ADC039}" type="slidenum">
              <a:rPr lang="en-US" altLang="zh-TW">
                <a:solidFill>
                  <a:prstClr val="black"/>
                </a:solidFill>
              </a:rPr>
              <a:pPr/>
              <a:t>134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6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16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16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816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16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816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A3B930-43CA-49A7-97DE-685DC4C4E521}" type="slidenum">
              <a:rPr lang="en-US" altLang="zh-TW">
                <a:solidFill>
                  <a:prstClr val="black"/>
                </a:solidFill>
              </a:rPr>
              <a:pPr/>
              <a:t>135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26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26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826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26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826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F65B4A-DD06-40DF-A1F9-9A785A9CA1A7}" type="slidenum">
              <a:rPr lang="en-US" altLang="zh-TW">
                <a:solidFill>
                  <a:prstClr val="black"/>
                </a:solidFill>
              </a:rPr>
              <a:pPr/>
              <a:t>136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6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36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36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836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36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836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CB9F06-8C26-40BB-913C-2B942FCDC42D}" type="slidenum">
              <a:rPr lang="en-US" altLang="zh-TW">
                <a:solidFill>
                  <a:prstClr val="black"/>
                </a:solidFill>
              </a:rPr>
              <a:pPr/>
              <a:t>137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846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846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846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846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846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8221D89-FE31-4181-87E5-1787BEEC78DB}" type="slidenum">
              <a:rPr lang="en-US" altLang="zh-TW">
                <a:solidFill>
                  <a:prstClr val="black"/>
                </a:solidFill>
              </a:rPr>
              <a:pPr/>
              <a:t>138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76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77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77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77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77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33E9AE-57BE-42F3-A3DE-153429C5E5DB}" type="slidenum">
              <a:rPr lang="en-US" altLang="zh-TW">
                <a:solidFill>
                  <a:prstClr val="black"/>
                </a:solidFill>
              </a:rPr>
              <a:pPr/>
              <a:t>14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87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87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87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87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87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1842AE-7554-48CE-B366-68C22393B698}" type="slidenum">
              <a:rPr lang="en-US" altLang="zh-TW">
                <a:solidFill>
                  <a:prstClr val="black"/>
                </a:solidFill>
              </a:rPr>
              <a:pPr/>
              <a:t>15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97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97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97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97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97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005349C-7195-4C83-8A3C-1F7825A929C9}" type="slidenum">
              <a:rPr lang="en-US" altLang="zh-TW">
                <a:solidFill>
                  <a:prstClr val="black"/>
                </a:solidFill>
              </a:rPr>
              <a:pPr/>
              <a:t>16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07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07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07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07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07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F9CF9C-CC43-4307-AE99-F962DD376BD0}" type="slidenum">
              <a:rPr lang="en-US" altLang="zh-TW">
                <a:solidFill>
                  <a:prstClr val="black"/>
                </a:solidFill>
              </a:rPr>
              <a:pPr/>
              <a:t>17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17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17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17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17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17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E606E0-A036-40DE-AF20-8500AE3BFFE5}" type="slidenum">
              <a:rPr lang="en-US" altLang="zh-TW">
                <a:solidFill>
                  <a:prstClr val="black"/>
                </a:solidFill>
              </a:rPr>
              <a:pPr/>
              <a:t>18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28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28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28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28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28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7DA50E0-128D-4B58-8C38-2125670E7F92}" type="slidenum">
              <a:rPr lang="en-US" altLang="zh-TW">
                <a:solidFill>
                  <a:prstClr val="black"/>
                </a:solidFill>
              </a:rPr>
              <a:pPr/>
              <a:t>19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0" name="Rectangle 2"/>
          <p:cNvSpPr>
            <a:spLocks noGrp="1" noChangeArrowheads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5412" name="Rectangle 6"/>
          <p:cNvSpPr>
            <a:spLocks noGrp="1" noChangeArrowheads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541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1D4CF1F-1F1A-4732-83CB-D08FD2A29AA4}" type="slidenum">
              <a:rPr lang="en-US" altLang="zh-TW">
                <a:solidFill>
                  <a:prstClr val="black"/>
                </a:solidFill>
              </a:rPr>
              <a:pPr/>
              <a:t>2</a:t>
            </a:fld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54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541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38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38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38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38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A012AA2-87FA-46A8-A728-4F729CB0EF9F}" type="slidenum">
              <a:rPr lang="en-US" altLang="zh-TW">
                <a:solidFill>
                  <a:prstClr val="black"/>
                </a:solidFill>
              </a:rPr>
              <a:pPr/>
              <a:t>20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48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48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48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48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48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1C1FA9-53B8-48FC-A168-6C4C88B01FE9}" type="slidenum">
              <a:rPr lang="en-US" altLang="zh-TW">
                <a:solidFill>
                  <a:prstClr val="black"/>
                </a:solidFill>
              </a:rPr>
              <a:pPr/>
              <a:t>21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58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58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58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58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58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B42CD5-106E-4059-9F5C-637E8380E9D5}" type="slidenum">
              <a:rPr lang="en-US" altLang="zh-TW">
                <a:solidFill>
                  <a:prstClr val="black"/>
                </a:solidFill>
              </a:rPr>
              <a:pPr/>
              <a:t>22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69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69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69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69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69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DFCF157-B063-4761-90A8-D064B4417568}" type="slidenum">
              <a:rPr lang="en-US" altLang="zh-TW">
                <a:solidFill>
                  <a:prstClr val="black"/>
                </a:solidFill>
              </a:rPr>
              <a:pPr/>
              <a:t>23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79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79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79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79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79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91D1923-F904-44D4-85BD-586854CA2E73}" type="slidenum">
              <a:rPr lang="en-US" altLang="zh-TW">
                <a:solidFill>
                  <a:prstClr val="black"/>
                </a:solidFill>
              </a:rPr>
              <a:pPr/>
              <a:t>24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89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89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89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89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89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FAE895A-1971-4B05-9EE4-973F90300276}" type="slidenum">
              <a:rPr lang="en-US" altLang="zh-TW">
                <a:solidFill>
                  <a:prstClr val="black"/>
                </a:solidFill>
              </a:rPr>
              <a:pPr/>
              <a:t>25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99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699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699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699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699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C0B3A6-BF70-4C22-9078-DDE6217489A5}" type="slidenum">
              <a:rPr lang="en-US" altLang="zh-TW">
                <a:solidFill>
                  <a:prstClr val="black"/>
                </a:solidFill>
              </a:rPr>
              <a:pPr/>
              <a:t>26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0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10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10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10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10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10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12D7217-FDF0-4BA5-8C70-CCA2EDE01CD5}" type="slidenum">
              <a:rPr lang="en-US" altLang="zh-TW">
                <a:solidFill>
                  <a:prstClr val="black"/>
                </a:solidFill>
              </a:rPr>
              <a:pPr/>
              <a:t>27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20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20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20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20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20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9C990A-52F1-4074-89CB-7EB9CCEFCA95}" type="slidenum">
              <a:rPr lang="en-US" altLang="zh-TW">
                <a:solidFill>
                  <a:prstClr val="black"/>
                </a:solidFill>
              </a:rPr>
              <a:pPr/>
              <a:t>28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30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30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30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30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30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242A5C-4DF7-464B-AE2C-7A3B43A652B0}" type="slidenum">
              <a:rPr lang="en-US" altLang="zh-TW">
                <a:solidFill>
                  <a:prstClr val="black"/>
                </a:solidFill>
              </a:rPr>
              <a:pPr/>
              <a:t>29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64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64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64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64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64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74FCBA-AB92-403D-8426-CE480BB76C59}" type="slidenum">
              <a:rPr lang="en-US" altLang="zh-TW">
                <a:solidFill>
                  <a:prstClr val="black"/>
                </a:solidFill>
              </a:rPr>
              <a:pPr/>
              <a:t>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40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40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40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40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40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4990A4-B4F1-493D-A07F-16A4A911045F}" type="slidenum">
              <a:rPr lang="en-US" altLang="zh-TW">
                <a:solidFill>
                  <a:prstClr val="black"/>
                </a:solidFill>
              </a:rPr>
              <a:pPr/>
              <a:t>30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51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51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51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51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51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E706A8D-CCEC-4E9C-ACC7-367CD8B19814}" type="slidenum">
              <a:rPr lang="en-US" altLang="zh-TW">
                <a:solidFill>
                  <a:prstClr val="black"/>
                </a:solidFill>
              </a:rPr>
              <a:pPr/>
              <a:t>31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61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61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61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61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61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89C552-8FDD-4AE1-A761-7B59AA404E13}" type="slidenum">
              <a:rPr lang="en-US" altLang="zh-TW">
                <a:solidFill>
                  <a:prstClr val="black"/>
                </a:solidFill>
              </a:rPr>
              <a:pPr/>
              <a:t>32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71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71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71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71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71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D652E9B-4DDD-4666-83F2-42D9358B995A}" type="slidenum">
              <a:rPr lang="en-US" altLang="zh-TW">
                <a:solidFill>
                  <a:prstClr val="black"/>
                </a:solidFill>
              </a:rPr>
              <a:pPr/>
              <a:t>33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81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81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81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81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81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6682609-BE41-4668-B701-2FD4880698AB}" type="slidenum">
              <a:rPr lang="en-US" altLang="zh-TW">
                <a:solidFill>
                  <a:prstClr val="black"/>
                </a:solidFill>
              </a:rPr>
              <a:pPr/>
              <a:t>34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792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792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792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792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792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3AFD68D-2D78-4876-94C8-ADCF3BB60DBD}" type="slidenum">
              <a:rPr lang="en-US" altLang="zh-TW">
                <a:solidFill>
                  <a:prstClr val="black"/>
                </a:solidFill>
              </a:rPr>
              <a:pPr/>
              <a:t>35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02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02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02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02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02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C1B5DE-50F0-4A36-8C98-C17BA4D3DA95}" type="slidenum">
              <a:rPr lang="en-US" altLang="zh-TW">
                <a:solidFill>
                  <a:prstClr val="black"/>
                </a:solidFill>
              </a:rPr>
              <a:pPr/>
              <a:t>36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12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12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12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12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12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B176F9E-2882-4947-8E9C-1252F80E0697}" type="slidenum">
              <a:rPr lang="en-US" altLang="zh-TW">
                <a:solidFill>
                  <a:prstClr val="black"/>
                </a:solidFill>
              </a:rPr>
              <a:pPr/>
              <a:t>37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22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22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22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22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22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74FB590-F5D2-4C69-8EA8-7262A7E92102}" type="slidenum">
              <a:rPr lang="en-US" altLang="zh-TW">
                <a:solidFill>
                  <a:prstClr val="black"/>
                </a:solidFill>
              </a:rPr>
              <a:pPr/>
              <a:t>38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32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33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33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33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33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F8F8287-4120-43E4-8D7D-86590B24EAE2}" type="slidenum">
              <a:rPr lang="en-US" altLang="zh-TW">
                <a:solidFill>
                  <a:prstClr val="black"/>
                </a:solidFill>
              </a:rPr>
              <a:pPr/>
              <a:t>39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74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74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74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74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74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1B96BB7-95B0-4457-B585-A322DB4A8624}" type="slidenum">
              <a:rPr lang="en-US" altLang="zh-TW">
                <a:solidFill>
                  <a:prstClr val="black"/>
                </a:solidFill>
              </a:rPr>
              <a:pPr/>
              <a:t>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43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43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43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43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0F7555-9038-4228-8D4B-5D636667CCE1}" type="slidenum">
              <a:rPr lang="en-US" altLang="zh-TW">
                <a:solidFill>
                  <a:prstClr val="black"/>
                </a:solidFill>
              </a:rPr>
              <a:pPr/>
              <a:t>40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53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53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53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53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53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30BF91-1B8C-4917-982E-E71BBC8464AD}" type="slidenum">
              <a:rPr lang="en-US" altLang="zh-TW">
                <a:solidFill>
                  <a:prstClr val="black"/>
                </a:solidFill>
              </a:rPr>
              <a:pPr/>
              <a:t>41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63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63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63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63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63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5F99A8-3E5A-4C08-B021-FBB0C9379929}" type="slidenum">
              <a:rPr lang="en-US" altLang="zh-TW">
                <a:solidFill>
                  <a:prstClr val="black"/>
                </a:solidFill>
              </a:rPr>
              <a:pPr/>
              <a:t>42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73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73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73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73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73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6FB0849-538B-4084-836D-AE5A6BCB902F}" type="slidenum">
              <a:rPr lang="en-US" altLang="zh-TW">
                <a:solidFill>
                  <a:prstClr val="black"/>
                </a:solidFill>
              </a:rPr>
              <a:pPr/>
              <a:t>43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84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84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84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84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84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E819319-14A3-4926-9EF8-BC60DE49048E}" type="slidenum">
              <a:rPr lang="en-US" altLang="zh-TW">
                <a:solidFill>
                  <a:prstClr val="black"/>
                </a:solidFill>
              </a:rPr>
              <a:pPr/>
              <a:t>44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94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894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894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894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894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1BA09B-83C6-4E4A-A339-A64D4FE3C0EA}" type="slidenum">
              <a:rPr lang="en-US" altLang="zh-TW">
                <a:solidFill>
                  <a:prstClr val="black"/>
                </a:solidFill>
              </a:rPr>
              <a:pPr/>
              <a:t>45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4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04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04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04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04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04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46466AE-DF4A-4030-9A45-946309231257}" type="slidenum">
              <a:rPr lang="en-US" altLang="zh-TW">
                <a:solidFill>
                  <a:prstClr val="black"/>
                </a:solidFill>
              </a:rPr>
              <a:pPr/>
              <a:t>46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14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14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14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14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14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E34F53C-6694-4AC6-B319-E6A68FC3489A}" type="slidenum">
              <a:rPr lang="en-US" altLang="zh-TW">
                <a:solidFill>
                  <a:prstClr val="black"/>
                </a:solidFill>
              </a:rPr>
              <a:pPr/>
              <a:t>47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25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25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25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25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25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B0570D-CD64-4821-8A81-4F87CA6F6EF5}" type="slidenum">
              <a:rPr lang="en-US" altLang="zh-TW">
                <a:solidFill>
                  <a:prstClr val="black"/>
                </a:solidFill>
              </a:rPr>
              <a:pPr/>
              <a:t>48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35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35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35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35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35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73BC6E-D150-402C-B2EA-61AAA9F9D4D1}" type="slidenum">
              <a:rPr lang="en-US" altLang="zh-TW">
                <a:solidFill>
                  <a:prstClr val="black"/>
                </a:solidFill>
              </a:rPr>
              <a:pPr/>
              <a:t>49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84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84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84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84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84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421D622-4DEA-4197-9EE4-C315A9B07495}" type="slidenum">
              <a:rPr lang="en-US" altLang="zh-TW">
                <a:solidFill>
                  <a:prstClr val="black"/>
                </a:solidFill>
              </a:rPr>
              <a:pPr/>
              <a:t>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45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45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45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45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C8A73C0-52EA-464E-ABA7-90E9C05F09CF}" type="slidenum">
              <a:rPr lang="en-US" altLang="zh-TW">
                <a:solidFill>
                  <a:prstClr val="black"/>
                </a:solidFill>
              </a:rPr>
              <a:pPr/>
              <a:t>50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55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55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55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55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55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4AF29C-FFB7-49A0-9D37-E6BC7716DB25}" type="slidenum">
              <a:rPr lang="en-US" altLang="zh-TW">
                <a:solidFill>
                  <a:prstClr val="black"/>
                </a:solidFill>
              </a:rPr>
              <a:pPr/>
              <a:t>51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6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66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66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66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66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66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B9310BA-1EF0-4884-B104-665C1D236120}" type="slidenum">
              <a:rPr lang="en-US" altLang="zh-TW">
                <a:solidFill>
                  <a:prstClr val="black"/>
                </a:solidFill>
              </a:rPr>
              <a:pPr/>
              <a:t>52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76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76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76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76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76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A6A777D-7E00-44DE-B51F-97FB5D85C766}" type="slidenum">
              <a:rPr lang="en-US" altLang="zh-TW">
                <a:solidFill>
                  <a:prstClr val="black"/>
                </a:solidFill>
              </a:rPr>
              <a:pPr/>
              <a:t>53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86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86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86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86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86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32D0E9-6992-4525-94AA-8BE9A596487F}" type="slidenum">
              <a:rPr lang="en-US" altLang="zh-TW">
                <a:solidFill>
                  <a:prstClr val="black"/>
                </a:solidFill>
              </a:rPr>
              <a:pPr/>
              <a:t>54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96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996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996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996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996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5039DE1-742C-4C9B-9FA6-79684C7E9865}" type="slidenum">
              <a:rPr lang="en-US" altLang="zh-TW">
                <a:solidFill>
                  <a:prstClr val="black"/>
                </a:solidFill>
              </a:rPr>
              <a:pPr/>
              <a:t>55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07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07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07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07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07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EEB169-C55C-426A-977F-FE3CCB947463}" type="slidenum">
              <a:rPr lang="en-US" altLang="zh-TW">
                <a:solidFill>
                  <a:prstClr val="black"/>
                </a:solidFill>
              </a:rPr>
              <a:pPr/>
              <a:t>56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17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17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17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17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F26379C-3232-4CD0-9F70-92EC96C6DBAE}" type="slidenum">
              <a:rPr lang="en-US" altLang="zh-TW">
                <a:solidFill>
                  <a:prstClr val="black"/>
                </a:solidFill>
              </a:rPr>
              <a:pPr/>
              <a:t>57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7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27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27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27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27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27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7676067-4879-487D-AC0D-E1E6130F1DFA}" type="slidenum">
              <a:rPr lang="en-US" altLang="zh-TW">
                <a:solidFill>
                  <a:prstClr val="black"/>
                </a:solidFill>
              </a:rPr>
              <a:pPr/>
              <a:t>58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7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37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37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37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37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37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1421B6D-2233-4328-9EB8-54E3B201740E}" type="slidenum">
              <a:rPr lang="en-US" altLang="zh-TW">
                <a:solidFill>
                  <a:prstClr val="black"/>
                </a:solidFill>
              </a:rPr>
              <a:pPr/>
              <a:t>59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495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495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495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495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495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0A0BACE-1FCC-4F6C-9AEC-38AF99CC73F3}" type="slidenum">
              <a:rPr lang="en-US" altLang="zh-TW">
                <a:solidFill>
                  <a:prstClr val="black"/>
                </a:solidFill>
              </a:rPr>
              <a:pPr/>
              <a:t>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48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48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48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48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48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98D71A-5156-4D97-8C0D-F7DE9EC43E38}" type="slidenum">
              <a:rPr lang="en-US" altLang="zh-TW">
                <a:solidFill>
                  <a:prstClr val="black"/>
                </a:solidFill>
              </a:rPr>
              <a:pPr/>
              <a:t>60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58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58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58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58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58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1939707-34DC-4F9B-96D6-7C0373099A3B}" type="slidenum">
              <a:rPr lang="en-US" altLang="zh-TW">
                <a:solidFill>
                  <a:prstClr val="black"/>
                </a:solidFill>
              </a:rPr>
              <a:pPr/>
              <a:t>61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8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68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68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68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68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68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CBE9EF8-070A-4AE3-94E3-7A69C1EFB02C}" type="slidenum">
              <a:rPr lang="en-US" altLang="zh-TW">
                <a:solidFill>
                  <a:prstClr val="black"/>
                </a:solidFill>
              </a:rPr>
              <a:pPr/>
              <a:t>62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78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78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78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78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78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DFFBE50-0B4D-4BF0-ACA9-20401A19B017}" type="slidenum">
              <a:rPr lang="en-US" altLang="zh-TW">
                <a:solidFill>
                  <a:prstClr val="black"/>
                </a:solidFill>
              </a:rPr>
              <a:pPr/>
              <a:t>63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8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88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89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89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89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89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0DFAB9A-BD44-4D08-9B08-9FE880BD2AFB}" type="slidenum">
              <a:rPr lang="en-US" altLang="zh-TW">
                <a:solidFill>
                  <a:prstClr val="black"/>
                </a:solidFill>
              </a:rPr>
              <a:pPr/>
              <a:t>64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9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099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099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099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099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099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8C569BE-E969-4692-856F-DBD67B39A49E}" type="slidenum">
              <a:rPr lang="en-US" altLang="zh-TW">
                <a:solidFill>
                  <a:prstClr val="black"/>
                </a:solidFill>
              </a:rPr>
              <a:pPr/>
              <a:t>65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09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09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09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09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09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0CA0B4-2D17-4545-ABB1-3B22192B52F8}" type="slidenum">
              <a:rPr lang="en-US" altLang="zh-TW">
                <a:solidFill>
                  <a:prstClr val="black"/>
                </a:solidFill>
              </a:rPr>
              <a:pPr/>
              <a:t>66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19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19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19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19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19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09E6513-EAB8-4FE9-B9D6-D9E59508A8F7}" type="slidenum">
              <a:rPr lang="en-US" altLang="zh-TW">
                <a:solidFill>
                  <a:prstClr val="black"/>
                </a:solidFill>
              </a:rPr>
              <a:pPr/>
              <a:t>67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29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29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29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29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29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793941-71E4-4B76-9BE9-C7238F030F89}" type="slidenum">
              <a:rPr lang="en-US" altLang="zh-TW">
                <a:solidFill>
                  <a:prstClr val="black"/>
                </a:solidFill>
              </a:rPr>
              <a:pPr/>
              <a:t>68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40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40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40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40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40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7828F2-4C49-4BF9-9878-883A8DE6D434}" type="slidenum">
              <a:rPr lang="en-US" altLang="zh-TW">
                <a:solidFill>
                  <a:prstClr val="black"/>
                </a:solidFill>
              </a:rPr>
              <a:pPr/>
              <a:t>69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05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05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05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05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05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0E6B96E-DC78-4B39-B887-41B04BE1C41B}" type="slidenum">
              <a:rPr lang="en-US" altLang="zh-TW">
                <a:solidFill>
                  <a:prstClr val="black"/>
                </a:solidFill>
              </a:rPr>
              <a:pPr/>
              <a:t>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50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50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50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50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50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66AF82D-7327-47F0-BCBF-D8947157F5AB}" type="slidenum">
              <a:rPr lang="en-US" altLang="zh-TW">
                <a:solidFill>
                  <a:prstClr val="black"/>
                </a:solidFill>
              </a:rPr>
              <a:pPr/>
              <a:t>70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60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60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60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60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60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A86941C-F29B-4CEB-B332-80E403EA6003}" type="slidenum">
              <a:rPr lang="en-US" altLang="zh-TW">
                <a:solidFill>
                  <a:prstClr val="black"/>
                </a:solidFill>
              </a:rPr>
              <a:pPr/>
              <a:t>71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70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70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70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70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70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394B6B7-8AF3-4123-8A8F-065CCFF65118}" type="slidenum">
              <a:rPr lang="en-US" altLang="zh-TW">
                <a:solidFill>
                  <a:prstClr val="black"/>
                </a:solidFill>
              </a:rPr>
              <a:pPr/>
              <a:t>72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81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81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81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81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81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E632002-3E3B-4575-B311-E716C5A85AC8}" type="slidenum">
              <a:rPr lang="en-US" altLang="zh-TW">
                <a:solidFill>
                  <a:prstClr val="black"/>
                </a:solidFill>
              </a:rPr>
              <a:pPr/>
              <a:t>73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191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191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191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191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191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77263D-DE64-4ADD-A973-86CA626C6891}" type="slidenum">
              <a:rPr lang="en-US" altLang="zh-TW">
                <a:solidFill>
                  <a:prstClr val="black"/>
                </a:solidFill>
              </a:rPr>
              <a:pPr/>
              <a:t>74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016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016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016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016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016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3FD445-F38F-4932-9F2C-258ADF8A5443}" type="slidenum">
              <a:rPr lang="en-US" altLang="zh-TW">
                <a:solidFill>
                  <a:prstClr val="black"/>
                </a:solidFill>
              </a:rPr>
              <a:pPr/>
              <a:t>75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118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118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118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119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119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C553D81-C501-4986-90E6-9FC9CB40E535}" type="slidenum">
              <a:rPr lang="en-US" altLang="zh-TW">
                <a:solidFill>
                  <a:prstClr val="black"/>
                </a:solidFill>
              </a:rPr>
              <a:pPr/>
              <a:t>76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21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221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221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221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221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221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23A84DF-9150-44A0-91B2-E51065F77A54}" type="slidenum">
              <a:rPr lang="en-US" altLang="zh-TW">
                <a:solidFill>
                  <a:prstClr val="black"/>
                </a:solidFill>
              </a:rPr>
              <a:pPr/>
              <a:t>77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2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323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323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323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323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323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E823993-D140-4458-ABAA-B48C31D91794}" type="slidenum">
              <a:rPr lang="en-US" altLang="zh-TW">
                <a:solidFill>
                  <a:prstClr val="black"/>
                </a:solidFill>
              </a:rPr>
              <a:pPr/>
              <a:t>78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425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426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426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426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426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3C4582B-9042-4EE9-8C8A-9EEC417D892D}" type="slidenum">
              <a:rPr lang="en-US" altLang="zh-TW">
                <a:solidFill>
                  <a:prstClr val="black"/>
                </a:solidFill>
              </a:rPr>
              <a:pPr/>
              <a:t>79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15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15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15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15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15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5DC4E77-46C1-42FE-80F8-F29E3DA83D08}" type="slidenum">
              <a:rPr lang="en-US" altLang="zh-TW">
                <a:solidFill>
                  <a:prstClr val="black"/>
                </a:solidFill>
              </a:rPr>
              <a:pPr/>
              <a:t>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528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528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528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528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528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5DD18F7-33CF-47DC-9C1F-9993D9F050CE}" type="slidenum">
              <a:rPr lang="en-US" altLang="zh-TW">
                <a:solidFill>
                  <a:prstClr val="black"/>
                </a:solidFill>
              </a:rPr>
              <a:pPr/>
              <a:t>80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30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630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630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630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631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631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32B348-AF21-495C-83E3-E910E7C73A32}" type="slidenum">
              <a:rPr lang="en-US" altLang="zh-TW">
                <a:solidFill>
                  <a:prstClr val="black"/>
                </a:solidFill>
              </a:rPr>
              <a:pPr/>
              <a:t>81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733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733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733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733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733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AB38287-0D4B-4A93-BB47-B7BCCBC81C9F}" type="slidenum">
              <a:rPr lang="en-US" altLang="zh-TW">
                <a:solidFill>
                  <a:prstClr val="black"/>
                </a:solidFill>
              </a:rPr>
              <a:pPr/>
              <a:t>82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835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835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835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835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835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76D7A3-5FE1-4D47-BD6B-EFE55F1E6E7D}" type="slidenum">
              <a:rPr lang="en-US" altLang="zh-TW">
                <a:solidFill>
                  <a:prstClr val="black"/>
                </a:solidFill>
              </a:rPr>
              <a:pPr/>
              <a:t>83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3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293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293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293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293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293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59B49ED-ED7D-47C4-A5A2-ADCE0E02D84A}" type="slidenum">
              <a:rPr lang="en-US" altLang="zh-TW">
                <a:solidFill>
                  <a:prstClr val="black"/>
                </a:solidFill>
              </a:rPr>
              <a:pPr/>
              <a:t>84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040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040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040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040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040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16D25D-1AB7-4F61-BD2A-9509C021BADE}" type="slidenum">
              <a:rPr lang="en-US" altLang="zh-TW">
                <a:solidFill>
                  <a:prstClr val="black"/>
                </a:solidFill>
              </a:rPr>
              <a:pPr/>
              <a:t>85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142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142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142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142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143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143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4113343-FB95-4042-AEFC-4D43585F937B}" type="slidenum">
              <a:rPr lang="en-US" altLang="zh-TW">
                <a:solidFill>
                  <a:prstClr val="black"/>
                </a:solidFill>
              </a:rPr>
              <a:pPr/>
              <a:t>86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245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245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245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245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245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D51D1D-4782-4768-A53C-CEFDF6500739}" type="slidenum">
              <a:rPr lang="en-US" altLang="zh-TW">
                <a:solidFill>
                  <a:prstClr val="black"/>
                </a:solidFill>
              </a:rPr>
              <a:pPr/>
              <a:t>87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4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347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347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347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347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347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5B9274-0624-42FA-BED9-838F22AD11F5}" type="slidenum">
              <a:rPr lang="en-US" altLang="zh-TW">
                <a:solidFill>
                  <a:prstClr val="black"/>
                </a:solidFill>
              </a:rPr>
              <a:pPr/>
              <a:t>88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449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449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450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450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450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450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1E3A5F-70D3-4EAD-88D3-7E94180B4847}" type="slidenum">
              <a:rPr lang="en-US" altLang="zh-TW">
                <a:solidFill>
                  <a:prstClr val="black"/>
                </a:solidFill>
              </a:rPr>
              <a:pPr/>
              <a:t>89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5257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15258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15258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15258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15258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DCC358-202E-4FEE-A21F-E736132BA28A}" type="slidenum">
              <a:rPr lang="en-US" altLang="zh-TW">
                <a:solidFill>
                  <a:prstClr val="black"/>
                </a:solidFill>
              </a:rPr>
              <a:pPr/>
              <a:t>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552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552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552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552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552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C2956E-18E1-4462-8133-5EA8D5B89C14}" type="slidenum">
              <a:rPr lang="en-US" altLang="zh-TW">
                <a:solidFill>
                  <a:prstClr val="black"/>
                </a:solidFill>
              </a:rPr>
              <a:pPr/>
              <a:t>90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5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654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654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654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655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655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EEB7D20-3416-44E5-A5AA-842B1FE711A0}" type="slidenum">
              <a:rPr lang="en-US" altLang="zh-TW">
                <a:solidFill>
                  <a:prstClr val="black"/>
                </a:solidFill>
              </a:rPr>
              <a:pPr/>
              <a:t>91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757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757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757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757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757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B1AAAA1-9391-48CE-B6F4-38B3D5BD4AD5}" type="slidenum">
              <a:rPr lang="en-US" altLang="zh-TW">
                <a:solidFill>
                  <a:prstClr val="black"/>
                </a:solidFill>
              </a:rPr>
              <a:pPr/>
              <a:t>92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859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859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859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859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859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6DF8A44-C5C1-4410-A95B-DE29243895D9}" type="slidenum">
              <a:rPr lang="en-US" altLang="zh-TW">
                <a:solidFill>
                  <a:prstClr val="black"/>
                </a:solidFill>
              </a:rPr>
              <a:pPr/>
              <a:t>93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3961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3962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3962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3962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3962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C2B79A-7922-47C1-B36E-C53F45ECEED0}" type="slidenum">
              <a:rPr lang="en-US" altLang="zh-TW">
                <a:solidFill>
                  <a:prstClr val="black"/>
                </a:solidFill>
              </a:rPr>
              <a:pPr/>
              <a:t>94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0643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0644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0645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0646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0647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51B2FA-7449-4390-9534-2B8BBB2AC238}" type="slidenum">
              <a:rPr lang="en-US" altLang="zh-TW">
                <a:solidFill>
                  <a:prstClr val="black"/>
                </a:solidFill>
              </a:rPr>
              <a:pPr/>
              <a:t>95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1667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1668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1669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1670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1671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8CA2BF6-BED3-4347-9AAE-5DDC2C3F9CAE}" type="slidenum">
              <a:rPr lang="en-US" altLang="zh-TW">
                <a:solidFill>
                  <a:prstClr val="black"/>
                </a:solidFill>
              </a:rPr>
              <a:pPr/>
              <a:t>96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2691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2692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2693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2694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2695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447EDFF-C73F-4C27-BBA2-F3704B792A48}" type="slidenum">
              <a:rPr lang="en-US" altLang="zh-TW">
                <a:solidFill>
                  <a:prstClr val="black"/>
                </a:solidFill>
              </a:rPr>
              <a:pPr/>
              <a:t>97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3715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3716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3717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3718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3719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C1021F8-ED83-44D9-8E56-43C9E05C5DFA}" type="slidenum">
              <a:rPr lang="en-US" altLang="zh-TW">
                <a:solidFill>
                  <a:prstClr val="black"/>
                </a:solidFill>
              </a:rPr>
              <a:pPr/>
              <a:t>98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244739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  <p:sp>
        <p:nvSpPr>
          <p:cNvPr id="244740" name="Header Placeholder 3"/>
          <p:cNvSpPr>
            <a:spLocks noGrp="1"/>
          </p:cNvSpPr>
          <p:nvPr>
            <p:ph type="hdr" sz="quarter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美洲華語第一冊</a:t>
            </a:r>
          </a:p>
        </p:txBody>
      </p:sp>
      <p:sp>
        <p:nvSpPr>
          <p:cNvPr id="244741" name="Date Placeholder 4"/>
          <p:cNvSpPr>
            <a:spLocks noGrp="1"/>
          </p:cNvSpPr>
          <p:nvPr>
            <p:ph type="dt" sz="quarter" idx="1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zh-TW" altLang="en-US">
                <a:solidFill>
                  <a:prstClr val="black"/>
                </a:solidFill>
              </a:rPr>
              <a:t>2/23/2003</a:t>
            </a:r>
            <a:endParaRPr lang="en-US" altLang="zh-TW">
              <a:solidFill>
                <a:prstClr val="black"/>
              </a:solidFill>
            </a:endParaRPr>
          </a:p>
        </p:txBody>
      </p:sp>
      <p:sp>
        <p:nvSpPr>
          <p:cNvPr id="244742" name="Footer Placeholder 5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>
                <a:solidFill>
                  <a:prstClr val="black"/>
                </a:solidFill>
              </a:rPr>
              <a:t>www.ncacls.org 朱凱琳編</a:t>
            </a:r>
          </a:p>
        </p:txBody>
      </p:sp>
      <p:sp>
        <p:nvSpPr>
          <p:cNvPr id="244743" name="Slide Number Placeholder 6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kumimoji="1" sz="12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30EBCC-A832-4F63-90BF-9FFE16B59A66}" type="slidenum">
              <a:rPr lang="en-US" altLang="zh-TW">
                <a:solidFill>
                  <a:prstClr val="black"/>
                </a:solidFill>
              </a:rPr>
              <a:pPr/>
              <a:t>99</a:t>
            </a:fld>
            <a:endParaRPr lang="en-US" altLang="zh-TW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954C9D-F16C-46C1-B826-53105022D31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3348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71B948-ADA3-45D6-B93D-4B4A20605C69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8326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E3EFC0-A57E-436F-AF9A-898A7D10A321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814162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530A46-FCB7-4D73-A2B0-3C4973CF3425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5105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67B260-63CD-414E-9DD5-04F81D5FB48E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53935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65F9FF-BF02-4F79-8F59-3F11E44808EF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45408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C56AD25-FBDD-44C9-8924-DB14E622AF24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94744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18A6C5-F78D-4BEE-AE7E-F72013498330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951355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D302B4-67A3-453F-B8AA-91703EF88457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0017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437B24-F0D9-4C25-927B-88A6A6249E63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92453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05F70D-098C-4522-9463-66A5C459EB2A}" type="slidenum">
              <a:rPr lang="en-US" altLang="zh-TW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18401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8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kumimoji="1" lang="en-US" altLang="zh-TW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kumimoji="1" lang="en-US" altLang="zh-TW">
                <a:solidFill>
                  <a:srgbClr val="000000"/>
                </a:solidFill>
              </a:rPr>
              <a:t>美洲華語第三冊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08E0878-131A-4A27-82EC-3D724E972BE0}" type="slidenum">
              <a:rPr kumimoji="1" lang="en-US" altLang="zh-TW">
                <a:solidFill>
                  <a:srgbClr val="000000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kumimoji="1" lang="en-US" altLang="zh-TW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21867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9.pn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png"/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notesSlide" Target="../notesSlides/notesSlide102.xml"/><Relationship Id="rId1" Type="http://schemas.openxmlformats.org/officeDocument/2006/relationships/slideLayout" Target="../slideLayouts/slideLayout1.xml"/></Relationships>
</file>

<file path=ppt/slides/_rels/slide10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notesSlide" Target="../notesSlides/notesSlide103.xml"/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3.png"/><Relationship Id="rId2" Type="http://schemas.openxmlformats.org/officeDocument/2006/relationships/notesSlide" Target="../notesSlides/notesSlide104.xml"/><Relationship Id="rId1" Type="http://schemas.openxmlformats.org/officeDocument/2006/relationships/slideLayout" Target="../slideLayouts/slideLayout1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4.png"/><Relationship Id="rId2" Type="http://schemas.openxmlformats.org/officeDocument/2006/relationships/notesSlide" Target="../notesSlides/notesSlide105.xml"/><Relationship Id="rId1" Type="http://schemas.openxmlformats.org/officeDocument/2006/relationships/slideLayout" Target="../slideLayouts/slideLayout1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notesSlide" Target="../notesSlides/notesSlide106.xml"/><Relationship Id="rId1" Type="http://schemas.openxmlformats.org/officeDocument/2006/relationships/slideLayout" Target="../slideLayouts/slideLayout1.xml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6.png"/><Relationship Id="rId2" Type="http://schemas.openxmlformats.org/officeDocument/2006/relationships/notesSlide" Target="../notesSlides/notesSlide107.xml"/><Relationship Id="rId1" Type="http://schemas.openxmlformats.org/officeDocument/2006/relationships/slideLayout" Target="../slideLayouts/slideLayout1.xml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7.png"/><Relationship Id="rId2" Type="http://schemas.openxmlformats.org/officeDocument/2006/relationships/notesSlide" Target="../notesSlides/notesSlide108.xml"/><Relationship Id="rId1" Type="http://schemas.openxmlformats.org/officeDocument/2006/relationships/slideLayout" Target="../slideLayouts/slideLayout1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8.png"/><Relationship Id="rId2" Type="http://schemas.openxmlformats.org/officeDocument/2006/relationships/notesSlide" Target="../notesSlides/notesSlide109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9.png"/><Relationship Id="rId2" Type="http://schemas.openxmlformats.org/officeDocument/2006/relationships/notesSlide" Target="../notesSlides/notesSlide110.xml"/><Relationship Id="rId1" Type="http://schemas.openxmlformats.org/officeDocument/2006/relationships/slideLayout" Target="../slideLayouts/slideLayout1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notesSlide" Target="../notesSlides/notesSlide111.xml"/><Relationship Id="rId1" Type="http://schemas.openxmlformats.org/officeDocument/2006/relationships/slideLayout" Target="../slideLayouts/slideLayout1.xml"/></Relationships>
</file>

<file path=ppt/slides/_rels/slide1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1.png"/><Relationship Id="rId2" Type="http://schemas.openxmlformats.org/officeDocument/2006/relationships/notesSlide" Target="../notesSlides/notesSlide112.xml"/><Relationship Id="rId1" Type="http://schemas.openxmlformats.org/officeDocument/2006/relationships/slideLayout" Target="../slideLayouts/slideLayout1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13.xml"/><Relationship Id="rId1" Type="http://schemas.openxmlformats.org/officeDocument/2006/relationships/slideLayout" Target="../slideLayouts/slideLayout1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3.png"/><Relationship Id="rId2" Type="http://schemas.openxmlformats.org/officeDocument/2006/relationships/notesSlide" Target="../notesSlides/notesSlide114.xml"/><Relationship Id="rId1" Type="http://schemas.openxmlformats.org/officeDocument/2006/relationships/slideLayout" Target="../slideLayouts/slideLayout1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4.png"/><Relationship Id="rId2" Type="http://schemas.openxmlformats.org/officeDocument/2006/relationships/notesSlide" Target="../notesSlides/notesSlide115.xml"/><Relationship Id="rId1" Type="http://schemas.openxmlformats.org/officeDocument/2006/relationships/slideLayout" Target="../slideLayouts/slideLayout1.xml"/></Relationships>
</file>

<file path=ppt/slides/_rels/slide1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5.png"/><Relationship Id="rId2" Type="http://schemas.openxmlformats.org/officeDocument/2006/relationships/notesSlide" Target="../notesSlides/notesSlide116.xml"/><Relationship Id="rId1" Type="http://schemas.openxmlformats.org/officeDocument/2006/relationships/slideLayout" Target="../slideLayouts/slideLayout1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6.png"/><Relationship Id="rId2" Type="http://schemas.openxmlformats.org/officeDocument/2006/relationships/notesSlide" Target="../notesSlides/notesSlide117.xml"/><Relationship Id="rId1" Type="http://schemas.openxmlformats.org/officeDocument/2006/relationships/slideLayout" Target="../slideLayouts/slideLayout1.xml"/></Relationships>
</file>

<file path=ppt/slides/_rels/slide1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7.png"/><Relationship Id="rId2" Type="http://schemas.openxmlformats.org/officeDocument/2006/relationships/notesSlide" Target="../notesSlides/notesSlide118.xml"/><Relationship Id="rId1" Type="http://schemas.openxmlformats.org/officeDocument/2006/relationships/slideLayout" Target="../slideLayouts/slideLayout1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8.png"/><Relationship Id="rId2" Type="http://schemas.openxmlformats.org/officeDocument/2006/relationships/notesSlide" Target="../notesSlides/notesSlide119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9.png"/><Relationship Id="rId2" Type="http://schemas.openxmlformats.org/officeDocument/2006/relationships/notesSlide" Target="../notesSlides/notesSlide120.xml"/><Relationship Id="rId1" Type="http://schemas.openxmlformats.org/officeDocument/2006/relationships/slideLayout" Target="../slideLayouts/slideLayout1.xml"/></Relationships>
</file>

<file path=ppt/slides/_rels/slide1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0.png"/><Relationship Id="rId2" Type="http://schemas.openxmlformats.org/officeDocument/2006/relationships/notesSlide" Target="../notesSlides/notesSlide121.xml"/><Relationship Id="rId1" Type="http://schemas.openxmlformats.org/officeDocument/2006/relationships/slideLayout" Target="../slideLayouts/slideLayout1.xml"/></Relationships>
</file>

<file path=ppt/slides/_rels/slide1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1.png"/><Relationship Id="rId2" Type="http://schemas.openxmlformats.org/officeDocument/2006/relationships/notesSlide" Target="../notesSlides/notesSlide122.xml"/><Relationship Id="rId1" Type="http://schemas.openxmlformats.org/officeDocument/2006/relationships/slideLayout" Target="../slideLayouts/slideLayout1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notesSlide" Target="../notesSlides/notesSlide123.xml"/><Relationship Id="rId1" Type="http://schemas.openxmlformats.org/officeDocument/2006/relationships/slideLayout" Target="../slideLayouts/slideLayout1.xml"/></Relationships>
</file>

<file path=ppt/slides/_rels/slide1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3.png"/><Relationship Id="rId2" Type="http://schemas.openxmlformats.org/officeDocument/2006/relationships/notesSlide" Target="../notesSlides/notesSlide124.xml"/><Relationship Id="rId1" Type="http://schemas.openxmlformats.org/officeDocument/2006/relationships/slideLayout" Target="../slideLayouts/slideLayout1.xml"/></Relationships>
</file>

<file path=ppt/slides/_rels/slide1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25.xml"/><Relationship Id="rId1" Type="http://schemas.openxmlformats.org/officeDocument/2006/relationships/slideLayout" Target="../slideLayouts/slideLayout1.xml"/></Relationships>
</file>

<file path=ppt/slides/_rels/slide1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5.png"/><Relationship Id="rId2" Type="http://schemas.openxmlformats.org/officeDocument/2006/relationships/notesSlide" Target="../notesSlides/notesSlide126.xml"/><Relationship Id="rId1" Type="http://schemas.openxmlformats.org/officeDocument/2006/relationships/slideLayout" Target="../slideLayouts/slideLayout1.xml"/></Relationships>
</file>

<file path=ppt/slides/_rels/slide1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6.png"/><Relationship Id="rId2" Type="http://schemas.openxmlformats.org/officeDocument/2006/relationships/notesSlide" Target="../notesSlides/notesSlide127.xml"/><Relationship Id="rId1" Type="http://schemas.openxmlformats.org/officeDocument/2006/relationships/slideLayout" Target="../slideLayouts/slideLayout1.xml"/></Relationships>
</file>

<file path=ppt/slides/_rels/slide1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7.png"/><Relationship Id="rId2" Type="http://schemas.openxmlformats.org/officeDocument/2006/relationships/notesSlide" Target="../notesSlides/notesSlide128.xml"/><Relationship Id="rId1" Type="http://schemas.openxmlformats.org/officeDocument/2006/relationships/slideLayout" Target="../slideLayouts/slideLayout1.xml"/></Relationships>
</file>

<file path=ppt/slides/_rels/slide1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notesSlide" Target="../notesSlides/notesSlide129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9.png"/><Relationship Id="rId2" Type="http://schemas.openxmlformats.org/officeDocument/2006/relationships/notesSlide" Target="../notesSlides/notesSlide130.xml"/><Relationship Id="rId1" Type="http://schemas.openxmlformats.org/officeDocument/2006/relationships/slideLayout" Target="../slideLayouts/slideLayout1.xml"/></Relationships>
</file>

<file path=ppt/slides/_rels/slide1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0.png"/><Relationship Id="rId2" Type="http://schemas.openxmlformats.org/officeDocument/2006/relationships/notesSlide" Target="../notesSlides/notesSlide131.xml"/><Relationship Id="rId1" Type="http://schemas.openxmlformats.org/officeDocument/2006/relationships/slideLayout" Target="../slideLayouts/slideLayout1.xml"/></Relationships>
</file>

<file path=ppt/slides/_rels/slide1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1.png"/><Relationship Id="rId2" Type="http://schemas.openxmlformats.org/officeDocument/2006/relationships/notesSlide" Target="../notesSlides/notesSlide132.xml"/><Relationship Id="rId1" Type="http://schemas.openxmlformats.org/officeDocument/2006/relationships/slideLayout" Target="../slideLayouts/slideLayout1.xml"/></Relationships>
</file>

<file path=ppt/slides/_rels/slide1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2.png"/><Relationship Id="rId2" Type="http://schemas.openxmlformats.org/officeDocument/2006/relationships/notesSlide" Target="../notesSlides/notesSlide133.xml"/><Relationship Id="rId1" Type="http://schemas.openxmlformats.org/officeDocument/2006/relationships/slideLayout" Target="../slideLayouts/slideLayout1.xml"/></Relationships>
</file>

<file path=ppt/slides/_rels/slide1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notesSlide" Target="../notesSlides/notesSlide134.xml"/><Relationship Id="rId1" Type="http://schemas.openxmlformats.org/officeDocument/2006/relationships/slideLayout" Target="../slideLayouts/slideLayout1.xml"/></Relationships>
</file>

<file path=ppt/slides/_rels/slide1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4.png"/><Relationship Id="rId2" Type="http://schemas.openxmlformats.org/officeDocument/2006/relationships/notesSlide" Target="../notesSlides/notesSlide135.xml"/><Relationship Id="rId1" Type="http://schemas.openxmlformats.org/officeDocument/2006/relationships/slideLayout" Target="../slideLayouts/slideLayout1.xml"/></Relationships>
</file>

<file path=ppt/slides/_rels/slide1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5.png"/><Relationship Id="rId2" Type="http://schemas.openxmlformats.org/officeDocument/2006/relationships/notesSlide" Target="../notesSlides/notesSlide136.xml"/><Relationship Id="rId1" Type="http://schemas.openxmlformats.org/officeDocument/2006/relationships/slideLayout" Target="../slideLayouts/slideLayout1.xml"/></Relationships>
</file>

<file path=ppt/slides/_rels/slide1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6.png"/><Relationship Id="rId2" Type="http://schemas.openxmlformats.org/officeDocument/2006/relationships/notesSlide" Target="../notesSlides/notesSlide137.xml"/><Relationship Id="rId1" Type="http://schemas.openxmlformats.org/officeDocument/2006/relationships/slideLayout" Target="../slideLayouts/slideLayout1.xml"/></Relationships>
</file>

<file path=ppt/slides/_rels/slide1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png"/><Relationship Id="rId2" Type="http://schemas.openxmlformats.org/officeDocument/2006/relationships/notesSlide" Target="../notesSlides/notesSlide138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1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1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1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1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1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1.xml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1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1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1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1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1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1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1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1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1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1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pn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1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png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1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9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1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1.png"/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png"/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1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3.png"/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1.xml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4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1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1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2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051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7B8FA2D-91FF-4AA6-BE58-C8584BF4235C}" type="slidenum">
              <a:rPr lang="en-US" altLang="zh-TW" sz="1400" smtClean="0">
                <a:solidFill>
                  <a:srgbClr val="000000"/>
                </a:solidFill>
              </a:rPr>
              <a:pPr/>
              <a:t>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843435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D8B3FE-A30A-407E-A94A-9D9887429560}" type="slidenum">
              <a:rPr lang="en-US" altLang="zh-TW" sz="1400" smtClean="0">
                <a:solidFill>
                  <a:srgbClr val="000000"/>
                </a:solidFill>
              </a:rPr>
              <a:pPr/>
              <a:t>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表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466724"/>
            <a:ext cx="8181975" cy="6073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8808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34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A5AB7FC-7326-4686-B239-99CD226AA4AE}" type="slidenum">
              <a:rPr lang="en-US" altLang="zh-TW" sz="1400" smtClean="0">
                <a:solidFill>
                  <a:srgbClr val="000000"/>
                </a:solidFill>
              </a:rPr>
              <a:pPr/>
              <a:t>100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762000" y="-17463"/>
            <a:ext cx="7848600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戶</a:t>
            </a:r>
          </a:p>
        </p:txBody>
      </p:sp>
      <p:pic>
        <p:nvPicPr>
          <p:cNvPr id="1024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509588"/>
            <a:ext cx="8206338" cy="6119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43838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44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F86609C-11DC-400A-9210-550E7994766F}" type="slidenum">
              <a:rPr lang="en-US" altLang="zh-TW" sz="1400" smtClean="0">
                <a:solidFill>
                  <a:srgbClr val="000000"/>
                </a:solidFill>
              </a:rPr>
              <a:pPr/>
              <a:t>101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44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方</a:t>
            </a:r>
          </a:p>
        </p:txBody>
      </p:sp>
      <p:pic>
        <p:nvPicPr>
          <p:cNvPr id="1034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81013"/>
            <a:ext cx="7934881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73125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54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0A98B9-F2EC-4A85-B0CE-52314CA94047}" type="slidenum">
              <a:rPr lang="en-US" altLang="zh-TW" sz="1400" smtClean="0">
                <a:solidFill>
                  <a:srgbClr val="000000"/>
                </a:solidFill>
              </a:rPr>
              <a:pPr/>
              <a:t>102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5476" name="Text Box 2"/>
          <p:cNvSpPr txBox="1">
            <a:spLocks noChangeArrowheads="1"/>
          </p:cNvSpPr>
          <p:nvPr/>
        </p:nvSpPr>
        <p:spPr bwMode="auto">
          <a:xfrm>
            <a:off x="773113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錢</a:t>
            </a:r>
          </a:p>
        </p:txBody>
      </p:sp>
      <p:pic>
        <p:nvPicPr>
          <p:cNvPr id="1044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2" y="466724"/>
            <a:ext cx="8148637" cy="6099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99531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64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03C41BF-3110-4FC9-A3C5-A2831754374E}" type="slidenum">
              <a:rPr lang="en-US" altLang="zh-TW" sz="1400" smtClean="0">
                <a:solidFill>
                  <a:srgbClr val="000000"/>
                </a:solidFill>
              </a:rPr>
              <a:pPr/>
              <a:t>103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65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打</a:t>
            </a:r>
          </a:p>
        </p:txBody>
      </p:sp>
      <p:pic>
        <p:nvPicPr>
          <p:cNvPr id="1054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1488"/>
            <a:ext cx="8038212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749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75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1539F8-A2F7-4129-904A-5E10520A8579}" type="slidenum">
              <a:rPr lang="en-US" altLang="zh-TW" sz="1400" smtClean="0">
                <a:solidFill>
                  <a:srgbClr val="000000"/>
                </a:solidFill>
              </a:rPr>
              <a:pPr/>
              <a:t>104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75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元</a:t>
            </a:r>
          </a:p>
        </p:txBody>
      </p:sp>
      <p:pic>
        <p:nvPicPr>
          <p:cNvPr id="1064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85775"/>
            <a:ext cx="7999746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4492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85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9C05FA-CA5C-4154-898E-DAF357CE54A8}" type="slidenum">
              <a:rPr lang="en-US" altLang="zh-TW" sz="1400" smtClean="0">
                <a:solidFill>
                  <a:srgbClr val="000000"/>
                </a:solidFill>
              </a:rPr>
              <a:pPr/>
              <a:t>105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85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數</a:t>
            </a:r>
          </a:p>
        </p:txBody>
      </p:sp>
      <p:pic>
        <p:nvPicPr>
          <p:cNvPr id="1075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5775"/>
            <a:ext cx="8019187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0464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95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796FC6C-D290-497F-BD73-60E305B8DA8B}" type="slidenum">
              <a:rPr lang="en-US" altLang="zh-TW" sz="1400" smtClean="0">
                <a:solidFill>
                  <a:srgbClr val="000000"/>
                </a:solidFill>
              </a:rPr>
              <a:pPr/>
              <a:t>106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95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存</a:t>
            </a:r>
          </a:p>
        </p:txBody>
      </p:sp>
      <p:pic>
        <p:nvPicPr>
          <p:cNvPr id="1085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42913"/>
            <a:ext cx="7979774" cy="6049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07046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05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AF7E607-648F-4FAF-BE42-1E03405413C1}" type="slidenum">
              <a:rPr lang="en-US" altLang="zh-TW" sz="1400" smtClean="0">
                <a:solidFill>
                  <a:srgbClr val="000000"/>
                </a:solidFill>
              </a:rPr>
              <a:pPr/>
              <a:t>107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0596" name="Text Box 2"/>
          <p:cNvSpPr txBox="1">
            <a:spLocks noChangeArrowheads="1"/>
          </p:cNvSpPr>
          <p:nvPr/>
        </p:nvSpPr>
        <p:spPr bwMode="auto">
          <a:xfrm>
            <a:off x="762000" y="-15240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銀</a:t>
            </a:r>
          </a:p>
        </p:txBody>
      </p:sp>
      <p:pic>
        <p:nvPicPr>
          <p:cNvPr id="1095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23863"/>
            <a:ext cx="8062361" cy="6129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31434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16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D39243-2E37-4733-A8D0-E0A6BFEC7257}" type="slidenum">
              <a:rPr lang="en-US" altLang="zh-TW" sz="1400" smtClean="0">
                <a:solidFill>
                  <a:srgbClr val="000000"/>
                </a:solidFill>
              </a:rPr>
              <a:pPr/>
              <a:t>108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16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行</a:t>
            </a:r>
          </a:p>
        </p:txBody>
      </p:sp>
      <p:pic>
        <p:nvPicPr>
          <p:cNvPr id="1105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76249"/>
            <a:ext cx="8077200" cy="601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974054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26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3D81A19-3FFD-4073-A80F-B5C22F5C60F9}" type="slidenum">
              <a:rPr lang="en-US" altLang="zh-TW" sz="1400" smtClean="0">
                <a:solidFill>
                  <a:srgbClr val="000000"/>
                </a:solidFill>
              </a:rPr>
              <a:pPr/>
              <a:t>109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26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謝</a:t>
            </a:r>
          </a:p>
        </p:txBody>
      </p:sp>
      <p:pic>
        <p:nvPicPr>
          <p:cNvPr id="1116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81013"/>
            <a:ext cx="8041715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80553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D24BE3-69D6-4A4A-9940-192D5A0E947A}" type="slidenum">
              <a:rPr lang="en-US" altLang="zh-TW" sz="1400" smtClean="0">
                <a:solidFill>
                  <a:srgbClr val="000000"/>
                </a:solidFill>
              </a:rPr>
              <a:pPr/>
              <a:t>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示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47675"/>
            <a:ext cx="8167687" cy="6123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58564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36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545E14A-43B4-4EEC-A044-025210F3DE51}" type="slidenum">
              <a:rPr lang="en-US" altLang="zh-TW" sz="1400" smtClean="0">
                <a:solidFill>
                  <a:srgbClr val="000000"/>
                </a:solidFill>
              </a:rPr>
              <a:pPr/>
              <a:t>110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36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賣</a:t>
            </a:r>
          </a:p>
        </p:txBody>
      </p:sp>
      <p:pic>
        <p:nvPicPr>
          <p:cNvPr id="1126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66725"/>
            <a:ext cx="8070391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4994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46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9DBECDE-C6D7-4A6E-9F7B-8B5FD2E57D1F}" type="slidenum">
              <a:rPr lang="en-US" altLang="zh-TW" sz="1400" smtClean="0">
                <a:solidFill>
                  <a:srgbClr val="000000"/>
                </a:solidFill>
              </a:rPr>
              <a:pPr/>
              <a:t>111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46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眼</a:t>
            </a:r>
          </a:p>
        </p:txBody>
      </p:sp>
      <p:pic>
        <p:nvPicPr>
          <p:cNvPr id="1136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00063"/>
            <a:ext cx="8218487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9880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57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82914D-AD98-48A8-9CF5-F0045431BB6B}" type="slidenum">
              <a:rPr lang="en-US" altLang="zh-TW" sz="1400" smtClean="0">
                <a:solidFill>
                  <a:srgbClr val="000000"/>
                </a:solidFill>
              </a:rPr>
              <a:pPr/>
              <a:t>112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57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鏡</a:t>
            </a:r>
          </a:p>
        </p:txBody>
      </p:sp>
      <p:pic>
        <p:nvPicPr>
          <p:cNvPr id="1146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14349"/>
            <a:ext cx="8049517" cy="5978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126272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67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C124B1A-F586-4CFD-B613-B9767F8FBD27}" type="slidenum">
              <a:rPr lang="en-US" altLang="zh-TW" sz="1400" smtClean="0">
                <a:solidFill>
                  <a:srgbClr val="000000"/>
                </a:solidFill>
              </a:rPr>
              <a:pPr/>
              <a:t>113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67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樓</a:t>
            </a:r>
          </a:p>
        </p:txBody>
      </p:sp>
      <p:pic>
        <p:nvPicPr>
          <p:cNvPr id="1157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57200"/>
            <a:ext cx="8040077" cy="609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225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77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9E84195-5677-430E-8C00-9B1AC72486D7}" type="slidenum">
              <a:rPr lang="en-US" altLang="zh-TW" sz="1400" smtClean="0">
                <a:solidFill>
                  <a:srgbClr val="000000"/>
                </a:solidFill>
              </a:rPr>
              <a:pPr/>
              <a:t>114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77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廚</a:t>
            </a:r>
          </a:p>
        </p:txBody>
      </p:sp>
      <p:pic>
        <p:nvPicPr>
          <p:cNvPr id="1167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1488"/>
            <a:ext cx="8038212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96979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87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D1229AB-4204-4681-A596-3A48CE969250}" type="slidenum">
              <a:rPr lang="en-US" altLang="zh-TW" sz="1400" smtClean="0">
                <a:solidFill>
                  <a:srgbClr val="000000"/>
                </a:solidFill>
              </a:rPr>
              <a:pPr/>
              <a:t>115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87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院</a:t>
            </a:r>
          </a:p>
        </p:txBody>
      </p:sp>
      <p:pic>
        <p:nvPicPr>
          <p:cNvPr id="1177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81013"/>
            <a:ext cx="8224337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78059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198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9235ABA-B6E8-4C5E-882D-1470D0C8CBF3}" type="slidenum">
              <a:rPr lang="en-US" altLang="zh-TW" sz="1400" smtClean="0">
                <a:solidFill>
                  <a:srgbClr val="000000"/>
                </a:solidFill>
              </a:rPr>
              <a:pPr/>
              <a:t>116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198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客</a:t>
            </a:r>
          </a:p>
        </p:txBody>
      </p:sp>
      <p:pic>
        <p:nvPicPr>
          <p:cNvPr id="1187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5774"/>
            <a:ext cx="8153400" cy="6056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432761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08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13501C9-BA42-46DC-AD8D-4B7A67F96172}" type="slidenum">
              <a:rPr lang="en-US" altLang="zh-TW" sz="1400" smtClean="0">
                <a:solidFill>
                  <a:srgbClr val="000000"/>
                </a:solidFill>
              </a:rPr>
              <a:pPr/>
              <a:t>117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08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洗</a:t>
            </a:r>
          </a:p>
        </p:txBody>
      </p:sp>
      <p:pic>
        <p:nvPicPr>
          <p:cNvPr id="1198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57200"/>
            <a:ext cx="8160361" cy="6172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75228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18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C81BD3-94DD-45F8-9CE3-02E8DF0A5434}" type="slidenum">
              <a:rPr lang="en-US" altLang="zh-TW" sz="1400" smtClean="0">
                <a:solidFill>
                  <a:srgbClr val="000000"/>
                </a:solidFill>
              </a:rPr>
              <a:pPr/>
              <a:t>118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18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間</a:t>
            </a:r>
          </a:p>
        </p:txBody>
      </p:sp>
      <p:pic>
        <p:nvPicPr>
          <p:cNvPr id="1208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1513" y="485775"/>
            <a:ext cx="7960866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3389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28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4D19671-E3A6-4525-AE9D-A4C48A3AECA0}" type="slidenum">
              <a:rPr lang="en-US" altLang="zh-TW" sz="1400" smtClean="0">
                <a:solidFill>
                  <a:srgbClr val="000000"/>
                </a:solidFill>
              </a:rPr>
              <a:pPr/>
              <a:t>119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28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椅</a:t>
            </a:r>
          </a:p>
        </p:txBody>
      </p:sp>
      <p:pic>
        <p:nvPicPr>
          <p:cNvPr id="1218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95299"/>
            <a:ext cx="8061675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72177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CFEA8E-5A44-4AE6-B1D9-D74043A38443}" type="slidenum">
              <a:rPr lang="en-US" altLang="zh-TW" sz="1400" smtClean="0">
                <a:solidFill>
                  <a:srgbClr val="000000"/>
                </a:solidFill>
              </a:rPr>
              <a:pPr/>
              <a:t>12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6" name="Text Box 2"/>
          <p:cNvSpPr txBox="1">
            <a:spLocks noChangeArrowheads="1"/>
          </p:cNvSpPr>
          <p:nvPr/>
        </p:nvSpPr>
        <p:spPr bwMode="auto">
          <a:xfrm>
            <a:off x="762000" y="-30163"/>
            <a:ext cx="7848600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收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24" y="428624"/>
            <a:ext cx="8146657" cy="6124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5390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39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8FC0DE7-49AD-4158-89E5-CAA97E33DDC6}" type="slidenum">
              <a:rPr lang="en-US" altLang="zh-TW" sz="1400" smtClean="0">
                <a:solidFill>
                  <a:srgbClr val="000000"/>
                </a:solidFill>
              </a:rPr>
              <a:pPr/>
              <a:t>120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3908" name="Text Box 2"/>
          <p:cNvSpPr txBox="1">
            <a:spLocks noChangeArrowheads="1"/>
          </p:cNvSpPr>
          <p:nvPr/>
        </p:nvSpPr>
        <p:spPr bwMode="auto">
          <a:xfrm>
            <a:off x="762000" y="-15240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桌</a:t>
            </a:r>
          </a:p>
        </p:txBody>
      </p:sp>
      <p:pic>
        <p:nvPicPr>
          <p:cNvPr id="1228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750" y="466724"/>
            <a:ext cx="7943850" cy="60257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80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49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433D25D-246E-4357-8363-D0CB6E785294}" type="slidenum">
              <a:rPr lang="en-US" altLang="zh-TW" sz="1400" smtClean="0">
                <a:solidFill>
                  <a:srgbClr val="000000"/>
                </a:solidFill>
              </a:rPr>
              <a:pPr/>
              <a:t>121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49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發</a:t>
            </a:r>
          </a:p>
        </p:txBody>
      </p:sp>
      <p:pic>
        <p:nvPicPr>
          <p:cNvPr id="1239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0538"/>
            <a:ext cx="8058150" cy="60046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2403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59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334AB11-924F-47B9-920A-FDA5D128D5CB}" type="slidenum">
              <a:rPr lang="en-US" altLang="zh-TW" sz="1400" smtClean="0">
                <a:solidFill>
                  <a:srgbClr val="000000"/>
                </a:solidFill>
              </a:rPr>
              <a:pPr/>
              <a:t>122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59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時</a:t>
            </a:r>
          </a:p>
        </p:txBody>
      </p:sp>
      <p:pic>
        <p:nvPicPr>
          <p:cNvPr id="1249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4" y="504825"/>
            <a:ext cx="8016575" cy="598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732321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69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1926C8E-5C51-4727-B465-CB7B21CB0660}" type="slidenum">
              <a:rPr lang="en-US" altLang="zh-TW" sz="1400" smtClean="0">
                <a:solidFill>
                  <a:srgbClr val="000000"/>
                </a:solidFill>
              </a:rPr>
              <a:pPr/>
              <a:t>123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69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候</a:t>
            </a:r>
          </a:p>
        </p:txBody>
      </p:sp>
      <p:pic>
        <p:nvPicPr>
          <p:cNvPr id="1259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471488"/>
            <a:ext cx="7929562" cy="60272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02094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80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B326A99-2073-4EB2-B4E7-2F3C558D91F1}" type="slidenum">
              <a:rPr lang="en-US" altLang="zh-TW" sz="1400" smtClean="0">
                <a:solidFill>
                  <a:srgbClr val="000000"/>
                </a:solidFill>
              </a:rPr>
              <a:pPr/>
              <a:t>124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80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床</a:t>
            </a:r>
          </a:p>
        </p:txBody>
      </p:sp>
      <p:pic>
        <p:nvPicPr>
          <p:cNvPr id="1269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6725"/>
            <a:ext cx="8012261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06381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290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4CACC0E-56C8-4244-BAB8-A7838E7A5D69}" type="slidenum">
              <a:rPr lang="en-US" altLang="zh-TW" sz="1400" smtClean="0">
                <a:solidFill>
                  <a:srgbClr val="000000"/>
                </a:solidFill>
              </a:rPr>
              <a:pPr/>
              <a:t>125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290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平</a:t>
            </a:r>
          </a:p>
        </p:txBody>
      </p:sp>
      <p:pic>
        <p:nvPicPr>
          <p:cNvPr id="1280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1488"/>
            <a:ext cx="8038212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1673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0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71D034B-C3E3-4C84-BFD4-0BBEBADA6279}" type="slidenum">
              <a:rPr lang="en-US" altLang="zh-TW" sz="1400" smtClean="0">
                <a:solidFill>
                  <a:srgbClr val="000000"/>
                </a:solidFill>
              </a:rPr>
              <a:pPr/>
              <a:t>126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00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升</a:t>
            </a:r>
          </a:p>
        </p:txBody>
      </p:sp>
      <p:pic>
        <p:nvPicPr>
          <p:cNvPr id="129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514349"/>
            <a:ext cx="8143875" cy="6004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01730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1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E8D0C3-4494-49AD-8A6C-614B01FD86E7}" type="slidenum">
              <a:rPr lang="en-US" altLang="zh-TW" sz="1400" smtClean="0">
                <a:solidFill>
                  <a:srgbClr val="000000"/>
                </a:solidFill>
              </a:rPr>
              <a:pPr/>
              <a:t>127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10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落</a:t>
            </a:r>
          </a:p>
        </p:txBody>
      </p:sp>
      <p:pic>
        <p:nvPicPr>
          <p:cNvPr id="130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1488"/>
            <a:ext cx="8158162" cy="60818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58314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2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CDE4503-BA21-4922-80B5-104F59A0C881}" type="slidenum">
              <a:rPr lang="en-US" altLang="zh-TW" sz="1400" smtClean="0">
                <a:solidFill>
                  <a:srgbClr val="000000"/>
                </a:solidFill>
              </a:rPr>
              <a:pPr/>
              <a:t>128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21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活</a:t>
            </a:r>
          </a:p>
        </p:txBody>
      </p:sp>
      <p:pic>
        <p:nvPicPr>
          <p:cNvPr id="131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81013"/>
            <a:ext cx="8062912" cy="602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24277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3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6D97728-3390-4EFD-8A00-656A002F8035}" type="slidenum">
              <a:rPr lang="en-US" altLang="zh-TW" sz="1400" smtClean="0">
                <a:solidFill>
                  <a:srgbClr val="000000"/>
                </a:solidFill>
              </a:rPr>
              <a:pPr/>
              <a:t>129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31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城</a:t>
            </a:r>
          </a:p>
        </p:txBody>
      </p:sp>
      <p:pic>
        <p:nvPicPr>
          <p:cNvPr id="132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0538"/>
            <a:ext cx="8006359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4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33D8E7-6C8A-4BCD-A9B9-6E1A36E72268}" type="slidenum">
              <a:rPr lang="en-US" altLang="zh-TW" sz="1400" smtClean="0">
                <a:solidFill>
                  <a:srgbClr val="000000"/>
                </a:solidFill>
              </a:rPr>
              <a:pPr/>
              <a:t>13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3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點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38" y="461963"/>
            <a:ext cx="8196262" cy="60716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38087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4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C682582-1E60-483C-AF48-502BAAF8CD80}" type="slidenum">
              <a:rPr lang="en-US" altLang="zh-TW" sz="1400" smtClean="0">
                <a:solidFill>
                  <a:srgbClr val="000000"/>
                </a:solidFill>
              </a:rPr>
              <a:pPr/>
              <a:t>130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41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市</a:t>
            </a:r>
          </a:p>
        </p:txBody>
      </p:sp>
      <p:pic>
        <p:nvPicPr>
          <p:cNvPr id="133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096" y="609600"/>
            <a:ext cx="8086694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46958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5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EAE60C-16C4-4607-9920-B452CFB07543}" type="slidenum">
              <a:rPr lang="en-US" altLang="zh-TW" sz="1400" smtClean="0">
                <a:solidFill>
                  <a:srgbClr val="000000"/>
                </a:solidFill>
              </a:rPr>
              <a:pPr/>
              <a:t>131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51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農</a:t>
            </a:r>
          </a:p>
        </p:txBody>
      </p:sp>
      <p:pic>
        <p:nvPicPr>
          <p:cNvPr id="13414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88121"/>
            <a:ext cx="7934325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1552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6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DC49C2A-7F25-42E9-93F1-C5FA6339C08C}" type="slidenum">
              <a:rPr lang="en-US" altLang="zh-TW" sz="1400" smtClean="0">
                <a:solidFill>
                  <a:srgbClr val="000000"/>
                </a:solidFill>
              </a:rPr>
              <a:pPr/>
              <a:t>132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61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村</a:t>
            </a:r>
          </a:p>
        </p:txBody>
      </p:sp>
      <p:pic>
        <p:nvPicPr>
          <p:cNvPr id="135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504" y="762000"/>
            <a:ext cx="7867650" cy="5876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211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7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364383D-1B38-4B7C-8E2C-777AC568D99D}" type="slidenum">
              <a:rPr lang="en-US" altLang="zh-TW" sz="1400" smtClean="0">
                <a:solidFill>
                  <a:srgbClr val="000000"/>
                </a:solidFill>
              </a:rPr>
              <a:pPr/>
              <a:t>133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72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場</a:t>
            </a:r>
          </a:p>
        </p:txBody>
      </p:sp>
      <p:pic>
        <p:nvPicPr>
          <p:cNvPr id="136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81013"/>
            <a:ext cx="8080564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9823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8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369FE2-A55B-4EC2-A1CF-DD2B9BC25700}" type="slidenum">
              <a:rPr lang="en-US" altLang="zh-TW" sz="1400" smtClean="0">
                <a:solidFill>
                  <a:srgbClr val="000000"/>
                </a:solidFill>
              </a:rPr>
              <a:pPr/>
              <a:t>134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8244" name="Text Box 2"/>
          <p:cNvSpPr txBox="1">
            <a:spLocks noChangeArrowheads="1"/>
          </p:cNvSpPr>
          <p:nvPr/>
        </p:nvSpPr>
        <p:spPr bwMode="auto">
          <a:xfrm>
            <a:off x="741363" y="-15240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州</a:t>
            </a:r>
          </a:p>
        </p:txBody>
      </p:sp>
      <p:pic>
        <p:nvPicPr>
          <p:cNvPr id="137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609600"/>
            <a:ext cx="7937500" cy="5989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86073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39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59B105C-1EEA-43C5-8DD8-07E447BC9F63}" type="slidenum">
              <a:rPr lang="en-US" altLang="zh-TW" sz="1400" smtClean="0">
                <a:solidFill>
                  <a:srgbClr val="000000"/>
                </a:solidFill>
              </a:rPr>
              <a:pPr/>
              <a:t>135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392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民</a:t>
            </a:r>
          </a:p>
        </p:txBody>
      </p:sp>
      <p:pic>
        <p:nvPicPr>
          <p:cNvPr id="138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66725"/>
            <a:ext cx="7972425" cy="60034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0850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40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C7CE11-ABF8-48D8-B88E-2DD2B81F5DB1}" type="slidenum">
              <a:rPr lang="en-US" altLang="zh-TW" sz="1400" smtClean="0">
                <a:solidFill>
                  <a:srgbClr val="000000"/>
                </a:solidFill>
              </a:rPr>
              <a:pPr/>
              <a:t>136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02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洲</a:t>
            </a:r>
          </a:p>
        </p:txBody>
      </p:sp>
      <p:pic>
        <p:nvPicPr>
          <p:cNvPr id="139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500063"/>
            <a:ext cx="8068371" cy="59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30980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413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95904B4-A460-4577-9473-B08545E5CF1D}" type="slidenum">
              <a:rPr lang="en-US" altLang="zh-TW" sz="1400" smtClean="0">
                <a:solidFill>
                  <a:srgbClr val="000000"/>
                </a:solidFill>
              </a:rPr>
              <a:pPr/>
              <a:t>137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13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化</a:t>
            </a:r>
          </a:p>
        </p:txBody>
      </p:sp>
      <p:pic>
        <p:nvPicPr>
          <p:cNvPr id="140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6249"/>
            <a:ext cx="8054514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5262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42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8E00E3-AAE0-4DE1-9CC5-63C669833D3E}" type="slidenum">
              <a:rPr lang="en-US" altLang="zh-TW" sz="1400" smtClean="0">
                <a:solidFill>
                  <a:srgbClr val="000000"/>
                </a:solidFill>
              </a:rPr>
              <a:pPr/>
              <a:t>138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423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亞</a:t>
            </a:r>
          </a:p>
        </p:txBody>
      </p:sp>
      <p:pic>
        <p:nvPicPr>
          <p:cNvPr id="141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587375"/>
            <a:ext cx="7962900" cy="590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73149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7B4E4E4-6CCA-4BEE-A4A6-2E812A7289C4}" type="slidenum">
              <a:rPr lang="en-US" altLang="zh-TW" sz="1400" smtClean="0">
                <a:solidFill>
                  <a:srgbClr val="000000"/>
                </a:solidFill>
              </a:rPr>
              <a:pPr/>
              <a:t>14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53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事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6249"/>
            <a:ext cx="8158162" cy="6072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01046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63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18CCE35-ADCB-4A3E-9A81-9531D693D9F8}" type="slidenum">
              <a:rPr lang="en-US" altLang="zh-TW" sz="1400" smtClean="0">
                <a:solidFill>
                  <a:srgbClr val="000000"/>
                </a:solidFill>
              </a:rPr>
              <a:pPr/>
              <a:t>15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63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秋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57199"/>
            <a:ext cx="8110537" cy="61494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75806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E3F461B-9C3A-48C3-9279-8857B07612E1}" type="slidenum">
              <a:rPr lang="en-US" altLang="zh-TW" sz="1400" smtClean="0">
                <a:solidFill>
                  <a:srgbClr val="000000"/>
                </a:solidFill>
              </a:rPr>
              <a:pPr/>
              <a:t>16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74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晚</a:t>
            </a:r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675"/>
            <a:ext cx="8153400" cy="6134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547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FCF5ABE-4984-4BC2-AD5A-FDDC8E60664F}" type="slidenum">
              <a:rPr lang="en-US" altLang="zh-TW" sz="1400" smtClean="0">
                <a:solidFill>
                  <a:srgbClr val="000000"/>
                </a:solidFill>
              </a:rPr>
              <a:pPr/>
              <a:t>17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84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井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47675"/>
            <a:ext cx="8077200" cy="6077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01931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137C9EC-420F-4642-A2B9-580A4AC6FBD2}" type="slidenum">
              <a:rPr lang="en-US" altLang="zh-TW" sz="1400" smtClean="0">
                <a:solidFill>
                  <a:srgbClr val="000000"/>
                </a:solidFill>
              </a:rPr>
              <a:pPr/>
              <a:t>18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94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隻</a:t>
            </a:r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66724"/>
            <a:ext cx="8091487" cy="60274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106396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04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62DEEC8-DA78-46B8-8E3F-19D75C442EB4}" type="slidenum">
              <a:rPr lang="en-US" altLang="zh-TW" sz="1400" smtClean="0">
                <a:solidFill>
                  <a:srgbClr val="000000"/>
                </a:solidFill>
              </a:rPr>
              <a:pPr/>
              <a:t>19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04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面</a:t>
            </a: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81013"/>
            <a:ext cx="8172450" cy="60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741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0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E02ED97-82A0-4356-BE4E-742F8CBA8E23}" type="slidenum">
              <a:rPr lang="en-US" altLang="zh-TW" sz="1400" smtClean="0">
                <a:solidFill>
                  <a:srgbClr val="000000"/>
                </a:solidFill>
              </a:rPr>
              <a:pPr/>
              <a:t>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王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457199"/>
            <a:ext cx="8167687" cy="6103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7103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0A4476-08C1-424C-8291-B2CAD4285CDE}" type="slidenum">
              <a:rPr lang="en-US" altLang="zh-TW" sz="1400" smtClean="0">
                <a:solidFill>
                  <a:srgbClr val="000000"/>
                </a:solidFill>
              </a:rPr>
              <a:pPr/>
              <a:t>20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15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亮</a:t>
            </a: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01650"/>
            <a:ext cx="8191500" cy="61632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748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25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7AA496D-E926-4DF0-8DD7-21E96D18A7D8}" type="slidenum">
              <a:rPr lang="en-US" altLang="zh-TW" sz="1400" smtClean="0">
                <a:solidFill>
                  <a:srgbClr val="000000"/>
                </a:solidFill>
              </a:rPr>
              <a:pPr/>
              <a:t>21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25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掉</a:t>
            </a:r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52438"/>
            <a:ext cx="8062767" cy="61007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65169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35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74513C9-9434-4B70-BB27-A1666EEA288D}" type="slidenum">
              <a:rPr lang="en-US" altLang="zh-TW" sz="1400" smtClean="0">
                <a:solidFill>
                  <a:srgbClr val="000000"/>
                </a:solidFill>
              </a:rPr>
              <a:pPr/>
              <a:t>22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35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拉</a:t>
            </a:r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52438"/>
            <a:ext cx="8110537" cy="61592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022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45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4E245A-1B14-4A6D-8ED7-C7ACF9B8236C}" type="slidenum">
              <a:rPr lang="en-US" altLang="zh-TW" sz="1400" smtClean="0">
                <a:solidFill>
                  <a:srgbClr val="000000"/>
                </a:solidFill>
              </a:rPr>
              <a:pPr/>
              <a:t>23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45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最</a:t>
            </a:r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66724"/>
            <a:ext cx="8172450" cy="60804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59426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56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08E0443-DCA0-479C-99FE-711BBCECF062}" type="slidenum">
              <a:rPr lang="en-US" altLang="zh-TW" sz="1400" smtClean="0">
                <a:solidFill>
                  <a:srgbClr val="000000"/>
                </a:solidFill>
              </a:rPr>
              <a:pPr/>
              <a:t>24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56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放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8124908" cy="6091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23421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BD7E06B-DD21-4DFB-BBED-077E4013F5B0}" type="slidenum">
              <a:rPr lang="en-US" altLang="zh-TW" sz="1400" smtClean="0">
                <a:solidFill>
                  <a:srgbClr val="000000"/>
                </a:solidFill>
              </a:rPr>
              <a:pPr/>
              <a:t>25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66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抬</a:t>
            </a:r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71488"/>
            <a:ext cx="8143875" cy="6093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873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76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835A073-BAA8-48ED-BE5D-8BCA9FB8036B}" type="slidenum">
              <a:rPr lang="en-US" altLang="zh-TW" sz="1400" smtClean="0">
                <a:solidFill>
                  <a:srgbClr val="000000"/>
                </a:solidFill>
              </a:rPr>
              <a:pPr/>
              <a:t>26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76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頭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1963"/>
            <a:ext cx="8134350" cy="61204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67057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2F11B8C-4AC2-401C-BB0D-61B34F35267D}" type="slidenum">
              <a:rPr lang="en-US" altLang="zh-TW" sz="1400" smtClean="0">
                <a:solidFill>
                  <a:srgbClr val="000000"/>
                </a:solidFill>
              </a:rPr>
              <a:pPr/>
              <a:t>27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86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興</a:t>
            </a:r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66724"/>
            <a:ext cx="8110537" cy="6129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35976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4613B9E-E81F-4479-A2B0-9DC3EB4AC9DE}" type="slidenum">
              <a:rPr lang="en-US" altLang="zh-TW" sz="1400" smtClean="0">
                <a:solidFill>
                  <a:srgbClr val="000000"/>
                </a:solidFill>
              </a:rPr>
              <a:pPr/>
              <a:t>28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29700" name="Text Box 2"/>
          <p:cNvSpPr txBox="1">
            <a:spLocks noChangeArrowheads="1"/>
          </p:cNvSpPr>
          <p:nvPr/>
        </p:nvSpPr>
        <p:spPr bwMode="auto">
          <a:xfrm>
            <a:off x="766763" y="-22225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公</a:t>
            </a:r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466724"/>
            <a:ext cx="8162925" cy="6087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61883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5647F27-E171-414F-A655-470B7F6D55CE}" type="slidenum">
              <a:rPr lang="en-US" altLang="zh-TW" sz="1400" smtClean="0">
                <a:solidFill>
                  <a:srgbClr val="000000"/>
                </a:solidFill>
              </a:rPr>
              <a:pPr/>
              <a:t>29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07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豆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71488"/>
            <a:ext cx="805760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8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0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CD5B386-1987-45E8-A920-6F349BEEAF40}" type="slidenum">
              <a:rPr lang="en-US" altLang="zh-TW" sz="1400" smtClean="0">
                <a:solidFill>
                  <a:srgbClr val="000000"/>
                </a:solidFill>
              </a:rPr>
              <a:pPr/>
              <a:t>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文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61963"/>
            <a:ext cx="8236449" cy="61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48107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B35866F-6D27-4ADF-BA39-C4A8590D192D}" type="slidenum">
              <a:rPr lang="en-US" altLang="zh-TW" sz="1400" smtClean="0">
                <a:solidFill>
                  <a:srgbClr val="000000"/>
                </a:solidFill>
              </a:rPr>
              <a:pPr/>
              <a:t>30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17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種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76250"/>
            <a:ext cx="8167810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0666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2D1EA26-5514-4A4A-835E-F3936069CAA0}" type="slidenum">
              <a:rPr lang="en-US" altLang="zh-TW" sz="1400" smtClean="0">
                <a:solidFill>
                  <a:srgbClr val="000000"/>
                </a:solidFill>
              </a:rPr>
              <a:pPr/>
              <a:t>31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27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成</a:t>
            </a:r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452438"/>
            <a:ext cx="8041030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15845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37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7E118AB-A53A-4D9A-8BFF-AA3875A64B49}" type="slidenum">
              <a:rPr lang="en-US" altLang="zh-TW" sz="1400" smtClean="0">
                <a:solidFill>
                  <a:srgbClr val="000000"/>
                </a:solidFill>
              </a:rPr>
              <a:pPr/>
              <a:t>32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37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玉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6725"/>
            <a:ext cx="8148637" cy="6099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23326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48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9BD0148-0BB1-4854-A3BF-639A91AD0980}" type="slidenum">
              <a:rPr lang="en-US" altLang="zh-TW" sz="1400" smtClean="0">
                <a:solidFill>
                  <a:srgbClr val="000000"/>
                </a:solidFill>
              </a:rPr>
              <a:pPr/>
              <a:t>33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48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等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" y="457200"/>
            <a:ext cx="8191500" cy="60851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585382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58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C049BFC-4E52-41C1-8456-DE331AFCCCDE}" type="slidenum">
              <a:rPr lang="en-US" altLang="zh-TW" sz="1400" smtClean="0">
                <a:solidFill>
                  <a:srgbClr val="000000"/>
                </a:solidFill>
              </a:rPr>
              <a:pPr/>
              <a:t>34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58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東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57199"/>
            <a:ext cx="8172450" cy="61000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7680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68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8612718-1DA4-4775-8233-257691AA0A4E}" type="slidenum">
              <a:rPr lang="en-US" altLang="zh-TW" sz="1400" smtClean="0">
                <a:solidFill>
                  <a:srgbClr val="000000"/>
                </a:solidFill>
              </a:rPr>
              <a:pPr/>
              <a:t>35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68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西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6250"/>
            <a:ext cx="8135272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22978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67921A4-F6FB-42F1-9A5E-C40F361D349E}" type="slidenum">
              <a:rPr lang="en-US" altLang="zh-TW" sz="1400" smtClean="0">
                <a:solidFill>
                  <a:srgbClr val="000000"/>
                </a:solidFill>
              </a:rPr>
              <a:pPr/>
              <a:t>36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78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瓜</a:t>
            </a:r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1963"/>
            <a:ext cx="8005721" cy="60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29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F43B526-F7EE-48FE-A989-79460DDDB4A1}" type="slidenum">
              <a:rPr lang="en-US" altLang="zh-TW" sz="1400" smtClean="0">
                <a:solidFill>
                  <a:srgbClr val="000000"/>
                </a:solidFill>
              </a:rPr>
              <a:pPr/>
              <a:t>37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89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南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76249"/>
            <a:ext cx="8044810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088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A63F74A-B89E-40F1-B288-A60099482EA3}" type="slidenum">
              <a:rPr lang="en-US" altLang="zh-TW" sz="1400" smtClean="0">
                <a:solidFill>
                  <a:srgbClr val="000000"/>
                </a:solidFill>
              </a:rPr>
              <a:pPr/>
              <a:t>38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399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直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66725"/>
            <a:ext cx="8002572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72829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09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DDDF1D3-CF26-4DB0-B650-054F51B7F3CC}" type="slidenum">
              <a:rPr lang="en-US" altLang="zh-TW" sz="1400" smtClean="0">
                <a:solidFill>
                  <a:srgbClr val="000000"/>
                </a:solidFill>
              </a:rPr>
              <a:pPr/>
              <a:t>39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09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現</a:t>
            </a:r>
          </a:p>
        </p:txBody>
      </p:sp>
      <p:pic>
        <p:nvPicPr>
          <p:cNvPr id="399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476250"/>
            <a:ext cx="8177735" cy="6153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0098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1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7398C0-DA06-4D9D-9D8A-CA923362C1F3}" type="slidenum">
              <a:rPr lang="en-US" altLang="zh-TW" sz="1400" smtClean="0">
                <a:solidFill>
                  <a:srgbClr val="000000"/>
                </a:solidFill>
              </a:rPr>
              <a:pPr/>
              <a:t>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許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8148637" cy="610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2893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19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4C66DD-7C9B-436C-A60C-B95A7AC7CB29}" type="slidenum">
              <a:rPr lang="en-US" altLang="zh-TW" sz="1400" smtClean="0">
                <a:solidFill>
                  <a:srgbClr val="000000"/>
                </a:solidFill>
              </a:rPr>
              <a:pPr/>
              <a:t>40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19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空</a:t>
            </a:r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66725"/>
            <a:ext cx="8070391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4618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30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24B1861-F11E-47A0-BB2E-B281E0B1FC62}" type="slidenum">
              <a:rPr lang="en-US" altLang="zh-TW" sz="1400" smtClean="0">
                <a:solidFill>
                  <a:srgbClr val="000000"/>
                </a:solidFill>
              </a:rPr>
              <a:pPr/>
              <a:t>41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30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期</a:t>
            </a:r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90538"/>
            <a:ext cx="8093913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29755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40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3322532-9F65-4EA2-AD6E-FE8C13059CCE}" type="slidenum">
              <a:rPr lang="en-US" altLang="zh-TW" sz="1400" smtClean="0">
                <a:solidFill>
                  <a:srgbClr val="000000"/>
                </a:solidFill>
              </a:rPr>
              <a:pPr/>
              <a:t>42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40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邊</a:t>
            </a:r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2438"/>
            <a:ext cx="8031365" cy="6040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3190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50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ABE0BAF-C31F-45CA-9CEE-0745080F0C6D}" type="slidenum">
              <a:rPr lang="en-US" altLang="zh-TW" sz="1400" smtClean="0">
                <a:solidFill>
                  <a:srgbClr val="000000"/>
                </a:solidFill>
              </a:rPr>
              <a:pPr/>
              <a:t>43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5060" name="Text Box 2"/>
          <p:cNvSpPr txBox="1">
            <a:spLocks noChangeArrowheads="1"/>
          </p:cNvSpPr>
          <p:nvPr/>
        </p:nvSpPr>
        <p:spPr bwMode="auto">
          <a:xfrm>
            <a:off x="762000" y="-15240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非</a:t>
            </a:r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282" y="452926"/>
            <a:ext cx="8027010" cy="60274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53587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60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4E6E451-19BA-45D3-9520-F8C9B7D60A06}" type="slidenum">
              <a:rPr lang="en-US" altLang="zh-TW" sz="1400" smtClean="0">
                <a:solidFill>
                  <a:srgbClr val="000000"/>
                </a:solidFill>
              </a:rPr>
              <a:pPr/>
              <a:t>44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60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常</a:t>
            </a:r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1488"/>
            <a:ext cx="8067301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707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71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9A2F49C-16FF-464E-BFA8-F024052DB278}" type="slidenum">
              <a:rPr lang="en-US" altLang="zh-TW" sz="1400" smtClean="0">
                <a:solidFill>
                  <a:srgbClr val="000000"/>
                </a:solidFill>
              </a:rPr>
              <a:pPr/>
              <a:t>45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71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具</a:t>
            </a:r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66725"/>
            <a:ext cx="8002572" cy="6026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21927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81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FC814B1-1F4F-4CC6-A02A-D44D9B7B39AB}" type="slidenum">
              <a:rPr lang="en-US" altLang="zh-TW" sz="1400" smtClean="0">
                <a:solidFill>
                  <a:srgbClr val="000000"/>
                </a:solidFill>
              </a:rPr>
              <a:pPr/>
              <a:t>46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81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動</a:t>
            </a:r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0538"/>
            <a:ext cx="805500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2284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491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CD78B59-DB39-4536-AC73-2BA61ED66586}" type="slidenum">
              <a:rPr lang="en-US" altLang="zh-TW" sz="1400" smtClean="0">
                <a:solidFill>
                  <a:srgbClr val="000000"/>
                </a:solidFill>
              </a:rPr>
              <a:pPr/>
              <a:t>47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491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物</a:t>
            </a:r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500063"/>
            <a:ext cx="8124825" cy="60493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4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01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47D19F8-1CB5-4777-9A00-554CC93C8183}" type="slidenum">
              <a:rPr lang="en-US" altLang="zh-TW" sz="1400" smtClean="0">
                <a:solidFill>
                  <a:srgbClr val="000000"/>
                </a:solidFill>
              </a:rPr>
              <a:pPr/>
              <a:t>48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01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洋</a:t>
            </a:r>
          </a:p>
        </p:txBody>
      </p:sp>
      <p:pic>
        <p:nvPicPr>
          <p:cNvPr id="491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557213"/>
            <a:ext cx="8111087" cy="5935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017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12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F066AE5-BE62-48A0-AB4E-479EB44BBF92}" type="slidenum">
              <a:rPr lang="en-US" altLang="zh-TW" sz="1400" smtClean="0">
                <a:solidFill>
                  <a:srgbClr val="000000"/>
                </a:solidFill>
              </a:rPr>
              <a:pPr/>
              <a:t>49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12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世</a:t>
            </a:r>
          </a:p>
        </p:txBody>
      </p:sp>
      <p:pic>
        <p:nvPicPr>
          <p:cNvPr id="501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81013"/>
            <a:ext cx="8174673" cy="6148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85831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1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5556BE5-B1AF-40B6-9647-500E4E33A402}" type="slidenum">
              <a:rPr lang="en-US" altLang="zh-TW" sz="1400" smtClean="0">
                <a:solidFill>
                  <a:srgbClr val="000000"/>
                </a:solidFill>
              </a:rPr>
              <a:pPr/>
              <a:t>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川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61963"/>
            <a:ext cx="8148637" cy="61090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032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22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348F2EB-C330-4757-AF1C-496A90E9E4DD}" type="slidenum">
              <a:rPr lang="en-US" altLang="zh-TW" sz="1400" smtClean="0">
                <a:solidFill>
                  <a:srgbClr val="000000"/>
                </a:solidFill>
              </a:rPr>
              <a:pPr/>
              <a:t>50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22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界</a:t>
            </a:r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81013"/>
            <a:ext cx="8022291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41830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32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99F9D44-EAF6-4E09-8DD1-DC4F882DB298}" type="slidenum">
              <a:rPr lang="en-US" altLang="zh-TW" sz="1400" smtClean="0">
                <a:solidFill>
                  <a:srgbClr val="000000"/>
                </a:solidFill>
              </a:rPr>
              <a:pPr/>
              <a:t>51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美</a:t>
            </a:r>
          </a:p>
        </p:txBody>
      </p:sp>
      <p:pic>
        <p:nvPicPr>
          <p:cNvPr id="522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7674"/>
            <a:ext cx="8134350" cy="61498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08907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42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009C605-583A-443C-B771-881F6C20E710}" type="slidenum">
              <a:rPr lang="en-US" altLang="zh-TW" sz="1400" smtClean="0">
                <a:solidFill>
                  <a:srgbClr val="000000"/>
                </a:solidFill>
              </a:rPr>
              <a:pPr/>
              <a:t>52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42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食</a:t>
            </a:r>
          </a:p>
        </p:txBody>
      </p:sp>
      <p:pic>
        <p:nvPicPr>
          <p:cNvPr id="532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57199"/>
            <a:ext cx="7970186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33857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52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B6428A-1681-49E8-92C9-54CA422F9EAC}" type="slidenum">
              <a:rPr lang="en-US" altLang="zh-TW" sz="1400" smtClean="0">
                <a:solidFill>
                  <a:srgbClr val="000000"/>
                </a:solidFill>
              </a:rPr>
              <a:pPr/>
              <a:t>53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53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忘</a:t>
            </a:r>
          </a:p>
        </p:txBody>
      </p:sp>
      <p:pic>
        <p:nvPicPr>
          <p:cNvPr id="542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500063"/>
            <a:ext cx="8087860" cy="59928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26584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63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64B3B82-4106-400A-81B1-088D11237AAC}" type="slidenum">
              <a:rPr lang="en-US" altLang="zh-TW" sz="1400" smtClean="0">
                <a:solidFill>
                  <a:srgbClr val="000000"/>
                </a:solidFill>
              </a:rPr>
              <a:pPr/>
              <a:t>54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63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原</a:t>
            </a:r>
          </a:p>
        </p:txBody>
      </p:sp>
      <p:pic>
        <p:nvPicPr>
          <p:cNvPr id="552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95300"/>
            <a:ext cx="8265102" cy="6134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7351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73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417072F-1122-40C1-9387-F8E1AF3982C2}" type="slidenum">
              <a:rPr lang="en-US" altLang="zh-TW" sz="1400" smtClean="0">
                <a:solidFill>
                  <a:srgbClr val="000000"/>
                </a:solidFill>
              </a:rPr>
              <a:pPr/>
              <a:t>55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73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台</a:t>
            </a:r>
          </a:p>
        </p:txBody>
      </p:sp>
      <p:pic>
        <p:nvPicPr>
          <p:cNvPr id="563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71488"/>
            <a:ext cx="8057605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229922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83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CD0D3D3-BDB1-486D-99BE-6ECD84A0B219}" type="slidenum">
              <a:rPr lang="en-US" altLang="zh-TW" sz="1400" smtClean="0">
                <a:solidFill>
                  <a:srgbClr val="000000"/>
                </a:solidFill>
              </a:rPr>
              <a:pPr/>
              <a:t>56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83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北</a:t>
            </a:r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25"/>
            <a:ext cx="8039100" cy="60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430769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593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8D53718-7C3E-4565-9427-0DD611D8DF54}" type="slidenum">
              <a:rPr lang="en-US" altLang="zh-TW" sz="1400" smtClean="0">
                <a:solidFill>
                  <a:srgbClr val="000000"/>
                </a:solidFill>
              </a:rPr>
              <a:pPr/>
              <a:t>57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593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國</a:t>
            </a:r>
          </a:p>
        </p:txBody>
      </p:sp>
      <p:pic>
        <p:nvPicPr>
          <p:cNvPr id="583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" y="438150"/>
            <a:ext cx="8143268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62766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04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9E2D97B-6AD5-435A-B2E8-28E43403CC52}" type="slidenum">
              <a:rPr lang="en-US" altLang="zh-TW" sz="1400" smtClean="0">
                <a:solidFill>
                  <a:srgbClr val="000000"/>
                </a:solidFill>
              </a:rPr>
              <a:pPr/>
              <a:t>58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04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電</a:t>
            </a:r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71488"/>
            <a:ext cx="7970338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10154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14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FAA8BC59-4FCB-4262-BA57-EBB6335765C6}" type="slidenum">
              <a:rPr lang="en-US" altLang="zh-TW" sz="1400" smtClean="0">
                <a:solidFill>
                  <a:srgbClr val="000000"/>
                </a:solidFill>
              </a:rPr>
              <a:pPr/>
              <a:t>59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14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片</a:t>
            </a:r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3" y="495299"/>
            <a:ext cx="8012994" cy="5997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743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1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42B259D-6524-4931-A5ED-AC56231B77A5}" type="slidenum">
              <a:rPr lang="en-US" altLang="zh-TW" sz="1400" smtClean="0">
                <a:solidFill>
                  <a:srgbClr val="000000"/>
                </a:solidFill>
              </a:rPr>
              <a:pPr/>
              <a:t>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半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85775"/>
            <a:ext cx="8077508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6289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24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EE983FE-19C4-4883-97E1-E38C8A7F6B64}" type="slidenum">
              <a:rPr lang="en-US" altLang="zh-TW" sz="1400" smtClean="0">
                <a:solidFill>
                  <a:srgbClr val="000000"/>
                </a:solidFill>
              </a:rPr>
              <a:pPr/>
              <a:t>60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24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衣</a:t>
            </a:r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90538"/>
            <a:ext cx="8025815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14396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34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545BDDC-F672-4E43-B9AF-CC260E3D149F}" type="slidenum">
              <a:rPr lang="en-US" altLang="zh-TW" sz="1400" smtClean="0">
                <a:solidFill>
                  <a:srgbClr val="000000"/>
                </a:solidFill>
              </a:rPr>
              <a:pPr/>
              <a:t>61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34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記</a:t>
            </a:r>
          </a:p>
        </p:txBody>
      </p:sp>
      <p:pic>
        <p:nvPicPr>
          <p:cNvPr id="624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42913"/>
            <a:ext cx="8067675" cy="60944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35408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45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3D9590C8-09EC-4182-90EC-0F9069786F7A}" type="slidenum">
              <a:rPr lang="en-US" altLang="zh-TW" sz="1400" smtClean="0">
                <a:solidFill>
                  <a:srgbClr val="000000"/>
                </a:solidFill>
              </a:rPr>
              <a:pPr/>
              <a:t>62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45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今</a:t>
            </a:r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49" y="481013"/>
            <a:ext cx="8041715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60550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55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0B49AB9-35A1-4AE4-9DD6-1B96D0BE36EE}" type="slidenum">
              <a:rPr lang="en-US" altLang="zh-TW" sz="1400" smtClean="0">
                <a:solidFill>
                  <a:srgbClr val="000000"/>
                </a:solidFill>
              </a:rPr>
              <a:pPr/>
              <a:t>63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55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絲</a:t>
            </a:r>
          </a:p>
        </p:txBody>
      </p:sp>
      <p:pic>
        <p:nvPicPr>
          <p:cNvPr id="645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66724"/>
            <a:ext cx="8177212" cy="60767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91460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65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307CB1B-85EC-4835-9E09-710178971413}" type="slidenum">
              <a:rPr lang="en-US" altLang="zh-TW" sz="1400" smtClean="0">
                <a:solidFill>
                  <a:srgbClr val="000000"/>
                </a:solidFill>
              </a:rPr>
              <a:pPr/>
              <a:t>64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65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巾</a:t>
            </a:r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33388"/>
            <a:ext cx="8081962" cy="6102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8097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75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13F4DD-6DBA-4638-9621-2F2797975BC0}" type="slidenum">
              <a:rPr lang="en-US" altLang="zh-TW" sz="1400" smtClean="0">
                <a:solidFill>
                  <a:srgbClr val="000000"/>
                </a:solidFill>
              </a:rPr>
              <a:pPr/>
              <a:t>65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75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金</a:t>
            </a:r>
          </a:p>
        </p:txBody>
      </p:sp>
      <p:pic>
        <p:nvPicPr>
          <p:cNvPr id="665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76249"/>
            <a:ext cx="8054514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0420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86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5CF72B5-663E-4798-B6BB-05A55BE340EC}" type="slidenum">
              <a:rPr lang="en-US" altLang="zh-TW" sz="1400" smtClean="0">
                <a:solidFill>
                  <a:srgbClr val="000000"/>
                </a:solidFill>
              </a:rPr>
              <a:pPr/>
              <a:t>66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86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色</a:t>
            </a:r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57200"/>
            <a:ext cx="8067675" cy="6065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5341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696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A277252-7FA8-45AF-8181-69FFE2837052}" type="slidenum">
              <a:rPr lang="en-US" altLang="zh-TW" sz="1400" smtClean="0">
                <a:solidFill>
                  <a:srgbClr val="000000"/>
                </a:solidFill>
              </a:rPr>
              <a:pPr/>
              <a:t>67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696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買</a:t>
            </a:r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57199"/>
            <a:ext cx="8047567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3683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06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BFC87B83-E624-42A1-9EF9-17736457E227}" type="slidenum">
              <a:rPr lang="en-US" altLang="zh-TW" sz="1400" smtClean="0">
                <a:solidFill>
                  <a:srgbClr val="000000"/>
                </a:solidFill>
              </a:rPr>
              <a:pPr/>
              <a:t>68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06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定</a:t>
            </a:r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76249"/>
            <a:ext cx="801569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836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16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9155AFB-F6CE-407E-A5B9-264C358B6DF4}" type="slidenum">
              <a:rPr lang="en-US" altLang="zh-TW" sz="1400" smtClean="0">
                <a:solidFill>
                  <a:srgbClr val="000000"/>
                </a:solidFill>
              </a:rPr>
              <a:pPr/>
              <a:t>69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16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路</a:t>
            </a:r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90538"/>
            <a:ext cx="799663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0192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1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30F3324-3904-4D06-926C-36B4ECD2DA49}" type="slidenum">
              <a:rPr lang="en-US" altLang="zh-TW" sz="1400" smtClean="0">
                <a:solidFill>
                  <a:srgbClr val="000000"/>
                </a:solidFill>
              </a:rPr>
              <a:pPr/>
              <a:t>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站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42913"/>
            <a:ext cx="8072437" cy="60907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526606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27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C03A78-33A0-438B-A05A-79B015FF555B}" type="slidenum">
              <a:rPr lang="en-US" altLang="zh-TW" sz="1400" smtClean="0">
                <a:solidFill>
                  <a:srgbClr val="000000"/>
                </a:solidFill>
              </a:rPr>
              <a:pPr/>
              <a:t>70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27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身</a:t>
            </a:r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85775"/>
            <a:ext cx="8077508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3221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37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676C50-F843-40BF-B9EC-D5E94F453034}" type="slidenum">
              <a:rPr lang="en-US" altLang="zh-TW" sz="1400" smtClean="0">
                <a:solidFill>
                  <a:srgbClr val="000000"/>
                </a:solidFill>
              </a:rPr>
              <a:pPr/>
              <a:t>71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37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穿</a:t>
            </a:r>
          </a:p>
        </p:txBody>
      </p:sp>
      <p:pic>
        <p:nvPicPr>
          <p:cNvPr id="727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461963"/>
            <a:ext cx="8216650" cy="6167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13168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47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6AB01EAA-5CE2-4FF8-ACFE-2FF9994F6451}" type="slidenum">
              <a:rPr lang="en-US" altLang="zh-TW" sz="1400" smtClean="0">
                <a:solidFill>
                  <a:srgbClr val="000000"/>
                </a:solidFill>
              </a:rPr>
              <a:pPr/>
              <a:t>72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47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比</a:t>
            </a:r>
          </a:p>
        </p:txBody>
      </p:sp>
      <p:pic>
        <p:nvPicPr>
          <p:cNvPr id="737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25" y="490538"/>
            <a:ext cx="7996630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82481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57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8BA9EA9-6CBD-495D-BF32-B7CABDC60F61}" type="slidenum">
              <a:rPr lang="en-US" altLang="zh-TW" sz="1400" smtClean="0">
                <a:solidFill>
                  <a:srgbClr val="000000"/>
                </a:solidFill>
              </a:rPr>
              <a:pPr/>
              <a:t>73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57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對</a:t>
            </a:r>
          </a:p>
        </p:txBody>
      </p:sp>
      <p:pic>
        <p:nvPicPr>
          <p:cNvPr id="747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500063"/>
            <a:ext cx="8179117" cy="6053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59078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68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2BAC6E3-4AD2-45B0-BBB3-DF35DB58F054}" type="slidenum">
              <a:rPr lang="en-US" altLang="zh-TW" sz="1400" smtClean="0">
                <a:solidFill>
                  <a:srgbClr val="000000"/>
                </a:solidFill>
              </a:rPr>
              <a:pPr/>
              <a:t>74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68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能</a:t>
            </a:r>
          </a:p>
        </p:txBody>
      </p:sp>
      <p:pic>
        <p:nvPicPr>
          <p:cNvPr id="757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52438"/>
            <a:ext cx="7991475" cy="60176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083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782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F185C40-658B-474F-B316-61CD1F133A0D}" type="slidenum">
              <a:rPr lang="en-US" altLang="zh-TW" sz="1400" smtClean="0">
                <a:solidFill>
                  <a:srgbClr val="000000"/>
                </a:solidFill>
              </a:rPr>
              <a:pPr/>
              <a:t>75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782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陽</a:t>
            </a:r>
          </a:p>
        </p:txBody>
      </p:sp>
      <p:pic>
        <p:nvPicPr>
          <p:cNvPr id="7680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500063"/>
            <a:ext cx="8115300" cy="60569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2920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88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AC3FE05-00A6-458A-AF68-D11542E626F7}" type="slidenum">
              <a:rPr lang="en-US" altLang="zh-TW" sz="1400" smtClean="0">
                <a:solidFill>
                  <a:srgbClr val="000000"/>
                </a:solidFill>
              </a:rPr>
              <a:pPr/>
              <a:t>76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885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吹</a:t>
            </a:r>
          </a:p>
        </p:txBody>
      </p:sp>
      <p:pic>
        <p:nvPicPr>
          <p:cNvPr id="778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74" y="481013"/>
            <a:ext cx="8099989" cy="6011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60706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7987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6DFF55B-1E3A-42EC-B123-89FAD0C7CD00}" type="slidenum">
              <a:rPr lang="en-US" altLang="zh-TW" sz="1400" smtClean="0">
                <a:solidFill>
                  <a:srgbClr val="000000"/>
                </a:solidFill>
              </a:rPr>
              <a:pPr/>
              <a:t>77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7987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於</a:t>
            </a:r>
          </a:p>
        </p:txBody>
      </p:sp>
      <p:pic>
        <p:nvPicPr>
          <p:cNvPr id="788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4" y="481013"/>
            <a:ext cx="7896225" cy="60342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4505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089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4B809327-89DF-4E2D-B135-6232A9E7CE77}" type="slidenum">
              <a:rPr lang="en-US" altLang="zh-TW" sz="1400" smtClean="0">
                <a:solidFill>
                  <a:srgbClr val="000000"/>
                </a:solidFill>
              </a:rPr>
              <a:pPr/>
              <a:t>78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090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冷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313" y="514349"/>
            <a:ext cx="8167687" cy="5986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307639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192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C3A8B8C-BCE3-4E43-A780-CA3C3AC4BD62}" type="slidenum">
              <a:rPr lang="en-US" altLang="zh-TW" sz="1400" smtClean="0">
                <a:solidFill>
                  <a:srgbClr val="000000"/>
                </a:solidFill>
              </a:rPr>
              <a:pPr/>
              <a:t>79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192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熱</a:t>
            </a:r>
          </a:p>
        </p:txBody>
      </p:sp>
      <p:pic>
        <p:nvPicPr>
          <p:cNvPr id="808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47674"/>
            <a:ext cx="7981950" cy="6034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546288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2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0EE30D3-DAD3-45EF-A587-28EE58B49D5A}" type="slidenum">
              <a:rPr lang="en-US" altLang="zh-TW" sz="1400" smtClean="0">
                <a:solidFill>
                  <a:srgbClr val="000000"/>
                </a:solidFill>
              </a:rPr>
              <a:pPr/>
              <a:t>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寫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363" y="452438"/>
            <a:ext cx="8148637" cy="6128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78291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294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179DADF-F786-4A9E-A6ED-B577412BB399}" type="slidenum">
              <a:rPr lang="en-US" altLang="zh-TW" sz="1400" smtClean="0">
                <a:solidFill>
                  <a:srgbClr val="000000"/>
                </a:solidFill>
              </a:rPr>
              <a:pPr/>
              <a:t>80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294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累</a:t>
            </a:r>
          </a:p>
        </p:txBody>
      </p:sp>
      <p:pic>
        <p:nvPicPr>
          <p:cNvPr id="819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57199"/>
            <a:ext cx="7999204" cy="603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89166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397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C5614F9B-7DF5-4A73-A467-E5887C8C5703}" type="slidenum">
              <a:rPr lang="en-US" altLang="zh-TW" sz="1400" smtClean="0">
                <a:solidFill>
                  <a:srgbClr val="000000"/>
                </a:solidFill>
              </a:rPr>
              <a:pPr/>
              <a:t>81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397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自</a:t>
            </a:r>
          </a:p>
        </p:txBody>
      </p:sp>
      <p:pic>
        <p:nvPicPr>
          <p:cNvPr id="829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85775"/>
            <a:ext cx="8058068" cy="6007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42085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499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C600479-BC9B-4BD5-B7C1-0150CB17B6BB}" type="slidenum">
              <a:rPr lang="en-US" altLang="zh-TW" sz="1400" smtClean="0">
                <a:solidFill>
                  <a:srgbClr val="000000"/>
                </a:solidFill>
              </a:rPr>
              <a:pPr/>
              <a:t>82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4996" name="Text Box 2"/>
          <p:cNvSpPr txBox="1">
            <a:spLocks noChangeArrowheads="1"/>
          </p:cNvSpPr>
          <p:nvPr/>
        </p:nvSpPr>
        <p:spPr bwMode="auto">
          <a:xfrm>
            <a:off x="762000" y="-26988"/>
            <a:ext cx="7848600" cy="64928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己</a:t>
            </a:r>
          </a:p>
        </p:txBody>
      </p:sp>
      <p:pic>
        <p:nvPicPr>
          <p:cNvPr id="839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90538"/>
            <a:ext cx="8143875" cy="6053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462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601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321136C-5BEB-4F9A-98A8-DF7AA41F1C9D}" type="slidenum">
              <a:rPr lang="en-US" altLang="zh-TW" sz="1400" smtClean="0">
                <a:solidFill>
                  <a:srgbClr val="000000"/>
                </a:solidFill>
              </a:rPr>
              <a:pPr/>
              <a:t>83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602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樂</a:t>
            </a:r>
          </a:p>
        </p:txBody>
      </p:sp>
      <p:pic>
        <p:nvPicPr>
          <p:cNvPr id="849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699" y="471488"/>
            <a:ext cx="7989731" cy="6021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2129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70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E2DC2D65-6D18-437E-A1C8-87F9CDDEC467}" type="slidenum">
              <a:rPr lang="en-US" altLang="zh-TW" sz="1400" smtClean="0">
                <a:solidFill>
                  <a:srgbClr val="000000"/>
                </a:solidFill>
              </a:rPr>
              <a:pPr/>
              <a:t>84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70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樣</a:t>
            </a:r>
          </a:p>
        </p:txBody>
      </p:sp>
      <p:pic>
        <p:nvPicPr>
          <p:cNvPr id="860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76249"/>
            <a:ext cx="8015697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8182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80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B08B354-438F-4A60-BA64-4CB3DFFC9C16}" type="slidenum">
              <a:rPr lang="en-US" altLang="zh-TW" sz="1400" smtClean="0">
                <a:solidFill>
                  <a:srgbClr val="000000"/>
                </a:solidFill>
              </a:rPr>
              <a:pPr/>
              <a:t>85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806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做</a:t>
            </a:r>
          </a:p>
        </p:txBody>
      </p:sp>
      <p:pic>
        <p:nvPicPr>
          <p:cNvPr id="870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76250"/>
            <a:ext cx="8143876" cy="60833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4675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890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7D46919-27D4-4468-BD77-73AE1E7CF57E}" type="slidenum">
              <a:rPr lang="en-US" altLang="zh-TW" sz="1400" smtClean="0">
                <a:solidFill>
                  <a:srgbClr val="000000"/>
                </a:solidFill>
              </a:rPr>
              <a:pPr/>
              <a:t>86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8909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飯</a:t>
            </a:r>
          </a:p>
        </p:txBody>
      </p:sp>
      <p:pic>
        <p:nvPicPr>
          <p:cNvPr id="880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" y="481013"/>
            <a:ext cx="8172450" cy="60511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4831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011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4858EB7-97D8-4F8A-9758-C860D6F878D5}" type="slidenum">
              <a:rPr lang="en-US" altLang="zh-TW" sz="1400" smtClean="0">
                <a:solidFill>
                  <a:srgbClr val="000000"/>
                </a:solidFill>
              </a:rPr>
              <a:pPr/>
              <a:t>87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011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氣</a:t>
            </a:r>
          </a:p>
        </p:txBody>
      </p:sp>
      <p:pic>
        <p:nvPicPr>
          <p:cNvPr id="890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6724"/>
            <a:ext cx="8203690" cy="6162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753049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11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7443674D-8759-4FCD-BEA0-D34CDE5A0F2D}" type="slidenum">
              <a:rPr lang="en-US" altLang="zh-TW" sz="1400" smtClean="0">
                <a:solidFill>
                  <a:srgbClr val="000000"/>
                </a:solidFill>
              </a:rPr>
              <a:pPr/>
              <a:t>88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114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完</a:t>
            </a:r>
          </a:p>
        </p:txBody>
      </p:sp>
      <p:pic>
        <p:nvPicPr>
          <p:cNvPr id="901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3413" y="461963"/>
            <a:ext cx="8005721" cy="60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477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216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7E8B512-CBF1-4A35-A5CE-38238620BE94}" type="slidenum">
              <a:rPr lang="en-US" altLang="zh-TW" sz="1400" smtClean="0">
                <a:solidFill>
                  <a:srgbClr val="000000"/>
                </a:solidFill>
              </a:rPr>
              <a:pPr/>
              <a:t>89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216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車</a:t>
            </a:r>
          </a:p>
        </p:txBody>
      </p:sp>
      <p:pic>
        <p:nvPicPr>
          <p:cNvPr id="911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788" y="438150"/>
            <a:ext cx="8251714" cy="619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36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24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8C069FAC-D78A-48A1-8B5B-66681E38D22A}" type="slidenum">
              <a:rPr lang="en-US" altLang="zh-TW" sz="1400" smtClean="0">
                <a:solidFill>
                  <a:srgbClr val="000000"/>
                </a:solidFill>
              </a:rPr>
              <a:pPr/>
              <a:t>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咬</a:t>
            </a: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4" y="466724"/>
            <a:ext cx="8048625" cy="60608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97408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318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1D7FC179-49E1-40CB-849D-0654144A828E}" type="slidenum">
              <a:rPr lang="en-US" altLang="zh-TW" sz="1400" smtClean="0">
                <a:solidFill>
                  <a:srgbClr val="000000"/>
                </a:solidFill>
              </a:rPr>
              <a:pPr/>
              <a:t>90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318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帶</a:t>
            </a:r>
          </a:p>
        </p:txBody>
      </p:sp>
      <p:pic>
        <p:nvPicPr>
          <p:cNvPr id="921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3888" y="495299"/>
            <a:ext cx="8139112" cy="60478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6931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421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082B58D2-7011-4787-9A98-E6E5521B39EC}" type="slidenum">
              <a:rPr lang="en-US" altLang="zh-TW" sz="1400" smtClean="0">
                <a:solidFill>
                  <a:srgbClr val="000000"/>
                </a:solidFill>
              </a:rPr>
              <a:pPr/>
              <a:t>91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421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全</a:t>
            </a:r>
          </a:p>
        </p:txBody>
      </p:sp>
      <p:pic>
        <p:nvPicPr>
          <p:cNvPr id="9318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4" y="490538"/>
            <a:ext cx="8074457" cy="6002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12272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523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DF93D14-17CF-4A86-9ADA-A5DD489CC6E8}" type="slidenum">
              <a:rPr lang="en-US" altLang="zh-TW" sz="1400" smtClean="0">
                <a:solidFill>
                  <a:srgbClr val="000000"/>
                </a:solidFill>
              </a:rPr>
              <a:pPr/>
              <a:t>92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523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奇</a:t>
            </a:r>
          </a:p>
        </p:txBody>
      </p:sp>
      <p:pic>
        <p:nvPicPr>
          <p:cNvPr id="942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9" y="476249"/>
            <a:ext cx="8073923" cy="6016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404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625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D7930E9-6702-403E-AE9B-32D6E6DC4740}" type="slidenum">
              <a:rPr lang="en-US" altLang="zh-TW" sz="1400" smtClean="0">
                <a:solidFill>
                  <a:srgbClr val="000000"/>
                </a:solidFill>
              </a:rPr>
              <a:pPr/>
              <a:t>93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626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怪</a:t>
            </a:r>
          </a:p>
        </p:txBody>
      </p:sp>
      <p:pic>
        <p:nvPicPr>
          <p:cNvPr id="952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00" y="466725"/>
            <a:ext cx="8039100" cy="6068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9367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728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92DD9C28-FCE1-4826-AA9E-C01077BF3FCC}" type="slidenum">
              <a:rPr lang="en-US" altLang="zh-TW" sz="1400" smtClean="0">
                <a:solidFill>
                  <a:srgbClr val="000000"/>
                </a:solidFill>
              </a:rPr>
              <a:pPr/>
              <a:t>94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728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吋</a:t>
            </a:r>
          </a:p>
        </p:txBody>
      </p:sp>
      <p:pic>
        <p:nvPicPr>
          <p:cNvPr id="962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509588"/>
            <a:ext cx="8081830" cy="59832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51432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830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2023B6C5-ED9B-4F8C-94E4-D3334E4BE412}" type="slidenum">
              <a:rPr lang="en-US" altLang="zh-TW" sz="1400" smtClean="0">
                <a:solidFill>
                  <a:srgbClr val="000000"/>
                </a:solidFill>
              </a:rPr>
              <a:pPr/>
              <a:t>95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8308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次</a:t>
            </a:r>
          </a:p>
        </p:txBody>
      </p:sp>
      <p:pic>
        <p:nvPicPr>
          <p:cNvPr id="972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683358"/>
            <a:ext cx="7943850" cy="5886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529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9933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D404BB6C-8E2B-4CD4-9BC5-830A987F54B7}" type="slidenum">
              <a:rPr lang="en-US" altLang="zh-TW" sz="1400" smtClean="0">
                <a:solidFill>
                  <a:srgbClr val="000000"/>
                </a:solidFill>
              </a:rPr>
              <a:pPr/>
              <a:t>96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99332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像</a:t>
            </a:r>
          </a:p>
        </p:txBody>
      </p:sp>
      <p:pic>
        <p:nvPicPr>
          <p:cNvPr id="983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838" y="476250"/>
            <a:ext cx="8164676" cy="6076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05348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0355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4C4A2AC-E472-48BA-92C1-38E25F2F442A}" type="slidenum">
              <a:rPr lang="en-US" altLang="zh-TW" sz="1400" smtClean="0">
                <a:solidFill>
                  <a:srgbClr val="000000"/>
                </a:solidFill>
              </a:rPr>
              <a:pPr/>
              <a:t>97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0356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房</a:t>
            </a:r>
          </a:p>
        </p:txBody>
      </p:sp>
      <p:pic>
        <p:nvPicPr>
          <p:cNvPr id="9933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95300"/>
            <a:ext cx="8142762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2758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137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5DC01E8C-3DF8-4CF9-BC5C-027EF2F93215}" type="slidenum">
              <a:rPr lang="en-US" altLang="zh-TW" sz="1400" smtClean="0">
                <a:solidFill>
                  <a:srgbClr val="000000"/>
                </a:solidFill>
              </a:rPr>
              <a:pPr/>
              <a:t>98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1380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囪</a:t>
            </a:r>
          </a:p>
        </p:txBody>
      </p:sp>
      <p:pic>
        <p:nvPicPr>
          <p:cNvPr id="10035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650" y="461963"/>
            <a:ext cx="8015402" cy="6030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4192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r>
              <a:rPr lang="en-US" altLang="zh-TW" sz="1400" smtClean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</a:rPr>
              <a:t>美洲華語第三冊</a:t>
            </a:r>
          </a:p>
        </p:txBody>
      </p:sp>
      <p:sp>
        <p:nvSpPr>
          <p:cNvPr id="102403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fld id="{A34E18F3-7896-481E-AEBD-4F312E18E252}" type="slidenum">
              <a:rPr lang="en-US" altLang="zh-TW" sz="1400" smtClean="0">
                <a:solidFill>
                  <a:srgbClr val="000000"/>
                </a:solidFill>
              </a:rPr>
              <a:pPr/>
              <a:t>99</a:t>
            </a:fld>
            <a:endParaRPr lang="en-US" altLang="zh-TW" sz="1400" smtClean="0">
              <a:solidFill>
                <a:srgbClr val="000000"/>
              </a:solidFill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762000" y="0"/>
            <a:ext cx="7848600" cy="649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kumimoji="1" sz="32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>
              <a:defRPr kumimoji="1" sz="28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>
              <a:defRPr kumimoji="1" sz="24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eaLnBrk="0" hangingPunct="0">
              <a:defRPr kumimoji="1" sz="2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algn="ctr" fontAlgn="base">
              <a:spcBef>
                <a:spcPct val="50000"/>
              </a:spcBef>
              <a:spcAft>
                <a:spcPct val="0"/>
              </a:spcAft>
            </a:pPr>
            <a:r>
              <a:rPr lang="zh-TW" altLang="en-US" sz="42000" dirty="0">
                <a:solidFill>
                  <a:srgbClr val="000000"/>
                </a:solidFill>
                <a:latin typeface="DFPKaiW5-GB5-AZ" pitchFamily="66" charset="-120"/>
                <a:ea typeface="DFPKaiW5-GB5-AZ" pitchFamily="66" charset="-120"/>
                <a:cs typeface="Arial" charset="0"/>
              </a:rPr>
              <a:t>窗</a:t>
            </a:r>
          </a:p>
        </p:txBody>
      </p:sp>
      <p:pic>
        <p:nvPicPr>
          <p:cNvPr id="10137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2938" y="481013"/>
            <a:ext cx="8092979" cy="6072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358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charset="-12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1103</Words>
  <Application>Microsoft Office PowerPoint</Application>
  <PresentationFormat>On-screen Show (4:3)</PresentationFormat>
  <Paragraphs>965</Paragraphs>
  <Slides>138</Slides>
  <Notes>138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138</vt:i4>
      </vt:variant>
    </vt:vector>
  </HeadingPairs>
  <TitlesOfParts>
    <vt:vector size="139" baseType="lpstr"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Yali</dc:creator>
  <cp:lastModifiedBy>MZHYserver</cp:lastModifiedBy>
  <cp:revision>6</cp:revision>
  <dcterms:created xsi:type="dcterms:W3CDTF">2014-01-15T08:24:05Z</dcterms:created>
  <dcterms:modified xsi:type="dcterms:W3CDTF">2018-05-02T00:20:43Z</dcterms:modified>
</cp:coreProperties>
</file>