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9" r:id="rId2"/>
    <p:sldId id="268" r:id="rId3"/>
    <p:sldId id="257" r:id="rId4"/>
    <p:sldId id="258" r:id="rId5"/>
    <p:sldId id="269" r:id="rId6"/>
    <p:sldId id="259" r:id="rId7"/>
    <p:sldId id="260" r:id="rId8"/>
    <p:sldId id="270" r:id="rId9"/>
    <p:sldId id="261" r:id="rId10"/>
    <p:sldId id="267" r:id="rId11"/>
    <p:sldId id="262" r:id="rId12"/>
    <p:sldId id="271" r:id="rId13"/>
    <p:sldId id="263" r:id="rId14"/>
    <p:sldId id="264" r:id="rId15"/>
    <p:sldId id="265" r:id="rId16"/>
    <p:sldId id="266" r:id="rId17"/>
    <p:sldId id="272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6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24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7.xml"/><Relationship Id="rId5" Type="http://schemas.microsoft.com/office/2007/relationships/media" Target="../media/media10.wav"/><Relationship Id="rId10" Type="http://schemas.openxmlformats.org/officeDocument/2006/relationships/audio" Target="../media/media12.wav"/><Relationship Id="rId4" Type="http://schemas.openxmlformats.org/officeDocument/2006/relationships/audio" Target="../media/media9.wav"/><Relationship Id="rId9" Type="http://schemas.microsoft.com/office/2007/relationships/media" Target="../media/media1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25.jpeg"/><Relationship Id="rId5" Type="http://schemas.microsoft.com/office/2007/relationships/media" Target="../media/media15.wav"/><Relationship Id="rId10" Type="http://schemas.openxmlformats.org/officeDocument/2006/relationships/image" Target="../media/image24.jpe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12" Type="http://schemas.openxmlformats.org/officeDocument/2006/relationships/image" Target="../media/image6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第一課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第一部份：老師好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首冊 (1)\1\1-12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04800" y="304800"/>
            <a:ext cx="4114800" cy="3254374"/>
          </a:xfrm>
          <a:prstGeom prst="rect">
            <a:avLst/>
          </a:prstGeom>
          <a:noFill/>
        </p:spPr>
      </p:pic>
      <p:pic>
        <p:nvPicPr>
          <p:cNvPr id="12292" name="Picture 4" descr="C:\Users\Meishing\Desktop\首冊 (1)\1\1-15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5334000" y="457200"/>
            <a:ext cx="3571097" cy="5181600"/>
          </a:xfrm>
          <a:prstGeom prst="rect">
            <a:avLst/>
          </a:prstGeom>
          <a:noFill/>
        </p:spPr>
      </p:pic>
      <p:pic>
        <p:nvPicPr>
          <p:cNvPr id="12293" name="Picture 5" descr="C:\Users\Meishing\Desktop\首冊 (1)\1\1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10000"/>
            <a:ext cx="2205584" cy="2381250"/>
          </a:xfrm>
          <a:prstGeom prst="rect">
            <a:avLst/>
          </a:prstGeom>
          <a:noFill/>
        </p:spPr>
      </p:pic>
      <p:pic>
        <p:nvPicPr>
          <p:cNvPr id="6" name="Picture 3" descr="C:\Users\Meishing\Desktop\首冊 (1)\1\1-11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t="1250" b="91735"/>
          <a:stretch>
            <a:fillRect/>
          </a:stretch>
        </p:blipFill>
        <p:spPr bwMode="auto">
          <a:xfrm>
            <a:off x="1981200" y="152400"/>
            <a:ext cx="3962400" cy="437050"/>
          </a:xfrm>
          <a:prstGeom prst="rect">
            <a:avLst/>
          </a:prstGeom>
          <a:noFill/>
        </p:spPr>
      </p:pic>
      <p:pic>
        <p:nvPicPr>
          <p:cNvPr id="12291" name="Picture 3" descr="C:\Users\Meishing\Desktop\首冊 (1)\1\1-14.jpg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 b="5263"/>
          <a:stretch>
            <a:fillRect/>
          </a:stretch>
        </p:blipFill>
        <p:spPr bwMode="auto">
          <a:xfrm>
            <a:off x="2590800" y="3429000"/>
            <a:ext cx="2959275" cy="2743200"/>
          </a:xfrm>
          <a:prstGeom prst="rect">
            <a:avLst/>
          </a:prstGeom>
          <a:noFill/>
        </p:spPr>
      </p:pic>
      <p:pic>
        <p:nvPicPr>
          <p:cNvPr id="7" name="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7663" y="5910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"/>
            <a:ext cx="1132469" cy="1143000"/>
          </a:xfrm>
          <a:prstGeom prst="rect">
            <a:avLst/>
          </a:prstGeom>
          <a:noFill/>
        </p:spPr>
      </p:pic>
      <p:pic>
        <p:nvPicPr>
          <p:cNvPr id="7171" name="Picture 3" descr="C:\Users\Meishing\Desktop\首冊 (1)\1\1-1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133600" y="609600"/>
            <a:ext cx="5475128" cy="4876800"/>
          </a:xfrm>
          <a:prstGeom prst="rect">
            <a:avLst/>
          </a:prstGeom>
          <a:noFill/>
        </p:spPr>
      </p:pic>
      <p:pic>
        <p:nvPicPr>
          <p:cNvPr id="7172" name="Picture 4" descr="C:\Users\Meishing\Desktop\首冊 (1)\1\1-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200400"/>
            <a:ext cx="1469876" cy="3083859"/>
          </a:xfrm>
          <a:prstGeom prst="rect">
            <a:avLst/>
          </a:prstGeom>
          <a:noFill/>
        </p:spPr>
      </p:pic>
      <p:pic>
        <p:nvPicPr>
          <p:cNvPr id="7173" name="Picture 5" descr="C:\Users\Meishing\Desktop\首冊 (1)\1\1-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3103767"/>
            <a:ext cx="1466850" cy="313036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50876" y="214238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20825" y="35908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0825" y="495334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214238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53000" y="35908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51113" y="487740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" name="1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2341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首冊 (1)\1\1-27.jpg"/>
          <p:cNvPicPr>
            <a:picLocks noChangeAspect="1" noChangeArrowheads="1"/>
          </p:cNvPicPr>
          <p:nvPr/>
        </p:nvPicPr>
        <p:blipFill>
          <a:blip r:embed="rId12" cstate="print">
            <a:lum contrast="10000"/>
          </a:blip>
          <a:srcRect/>
          <a:stretch>
            <a:fillRect/>
          </a:stretch>
        </p:blipFill>
        <p:spPr bwMode="auto">
          <a:xfrm>
            <a:off x="304800" y="304800"/>
            <a:ext cx="8461781" cy="5410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4800" y="3276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47244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3276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4572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4.</a:t>
            </a:r>
            <a:endParaRPr lang="en-US" sz="2400" dirty="0"/>
          </a:p>
        </p:txBody>
      </p:sp>
      <p:pic>
        <p:nvPicPr>
          <p:cNvPr id="19" name="1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5459" y="5981700"/>
            <a:ext cx="609600" cy="609600"/>
          </a:xfrm>
          <a:prstGeom prst="rect">
            <a:avLst/>
          </a:prstGeom>
        </p:spPr>
      </p:pic>
      <p:pic>
        <p:nvPicPr>
          <p:cNvPr id="20" name="109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9162" y="4806652"/>
            <a:ext cx="454025" cy="454025"/>
          </a:xfrm>
          <a:prstGeom prst="rect">
            <a:avLst/>
          </a:prstGeom>
        </p:spPr>
      </p:pic>
      <p:pic>
        <p:nvPicPr>
          <p:cNvPr id="21" name="109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54421" y="3284240"/>
            <a:ext cx="454025" cy="454025"/>
          </a:xfrm>
          <a:prstGeom prst="rect">
            <a:avLst/>
          </a:prstGeom>
        </p:spPr>
      </p:pic>
      <p:pic>
        <p:nvPicPr>
          <p:cNvPr id="22" name="109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1034" y="4728219"/>
            <a:ext cx="454025" cy="454025"/>
          </a:xfrm>
          <a:prstGeom prst="rect">
            <a:avLst/>
          </a:prstGeom>
        </p:spPr>
      </p:pic>
      <p:pic>
        <p:nvPicPr>
          <p:cNvPr id="23" name="109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97347" y="3284240"/>
            <a:ext cx="454025" cy="454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1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eishing\Desktop\首冊 (1)\1\1-27.jp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 b="66485"/>
          <a:stretch>
            <a:fillRect/>
          </a:stretch>
        </p:blipFill>
        <p:spPr bwMode="auto">
          <a:xfrm>
            <a:off x="304800" y="304799"/>
            <a:ext cx="8534400" cy="1447801"/>
          </a:xfrm>
          <a:prstGeom prst="rect">
            <a:avLst/>
          </a:prstGeom>
          <a:noFill/>
        </p:spPr>
      </p:pic>
      <p:pic>
        <p:nvPicPr>
          <p:cNvPr id="9218" name="Picture 2" descr="C:\Users\Meishing\Desktop\首冊 (1)\1\1-26.jp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t="11156"/>
          <a:stretch>
            <a:fillRect/>
          </a:stretch>
        </p:blipFill>
        <p:spPr bwMode="auto">
          <a:xfrm>
            <a:off x="381000" y="1752600"/>
            <a:ext cx="7772400" cy="46171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514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38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410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</a:t>
            </a:r>
            <a:endParaRPr lang="en-US" sz="2400" dirty="0"/>
          </a:p>
        </p:txBody>
      </p:sp>
      <p:pic>
        <p:nvPicPr>
          <p:cNvPr id="10" name="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8287" y="6134474"/>
            <a:ext cx="609600" cy="609600"/>
          </a:xfrm>
          <a:prstGeom prst="rect">
            <a:avLst/>
          </a:prstGeom>
        </p:spPr>
      </p:pic>
      <p:pic>
        <p:nvPicPr>
          <p:cNvPr id="11" name="1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07787" y="2676299"/>
            <a:ext cx="495300" cy="495300"/>
          </a:xfrm>
          <a:prstGeom prst="rect">
            <a:avLst/>
          </a:prstGeom>
        </p:spPr>
      </p:pic>
      <p:pic>
        <p:nvPicPr>
          <p:cNvPr id="12" name="1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07787" y="4083479"/>
            <a:ext cx="495300" cy="495300"/>
          </a:xfrm>
          <a:prstGeom prst="rect">
            <a:avLst/>
          </a:prstGeom>
        </p:spPr>
      </p:pic>
      <p:pic>
        <p:nvPicPr>
          <p:cNvPr id="15" name="110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01696" y="5508813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2438400"/>
            <a:ext cx="8686800" cy="3886200"/>
            <a:chOff x="228600" y="2438400"/>
            <a:chExt cx="8686800" cy="3886200"/>
          </a:xfrm>
        </p:grpSpPr>
        <p:pic>
          <p:nvPicPr>
            <p:cNvPr id="15" name="Picture 3" descr="C:\Users\Meishing\Desktop\首冊 (1)\1\1-1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2400" y="2438400"/>
              <a:ext cx="1714285" cy="3795919"/>
            </a:xfrm>
            <a:prstGeom prst="rect">
              <a:avLst/>
            </a:prstGeom>
            <a:noFill/>
          </p:spPr>
        </p:pic>
        <p:pic>
          <p:nvPicPr>
            <p:cNvPr id="16" name="Picture 4" descr="C:\Users\Meishing\Desktop\首冊 (1)\1\1-19.jpg"/>
            <p:cNvPicPr>
              <a:picLocks noChangeAspect="1" noChangeArrowheads="1"/>
            </p:cNvPicPr>
            <p:nvPr/>
          </p:nvPicPr>
          <p:blipFill>
            <a:blip r:embed="rId6" cstate="print"/>
            <a:srcRect r="7800" b="8228"/>
            <a:stretch>
              <a:fillRect/>
            </a:stretch>
          </p:blipFill>
          <p:spPr bwMode="auto">
            <a:xfrm>
              <a:off x="5715000" y="2514600"/>
              <a:ext cx="1752600" cy="3810000"/>
            </a:xfrm>
            <a:prstGeom prst="rect">
              <a:avLst/>
            </a:prstGeom>
            <a:noFill/>
          </p:spPr>
        </p:pic>
        <p:pic>
          <p:nvPicPr>
            <p:cNvPr id="17" name="Picture 5" descr="C:\Users\Meishing\Desktop\首冊 (1)\1\1-20.jpg"/>
            <p:cNvPicPr>
              <a:picLocks noChangeAspect="1" noChangeArrowheads="1"/>
            </p:cNvPicPr>
            <p:nvPr/>
          </p:nvPicPr>
          <p:blipFill>
            <a:blip r:embed="rId7" cstate="print"/>
            <a:srcRect r="5908"/>
            <a:stretch>
              <a:fillRect/>
            </a:stretch>
          </p:blipFill>
          <p:spPr bwMode="auto">
            <a:xfrm>
              <a:off x="7543800" y="3200400"/>
              <a:ext cx="1371600" cy="2979592"/>
            </a:xfrm>
            <a:prstGeom prst="rect">
              <a:avLst/>
            </a:prstGeom>
            <a:noFill/>
          </p:spPr>
        </p:pic>
        <p:pic>
          <p:nvPicPr>
            <p:cNvPr id="18" name="Picture 6" descr="C:\Users\Meishing\Desktop\首冊 (1)\1\1-1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600" y="2514600"/>
              <a:ext cx="2029153" cy="3708452"/>
            </a:xfrm>
            <a:prstGeom prst="rect">
              <a:avLst/>
            </a:prstGeom>
            <a:noFill/>
          </p:spPr>
        </p:pic>
        <p:pic>
          <p:nvPicPr>
            <p:cNvPr id="19" name="Picture 7" descr="C:\Users\Meishing\Desktop\首冊 (1)\1\1-17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09800" y="2438400"/>
              <a:ext cx="1533525" cy="3772594"/>
            </a:xfrm>
            <a:prstGeom prst="rect">
              <a:avLst/>
            </a:prstGeom>
            <a:noFill/>
          </p:spPr>
        </p:pic>
      </p:grpSp>
      <p:pic>
        <p:nvPicPr>
          <p:cNvPr id="10242" name="Picture 2" descr="C:\Users\Meishing\Desktop\首冊 (1)\1\1-28.jpg"/>
          <p:cNvPicPr>
            <a:picLocks noChangeAspect="1" noChangeArrowheads="1"/>
          </p:cNvPicPr>
          <p:nvPr/>
        </p:nvPicPr>
        <p:blipFill>
          <a:blip r:embed="rId10" cstate="print">
            <a:lum contrast="10000"/>
          </a:blip>
          <a:srcRect b="7143"/>
          <a:stretch>
            <a:fillRect/>
          </a:stretch>
        </p:blipFill>
        <p:spPr bwMode="auto">
          <a:xfrm>
            <a:off x="228600" y="228601"/>
            <a:ext cx="8686800" cy="1295399"/>
          </a:xfrm>
          <a:prstGeom prst="rect">
            <a:avLst/>
          </a:prstGeom>
          <a:noFill/>
        </p:spPr>
      </p:pic>
      <p:pic>
        <p:nvPicPr>
          <p:cNvPr id="10243" name="Picture 3" descr="C:\Users\Meishing\Desktop\首冊 (1)\1\1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438400"/>
            <a:ext cx="1714285" cy="3795919"/>
          </a:xfrm>
          <a:prstGeom prst="rect">
            <a:avLst/>
          </a:prstGeom>
          <a:noFill/>
        </p:spPr>
      </p:pic>
      <p:pic>
        <p:nvPicPr>
          <p:cNvPr id="10244" name="Picture 4" descr="C:\Users\Meishing\Desktop\首冊 (1)\1\1-19.jpg"/>
          <p:cNvPicPr>
            <a:picLocks noChangeAspect="1" noChangeArrowheads="1"/>
          </p:cNvPicPr>
          <p:nvPr/>
        </p:nvPicPr>
        <p:blipFill>
          <a:blip r:embed="rId6" cstate="print"/>
          <a:srcRect r="7800" b="8228"/>
          <a:stretch>
            <a:fillRect/>
          </a:stretch>
        </p:blipFill>
        <p:spPr bwMode="auto">
          <a:xfrm>
            <a:off x="5715000" y="2514600"/>
            <a:ext cx="1752600" cy="3810000"/>
          </a:xfrm>
          <a:prstGeom prst="rect">
            <a:avLst/>
          </a:prstGeom>
          <a:noFill/>
        </p:spPr>
      </p:pic>
      <p:pic>
        <p:nvPicPr>
          <p:cNvPr id="10245" name="Picture 5" descr="C:\Users\Meishing\Desktop\首冊 (1)\1\1-20.jpg"/>
          <p:cNvPicPr>
            <a:picLocks noChangeAspect="1" noChangeArrowheads="1"/>
          </p:cNvPicPr>
          <p:nvPr/>
        </p:nvPicPr>
        <p:blipFill>
          <a:blip r:embed="rId7" cstate="print"/>
          <a:srcRect r="5908"/>
          <a:stretch>
            <a:fillRect/>
          </a:stretch>
        </p:blipFill>
        <p:spPr bwMode="auto">
          <a:xfrm>
            <a:off x="7543800" y="3200400"/>
            <a:ext cx="1371600" cy="2979592"/>
          </a:xfrm>
          <a:prstGeom prst="rect">
            <a:avLst/>
          </a:prstGeom>
          <a:noFill/>
        </p:spPr>
      </p:pic>
      <p:pic>
        <p:nvPicPr>
          <p:cNvPr id="10246" name="Picture 6" descr="C:\Users\Meishing\Desktop\首冊 (1)\1\1-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2514600"/>
            <a:ext cx="2029153" cy="3708452"/>
          </a:xfrm>
          <a:prstGeom prst="rect">
            <a:avLst/>
          </a:prstGeom>
          <a:noFill/>
        </p:spPr>
      </p:pic>
      <p:pic>
        <p:nvPicPr>
          <p:cNvPr id="10247" name="Picture 7" descr="C:\Users\Meishing\Desktop\首冊 (1)\1\1-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2438400"/>
            <a:ext cx="1533525" cy="3772594"/>
          </a:xfrm>
          <a:prstGeom prst="rect">
            <a:avLst/>
          </a:prstGeom>
          <a:noFill/>
        </p:spPr>
      </p:pic>
      <p:pic>
        <p:nvPicPr>
          <p:cNvPr id="10248" name="Picture 8" descr="C:\Users\Meishing\Desktop\首冊 (1)\1\1-21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r="85762" b="9263"/>
          <a:stretch>
            <a:fillRect/>
          </a:stretch>
        </p:blipFill>
        <p:spPr bwMode="auto">
          <a:xfrm>
            <a:off x="304800" y="1524000"/>
            <a:ext cx="1219200" cy="770731"/>
          </a:xfrm>
          <a:prstGeom prst="rect">
            <a:avLst/>
          </a:prstGeom>
          <a:noFill/>
        </p:spPr>
      </p:pic>
      <p:pic>
        <p:nvPicPr>
          <p:cNvPr id="9" name="Picture 8" descr="C:\Users\Meishing\Desktop\首冊 (1)\1\1-21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l="24027" r="63515" b="9263"/>
          <a:stretch>
            <a:fillRect/>
          </a:stretch>
        </p:blipFill>
        <p:spPr bwMode="auto">
          <a:xfrm>
            <a:off x="2362200" y="1524000"/>
            <a:ext cx="1066800" cy="770731"/>
          </a:xfrm>
          <a:prstGeom prst="rect">
            <a:avLst/>
          </a:prstGeom>
          <a:noFill/>
        </p:spPr>
      </p:pic>
      <p:pic>
        <p:nvPicPr>
          <p:cNvPr id="10" name="Picture 8" descr="C:\Users\Meishing\Desktop\首冊 (1)\1\1-21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l="40934" r="43938" b="9263"/>
          <a:stretch>
            <a:fillRect/>
          </a:stretch>
        </p:blipFill>
        <p:spPr bwMode="auto">
          <a:xfrm>
            <a:off x="3810000" y="1524000"/>
            <a:ext cx="1295400" cy="770731"/>
          </a:xfrm>
          <a:prstGeom prst="rect">
            <a:avLst/>
          </a:prstGeom>
          <a:noFill/>
        </p:spPr>
      </p:pic>
      <p:pic>
        <p:nvPicPr>
          <p:cNvPr id="11" name="Picture 8" descr="C:\Users\Meishing\Desktop\首冊 (1)\1\1-21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l="63181" r="21691" b="9263"/>
          <a:stretch>
            <a:fillRect/>
          </a:stretch>
        </p:blipFill>
        <p:spPr bwMode="auto">
          <a:xfrm>
            <a:off x="5791200" y="1524000"/>
            <a:ext cx="1295400" cy="770731"/>
          </a:xfrm>
          <a:prstGeom prst="rect">
            <a:avLst/>
          </a:prstGeom>
          <a:noFill/>
        </p:spPr>
      </p:pic>
      <p:pic>
        <p:nvPicPr>
          <p:cNvPr id="12" name="Picture 8" descr="C:\Users\Meishing\Desktop\首冊 (1)\1\1-21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l="82759" b="9263"/>
          <a:stretch>
            <a:fillRect/>
          </a:stretch>
        </p:blipFill>
        <p:spPr bwMode="auto">
          <a:xfrm>
            <a:off x="7467600" y="1524000"/>
            <a:ext cx="1476375" cy="770731"/>
          </a:xfrm>
          <a:prstGeom prst="rect">
            <a:avLst/>
          </a:prstGeom>
          <a:noFill/>
        </p:spPr>
      </p:pic>
      <p:pic>
        <p:nvPicPr>
          <p:cNvPr id="20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54285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5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首冊 (1)\1\1-2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b="12500"/>
          <a:stretch>
            <a:fillRect/>
          </a:stretch>
        </p:blipFill>
        <p:spPr bwMode="auto">
          <a:xfrm>
            <a:off x="228600" y="228600"/>
            <a:ext cx="8686800" cy="1371600"/>
          </a:xfrm>
          <a:prstGeom prst="rect">
            <a:avLst/>
          </a:prstGeom>
          <a:noFill/>
        </p:spPr>
      </p:pic>
      <p:pic>
        <p:nvPicPr>
          <p:cNvPr id="11266" name="Picture 2" descr="C:\Users\Meishing\Desktop\首冊 (1)\1\1-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5509070" cy="3071813"/>
          </a:xfrm>
          <a:prstGeom prst="rect">
            <a:avLst/>
          </a:prstGeom>
          <a:noFill/>
        </p:spPr>
      </p:pic>
      <p:pic>
        <p:nvPicPr>
          <p:cNvPr id="11267" name="Picture 3" descr="C:\Users\Meishing\Desktop\首冊 (1)\1\1-23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r="72131"/>
          <a:stretch>
            <a:fillRect/>
          </a:stretch>
        </p:blipFill>
        <p:spPr bwMode="auto">
          <a:xfrm>
            <a:off x="609600" y="1752600"/>
            <a:ext cx="1295400" cy="1288997"/>
          </a:xfrm>
          <a:prstGeom prst="rect">
            <a:avLst/>
          </a:prstGeom>
          <a:noFill/>
        </p:spPr>
      </p:pic>
      <p:pic>
        <p:nvPicPr>
          <p:cNvPr id="11268" name="Picture 4" descr="C:\Users\Meishing\Desktop\首冊 (1)\1\laoshi.png"/>
          <p:cNvPicPr>
            <a:picLocks noChangeAspect="1" noChangeArrowheads="1"/>
          </p:cNvPicPr>
          <p:nvPr/>
        </p:nvPicPr>
        <p:blipFill>
          <a:blip r:embed="rId7" cstate="print"/>
          <a:srcRect l="17154" t="16161" r="23520" b="2130"/>
          <a:stretch>
            <a:fillRect/>
          </a:stretch>
        </p:blipFill>
        <p:spPr bwMode="auto">
          <a:xfrm>
            <a:off x="6248400" y="1676400"/>
            <a:ext cx="2438400" cy="4724400"/>
          </a:xfrm>
          <a:prstGeom prst="ellipse">
            <a:avLst/>
          </a:prstGeom>
          <a:noFill/>
        </p:spPr>
      </p:pic>
      <p:pic>
        <p:nvPicPr>
          <p:cNvPr id="6" name="Picture 3" descr="C:\Users\Meishing\Desktop\首冊 (1)\1\1-23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34426" r="39344"/>
          <a:stretch>
            <a:fillRect/>
          </a:stretch>
        </p:blipFill>
        <p:spPr bwMode="auto">
          <a:xfrm>
            <a:off x="2362200" y="1828800"/>
            <a:ext cx="1219200" cy="1288997"/>
          </a:xfrm>
          <a:prstGeom prst="rect">
            <a:avLst/>
          </a:prstGeom>
          <a:noFill/>
        </p:spPr>
      </p:pic>
      <p:pic>
        <p:nvPicPr>
          <p:cNvPr id="7" name="Picture 3" descr="C:\Users\Meishing\Desktop\首冊 (1)\1\1-23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72131"/>
          <a:stretch>
            <a:fillRect/>
          </a:stretch>
        </p:blipFill>
        <p:spPr bwMode="auto">
          <a:xfrm>
            <a:off x="4114800" y="1828800"/>
            <a:ext cx="1295400" cy="1288997"/>
          </a:xfrm>
          <a:prstGeom prst="rect">
            <a:avLst/>
          </a:prstGeom>
          <a:noFill/>
        </p:spPr>
      </p:pic>
      <p:pic>
        <p:nvPicPr>
          <p:cNvPr id="8" name="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5967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ZHY_B0_IdiomTeaching_PPT\MZHY_B0_IdiomTeaching_PPT-page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ZHY_B0_IdiomTeaching_PPT\MZHY_B0_IdiomTeaching_PPT-page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5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老師好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ZHY_B0_IdiomTeaching_PPT\MZHY_B0_IdiomTeaching_PPT-page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esktop\MZHY_B0_IdiomTeaching_PPT\MZHY_B0_IdiomTeaching_PPT-page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5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首冊 (1)\1\1-5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066800" y="228600"/>
            <a:ext cx="4059285" cy="6145528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5105400" y="533400"/>
            <a:ext cx="3657600" cy="2819400"/>
            <a:chOff x="5105400" y="3276600"/>
            <a:chExt cx="3657600" cy="2819400"/>
          </a:xfrm>
        </p:grpSpPr>
        <p:pic>
          <p:nvPicPr>
            <p:cNvPr id="15" name="Picture 2" descr="C:\Users\Meishing\Desktop\首冊 (1)\1\1-1.jpg"/>
            <p:cNvPicPr>
              <a:picLocks noChangeAspect="1" noChangeArrowheads="1"/>
            </p:cNvPicPr>
            <p:nvPr/>
          </p:nvPicPr>
          <p:blipFill>
            <a:blip r:embed="rId5" cstate="print"/>
            <a:srcRect l="5556" t="16988" r="7407" b="5354"/>
            <a:stretch>
              <a:fillRect/>
            </a:stretch>
          </p:blipFill>
          <p:spPr bwMode="auto">
            <a:xfrm>
              <a:off x="5181600" y="3657600"/>
              <a:ext cx="3581400" cy="24384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5105400" y="3276600"/>
              <a:ext cx="2667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10200" y="3276600"/>
            <a:ext cx="3352800" cy="2743200"/>
            <a:chOff x="5334000" y="3962400"/>
            <a:chExt cx="3352800" cy="2743200"/>
          </a:xfrm>
        </p:grpSpPr>
        <p:pic>
          <p:nvPicPr>
            <p:cNvPr id="18" name="Picture 5" descr="C:\Users\Meishing\Desktop\首冊 (1)\1\1-3.jpg"/>
            <p:cNvPicPr>
              <a:picLocks noChangeAspect="1" noChangeArrowheads="1"/>
            </p:cNvPicPr>
            <p:nvPr/>
          </p:nvPicPr>
          <p:blipFill>
            <a:blip r:embed="rId6" cstate="print"/>
            <a:srcRect l="7943" t="13109" r="4688" b="2996"/>
            <a:stretch>
              <a:fillRect/>
            </a:stretch>
          </p:blipFill>
          <p:spPr bwMode="auto">
            <a:xfrm>
              <a:off x="5334000" y="4267200"/>
              <a:ext cx="3352800" cy="24384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6248400" y="3962400"/>
              <a:ext cx="2438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2624" y="177376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0585" y="3212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8546" y="4563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2624" y="573112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3" name="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5307" y="60239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12538" y="228600"/>
            <a:ext cx="8779062" cy="6172200"/>
            <a:chOff x="212538" y="228600"/>
            <a:chExt cx="8779062" cy="6172200"/>
          </a:xfrm>
        </p:grpSpPr>
        <p:pic>
          <p:nvPicPr>
            <p:cNvPr id="11" name="Picture 2" descr="C:\Users\Meishing\Desktop\首冊 (1)\1\1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8200" y="228600"/>
              <a:ext cx="4114800" cy="3139900"/>
            </a:xfrm>
            <a:prstGeom prst="rect">
              <a:avLst/>
            </a:prstGeom>
            <a:noFill/>
          </p:spPr>
        </p:pic>
        <p:pic>
          <p:nvPicPr>
            <p:cNvPr id="12" name="Picture 3" descr="C:\Users\Meishing\Desktop\首冊 (1)\1\1-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" y="3505199"/>
              <a:ext cx="3905836" cy="2861805"/>
            </a:xfrm>
            <a:prstGeom prst="rect">
              <a:avLst/>
            </a:prstGeom>
            <a:noFill/>
          </p:spPr>
        </p:pic>
        <p:pic>
          <p:nvPicPr>
            <p:cNvPr id="13" name="Picture 4" descr="C:\Users\Meishing\Desktop\首冊 (1)\1\1-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2538" y="228600"/>
              <a:ext cx="4283262" cy="3250454"/>
            </a:xfrm>
            <a:prstGeom prst="rect">
              <a:avLst/>
            </a:prstGeom>
            <a:noFill/>
          </p:spPr>
        </p:pic>
        <p:pic>
          <p:nvPicPr>
            <p:cNvPr id="14" name="Picture 5" descr="C:\Users\Meishing\Desktop\首冊 (1)\1\1-3.jpg"/>
            <p:cNvPicPr>
              <a:picLocks noChangeAspect="1" noChangeArrowheads="1"/>
            </p:cNvPicPr>
            <p:nvPr/>
          </p:nvPicPr>
          <p:blipFill>
            <a:blip r:embed="rId7" cstate="print"/>
            <a:srcRect b="2996"/>
            <a:stretch>
              <a:fillRect/>
            </a:stretch>
          </p:blipFill>
          <p:spPr bwMode="auto">
            <a:xfrm>
              <a:off x="4876799" y="3505200"/>
              <a:ext cx="3837517" cy="2819400"/>
            </a:xfrm>
            <a:prstGeom prst="rect">
              <a:avLst/>
            </a:prstGeom>
            <a:noFill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228600" y="3429000"/>
              <a:ext cx="876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0" y="228600"/>
              <a:ext cx="0" cy="617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C:\Users\Meishing\Desktop\首冊 (1)\1\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8600"/>
            <a:ext cx="4114800" cy="3139900"/>
          </a:xfrm>
          <a:prstGeom prst="rect">
            <a:avLst/>
          </a:prstGeom>
          <a:noFill/>
        </p:spPr>
      </p:pic>
      <p:pic>
        <p:nvPicPr>
          <p:cNvPr id="3075" name="Picture 3" descr="C:\Users\Meishing\Desktop\首冊 (1)\1\1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05199"/>
            <a:ext cx="3905836" cy="2861805"/>
          </a:xfrm>
          <a:prstGeom prst="rect">
            <a:avLst/>
          </a:prstGeom>
          <a:noFill/>
        </p:spPr>
      </p:pic>
      <p:pic>
        <p:nvPicPr>
          <p:cNvPr id="3076" name="Picture 4" descr="C:\Users\Meishing\Desktop\首冊 (1)\1\1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538" y="228600"/>
            <a:ext cx="4283262" cy="3250454"/>
          </a:xfrm>
          <a:prstGeom prst="rect">
            <a:avLst/>
          </a:prstGeom>
          <a:noFill/>
        </p:spPr>
      </p:pic>
      <p:pic>
        <p:nvPicPr>
          <p:cNvPr id="3077" name="Picture 5" descr="C:\Users\Meishing\Desktop\首冊 (1)\1\1-3.jpg"/>
          <p:cNvPicPr>
            <a:picLocks noChangeAspect="1" noChangeArrowheads="1"/>
          </p:cNvPicPr>
          <p:nvPr/>
        </p:nvPicPr>
        <p:blipFill>
          <a:blip r:embed="rId7" cstate="print"/>
          <a:srcRect b="2996"/>
          <a:stretch>
            <a:fillRect/>
          </a:stretch>
        </p:blipFill>
        <p:spPr bwMode="auto">
          <a:xfrm>
            <a:off x="4876799" y="3505200"/>
            <a:ext cx="3837517" cy="28194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228600" y="34290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228600"/>
            <a:ext cx="0" cy="617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4966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3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首冊 (1)\1\1-6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057400" y="196755"/>
            <a:ext cx="3879148" cy="5965412"/>
          </a:xfrm>
          <a:prstGeom prst="rect">
            <a:avLst/>
          </a:prstGeom>
          <a:noFill/>
        </p:spPr>
      </p:pic>
      <p:pic>
        <p:nvPicPr>
          <p:cNvPr id="16" name="Picture 7" descr="C:\Users\Meishing\Desktop\首冊 (1)\1\1-9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181599" y="228600"/>
            <a:ext cx="3652053" cy="2495251"/>
          </a:xfrm>
          <a:prstGeom prst="rect">
            <a:avLst/>
          </a:prstGeom>
          <a:noFill/>
        </p:spPr>
      </p:pic>
      <p:pic>
        <p:nvPicPr>
          <p:cNvPr id="15" name="Picture 3" descr="C:\Users\Meishing\Desktop\首冊 (1)\1\1-2.jpg"/>
          <p:cNvPicPr>
            <a:picLocks noChangeAspect="1" noChangeArrowheads="1"/>
          </p:cNvPicPr>
          <p:nvPr/>
        </p:nvPicPr>
        <p:blipFill>
          <a:blip r:embed="rId6" cstate="print"/>
          <a:srcRect l="10263" r="7631"/>
          <a:stretch>
            <a:fillRect/>
          </a:stretch>
        </p:blipFill>
        <p:spPr bwMode="auto">
          <a:xfrm>
            <a:off x="381000" y="4038600"/>
            <a:ext cx="2590800" cy="2312004"/>
          </a:xfrm>
          <a:prstGeom prst="rect">
            <a:avLst/>
          </a:prstGeom>
          <a:noFill/>
        </p:spPr>
      </p:pic>
      <p:pic>
        <p:nvPicPr>
          <p:cNvPr id="4099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04799"/>
            <a:ext cx="1066800" cy="107672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590800" y="175555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90800" y="296597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90800" y="39638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90800" y="519460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1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0238" y="5854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Meishing\Desktop\首冊 (1)\1\1-7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2339"/>
          <a:stretch>
            <a:fillRect/>
          </a:stretch>
        </p:blipFill>
        <p:spPr bwMode="auto">
          <a:xfrm>
            <a:off x="228600" y="304800"/>
            <a:ext cx="3810000" cy="3181933"/>
          </a:xfrm>
          <a:prstGeom prst="rect">
            <a:avLst/>
          </a:prstGeom>
          <a:noFill/>
        </p:spPr>
      </p:pic>
      <p:pic>
        <p:nvPicPr>
          <p:cNvPr id="5126" name="Picture 6" descr="C:\Users\Meishing\Desktop\首冊 (1)\1\1-8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r="3490"/>
          <a:stretch>
            <a:fillRect/>
          </a:stretch>
        </p:blipFill>
        <p:spPr bwMode="auto">
          <a:xfrm>
            <a:off x="4495800" y="228600"/>
            <a:ext cx="4495800" cy="2819400"/>
          </a:xfrm>
          <a:prstGeom prst="rect">
            <a:avLst/>
          </a:prstGeom>
          <a:noFill/>
        </p:spPr>
      </p:pic>
      <p:pic>
        <p:nvPicPr>
          <p:cNvPr id="5127" name="Picture 7" descr="C:\Users\Meishing\Desktop\首冊 (1)\1\1-9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743200" y="3352800"/>
            <a:ext cx="4403198" cy="3008468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1447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rved Left Arrow 10"/>
          <p:cNvSpPr/>
          <p:nvPr/>
        </p:nvSpPr>
        <p:spPr>
          <a:xfrm rot="2166759">
            <a:off x="7560009" y="3332105"/>
            <a:ext cx="702432" cy="15768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4850" y="60564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Meishing\Desktop\首冊 (1)\1\1-14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57200" y="2133600"/>
            <a:ext cx="3831784" cy="3749334"/>
          </a:xfrm>
          <a:prstGeom prst="rect">
            <a:avLst/>
          </a:prstGeom>
          <a:noFill/>
        </p:spPr>
      </p:pic>
      <p:pic>
        <p:nvPicPr>
          <p:cNvPr id="6146" name="Picture 2" descr="C:\Users\Meishing\Desktop\首冊 (1)\1\課堂活動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28600" y="228600"/>
            <a:ext cx="3581400" cy="967946"/>
          </a:xfrm>
          <a:prstGeom prst="rect">
            <a:avLst/>
          </a:prstGeom>
          <a:noFill/>
        </p:spPr>
      </p:pic>
      <p:pic>
        <p:nvPicPr>
          <p:cNvPr id="6147" name="Picture 3" descr="C:\Users\Meishing\Desktop\首冊 (1)\1\1-11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t="1250"/>
          <a:stretch>
            <a:fillRect/>
          </a:stretch>
        </p:blipFill>
        <p:spPr bwMode="auto">
          <a:xfrm>
            <a:off x="4343400" y="172550"/>
            <a:ext cx="4648200" cy="61520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52900" y="120678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52900" y="199930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26069" y="275911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52900" y="359247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52900" y="433979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52900" y="509354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26069" y="584086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</a:t>
            </a:r>
            <a:endParaRPr lang="en-US" dirty="0"/>
          </a:p>
        </p:txBody>
      </p:sp>
      <p:pic>
        <p:nvPicPr>
          <p:cNvPr id="12" name="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5919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221</TotalTime>
  <Words>159</Words>
  <Application>Microsoft Office PowerPoint</Application>
  <PresentationFormat>On-screen Show (4:3)</PresentationFormat>
  <Paragraphs>46</Paragraphs>
  <Slides>21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Kaiti Std R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美洲華語首冊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14</cp:revision>
  <dcterms:created xsi:type="dcterms:W3CDTF">2016-09-22T17:40:23Z</dcterms:created>
  <dcterms:modified xsi:type="dcterms:W3CDTF">2017-04-16T18:19:59Z</dcterms:modified>
</cp:coreProperties>
</file>