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312" r:id="rId2"/>
    <p:sldId id="313" r:id="rId3"/>
    <p:sldId id="257" r:id="rId4"/>
    <p:sldId id="301" r:id="rId5"/>
    <p:sldId id="314" r:id="rId6"/>
    <p:sldId id="259" r:id="rId7"/>
    <p:sldId id="260" r:id="rId8"/>
    <p:sldId id="316" r:id="rId9"/>
    <p:sldId id="261" r:id="rId10"/>
    <p:sldId id="311" r:id="rId11"/>
    <p:sldId id="281" r:id="rId12"/>
    <p:sldId id="262" r:id="rId13"/>
    <p:sldId id="315" r:id="rId14"/>
    <p:sldId id="289" r:id="rId15"/>
    <p:sldId id="297" r:id="rId16"/>
    <p:sldId id="263" r:id="rId17"/>
    <p:sldId id="265" r:id="rId18"/>
    <p:sldId id="317" r:id="rId19"/>
    <p:sldId id="300" r:id="rId20"/>
    <p:sldId id="298" r:id="rId21"/>
    <p:sldId id="299" r:id="rId22"/>
    <p:sldId id="304" r:id="rId23"/>
    <p:sldId id="305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54" d="100"/>
          <a:sy n="54" d="100"/>
        </p:scale>
        <p:origin x="132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772BFD-390E-489B-AC9F-77CD18B4832F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3D6ED-E242-4E19-9A1C-8E0AB095B9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27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3D6ED-E242-4E19-9A1C-8E0AB095B95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51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66B55276-92D2-439E-9A7A-0CFD0108B066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66B55276-92D2-439E-9A7A-0CFD0108B066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66B55276-92D2-439E-9A7A-0CFD0108B066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.png"/><Relationship Id="rId5" Type="http://schemas.microsoft.com/office/2007/relationships/hdphoto" Target="../media/hdphoto9.wdp"/><Relationship Id="rId4" Type="http://schemas.openxmlformats.org/officeDocument/2006/relationships/image" Target="../media/image16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6.png"/><Relationship Id="rId5" Type="http://schemas.microsoft.com/office/2007/relationships/hdphoto" Target="../media/hdphoto10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6.png"/><Relationship Id="rId5" Type="http://schemas.microsoft.com/office/2007/relationships/hdphoto" Target="../media/hdphoto11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13" Type="http://schemas.microsoft.com/office/2007/relationships/hdphoto" Target="../media/hdphoto12.wdp"/><Relationship Id="rId3" Type="http://schemas.microsoft.com/office/2007/relationships/media" Target="../media/media8.wav"/><Relationship Id="rId7" Type="http://schemas.microsoft.com/office/2007/relationships/media" Target="../media/media10.wav"/><Relationship Id="rId12" Type="http://schemas.openxmlformats.org/officeDocument/2006/relationships/image" Target="../media/image19.png"/><Relationship Id="rId2" Type="http://schemas.openxmlformats.org/officeDocument/2006/relationships/audio" Target="../media/media7.wav"/><Relationship Id="rId16" Type="http://schemas.microsoft.com/office/2007/relationships/hdphoto" Target="../media/hdphoto13.wdp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openxmlformats.org/officeDocument/2006/relationships/slideLayout" Target="../slideLayouts/slideLayout7.xml"/><Relationship Id="rId5" Type="http://schemas.microsoft.com/office/2007/relationships/media" Target="../media/media9.wav"/><Relationship Id="rId15" Type="http://schemas.openxmlformats.org/officeDocument/2006/relationships/image" Target="../media/image20.png"/><Relationship Id="rId10" Type="http://schemas.openxmlformats.org/officeDocument/2006/relationships/audio" Target="../media/media11.wav"/><Relationship Id="rId4" Type="http://schemas.openxmlformats.org/officeDocument/2006/relationships/audio" Target="../media/media8.wav"/><Relationship Id="rId9" Type="http://schemas.microsoft.com/office/2007/relationships/media" Target="../media/media11.wav"/><Relationship Id="rId1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wav"/><Relationship Id="rId13" Type="http://schemas.microsoft.com/office/2007/relationships/hdphoto" Target="../media/hdphoto14.wdp"/><Relationship Id="rId18" Type="http://schemas.microsoft.com/office/2007/relationships/hdphoto" Target="../media/hdphoto13.wdp"/><Relationship Id="rId3" Type="http://schemas.microsoft.com/office/2007/relationships/media" Target="../media/media13.wav"/><Relationship Id="rId7" Type="http://schemas.microsoft.com/office/2007/relationships/media" Target="../media/media15.wav"/><Relationship Id="rId12" Type="http://schemas.openxmlformats.org/officeDocument/2006/relationships/image" Target="../media/image21.png"/><Relationship Id="rId17" Type="http://schemas.openxmlformats.org/officeDocument/2006/relationships/image" Target="../media/image20.png"/><Relationship Id="rId2" Type="http://schemas.openxmlformats.org/officeDocument/2006/relationships/audio" Target="../media/media12.wav"/><Relationship Id="rId16" Type="http://schemas.openxmlformats.org/officeDocument/2006/relationships/image" Target="../media/image6.png"/><Relationship Id="rId1" Type="http://schemas.microsoft.com/office/2007/relationships/media" Target="../media/media12.wav"/><Relationship Id="rId6" Type="http://schemas.openxmlformats.org/officeDocument/2006/relationships/audio" Target="../media/media14.wav"/><Relationship Id="rId11" Type="http://schemas.openxmlformats.org/officeDocument/2006/relationships/slideLayout" Target="../slideLayouts/slideLayout7.xml"/><Relationship Id="rId5" Type="http://schemas.microsoft.com/office/2007/relationships/media" Target="../media/media14.wav"/><Relationship Id="rId15" Type="http://schemas.microsoft.com/office/2007/relationships/hdphoto" Target="../media/hdphoto15.wdp"/><Relationship Id="rId10" Type="http://schemas.openxmlformats.org/officeDocument/2006/relationships/audio" Target="../media/media16.wav"/><Relationship Id="rId19" Type="http://schemas.openxmlformats.org/officeDocument/2006/relationships/image" Target="../media/image23.png"/><Relationship Id="rId4" Type="http://schemas.openxmlformats.org/officeDocument/2006/relationships/audio" Target="../media/media13.wav"/><Relationship Id="rId9" Type="http://schemas.microsoft.com/office/2007/relationships/media" Target="../media/media16.wav"/><Relationship Id="rId1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wav"/><Relationship Id="rId13" Type="http://schemas.openxmlformats.org/officeDocument/2006/relationships/image" Target="../media/image6.png"/><Relationship Id="rId3" Type="http://schemas.microsoft.com/office/2007/relationships/media" Target="../media/media18.wav"/><Relationship Id="rId7" Type="http://schemas.microsoft.com/office/2007/relationships/media" Target="../media/media20.wav"/><Relationship Id="rId12" Type="http://schemas.microsoft.com/office/2007/relationships/hdphoto" Target="../media/hdphoto16.wdp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audio" Target="../media/media19.wav"/><Relationship Id="rId11" Type="http://schemas.openxmlformats.org/officeDocument/2006/relationships/image" Target="../media/image25.png"/><Relationship Id="rId5" Type="http://schemas.microsoft.com/office/2007/relationships/media" Target="../media/media19.wav"/><Relationship Id="rId15" Type="http://schemas.microsoft.com/office/2007/relationships/hdphoto" Target="../media/hdphoto13.wdp"/><Relationship Id="rId10" Type="http://schemas.openxmlformats.org/officeDocument/2006/relationships/image" Target="../media/image24.png"/><Relationship Id="rId4" Type="http://schemas.openxmlformats.org/officeDocument/2006/relationships/audio" Target="../media/media18.wav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4.wav"/><Relationship Id="rId13" Type="http://schemas.openxmlformats.org/officeDocument/2006/relationships/image" Target="../media/image26.png"/><Relationship Id="rId18" Type="http://schemas.openxmlformats.org/officeDocument/2006/relationships/image" Target="../media/image27.png"/><Relationship Id="rId3" Type="http://schemas.microsoft.com/office/2007/relationships/media" Target="../media/media22.wav"/><Relationship Id="rId7" Type="http://schemas.microsoft.com/office/2007/relationships/media" Target="../media/media24.wav"/><Relationship Id="rId12" Type="http://schemas.openxmlformats.org/officeDocument/2006/relationships/notesSlide" Target="../notesSlides/notesSlide1.xml"/><Relationship Id="rId17" Type="http://schemas.microsoft.com/office/2007/relationships/hdphoto" Target="../media/hdphoto13.wdp"/><Relationship Id="rId2" Type="http://schemas.openxmlformats.org/officeDocument/2006/relationships/audio" Target="../media/media21.wav"/><Relationship Id="rId16" Type="http://schemas.openxmlformats.org/officeDocument/2006/relationships/image" Target="../media/image20.png"/><Relationship Id="rId1" Type="http://schemas.microsoft.com/office/2007/relationships/media" Target="../media/media21.wav"/><Relationship Id="rId6" Type="http://schemas.openxmlformats.org/officeDocument/2006/relationships/audio" Target="../media/media23.wav"/><Relationship Id="rId11" Type="http://schemas.openxmlformats.org/officeDocument/2006/relationships/slideLayout" Target="../slideLayouts/slideLayout7.xml"/><Relationship Id="rId5" Type="http://schemas.microsoft.com/office/2007/relationships/media" Target="../media/media23.wav"/><Relationship Id="rId15" Type="http://schemas.openxmlformats.org/officeDocument/2006/relationships/image" Target="../media/image6.png"/><Relationship Id="rId10" Type="http://schemas.openxmlformats.org/officeDocument/2006/relationships/audio" Target="../media/media25.wav"/><Relationship Id="rId4" Type="http://schemas.openxmlformats.org/officeDocument/2006/relationships/audio" Target="../media/media22.wav"/><Relationship Id="rId9" Type="http://schemas.microsoft.com/office/2007/relationships/media" Target="../media/media25.wav"/><Relationship Id="rId14" Type="http://schemas.microsoft.com/office/2007/relationships/hdphoto" Target="../media/hdphoto17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11" Type="http://schemas.openxmlformats.org/officeDocument/2006/relationships/image" Target="../media/image7.jpe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.png"/><Relationship Id="rId5" Type="http://schemas.microsoft.com/office/2007/relationships/hdphoto" Target="../media/hdphoto6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.png"/><Relationship Id="rId5" Type="http://schemas.microsoft.com/office/2007/relationships/hdphoto" Target="../media/hdphoto7.wdp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1368426" y="2743201"/>
            <a:ext cx="6480174" cy="838200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第</a:t>
            </a:r>
            <a:r>
              <a:rPr lang="zh-TW" altLang="en-US" sz="4000" dirty="0"/>
              <a:t>十</a:t>
            </a:r>
            <a:r>
              <a:rPr lang="zh-TW" altLang="en-US" sz="4000" dirty="0" smtClean="0"/>
              <a:t>课 </a:t>
            </a:r>
            <a:r>
              <a:rPr lang="en-US" altLang="zh-TW" sz="4000" dirty="0" err="1" smtClean="0"/>
              <a:t>ppt</a:t>
            </a:r>
            <a:endParaRPr lang="en-US" sz="4000" dirty="0">
              <a:ea typeface="Adobe Kaiti Std 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美洲华语首册 </a:t>
            </a:r>
            <a:r>
              <a:rPr lang="en-US" altLang="zh-TW" sz="4400" dirty="0"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4400" dirty="0">
                <a:latin typeface="Adobe Kaiti Std R" pitchFamily="18" charset="-128"/>
                <a:ea typeface="Adobe Kaiti Std R" pitchFamily="18" charset="-128"/>
              </a:rPr>
            </a:br>
            <a:r>
              <a:rPr lang="en-US" altLang="zh-TW" sz="4400" dirty="0"/>
              <a:t>MeiZhou </a:t>
            </a:r>
            <a:r>
              <a:rPr lang="en-US" altLang="zh-TW" sz="4400" dirty="0" smtClean="0"/>
              <a:t>Chinese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81200" y="3733800"/>
            <a:ext cx="541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第一部份：课文</a:t>
            </a:r>
            <a:r>
              <a:rPr lang="en-US" altLang="zh-CN" sz="2400" dirty="0" smtClean="0">
                <a:latin typeface="Adobe Kaiti Std R" pitchFamily="18" charset="-128"/>
                <a:ea typeface="Adobe Kaiti Std R" pitchFamily="18" charset="-128"/>
              </a:rPr>
              <a:t>-</a:t>
            </a:r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我们来做七巧板</a:t>
            </a:r>
          </a:p>
          <a:p>
            <a:pPr algn="ctr"/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第二部份：说话练习</a:t>
            </a:r>
          </a:p>
          <a:p>
            <a:pPr algn="ctr"/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第三部份：课堂活动</a:t>
            </a:r>
          </a:p>
          <a:p>
            <a:pPr algn="ctr"/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第四部份：拼音练习</a:t>
            </a:r>
          </a:p>
          <a:p>
            <a:pPr algn="ctr"/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第五部份：活用成语</a:t>
            </a:r>
            <a:r>
              <a:rPr lang="en-US" altLang="zh-CN" sz="24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四字格词语</a:t>
            </a:r>
          </a:p>
        </p:txBody>
      </p:sp>
    </p:spTree>
    <p:extLst>
      <p:ext uri="{BB962C8B-B14F-4D97-AF65-F5344CB8AC3E}">
        <p14:creationId xmlns:p14="http://schemas.microsoft.com/office/powerpoint/2010/main" val="34687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840676"/>
            <a:ext cx="6781800" cy="3444300"/>
          </a:xfrm>
          <a:prstGeom prst="rect">
            <a:avLst/>
          </a:prstGeom>
        </p:spPr>
      </p:pic>
      <p:pic>
        <p:nvPicPr>
          <p:cNvPr id="7" name="10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1999" y="5791200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43000"/>
            <a:ext cx="8001000" cy="17322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8966"/>
            <a:ext cx="6819900" cy="84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8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266276"/>
            <a:ext cx="8759951" cy="46996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43100" y="2698145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943100" y="350133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943100" y="4255642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499297" y="2853185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499297" y="350915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5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499297" y="4225995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6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10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8610" y="5753890"/>
            <a:ext cx="609600" cy="609600"/>
          </a:xfrm>
          <a:prstGeom prst="rect">
            <a:avLst/>
          </a:prstGeom>
        </p:spPr>
      </p:pic>
      <p:pic>
        <p:nvPicPr>
          <p:cNvPr id="23" name="Picture 6" descr="C:\Users\Meishing\Desktop\首冊 (1)\1\3-8.jpg"/>
          <p:cNvPicPr>
            <a:picLocks noChangeAspect="1" noChangeArrowheads="1"/>
          </p:cNvPicPr>
          <p:nvPr/>
        </p:nvPicPr>
        <p:blipFill>
          <a:blip r:embed="rId7" cstate="print"/>
          <a:srcRect l="6070" t="22749" r="78754"/>
          <a:stretch>
            <a:fillRect/>
          </a:stretch>
        </p:blipFill>
        <p:spPr bwMode="auto">
          <a:xfrm>
            <a:off x="704069" y="705270"/>
            <a:ext cx="1239031" cy="1122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val 10"/>
          <p:cNvSpPr/>
          <p:nvPr/>
        </p:nvSpPr>
        <p:spPr>
          <a:xfrm>
            <a:off x="4608574" y="3345090"/>
            <a:ext cx="527497" cy="5334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267200" y="4016250"/>
            <a:ext cx="527497" cy="5334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2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4542"/>
            <a:ext cx="8654668" cy="6092708"/>
          </a:xfrm>
          <a:prstGeom prst="rect">
            <a:avLst/>
          </a:prstGeom>
        </p:spPr>
      </p:pic>
      <p:pic>
        <p:nvPicPr>
          <p:cNvPr id="6" name="10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3668" y="5747650"/>
            <a:ext cx="609600" cy="609600"/>
          </a:xfrm>
          <a:prstGeom prst="rect">
            <a:avLst/>
          </a:prstGeom>
        </p:spPr>
      </p:pic>
      <p:pic>
        <p:nvPicPr>
          <p:cNvPr id="17" name="Picture 6" descr="C:\Users\Meishing\Desktop\首冊 (1)\1\3-8.jpg"/>
          <p:cNvPicPr>
            <a:picLocks noChangeAspect="1" noChangeArrowheads="1"/>
          </p:cNvPicPr>
          <p:nvPr/>
        </p:nvPicPr>
        <p:blipFill>
          <a:blip r:embed="rId7" cstate="print"/>
          <a:srcRect l="6070" t="22749" r="78754"/>
          <a:stretch>
            <a:fillRect/>
          </a:stretch>
        </p:blipFill>
        <p:spPr bwMode="auto">
          <a:xfrm>
            <a:off x="7559386" y="232954"/>
            <a:ext cx="1239031" cy="1122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1" t="1911" r="70065" b="89334"/>
          <a:stretch/>
        </p:blipFill>
        <p:spPr>
          <a:xfrm>
            <a:off x="457200" y="381000"/>
            <a:ext cx="2362200" cy="533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57" t="13168" r="40129" b="78078"/>
          <a:stretch/>
        </p:blipFill>
        <p:spPr>
          <a:xfrm>
            <a:off x="3124200" y="1066800"/>
            <a:ext cx="2286000" cy="533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19" t="35680" r="1390" b="56816"/>
          <a:stretch/>
        </p:blipFill>
        <p:spPr>
          <a:xfrm>
            <a:off x="6781800" y="2438400"/>
            <a:ext cx="1981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11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第四</a:t>
            </a:r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拼音练习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978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43200"/>
            <a:ext cx="7204648" cy="234391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33400" y="325016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33400" y="42672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244658" y="3233174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244658" y="4250206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3" name="10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276161" y="5791200"/>
            <a:ext cx="609600" cy="609600"/>
          </a:xfrm>
          <a:prstGeom prst="rect">
            <a:avLst/>
          </a:prstGeom>
        </p:spPr>
      </p:pic>
      <p:pic>
        <p:nvPicPr>
          <p:cNvPr id="4" name="1007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5555" y="3284232"/>
            <a:ext cx="382508" cy="382508"/>
          </a:xfrm>
          <a:prstGeom prst="rect">
            <a:avLst/>
          </a:prstGeom>
        </p:spPr>
      </p:pic>
      <p:pic>
        <p:nvPicPr>
          <p:cNvPr id="5" name="1007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0138" y="4288060"/>
            <a:ext cx="382508" cy="382508"/>
          </a:xfrm>
          <a:prstGeom prst="rect">
            <a:avLst/>
          </a:prstGeom>
        </p:spPr>
      </p:pic>
      <p:pic>
        <p:nvPicPr>
          <p:cNvPr id="6" name="1007-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65385" y="3058914"/>
            <a:ext cx="382508" cy="382508"/>
          </a:xfrm>
          <a:prstGeom prst="rect">
            <a:avLst/>
          </a:prstGeom>
        </p:spPr>
      </p:pic>
      <p:pic>
        <p:nvPicPr>
          <p:cNvPr id="7" name="1007-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65385" y="4308911"/>
            <a:ext cx="382508" cy="382508"/>
          </a:xfrm>
          <a:prstGeom prst="rect">
            <a:avLst/>
          </a:prstGeom>
        </p:spPr>
      </p:pic>
      <p:pic>
        <p:nvPicPr>
          <p:cNvPr id="28" name="Picture 2" descr="C:\Users\Meishing\Desktop\首冊 (1)\1\3-15.jpg"/>
          <p:cNvPicPr>
            <a:picLocks noChangeAspect="1" noChangeArrowheads="1"/>
          </p:cNvPicPr>
          <p:nvPr/>
        </p:nvPicPr>
        <p:blipFill>
          <a:blip r:embed="rId15" cstate="print">
            <a:lum contrast="1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8600" y="228599"/>
            <a:ext cx="8610600" cy="16471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420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4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7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809" y="1749260"/>
            <a:ext cx="6181431" cy="45753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27" b="67327"/>
          <a:stretch/>
        </p:blipFill>
        <p:spPr>
          <a:xfrm>
            <a:off x="1486320" y="1749261"/>
            <a:ext cx="2628480" cy="14511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55" r="1355" b="67327"/>
          <a:stretch/>
        </p:blipFill>
        <p:spPr>
          <a:xfrm>
            <a:off x="5257800" y="1749261"/>
            <a:ext cx="2362200" cy="14511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" t="51546" r="56502" b="18573"/>
          <a:stretch/>
        </p:blipFill>
        <p:spPr>
          <a:xfrm>
            <a:off x="1561680" y="4159271"/>
            <a:ext cx="2649712" cy="13271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06" t="51546" b="15856"/>
          <a:stretch/>
        </p:blipFill>
        <p:spPr>
          <a:xfrm>
            <a:off x="5410200" y="4038601"/>
            <a:ext cx="2294040" cy="1447800"/>
          </a:xfrm>
          <a:prstGeom prst="rect">
            <a:avLst/>
          </a:prstGeom>
        </p:spPr>
      </p:pic>
      <p:pic>
        <p:nvPicPr>
          <p:cNvPr id="6" name="1008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124200" y="3540860"/>
            <a:ext cx="331470" cy="331470"/>
          </a:xfrm>
          <a:prstGeom prst="rect">
            <a:avLst/>
          </a:prstGeom>
        </p:spPr>
      </p:pic>
      <p:pic>
        <p:nvPicPr>
          <p:cNvPr id="7" name="1008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105650" y="3540860"/>
            <a:ext cx="331470" cy="331470"/>
          </a:xfrm>
          <a:prstGeom prst="rect">
            <a:avLst/>
          </a:prstGeom>
        </p:spPr>
      </p:pic>
      <p:pic>
        <p:nvPicPr>
          <p:cNvPr id="8" name="1008-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289935" y="5854065"/>
            <a:ext cx="331470" cy="331470"/>
          </a:xfrm>
          <a:prstGeom prst="rect">
            <a:avLst/>
          </a:prstGeom>
        </p:spPr>
      </p:pic>
      <p:pic>
        <p:nvPicPr>
          <p:cNvPr id="9" name="1008-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087816" y="5854065"/>
            <a:ext cx="331470" cy="331470"/>
          </a:xfrm>
          <a:prstGeom prst="rect">
            <a:avLst/>
          </a:prstGeom>
        </p:spPr>
      </p:pic>
      <p:pic>
        <p:nvPicPr>
          <p:cNvPr id="10" name="1008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276160" y="5715000"/>
            <a:ext cx="609600" cy="6096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714500" y="3486271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410200" y="352368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697480" y="5788949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525295" y="5788949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29" name="Picture 2" descr="C:\Users\Meishing\Desktop\首冊 (1)\1\3-15.jpg"/>
          <p:cNvPicPr>
            <a:picLocks noChangeAspect="1" noChangeArrowheads="1"/>
          </p:cNvPicPr>
          <p:nvPr/>
        </p:nvPicPr>
        <p:blipFill>
          <a:blip r:embed="rId17" cstate="print">
            <a:lum contrast="10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75160" y="212176"/>
            <a:ext cx="8610600" cy="154155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3" r="36275" b="76397"/>
          <a:stretch/>
        </p:blipFill>
        <p:spPr>
          <a:xfrm>
            <a:off x="5452199" y="1126673"/>
            <a:ext cx="160020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6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5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1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06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6" r="29989" b="78883"/>
          <a:stretch/>
        </p:blipFill>
        <p:spPr>
          <a:xfrm>
            <a:off x="3352800" y="1762313"/>
            <a:ext cx="1905000" cy="5926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04" y="2590800"/>
            <a:ext cx="7399187" cy="314810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32704" y="286916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32704" y="38862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33777" y="500744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7" name="10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22173" y="5738901"/>
            <a:ext cx="609600" cy="609600"/>
          </a:xfrm>
          <a:prstGeom prst="rect">
            <a:avLst/>
          </a:prstGeom>
        </p:spPr>
      </p:pic>
      <p:pic>
        <p:nvPicPr>
          <p:cNvPr id="26" name="1009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992152" y="2921684"/>
            <a:ext cx="359273" cy="359273"/>
          </a:xfrm>
          <a:prstGeom prst="rect">
            <a:avLst/>
          </a:prstGeom>
        </p:spPr>
      </p:pic>
      <p:pic>
        <p:nvPicPr>
          <p:cNvPr id="27" name="1009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999796" y="3980514"/>
            <a:ext cx="359273" cy="359273"/>
          </a:xfrm>
          <a:prstGeom prst="rect">
            <a:avLst/>
          </a:prstGeom>
        </p:spPr>
      </p:pic>
      <p:pic>
        <p:nvPicPr>
          <p:cNvPr id="28" name="1009-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906428" y="5064467"/>
            <a:ext cx="359273" cy="359273"/>
          </a:xfrm>
          <a:prstGeom prst="rect">
            <a:avLst/>
          </a:prstGeom>
        </p:spPr>
      </p:pic>
      <p:pic>
        <p:nvPicPr>
          <p:cNvPr id="29" name="Picture 2" descr="C:\Users\Meishing\Desktop\首冊 (1)\1\3-15.jpg"/>
          <p:cNvPicPr>
            <a:picLocks noChangeAspect="1" noChangeArrowheads="1"/>
          </p:cNvPicPr>
          <p:nvPr/>
        </p:nvPicPr>
        <p:blipFill>
          <a:blip r:embed="rId14" cstate="print">
            <a:lum contrast="1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75160" y="212176"/>
            <a:ext cx="8610600" cy="1541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4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9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62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01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43909"/>
            <a:ext cx="7315200" cy="5004592"/>
          </a:xfrm>
          <a:prstGeom prst="rect">
            <a:avLst/>
          </a:prstGeom>
        </p:spPr>
      </p:pic>
      <p:pic>
        <p:nvPicPr>
          <p:cNvPr id="26" name="10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276161" y="5738901"/>
            <a:ext cx="609600" cy="609600"/>
          </a:xfrm>
          <a:prstGeom prst="rect">
            <a:avLst/>
          </a:prstGeom>
        </p:spPr>
      </p:pic>
      <p:pic>
        <p:nvPicPr>
          <p:cNvPr id="13" name="1010-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898256" y="3389816"/>
            <a:ext cx="383167" cy="383167"/>
          </a:xfrm>
          <a:prstGeom prst="rect">
            <a:avLst/>
          </a:prstGeom>
        </p:spPr>
      </p:pic>
      <p:pic>
        <p:nvPicPr>
          <p:cNvPr id="27" name="1010-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350879" y="4475691"/>
            <a:ext cx="383167" cy="383167"/>
          </a:xfrm>
          <a:prstGeom prst="rect">
            <a:avLst/>
          </a:prstGeom>
        </p:spPr>
      </p:pic>
      <p:pic>
        <p:nvPicPr>
          <p:cNvPr id="28" name="1010-5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967712" y="5660534"/>
            <a:ext cx="383167" cy="383167"/>
          </a:xfrm>
          <a:prstGeom prst="rect">
            <a:avLst/>
          </a:prstGeom>
        </p:spPr>
      </p:pic>
      <p:pic>
        <p:nvPicPr>
          <p:cNvPr id="29" name="1010-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872936" y="2190951"/>
            <a:ext cx="403225" cy="403225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28600" y="228600"/>
            <a:ext cx="8610600" cy="1140325"/>
            <a:chOff x="228600" y="228600"/>
            <a:chExt cx="8610600" cy="1140325"/>
          </a:xfrm>
        </p:grpSpPr>
        <p:pic>
          <p:nvPicPr>
            <p:cNvPr id="30" name="Picture 2" descr="C:\Users\Meishing\Desktop\首冊 (1)\1\3-15.jpg"/>
            <p:cNvPicPr>
              <a:picLocks noChangeAspect="1" noChangeArrowheads="1"/>
            </p:cNvPicPr>
            <p:nvPr/>
          </p:nvPicPr>
          <p:blipFill>
            <a:blip r:embed="rId16" cstate="print">
              <a:lum contrast="10000"/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28600"/>
              <a:ext cx="8610600" cy="1135460"/>
            </a:xfrm>
            <a:prstGeom prst="rect">
              <a:avLst/>
            </a:prstGeom>
            <a:noFill/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38" t="56309" r="30973"/>
            <a:stretch/>
          </p:blipFill>
          <p:spPr>
            <a:xfrm>
              <a:off x="3075000" y="752687"/>
              <a:ext cx="2412845" cy="616238"/>
            </a:xfrm>
            <a:prstGeom prst="rect">
              <a:avLst/>
            </a:prstGeom>
          </p:spPr>
        </p:pic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949"/>
          <a:stretch/>
        </p:blipFill>
        <p:spPr>
          <a:xfrm>
            <a:off x="304800" y="1343909"/>
            <a:ext cx="7315200" cy="170409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051" r="58333" b="47678"/>
          <a:stretch/>
        </p:blipFill>
        <p:spPr>
          <a:xfrm>
            <a:off x="304800" y="3047999"/>
            <a:ext cx="3048000" cy="9144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889" r="23958" b="23317"/>
          <a:stretch/>
        </p:blipFill>
        <p:spPr>
          <a:xfrm>
            <a:off x="304800" y="4190999"/>
            <a:ext cx="5562600" cy="9906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251" r="25000"/>
          <a:stretch/>
        </p:blipFill>
        <p:spPr>
          <a:xfrm>
            <a:off x="304800" y="5410199"/>
            <a:ext cx="5486400" cy="9383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64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5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82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01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76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第五</a:t>
            </a:r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2438400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活用成语</a:t>
            </a:r>
            <a:r>
              <a:rPr lang="en-US" altLang="zh-CN" sz="60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</a:p>
          <a:p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四</a:t>
            </a:r>
            <a:r>
              <a:rPr lang="zh-CN" altLang="en-US" sz="6000" dirty="0">
                <a:latin typeface="Adobe Kaiti Std R" pitchFamily="18" charset="-128"/>
                <a:ea typeface="Adobe Kaiti Std R" pitchFamily="18" charset="-128"/>
              </a:rPr>
              <a:t>字格词语</a:t>
            </a:r>
          </a:p>
          <a:p>
            <a:endParaRPr lang="zh-TW" altLang="en-US" sz="60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352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8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第一</a:t>
            </a:r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819400"/>
            <a:ext cx="7162800" cy="2133600"/>
          </a:xfrm>
        </p:spPr>
        <p:txBody>
          <a:bodyPr>
            <a:normAutofit/>
          </a:bodyPr>
          <a:lstStyle/>
          <a:p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第十课</a:t>
            </a:r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课文</a:t>
            </a:r>
            <a:r>
              <a:rPr lang="en-US" altLang="zh-TW" sz="6000" dirty="0" smtClean="0">
                <a:latin typeface="Adobe Kaiti Std R" pitchFamily="18" charset="-128"/>
                <a:ea typeface="Adobe Kaiti Std R" pitchFamily="18" charset="-128"/>
              </a:rPr>
              <a:t>:</a:t>
            </a:r>
          </a:p>
          <a:p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我们来</a:t>
            </a:r>
            <a:r>
              <a:rPr lang="zh-CN" altLang="en-US" sz="6000" dirty="0">
                <a:latin typeface="Adobe Kaiti Std R" pitchFamily="18" charset="-128"/>
                <a:ea typeface="Adobe Kaiti Std R" pitchFamily="18" charset="-128"/>
              </a:rPr>
              <a:t>做七巧板</a:t>
            </a:r>
          </a:p>
        </p:txBody>
      </p:sp>
    </p:spTree>
    <p:extLst>
      <p:ext uri="{BB962C8B-B14F-4D97-AF65-F5344CB8AC3E}">
        <p14:creationId xmlns:p14="http://schemas.microsoft.com/office/powerpoint/2010/main" val="124749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7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5400" y="914400"/>
            <a:ext cx="228600" cy="3385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 smtClean="0">
                <a:latin typeface="KaiTi" panose="02010609060101010101" pitchFamily="49" charset="-122"/>
                <a:ea typeface="KaiTi" panose="02010609060101010101" pitchFamily="49" charset="-122"/>
              </a:rPr>
              <a:t>十</a:t>
            </a:r>
            <a:endParaRPr lang="en-US" sz="16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991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29" y="1167003"/>
            <a:ext cx="4185160" cy="51621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5829" y="148722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0350" y="239628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8595" y="328510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35829" y="4151114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010" y="1046168"/>
            <a:ext cx="1843456" cy="52988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314" y="952760"/>
            <a:ext cx="1879713" cy="53718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0350" y="5053191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0350" y="5787596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0" name="10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22734" y="5792962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66" y="386398"/>
            <a:ext cx="3723068" cy="4177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4953000" cy="866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7" y="2133600"/>
            <a:ext cx="8615363" cy="38147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6648450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2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第二</a:t>
            </a:r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部</a:t>
            </a:r>
            <a:r>
              <a:rPr lang="zh-CN" altLang="en-US" sz="6000" dirty="0">
                <a:latin typeface="Adobe Kaiti Std R" pitchFamily="18" charset="-128"/>
                <a:ea typeface="Adobe Kaiti Std R" pitchFamily="18" charset="-128"/>
              </a:rPr>
              <a:t>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说话练习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094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05270"/>
            <a:ext cx="8503103" cy="55100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09800" y="2510029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209800" y="341646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209800" y="4184734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09800" y="49530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971800" y="3962400"/>
            <a:ext cx="7620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10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5142" y="5791200"/>
            <a:ext cx="609600" cy="609600"/>
          </a:xfrm>
          <a:prstGeom prst="rect">
            <a:avLst/>
          </a:prstGeom>
        </p:spPr>
      </p:pic>
      <p:pic>
        <p:nvPicPr>
          <p:cNvPr id="27" name="Picture 6" descr="C:\Users\Meishing\Desktop\首冊 (1)\1\3-8.jpg"/>
          <p:cNvPicPr>
            <a:picLocks noChangeAspect="1" noChangeArrowheads="1"/>
          </p:cNvPicPr>
          <p:nvPr/>
        </p:nvPicPr>
        <p:blipFill>
          <a:blip r:embed="rId7" cstate="print"/>
          <a:srcRect l="6070" t="22749" r="78754"/>
          <a:stretch>
            <a:fillRect/>
          </a:stretch>
        </p:blipFill>
        <p:spPr bwMode="auto">
          <a:xfrm>
            <a:off x="441639" y="144265"/>
            <a:ext cx="1239031" cy="1122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04" y="228600"/>
            <a:ext cx="8736596" cy="608647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1981200" y="1981200"/>
            <a:ext cx="914400" cy="5334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6553200" y="3081335"/>
            <a:ext cx="533400" cy="8048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10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5800" y="5705471"/>
            <a:ext cx="609600" cy="609600"/>
          </a:xfrm>
          <a:prstGeom prst="rect">
            <a:avLst/>
          </a:prstGeom>
        </p:spPr>
      </p:pic>
      <p:pic>
        <p:nvPicPr>
          <p:cNvPr id="20" name="Picture 6" descr="C:\Users\Meishing\Desktop\首冊 (1)\1\3-8.jpg"/>
          <p:cNvPicPr>
            <a:picLocks noChangeAspect="1" noChangeArrowheads="1"/>
          </p:cNvPicPr>
          <p:nvPr/>
        </p:nvPicPr>
        <p:blipFill>
          <a:blip r:embed="rId7" cstate="print"/>
          <a:srcRect l="6070" t="22749" r="78754"/>
          <a:stretch>
            <a:fillRect/>
          </a:stretch>
        </p:blipFill>
        <p:spPr bwMode="auto">
          <a:xfrm>
            <a:off x="4161253" y="135289"/>
            <a:ext cx="1239031" cy="1122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0" r="60180" b="89984"/>
          <a:stretch/>
        </p:blipFill>
        <p:spPr>
          <a:xfrm>
            <a:off x="533400" y="228601"/>
            <a:ext cx="3124200" cy="609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91" t="16276" r="54076" b="74960"/>
          <a:stretch/>
        </p:blipFill>
        <p:spPr>
          <a:xfrm>
            <a:off x="2362200" y="1219201"/>
            <a:ext cx="1828800" cy="533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79" t="16275" r="4361" b="74961"/>
          <a:stretch/>
        </p:blipFill>
        <p:spPr>
          <a:xfrm>
            <a:off x="5410200" y="1219199"/>
            <a:ext cx="3124200" cy="5334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8" t="33803" r="23549" b="57433"/>
          <a:stretch/>
        </p:blipFill>
        <p:spPr>
          <a:xfrm>
            <a:off x="5029200" y="2286001"/>
            <a:ext cx="1828800" cy="53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77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第三</a:t>
            </a:r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课堂活动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621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856037"/>
            <a:ext cx="6553200" cy="3388694"/>
          </a:xfrm>
          <a:prstGeom prst="rect">
            <a:avLst/>
          </a:prstGeom>
        </p:spPr>
      </p:pic>
      <p:pic>
        <p:nvPicPr>
          <p:cNvPr id="15" name="10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1999" y="579120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43000"/>
            <a:ext cx="8001000" cy="17322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8966"/>
            <a:ext cx="6819900" cy="8440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4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3491</TotalTime>
  <Words>178</Words>
  <Application>Microsoft Office PowerPoint</Application>
  <PresentationFormat>On-screen Show (4:3)</PresentationFormat>
  <Paragraphs>48</Paragraphs>
  <Slides>23</Slides>
  <Notes>1</Notes>
  <HiddenSlides>0</HiddenSlides>
  <MMClips>26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Adobe Kaiti Std R</vt:lpstr>
      <vt:lpstr>KaiTi</vt:lpstr>
      <vt:lpstr>微軟正黑體</vt:lpstr>
      <vt:lpstr>新細明體</vt:lpstr>
      <vt:lpstr>Calibri</vt:lpstr>
      <vt:lpstr>Georgia</vt:lpstr>
      <vt:lpstr>Wingdings</vt:lpstr>
      <vt:lpstr>Wingdings 2</vt:lpstr>
      <vt:lpstr>Civic</vt:lpstr>
      <vt:lpstr>美洲华语首册  MeiZhou Chinese</vt:lpstr>
      <vt:lpstr>第一部份</vt:lpstr>
      <vt:lpstr>PowerPoint Presentation</vt:lpstr>
      <vt:lpstr>PowerPoint Presentation</vt:lpstr>
      <vt:lpstr>第二部份</vt:lpstr>
      <vt:lpstr>PowerPoint Presentation</vt:lpstr>
      <vt:lpstr>PowerPoint Presentation</vt:lpstr>
      <vt:lpstr>第三部份</vt:lpstr>
      <vt:lpstr>PowerPoint Presentation</vt:lpstr>
      <vt:lpstr>PowerPoint Presentation</vt:lpstr>
      <vt:lpstr>PowerPoint Presentation</vt:lpstr>
      <vt:lpstr>PowerPoint Presentation</vt:lpstr>
      <vt:lpstr>第四部份</vt:lpstr>
      <vt:lpstr>PowerPoint Presentation</vt:lpstr>
      <vt:lpstr>PowerPoint Presentation</vt:lpstr>
      <vt:lpstr>PowerPoint Presentation</vt:lpstr>
      <vt:lpstr>PowerPoint Presentation</vt:lpstr>
      <vt:lpstr>第五部份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Meishing</dc:creator>
  <cp:lastModifiedBy>Meishing Chen</cp:lastModifiedBy>
  <cp:revision>112</cp:revision>
  <dcterms:created xsi:type="dcterms:W3CDTF">2016-09-22T17:40:23Z</dcterms:created>
  <dcterms:modified xsi:type="dcterms:W3CDTF">2016-11-17T22:02:45Z</dcterms:modified>
</cp:coreProperties>
</file>