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06" r:id="rId2"/>
    <p:sldId id="307" r:id="rId3"/>
    <p:sldId id="257" r:id="rId4"/>
    <p:sldId id="304" r:id="rId5"/>
    <p:sldId id="308" r:id="rId6"/>
    <p:sldId id="259" r:id="rId7"/>
    <p:sldId id="260" r:id="rId8"/>
    <p:sldId id="309" r:id="rId9"/>
    <p:sldId id="261" r:id="rId10"/>
    <p:sldId id="305" r:id="rId11"/>
    <p:sldId id="310" r:id="rId12"/>
    <p:sldId id="289" r:id="rId13"/>
    <p:sldId id="297" r:id="rId14"/>
    <p:sldId id="263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7" d="100"/>
          <a:sy n="87" d="100"/>
        </p:scale>
        <p:origin x="-1332" y="-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3D6ED-E242-4E19-9A1C-8E0AB095B95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5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12/9/2016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openxmlformats.org/officeDocument/2006/relationships/image" Target="../media/image10.png"/><Relationship Id="rId3" Type="http://schemas.microsoft.com/office/2007/relationships/media" Target="../media/media12.wav"/><Relationship Id="rId7" Type="http://schemas.microsoft.com/office/2007/relationships/media" Target="../media/media14.wav"/><Relationship Id="rId12" Type="http://schemas.openxmlformats.org/officeDocument/2006/relationships/image" Target="../media/image29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openxmlformats.org/officeDocument/2006/relationships/slideLayout" Target="../slideLayouts/slideLayout7.xml"/><Relationship Id="rId5" Type="http://schemas.microsoft.com/office/2007/relationships/media" Target="../media/media13.wav"/><Relationship Id="rId10" Type="http://schemas.openxmlformats.org/officeDocument/2006/relationships/audio" Target="../media/media15.wav"/><Relationship Id="rId4" Type="http://schemas.openxmlformats.org/officeDocument/2006/relationships/audio" Target="../media/media12.wav"/><Relationship Id="rId9" Type="http://schemas.microsoft.com/office/2007/relationships/media" Target="../media/media15.wav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openxmlformats.org/officeDocument/2006/relationships/image" Target="../media/image31.png"/><Relationship Id="rId3" Type="http://schemas.microsoft.com/office/2007/relationships/media" Target="../media/media17.wav"/><Relationship Id="rId7" Type="http://schemas.microsoft.com/office/2007/relationships/media" Target="../media/media19.wav"/><Relationship Id="rId12" Type="http://schemas.openxmlformats.org/officeDocument/2006/relationships/image" Target="../media/image10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microsoft.com/office/2007/relationships/hdphoto" Target="../media/hdphoto13.wdp"/><Relationship Id="rId5" Type="http://schemas.microsoft.com/office/2007/relationships/media" Target="../media/media18.wav"/><Relationship Id="rId10" Type="http://schemas.openxmlformats.org/officeDocument/2006/relationships/image" Target="../media/image30.png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7.xml"/><Relationship Id="rId1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wav"/><Relationship Id="rId13" Type="http://schemas.microsoft.com/office/2007/relationships/hdphoto" Target="../media/hdphoto16.wdp"/><Relationship Id="rId3" Type="http://schemas.microsoft.com/office/2007/relationships/media" Target="../media/media21.wav"/><Relationship Id="rId7" Type="http://schemas.microsoft.com/office/2007/relationships/media" Target="../media/media23.wav"/><Relationship Id="rId12" Type="http://schemas.openxmlformats.org/officeDocument/2006/relationships/image" Target="../media/image33.png"/><Relationship Id="rId17" Type="http://schemas.openxmlformats.org/officeDocument/2006/relationships/image" Target="../media/image34.png"/><Relationship Id="rId2" Type="http://schemas.openxmlformats.org/officeDocument/2006/relationships/audio" Target="../media/media20.wav"/><Relationship Id="rId16" Type="http://schemas.microsoft.com/office/2007/relationships/hdphoto" Target="../media/hdphoto14.wdp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11" Type="http://schemas.microsoft.com/office/2007/relationships/hdphoto" Target="../media/hdphoto15.wdp"/><Relationship Id="rId5" Type="http://schemas.microsoft.com/office/2007/relationships/media" Target="../media/media22.wav"/><Relationship Id="rId1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audio" Target="../media/media21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wav"/><Relationship Id="rId13" Type="http://schemas.openxmlformats.org/officeDocument/2006/relationships/image" Target="../media/image31.png"/><Relationship Id="rId3" Type="http://schemas.microsoft.com/office/2007/relationships/media" Target="../media/media25.wav"/><Relationship Id="rId7" Type="http://schemas.microsoft.com/office/2007/relationships/media" Target="../media/media27.wav"/><Relationship Id="rId12" Type="http://schemas.openxmlformats.org/officeDocument/2006/relationships/image" Target="../media/image10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audio" Target="../media/media26.wav"/><Relationship Id="rId11" Type="http://schemas.microsoft.com/office/2007/relationships/hdphoto" Target="../media/hdphoto17.wdp"/><Relationship Id="rId5" Type="http://schemas.microsoft.com/office/2007/relationships/media" Target="../media/media26.wav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audio" Target="../media/media25.wav"/><Relationship Id="rId9" Type="http://schemas.openxmlformats.org/officeDocument/2006/relationships/slideLayout" Target="../slideLayouts/slideLayout7.xml"/><Relationship Id="rId1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wav"/><Relationship Id="rId13" Type="http://schemas.openxmlformats.org/officeDocument/2006/relationships/image" Target="../media/image10.png"/><Relationship Id="rId3" Type="http://schemas.microsoft.com/office/2007/relationships/media" Target="../media/media29.wav"/><Relationship Id="rId7" Type="http://schemas.microsoft.com/office/2007/relationships/media" Target="../media/media31.wav"/><Relationship Id="rId12" Type="http://schemas.microsoft.com/office/2007/relationships/hdphoto" Target="../media/hdphoto18.wdp"/><Relationship Id="rId2" Type="http://schemas.openxmlformats.org/officeDocument/2006/relationships/audio" Target="../media/media28.wav"/><Relationship Id="rId16" Type="http://schemas.openxmlformats.org/officeDocument/2006/relationships/image" Target="../media/image38.png"/><Relationship Id="rId1" Type="http://schemas.microsoft.com/office/2007/relationships/media" Target="../media/media28.wav"/><Relationship Id="rId6" Type="http://schemas.openxmlformats.org/officeDocument/2006/relationships/audio" Target="../media/media30.wav"/><Relationship Id="rId11" Type="http://schemas.openxmlformats.org/officeDocument/2006/relationships/image" Target="../media/image37.png"/><Relationship Id="rId5" Type="http://schemas.microsoft.com/office/2007/relationships/media" Target="../media/media30.wav"/><Relationship Id="rId15" Type="http://schemas.microsoft.com/office/2007/relationships/hdphoto" Target="../media/hdphoto14.wdp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9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image" Target="../media/image13.jpeg"/><Relationship Id="rId20" Type="http://schemas.microsoft.com/office/2007/relationships/hdphoto" Target="../media/hdphoto4.wdp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microsoft.com/office/2007/relationships/hdphoto" Target="../media/hdphoto1.wdp"/><Relationship Id="rId15" Type="http://schemas.openxmlformats.org/officeDocument/2006/relationships/image" Target="../media/image12.jpeg"/><Relationship Id="rId10" Type="http://schemas.openxmlformats.org/officeDocument/2006/relationships/image" Target="../media/image7.jpe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8.png"/><Relationship Id="rId3" Type="http://schemas.microsoft.com/office/2007/relationships/media" Target="../media/media3.wav"/><Relationship Id="rId21" Type="http://schemas.microsoft.com/office/2007/relationships/hdphoto" Target="../media/hdphoto8.wdp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microsoft.com/office/2007/relationships/hdphoto" Target="../media/hdphoto6.wdp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10.png"/><Relationship Id="rId5" Type="http://schemas.microsoft.com/office/2007/relationships/media" Target="../media/media4.wav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openxmlformats.org/officeDocument/2006/relationships/audio" Target="../media/media6.wav"/><Relationship Id="rId19" Type="http://schemas.microsoft.com/office/2007/relationships/hdphoto" Target="../media/hdphoto7.wdp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0.png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0.png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第十二课 </a:t>
            </a:r>
            <a:r>
              <a:rPr lang="en-US" altLang="zh-TW" sz="4000" dirty="0" err="1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美洲华语首册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第一部份：课文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踏！踏！踏！</a:t>
            </a:r>
            <a:endParaRPr lang="zh-CN" altLang="en-US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第二部份：说话练习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第三部份：课堂活动</a:t>
            </a:r>
          </a:p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第四部份：拼音练习</a:t>
            </a:r>
          </a:p>
        </p:txBody>
      </p:sp>
    </p:spTree>
    <p:extLst>
      <p:ext uri="{BB962C8B-B14F-4D97-AF65-F5344CB8AC3E}">
        <p14:creationId xmlns:p14="http://schemas.microsoft.com/office/powerpoint/2010/main" val="397232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" y="2286000"/>
            <a:ext cx="8986539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2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83550" y="5970588"/>
            <a:ext cx="609600" cy="609600"/>
          </a:xfrm>
          <a:prstGeom prst="rect">
            <a:avLst/>
          </a:prstGeom>
        </p:spPr>
      </p:pic>
      <p:pic>
        <p:nvPicPr>
          <p:cNvPr id="5" name="1206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57400" y="1807291"/>
            <a:ext cx="425450" cy="425450"/>
          </a:xfrm>
          <a:prstGeom prst="rect">
            <a:avLst/>
          </a:prstGeom>
        </p:spPr>
      </p:pic>
      <p:pic>
        <p:nvPicPr>
          <p:cNvPr id="6" name="1206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53251" y="1807291"/>
            <a:ext cx="425450" cy="425450"/>
          </a:xfrm>
          <a:prstGeom prst="rect">
            <a:avLst/>
          </a:prstGeom>
        </p:spPr>
      </p:pic>
      <p:pic>
        <p:nvPicPr>
          <p:cNvPr id="7" name="1206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377" y="1767202"/>
            <a:ext cx="425450" cy="425450"/>
          </a:xfrm>
          <a:prstGeom prst="rect">
            <a:avLst/>
          </a:prstGeom>
        </p:spPr>
      </p:pic>
      <p:pic>
        <p:nvPicPr>
          <p:cNvPr id="8" name="1206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64008" y="4267200"/>
            <a:ext cx="425450" cy="425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74694" cy="114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2057400"/>
            <a:ext cx="14478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拼音练习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744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97172" y="226803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3732" y="406554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97172" y="5486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32" y="2115851"/>
            <a:ext cx="5257800" cy="4268709"/>
          </a:xfrm>
          <a:prstGeom prst="rect">
            <a:avLst/>
          </a:prstGeom>
        </p:spPr>
      </p:pic>
      <p:pic>
        <p:nvPicPr>
          <p:cNvPr id="3" name="12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76161" y="5819242"/>
            <a:ext cx="609600" cy="609600"/>
          </a:xfrm>
          <a:prstGeom prst="rect">
            <a:avLst/>
          </a:prstGeom>
        </p:spPr>
      </p:pic>
      <p:pic>
        <p:nvPicPr>
          <p:cNvPr id="4" name="1207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62532" y="2498466"/>
            <a:ext cx="422275" cy="422275"/>
          </a:xfrm>
          <a:prstGeom prst="rect">
            <a:avLst/>
          </a:prstGeom>
        </p:spPr>
      </p:pic>
      <p:pic>
        <p:nvPicPr>
          <p:cNvPr id="5" name="1207-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10036" y="5671066"/>
            <a:ext cx="422275" cy="422275"/>
          </a:xfrm>
          <a:prstGeom prst="rect">
            <a:avLst/>
          </a:prstGeom>
        </p:spPr>
      </p:pic>
      <p:pic>
        <p:nvPicPr>
          <p:cNvPr id="6" name="1207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21257" y="4019238"/>
            <a:ext cx="422275" cy="422275"/>
          </a:xfrm>
          <a:prstGeom prst="rect">
            <a:avLst/>
          </a:prstGeom>
        </p:spPr>
      </p:pic>
      <p:pic>
        <p:nvPicPr>
          <p:cNvPr id="20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3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599"/>
            <a:ext cx="8610600" cy="1647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6" y="2950595"/>
            <a:ext cx="8191175" cy="2686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94" b="34286"/>
          <a:stretch/>
        </p:blipFill>
        <p:spPr>
          <a:xfrm>
            <a:off x="609601" y="2971800"/>
            <a:ext cx="2438400" cy="175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70" r="33424" b="34286"/>
          <a:stretch/>
        </p:blipFill>
        <p:spPr>
          <a:xfrm>
            <a:off x="3581401" y="2971800"/>
            <a:ext cx="2438400" cy="1752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89" b="34286"/>
          <a:stretch/>
        </p:blipFill>
        <p:spPr>
          <a:xfrm>
            <a:off x="6248400" y="2971800"/>
            <a:ext cx="2487571" cy="1752600"/>
          </a:xfrm>
          <a:prstGeom prst="rect">
            <a:avLst/>
          </a:prstGeom>
        </p:spPr>
      </p:pic>
      <p:pic>
        <p:nvPicPr>
          <p:cNvPr id="6" name="12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09431" y="5765133"/>
            <a:ext cx="609600" cy="609600"/>
          </a:xfrm>
          <a:prstGeom prst="rect">
            <a:avLst/>
          </a:prstGeom>
        </p:spPr>
      </p:pic>
      <p:pic>
        <p:nvPicPr>
          <p:cNvPr id="7" name="1208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3063" y="2540666"/>
            <a:ext cx="490537" cy="490537"/>
          </a:xfrm>
          <a:prstGeom prst="rect">
            <a:avLst/>
          </a:prstGeom>
        </p:spPr>
      </p:pic>
      <p:pic>
        <p:nvPicPr>
          <p:cNvPr id="8" name="1208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95280" y="2540667"/>
            <a:ext cx="490537" cy="490537"/>
          </a:xfrm>
          <a:prstGeom prst="rect">
            <a:avLst/>
          </a:prstGeom>
        </p:spPr>
      </p:pic>
      <p:pic>
        <p:nvPicPr>
          <p:cNvPr id="9" name="1208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4835" y="2470790"/>
            <a:ext cx="490537" cy="490537"/>
          </a:xfrm>
          <a:prstGeom prst="rect">
            <a:avLst/>
          </a:prstGeom>
        </p:spPr>
      </p:pic>
      <p:pic>
        <p:nvPicPr>
          <p:cNvPr id="22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5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599"/>
            <a:ext cx="8610600" cy="1647111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3" r="36275" b="76397"/>
          <a:stretch/>
        </p:blipFill>
        <p:spPr>
          <a:xfrm>
            <a:off x="5403346" y="1082258"/>
            <a:ext cx="198120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04800" y="260557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4800" y="380360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98360" y="477194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14600"/>
            <a:ext cx="7079684" cy="2984778"/>
          </a:xfrm>
          <a:prstGeom prst="rect">
            <a:avLst/>
          </a:prstGeom>
        </p:spPr>
      </p:pic>
      <p:pic>
        <p:nvPicPr>
          <p:cNvPr id="9" name="12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46362" y="5791200"/>
            <a:ext cx="609600" cy="609600"/>
          </a:xfrm>
          <a:prstGeom prst="rect">
            <a:avLst/>
          </a:prstGeom>
        </p:spPr>
      </p:pic>
      <p:pic>
        <p:nvPicPr>
          <p:cNvPr id="10" name="1209-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71924" y="4922999"/>
            <a:ext cx="436562" cy="436562"/>
          </a:xfrm>
          <a:prstGeom prst="rect">
            <a:avLst/>
          </a:prstGeom>
        </p:spPr>
      </p:pic>
      <p:pic>
        <p:nvPicPr>
          <p:cNvPr id="11" name="1209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65484" y="2660573"/>
            <a:ext cx="436562" cy="436562"/>
          </a:xfrm>
          <a:prstGeom prst="rect">
            <a:avLst/>
          </a:prstGeom>
        </p:spPr>
      </p:pic>
      <p:pic>
        <p:nvPicPr>
          <p:cNvPr id="12" name="1209-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65484" y="3689385"/>
            <a:ext cx="436562" cy="436562"/>
          </a:xfrm>
          <a:prstGeom prst="rect">
            <a:avLst/>
          </a:prstGeom>
        </p:spPr>
      </p:pic>
      <p:pic>
        <p:nvPicPr>
          <p:cNvPr id="19" name="Picture 2" descr="C:\Users\Meishing\Desktop\首冊 (1)\1\3-15.jpg"/>
          <p:cNvPicPr>
            <a:picLocks noChangeAspect="1" noChangeArrowheads="1"/>
          </p:cNvPicPr>
          <p:nvPr/>
        </p:nvPicPr>
        <p:blipFill>
          <a:blip r:embed="rId13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28599"/>
            <a:ext cx="8610600" cy="1647111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6" r="29989" b="78883"/>
          <a:stretch/>
        </p:blipFill>
        <p:spPr>
          <a:xfrm>
            <a:off x="5867400" y="1211985"/>
            <a:ext cx="2133600" cy="663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74" y="1738694"/>
            <a:ext cx="6997274" cy="4585906"/>
          </a:xfrm>
          <a:prstGeom prst="rect">
            <a:avLst/>
          </a:prstGeom>
        </p:spPr>
      </p:pic>
      <p:pic>
        <p:nvPicPr>
          <p:cNvPr id="7" name="12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66125" y="5842000"/>
            <a:ext cx="609600" cy="609600"/>
          </a:xfrm>
          <a:prstGeom prst="rect">
            <a:avLst/>
          </a:prstGeom>
        </p:spPr>
      </p:pic>
      <p:pic>
        <p:nvPicPr>
          <p:cNvPr id="8" name="1210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9897" y="2945685"/>
            <a:ext cx="431800" cy="431800"/>
          </a:xfrm>
          <a:prstGeom prst="rect">
            <a:avLst/>
          </a:prstGeom>
        </p:spPr>
      </p:pic>
      <p:pic>
        <p:nvPicPr>
          <p:cNvPr id="9" name="1210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72987" y="3546249"/>
            <a:ext cx="431800" cy="431800"/>
          </a:xfrm>
          <a:prstGeom prst="rect">
            <a:avLst/>
          </a:prstGeom>
        </p:spPr>
      </p:pic>
      <p:pic>
        <p:nvPicPr>
          <p:cNvPr id="10" name="1210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4044" y="4908818"/>
            <a:ext cx="431800" cy="4318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8600" y="228600"/>
            <a:ext cx="8610600" cy="1391315"/>
            <a:chOff x="228600" y="228600"/>
            <a:chExt cx="8610600" cy="1140325"/>
          </a:xfrm>
        </p:grpSpPr>
        <p:pic>
          <p:nvPicPr>
            <p:cNvPr id="19" name="Picture 2" descr="C:\Users\Meishing\Desktop\首冊 (1)\1\3-15.jpg"/>
            <p:cNvPicPr>
              <a:picLocks noChangeAspect="1" noChangeArrowheads="1"/>
            </p:cNvPicPr>
            <p:nvPr/>
          </p:nvPicPr>
          <p:blipFill>
            <a:blip r:embed="rId14" cstate="print">
              <a:lum contrast="10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8600"/>
              <a:ext cx="8610600" cy="1135460"/>
            </a:xfrm>
            <a:prstGeom prst="rect">
              <a:avLst/>
            </a:prstGeom>
            <a:noFill/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8" t="56309" r="30973"/>
            <a:stretch/>
          </p:blipFill>
          <p:spPr>
            <a:xfrm>
              <a:off x="3075000" y="752687"/>
              <a:ext cx="2412845" cy="616238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5" r="33911" b="76434"/>
          <a:stretch/>
        </p:blipFill>
        <p:spPr>
          <a:xfrm>
            <a:off x="2133600" y="1738694"/>
            <a:ext cx="3505200" cy="10807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9" t="35197" r="19755" b="43202"/>
          <a:stretch/>
        </p:blipFill>
        <p:spPr>
          <a:xfrm>
            <a:off x="2590800" y="3352800"/>
            <a:ext cx="4038600" cy="990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8" t="78399" r="19754"/>
          <a:stretch/>
        </p:blipFill>
        <p:spPr>
          <a:xfrm>
            <a:off x="2667000" y="5334000"/>
            <a:ext cx="39624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4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6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6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8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19400"/>
            <a:ext cx="7162800" cy="2133600"/>
          </a:xfrm>
        </p:spPr>
        <p:txBody>
          <a:bodyPr>
            <a:normAutofit/>
          </a:bodyPr>
          <a:lstStyle/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第十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</a:p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踏！踏！踏！</a:t>
            </a:r>
            <a:endParaRPr lang="zh-CN" alt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0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46" y="1125613"/>
            <a:ext cx="5870384" cy="322047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48" y="3445533"/>
            <a:ext cx="5611257" cy="2927970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V="1">
            <a:off x="3886199" y="873438"/>
            <a:ext cx="4996043" cy="9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7971"/>
            <a:ext cx="618744" cy="966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59" y="1016358"/>
            <a:ext cx="539496" cy="957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77" y="4269604"/>
            <a:ext cx="826008" cy="10332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283" y="1005217"/>
            <a:ext cx="579120" cy="101498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00" y="1075794"/>
            <a:ext cx="502920" cy="838200"/>
          </a:xfrm>
          <a:prstGeom prst="rect">
            <a:avLst/>
          </a:prstGeom>
        </p:spPr>
      </p:pic>
      <p:pic>
        <p:nvPicPr>
          <p:cNvPr id="34" name="12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99438" y="5854700"/>
            <a:ext cx="609600" cy="609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39" y="4312276"/>
            <a:ext cx="548640" cy="990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26" y="2205902"/>
            <a:ext cx="579120" cy="10149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24" y="3331099"/>
            <a:ext cx="579120" cy="101498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72" y="3321868"/>
            <a:ext cx="579120" cy="101498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26" y="3268313"/>
            <a:ext cx="618744" cy="9662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552" y="3351696"/>
            <a:ext cx="497378" cy="9179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35" y="2276747"/>
            <a:ext cx="502920" cy="838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55" y="3379124"/>
            <a:ext cx="502920" cy="838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12" y="3410260"/>
            <a:ext cx="502920" cy="838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17" y="5472959"/>
            <a:ext cx="1224215" cy="89199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63" y="227082"/>
            <a:ext cx="4439081" cy="5394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4" y="249508"/>
            <a:ext cx="3598608" cy="776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7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76" y="354496"/>
            <a:ext cx="1959284" cy="24532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0" y="3370900"/>
            <a:ext cx="1751912" cy="28273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83" y="210448"/>
            <a:ext cx="1675102" cy="24154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39" y="395981"/>
            <a:ext cx="1808030" cy="2229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60" y="3574888"/>
            <a:ext cx="3696925" cy="2693670"/>
          </a:xfrm>
          <a:prstGeom prst="rect">
            <a:avLst/>
          </a:prstGeom>
        </p:spPr>
      </p:pic>
      <p:pic>
        <p:nvPicPr>
          <p:cNvPr id="8" name="12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277225" y="5791200"/>
            <a:ext cx="609600" cy="609600"/>
          </a:xfrm>
          <a:prstGeom prst="rect">
            <a:avLst/>
          </a:prstGeom>
        </p:spPr>
      </p:pic>
      <p:pic>
        <p:nvPicPr>
          <p:cNvPr id="9" name="1202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926667" y="2221476"/>
            <a:ext cx="404409" cy="404409"/>
          </a:xfrm>
          <a:prstGeom prst="rect">
            <a:avLst/>
          </a:prstGeom>
        </p:spPr>
      </p:pic>
      <p:pic>
        <p:nvPicPr>
          <p:cNvPr id="10" name="1202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738948" y="2200011"/>
            <a:ext cx="405837" cy="405837"/>
          </a:xfrm>
          <a:prstGeom prst="rect">
            <a:avLst/>
          </a:prstGeom>
        </p:spPr>
      </p:pic>
      <p:pic>
        <p:nvPicPr>
          <p:cNvPr id="11" name="1202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000999" y="2150386"/>
            <a:ext cx="435069" cy="435069"/>
          </a:xfrm>
          <a:prstGeom prst="rect">
            <a:avLst/>
          </a:prstGeom>
        </p:spPr>
      </p:pic>
      <p:pic>
        <p:nvPicPr>
          <p:cNvPr id="12" name="1202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694762" y="5755515"/>
            <a:ext cx="361950" cy="361950"/>
          </a:xfrm>
          <a:prstGeom prst="rect">
            <a:avLst/>
          </a:prstGeom>
        </p:spPr>
      </p:pic>
      <p:pic>
        <p:nvPicPr>
          <p:cNvPr id="13" name="1202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164021" y="5862535"/>
            <a:ext cx="404813" cy="4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0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说话练习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270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79752"/>
            <a:ext cx="8238664" cy="51847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242275" y="299958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211624" y="380775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211624" y="449814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895600" y="316253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895600" y="380775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910562" y="449814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211624" y="518853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12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8513" y="6022975"/>
            <a:ext cx="609600" cy="609600"/>
          </a:xfrm>
          <a:prstGeom prst="rect">
            <a:avLst/>
          </a:prstGeom>
        </p:spPr>
      </p:pic>
      <p:pic>
        <p:nvPicPr>
          <p:cNvPr id="17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7" cstate="print"/>
          <a:srcRect l="6070" t="22749" r="78754"/>
          <a:stretch>
            <a:fillRect/>
          </a:stretch>
        </p:blipFill>
        <p:spPr bwMode="auto">
          <a:xfrm>
            <a:off x="592108" y="350698"/>
            <a:ext cx="1239031" cy="112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9" y="252211"/>
            <a:ext cx="8667371" cy="6102440"/>
          </a:xfrm>
          <a:prstGeom prst="rect">
            <a:avLst/>
          </a:prstGeom>
        </p:spPr>
      </p:pic>
      <p:pic>
        <p:nvPicPr>
          <p:cNvPr id="5" name="12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745051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" r="69453" b="87900"/>
          <a:stretch/>
        </p:blipFill>
        <p:spPr>
          <a:xfrm>
            <a:off x="381000" y="252211"/>
            <a:ext cx="2514600" cy="7383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63" r="27254" b="87900"/>
          <a:stretch/>
        </p:blipFill>
        <p:spPr>
          <a:xfrm>
            <a:off x="3200400" y="252211"/>
            <a:ext cx="3352800" cy="7383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50" t="17095" b="72916"/>
          <a:stretch/>
        </p:blipFill>
        <p:spPr>
          <a:xfrm>
            <a:off x="6172200" y="1295400"/>
            <a:ext cx="2743200" cy="609600"/>
          </a:xfrm>
          <a:prstGeom prst="rect">
            <a:avLst/>
          </a:prstGeom>
        </p:spPr>
      </p:pic>
      <p:pic>
        <p:nvPicPr>
          <p:cNvPr id="20" name="Picture 6" descr="C:\Users\Meishing\Desktop\首冊 (1)\1\3-8.jpg"/>
          <p:cNvPicPr>
            <a:picLocks noChangeAspect="1" noChangeArrowheads="1"/>
          </p:cNvPicPr>
          <p:nvPr/>
        </p:nvPicPr>
        <p:blipFill>
          <a:blip r:embed="rId7" cstate="print"/>
          <a:srcRect l="6070" t="22749" r="78754"/>
          <a:stretch>
            <a:fillRect/>
          </a:stretch>
        </p:blipFill>
        <p:spPr bwMode="auto">
          <a:xfrm>
            <a:off x="8001000" y="173926"/>
            <a:ext cx="921400" cy="834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</a:t>
            </a:r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课堂活动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391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74694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89788"/>
            <a:ext cx="667512" cy="1673352"/>
          </a:xfrm>
          <a:prstGeom prst="rect">
            <a:avLst/>
          </a:prstGeom>
        </p:spPr>
      </p:pic>
      <p:pic>
        <p:nvPicPr>
          <p:cNvPr id="12" name="1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57150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92178"/>
            <a:ext cx="5486400" cy="454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733800" y="5562600"/>
            <a:ext cx="14478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33600"/>
            <a:ext cx="2546552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77" y="4419600"/>
            <a:ext cx="213312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3545</TotalTime>
  <Words>120</Words>
  <Application>Microsoft Office PowerPoint</Application>
  <PresentationFormat>On-screen Show (4:3)</PresentationFormat>
  <Paragraphs>29</Paragraphs>
  <Slides>15</Slides>
  <Notes>1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Civic</vt:lpstr>
      <vt:lpstr>美洲华语首册  MeiZhou Chinese</vt:lpstr>
      <vt:lpstr>第一部份</vt:lpstr>
      <vt:lpstr>PowerPoint Presentation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PowerPoint Presentation</vt:lpstr>
      <vt:lpstr>第四部份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Yali Li</cp:lastModifiedBy>
  <cp:revision>123</cp:revision>
  <dcterms:created xsi:type="dcterms:W3CDTF">2016-09-22T17:40:23Z</dcterms:created>
  <dcterms:modified xsi:type="dcterms:W3CDTF">2016-12-09T18:05:59Z</dcterms:modified>
</cp:coreProperties>
</file>