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02" r:id="rId2"/>
    <p:sldId id="291" r:id="rId3"/>
    <p:sldId id="257" r:id="rId4"/>
    <p:sldId id="292" r:id="rId5"/>
    <p:sldId id="259" r:id="rId6"/>
    <p:sldId id="305" r:id="rId7"/>
    <p:sldId id="293" r:id="rId8"/>
    <p:sldId id="261" r:id="rId9"/>
    <p:sldId id="304" r:id="rId10"/>
    <p:sldId id="260" r:id="rId11"/>
    <p:sldId id="294" r:id="rId12"/>
    <p:sldId id="289" r:id="rId13"/>
    <p:sldId id="297" r:id="rId14"/>
    <p:sldId id="263" r:id="rId15"/>
    <p:sldId id="265" r:id="rId16"/>
    <p:sldId id="303" r:id="rId17"/>
    <p:sldId id="300" r:id="rId18"/>
    <p:sldId id="298" r:id="rId19"/>
    <p:sldId id="299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95" d="100"/>
          <a:sy n="95" d="100"/>
        </p:scale>
        <p:origin x="-110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jpeg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21.jpe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20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7.xml"/><Relationship Id="rId5" Type="http://schemas.microsoft.com/office/2007/relationships/media" Target="../media/media9.wav"/><Relationship Id="rId10" Type="http://schemas.openxmlformats.org/officeDocument/2006/relationships/audio" Target="../media/media11.wav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openxmlformats.org/officeDocument/2006/relationships/image" Target="../media/image23.png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image" Target="../media/image20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microsoft.com/office/2007/relationships/hdphoto" Target="../media/hdphoto13.wdp"/><Relationship Id="rId5" Type="http://schemas.microsoft.com/office/2007/relationships/media" Target="../media/media14.wav"/><Relationship Id="rId10" Type="http://schemas.openxmlformats.org/officeDocument/2006/relationships/image" Target="../media/image22.png"/><Relationship Id="rId4" Type="http://schemas.openxmlformats.org/officeDocument/2006/relationships/audio" Target="../media/media13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7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26.jpeg"/><Relationship Id="rId5" Type="http://schemas.microsoft.com/office/2007/relationships/media" Target="../media/media18.wav"/><Relationship Id="rId10" Type="http://schemas.openxmlformats.org/officeDocument/2006/relationships/image" Target="../media/image25.png"/><Relationship Id="rId4" Type="http://schemas.openxmlformats.org/officeDocument/2006/relationships/audio" Target="../media/media17.wav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openxmlformats.org/officeDocument/2006/relationships/image" Target="../media/image27.png"/><Relationship Id="rId18" Type="http://schemas.openxmlformats.org/officeDocument/2006/relationships/image" Target="../media/image11.png"/><Relationship Id="rId3" Type="http://schemas.microsoft.com/office/2007/relationships/media" Target="../media/media20.wav"/><Relationship Id="rId7" Type="http://schemas.microsoft.com/office/2007/relationships/media" Target="../media/media22.wav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30.png"/><Relationship Id="rId2" Type="http://schemas.openxmlformats.org/officeDocument/2006/relationships/audio" Target="../media/media19.wav"/><Relationship Id="rId16" Type="http://schemas.openxmlformats.org/officeDocument/2006/relationships/image" Target="../media/image29.png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11" Type="http://schemas.openxmlformats.org/officeDocument/2006/relationships/slideLayout" Target="../slideLayouts/slideLayout7.xml"/><Relationship Id="rId5" Type="http://schemas.microsoft.com/office/2007/relationships/media" Target="../media/media21.wav"/><Relationship Id="rId15" Type="http://schemas.openxmlformats.org/officeDocument/2006/relationships/image" Target="../media/image28.jpeg"/><Relationship Id="rId10" Type="http://schemas.openxmlformats.org/officeDocument/2006/relationships/audio" Target="../media/media23.wav"/><Relationship Id="rId4" Type="http://schemas.openxmlformats.org/officeDocument/2006/relationships/audio" Target="../media/media20.wav"/><Relationship Id="rId9" Type="http://schemas.microsoft.com/office/2007/relationships/media" Target="../media/media23.wav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jpe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microsoft.com/office/2007/relationships/hdphoto" Target="../media/hdphoto9.wdp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第十三課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第一部份：課文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肚子餓了，怎麼辦？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5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599"/>
            <a:ext cx="8766594" cy="6150251"/>
          </a:xfrm>
          <a:prstGeom prst="rect">
            <a:avLst/>
          </a:prstGeom>
        </p:spPr>
      </p:pic>
      <p:pic>
        <p:nvPicPr>
          <p:cNvPr id="27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1" y="116284"/>
            <a:ext cx="750856" cy="75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2" r="58279" b="87610"/>
          <a:stretch/>
        </p:blipFill>
        <p:spPr>
          <a:xfrm>
            <a:off x="914400" y="228599"/>
            <a:ext cx="2971800" cy="76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00" t="78055" r="50455" b="10794"/>
          <a:stretch/>
        </p:blipFill>
        <p:spPr>
          <a:xfrm>
            <a:off x="3200400" y="5029200"/>
            <a:ext cx="137160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22" t="9912" r="6126" b="78937"/>
          <a:stretch/>
        </p:blipFill>
        <p:spPr>
          <a:xfrm>
            <a:off x="4876800" y="838200"/>
            <a:ext cx="35814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37" t="29735" r="910" b="59114"/>
          <a:stretch/>
        </p:blipFill>
        <p:spPr>
          <a:xfrm>
            <a:off x="6324600" y="2057400"/>
            <a:ext cx="2590800" cy="685800"/>
          </a:xfrm>
          <a:prstGeom prst="rect">
            <a:avLst/>
          </a:prstGeom>
        </p:spPr>
      </p:pic>
      <p:pic>
        <p:nvPicPr>
          <p:cNvPr id="16" name="13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701" y="5769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3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599" y="209363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5159" y="318014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28599" y="43247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2" cstate="print"/>
          <a:srcRect b="71795"/>
          <a:stretch>
            <a:fillRect/>
          </a:stretch>
        </p:blipFill>
        <p:spPr bwMode="auto">
          <a:xfrm>
            <a:off x="228599" y="228600"/>
            <a:ext cx="8686801" cy="15240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9" y="1786944"/>
            <a:ext cx="7283296" cy="44424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159" y="563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注音版13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47656" y="6229404"/>
            <a:ext cx="609600" cy="609600"/>
          </a:xfrm>
          <a:prstGeom prst="rect">
            <a:avLst/>
          </a:prstGeom>
        </p:spPr>
      </p:pic>
      <p:pic>
        <p:nvPicPr>
          <p:cNvPr id="9" name="注音版1301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19455" y="2039457"/>
            <a:ext cx="488950" cy="488950"/>
          </a:xfrm>
          <a:prstGeom prst="rect">
            <a:avLst/>
          </a:prstGeom>
        </p:spPr>
      </p:pic>
      <p:pic>
        <p:nvPicPr>
          <p:cNvPr id="10" name="注音版130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02575" y="3110777"/>
            <a:ext cx="488950" cy="488950"/>
          </a:xfrm>
          <a:prstGeom prst="rect">
            <a:avLst/>
          </a:prstGeom>
        </p:spPr>
      </p:pic>
      <p:pic>
        <p:nvPicPr>
          <p:cNvPr id="11" name="注音版1301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46015" y="4324708"/>
            <a:ext cx="488950" cy="488950"/>
          </a:xfrm>
          <a:prstGeom prst="rect">
            <a:avLst/>
          </a:prstGeom>
        </p:spPr>
      </p:pic>
      <p:pic>
        <p:nvPicPr>
          <p:cNvPr id="13" name="注音版1301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46015" y="5505593"/>
            <a:ext cx="488950" cy="4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4" y="3048000"/>
            <a:ext cx="8554938" cy="3124200"/>
          </a:xfrm>
          <a:prstGeom prst="rect">
            <a:avLst/>
          </a:prstGeom>
        </p:spPr>
      </p:pic>
      <p:pic>
        <p:nvPicPr>
          <p:cNvPr id="12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2" cstate="print"/>
          <a:srcRect b="71795"/>
          <a:stretch>
            <a:fillRect/>
          </a:stretch>
        </p:blipFill>
        <p:spPr bwMode="auto">
          <a:xfrm>
            <a:off x="228599" y="228600"/>
            <a:ext cx="8727363" cy="1743812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5" r="39747" b="82298"/>
          <a:stretch/>
        </p:blipFill>
        <p:spPr>
          <a:xfrm>
            <a:off x="3706820" y="1817854"/>
            <a:ext cx="1577959" cy="597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50" b="26829"/>
          <a:stretch/>
        </p:blipFill>
        <p:spPr>
          <a:xfrm>
            <a:off x="401024" y="3048000"/>
            <a:ext cx="2570776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04" r="36102" b="26829"/>
          <a:stretch/>
        </p:blipFill>
        <p:spPr>
          <a:xfrm>
            <a:off x="3352800" y="3048000"/>
            <a:ext cx="2514600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51" b="26829"/>
          <a:stretch/>
        </p:blipFill>
        <p:spPr>
          <a:xfrm>
            <a:off x="6248400" y="3048000"/>
            <a:ext cx="2707562" cy="2286000"/>
          </a:xfrm>
          <a:prstGeom prst="rect">
            <a:avLst/>
          </a:prstGeom>
        </p:spPr>
      </p:pic>
      <p:pic>
        <p:nvPicPr>
          <p:cNvPr id="10" name="注音版13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29190" y="5792475"/>
            <a:ext cx="609600" cy="609600"/>
          </a:xfrm>
          <a:prstGeom prst="rect">
            <a:avLst/>
          </a:prstGeom>
        </p:spPr>
      </p:pic>
      <p:pic>
        <p:nvPicPr>
          <p:cNvPr id="11" name="注音版130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3843" y="2630364"/>
            <a:ext cx="465137" cy="465137"/>
          </a:xfrm>
          <a:prstGeom prst="rect">
            <a:avLst/>
          </a:prstGeom>
        </p:spPr>
      </p:pic>
      <p:pic>
        <p:nvPicPr>
          <p:cNvPr id="20" name="注音版1302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77531" y="2621365"/>
            <a:ext cx="465137" cy="465137"/>
          </a:xfrm>
          <a:prstGeom prst="rect">
            <a:avLst/>
          </a:prstGeom>
        </p:spPr>
      </p:pic>
      <p:pic>
        <p:nvPicPr>
          <p:cNvPr id="21" name="注音版1302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69612" y="2621365"/>
            <a:ext cx="465137" cy="4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3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2142" y="313402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9655" y="4800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r="29989" b="78883"/>
          <a:stretch/>
        </p:blipFill>
        <p:spPr>
          <a:xfrm>
            <a:off x="6212762" y="992422"/>
            <a:ext cx="2133600" cy="663725"/>
          </a:xfrm>
          <a:prstGeom prst="rect">
            <a:avLst/>
          </a:prstGeom>
        </p:spPr>
      </p:pic>
      <p:pic>
        <p:nvPicPr>
          <p:cNvPr id="14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9" cstate="print"/>
          <a:srcRect b="71795"/>
          <a:stretch>
            <a:fillRect/>
          </a:stretch>
        </p:blipFill>
        <p:spPr bwMode="auto">
          <a:xfrm>
            <a:off x="228599" y="228599"/>
            <a:ext cx="8686801" cy="1872231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r="32457" b="85938"/>
          <a:stretch/>
        </p:blipFill>
        <p:spPr>
          <a:xfrm>
            <a:off x="3124200" y="1768787"/>
            <a:ext cx="2508774" cy="664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5" y="2864652"/>
            <a:ext cx="7631880" cy="2774147"/>
          </a:xfrm>
          <a:prstGeom prst="rect">
            <a:avLst/>
          </a:prstGeom>
        </p:spPr>
      </p:pic>
      <p:pic>
        <p:nvPicPr>
          <p:cNvPr id="3" name="注音版13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46362" y="5791200"/>
            <a:ext cx="609600" cy="609600"/>
          </a:xfrm>
          <a:prstGeom prst="rect">
            <a:avLst/>
          </a:prstGeom>
        </p:spPr>
      </p:pic>
      <p:pic>
        <p:nvPicPr>
          <p:cNvPr id="4" name="注音版1303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24807" y="3160393"/>
            <a:ext cx="439769" cy="439769"/>
          </a:xfrm>
          <a:prstGeom prst="rect">
            <a:avLst/>
          </a:prstGeom>
        </p:spPr>
      </p:pic>
      <p:pic>
        <p:nvPicPr>
          <p:cNvPr id="5" name="注音版1303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0048" y="4730163"/>
            <a:ext cx="439769" cy="439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3253"/>
            <a:ext cx="8077200" cy="481248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4800" y="304801"/>
            <a:ext cx="8580961" cy="1295399"/>
            <a:chOff x="304800" y="304800"/>
            <a:chExt cx="8580961" cy="1443387"/>
          </a:xfrm>
        </p:grpSpPr>
        <p:pic>
          <p:nvPicPr>
            <p:cNvPr id="16" name="Picture 15" descr="C:\Users\Meishing\Desktop\首冊 (1)\1\1-27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lum contrast="10000"/>
            </a:blip>
            <a:srcRect b="68056"/>
            <a:stretch/>
          </p:blipFill>
          <p:spPr bwMode="auto">
            <a:xfrm>
              <a:off x="304800" y="304800"/>
              <a:ext cx="8580961" cy="1443387"/>
            </a:xfrm>
            <a:prstGeom prst="rect">
              <a:avLst/>
            </a:prstGeom>
            <a:noFill/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3" t="50000" r="39823"/>
            <a:stretch/>
          </p:blipFill>
          <p:spPr>
            <a:xfrm>
              <a:off x="3810000" y="917193"/>
              <a:ext cx="2286000" cy="762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8" t="57895" r="38053"/>
            <a:stretch/>
          </p:blipFill>
          <p:spPr>
            <a:xfrm>
              <a:off x="3714750" y="993393"/>
              <a:ext cx="2228850" cy="6858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" r="26415" b="82567"/>
          <a:stretch/>
        </p:blipFill>
        <p:spPr>
          <a:xfrm>
            <a:off x="609600" y="1523253"/>
            <a:ext cx="5562600" cy="838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26" t="22183" r="10377" b="50900"/>
          <a:stretch/>
        </p:blipFill>
        <p:spPr>
          <a:xfrm>
            <a:off x="3962400" y="2590800"/>
            <a:ext cx="3505200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1" t="66518" r="943" b="19232"/>
          <a:stretch/>
        </p:blipFill>
        <p:spPr>
          <a:xfrm>
            <a:off x="1371600" y="4724400"/>
            <a:ext cx="6858000" cy="685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85518" r="53773" b="232"/>
          <a:stretch/>
        </p:blipFill>
        <p:spPr>
          <a:xfrm>
            <a:off x="1295400" y="5638800"/>
            <a:ext cx="2667000" cy="685800"/>
          </a:xfrm>
          <a:prstGeom prst="rect">
            <a:avLst/>
          </a:prstGeom>
        </p:spPr>
      </p:pic>
      <p:pic>
        <p:nvPicPr>
          <p:cNvPr id="4" name="注音版1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05800" y="5745460"/>
            <a:ext cx="609600" cy="609600"/>
          </a:xfrm>
          <a:prstGeom prst="rect">
            <a:avLst/>
          </a:prstGeom>
        </p:spPr>
      </p:pic>
      <p:pic>
        <p:nvPicPr>
          <p:cNvPr id="5" name="注音版1304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5188" y="3238500"/>
            <a:ext cx="430212" cy="430212"/>
          </a:xfrm>
          <a:prstGeom prst="rect">
            <a:avLst/>
          </a:prstGeom>
        </p:spPr>
      </p:pic>
      <p:pic>
        <p:nvPicPr>
          <p:cNvPr id="6" name="注音版1304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36988" y="3900068"/>
            <a:ext cx="430212" cy="430212"/>
          </a:xfrm>
          <a:prstGeom prst="rect">
            <a:avLst/>
          </a:prstGeom>
        </p:spPr>
      </p:pic>
      <p:pic>
        <p:nvPicPr>
          <p:cNvPr id="26" name="注音版1304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8466" y="4611307"/>
            <a:ext cx="430212" cy="430212"/>
          </a:xfrm>
          <a:prstGeom prst="rect">
            <a:avLst/>
          </a:prstGeom>
        </p:spPr>
      </p:pic>
      <p:pic>
        <p:nvPicPr>
          <p:cNvPr id="27" name="注音版1304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8600" y="5556854"/>
            <a:ext cx="430212" cy="430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9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86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活用成語／</a:t>
            </a:r>
            <a:endParaRPr lang="en-US" altLang="zh-TW" sz="60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18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7086600" cy="17526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第十三課課文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肚子餓了，怎麼辦？</a:t>
            </a:r>
            <a:endParaRPr lang="en-US" altLang="zh-TW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6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6" y="1384986"/>
            <a:ext cx="676656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193574" y="88337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8" y="248640"/>
            <a:ext cx="6152257" cy="1112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46" y="248642"/>
            <a:ext cx="5314896" cy="585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172"/>
          <a:stretch/>
        </p:blipFill>
        <p:spPr>
          <a:xfrm>
            <a:off x="3759222" y="3058359"/>
            <a:ext cx="579651" cy="524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29" b="56990"/>
          <a:stretch/>
        </p:blipFill>
        <p:spPr>
          <a:xfrm>
            <a:off x="1905000" y="3058359"/>
            <a:ext cx="609600" cy="55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10" y="4944855"/>
            <a:ext cx="2465832" cy="1408176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28"/>
          <a:stretch/>
        </p:blipFill>
        <p:spPr>
          <a:xfrm>
            <a:off x="6224794" y="2884854"/>
            <a:ext cx="892880" cy="7504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10" b="25710"/>
          <a:stretch/>
        </p:blipFill>
        <p:spPr>
          <a:xfrm>
            <a:off x="3704226" y="5324887"/>
            <a:ext cx="1631066" cy="931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39" t="74290" b="-1129"/>
          <a:stretch/>
        </p:blipFill>
        <p:spPr>
          <a:xfrm>
            <a:off x="5033280" y="4466597"/>
            <a:ext cx="1002330" cy="762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172"/>
          <a:stretch/>
        </p:blipFill>
        <p:spPr>
          <a:xfrm>
            <a:off x="7741008" y="1240056"/>
            <a:ext cx="940530" cy="8505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29" b="56990"/>
          <a:stretch/>
        </p:blipFill>
        <p:spPr>
          <a:xfrm>
            <a:off x="7690437" y="2716120"/>
            <a:ext cx="1041672" cy="954866"/>
          </a:xfrm>
          <a:prstGeom prst="rect">
            <a:avLst/>
          </a:prstGeom>
        </p:spPr>
      </p:pic>
      <p:pic>
        <p:nvPicPr>
          <p:cNvPr id="31" name="1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44526" y="4148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3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2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7" y="914400"/>
            <a:ext cx="8690811" cy="464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193" y="556934"/>
            <a:ext cx="1148167" cy="115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466859" y="240634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46694" y="298791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06588" y="368083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667000" y="2362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667000" y="298470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667000" y="3733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06588" y="436053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638150" y="4648200"/>
            <a:ext cx="4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8.</a:t>
            </a:r>
            <a:endParaRPr lang="en-US" dirty="0"/>
          </a:p>
        </p:txBody>
      </p:sp>
      <p:pic>
        <p:nvPicPr>
          <p:cNvPr id="5" name="13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7324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28600"/>
            <a:ext cx="8686801" cy="6096000"/>
          </a:xfrm>
          <a:prstGeom prst="rect">
            <a:avLst/>
          </a:prstGeom>
        </p:spPr>
      </p:pic>
      <p:pic>
        <p:nvPicPr>
          <p:cNvPr id="7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7983" y="206062"/>
            <a:ext cx="963229" cy="97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193" b="90000"/>
          <a:stretch/>
        </p:blipFill>
        <p:spPr>
          <a:xfrm>
            <a:off x="228599" y="228600"/>
            <a:ext cx="1981201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82" t="20000" r="35965" b="71250"/>
          <a:stretch/>
        </p:blipFill>
        <p:spPr>
          <a:xfrm>
            <a:off x="3962400" y="1447800"/>
            <a:ext cx="18288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53" t="17500" b="73750"/>
          <a:stretch/>
        </p:blipFill>
        <p:spPr>
          <a:xfrm>
            <a:off x="6400800" y="1295400"/>
            <a:ext cx="2514600" cy="533400"/>
          </a:xfrm>
          <a:prstGeom prst="rect">
            <a:avLst/>
          </a:prstGeom>
        </p:spPr>
      </p:pic>
      <p:pic>
        <p:nvPicPr>
          <p:cNvPr id="13" name="13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9701" y="5804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4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2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152401"/>
            <a:ext cx="8686800" cy="5715000"/>
            <a:chOff x="2621280" y="1364377"/>
            <a:chExt cx="2420112" cy="24275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364377"/>
              <a:ext cx="2374392" cy="13533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280" y="2700732"/>
              <a:ext cx="2420112" cy="1091184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" y="6008016"/>
            <a:ext cx="8988380" cy="81482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6172200" y="179553"/>
            <a:ext cx="7620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496318" y="1745409"/>
            <a:ext cx="304800" cy="59228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3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7700" y="6164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14471"/>
            <a:ext cx="8229600" cy="480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884" y="701001"/>
            <a:ext cx="1246982" cy="125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05000" y="247464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72866" y="322464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72866" y="389832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4572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4199" y="251096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199" y="323233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71971" y="389832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" name="13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6895" y="5707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0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3530</TotalTime>
  <Words>173</Words>
  <Application>Microsoft Office PowerPoint</Application>
  <PresentationFormat>On-screen Show (4:3)</PresentationFormat>
  <Paragraphs>42</Paragraphs>
  <Slides>28</Slides>
  <Notes>1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Civic</vt:lpstr>
      <vt:lpstr>美洲華語首冊  MeiZhou Chinese</vt:lpstr>
      <vt:lpstr>第一部份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 Li</cp:lastModifiedBy>
  <cp:revision>121</cp:revision>
  <dcterms:created xsi:type="dcterms:W3CDTF">2016-09-22T17:40:23Z</dcterms:created>
  <dcterms:modified xsi:type="dcterms:W3CDTF">2016-12-09T18:28:13Z</dcterms:modified>
</cp:coreProperties>
</file>