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23" r:id="rId2"/>
    <p:sldId id="324" r:id="rId3"/>
    <p:sldId id="257" r:id="rId4"/>
    <p:sldId id="316" r:id="rId5"/>
    <p:sldId id="322" r:id="rId6"/>
    <p:sldId id="325" r:id="rId7"/>
    <p:sldId id="259" r:id="rId8"/>
    <p:sldId id="260" r:id="rId9"/>
    <p:sldId id="326" r:id="rId10"/>
    <p:sldId id="321" r:id="rId11"/>
    <p:sldId id="327" r:id="rId12"/>
    <p:sldId id="289" r:id="rId13"/>
    <p:sldId id="263" r:id="rId14"/>
    <p:sldId id="297" r:id="rId15"/>
    <p:sldId id="328" r:id="rId16"/>
    <p:sldId id="300" r:id="rId17"/>
    <p:sldId id="298" r:id="rId18"/>
    <p:sldId id="29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>
        <p:scale>
          <a:sx n="95" d="100"/>
          <a:sy n="95" d="100"/>
        </p:scale>
        <p:origin x="-1104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72BFD-390E-489B-AC9F-77CD18B4832F}" type="datetimeFigureOut">
              <a:rPr lang="en-US" smtClean="0"/>
              <a:pPr/>
              <a:t>1/2/2017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3D6ED-E242-4E19-9A1C-8E0AB095B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27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1/2/2017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1/2/2017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66B55276-92D2-439E-9A7A-0CFD0108B066}" type="datetimeFigureOut">
              <a:rPr lang="en-US" smtClean="0"/>
              <a:pPr/>
              <a:t>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66B55276-92D2-439E-9A7A-0CFD0108B066}" type="datetimeFigureOut">
              <a:rPr lang="en-US" smtClean="0"/>
              <a:pPr/>
              <a:t>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6B55276-92D2-439E-9A7A-0CFD0108B066}" type="datetimeFigureOut">
              <a:rPr lang="en-US" smtClean="0"/>
              <a:pPr/>
              <a:t>1/2/2017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1.wdp"/><Relationship Id="rId12" Type="http://schemas.microsoft.com/office/2007/relationships/hdphoto" Target="../media/hdphoto13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microsoft.com/office/2007/relationships/hdphoto" Target="../media/hdphoto10.wdp"/><Relationship Id="rId10" Type="http://schemas.openxmlformats.org/officeDocument/2006/relationships/image" Target="../media/image9.png"/><Relationship Id="rId4" Type="http://schemas.openxmlformats.org/officeDocument/2006/relationships/image" Target="../media/image18.png"/><Relationship Id="rId9" Type="http://schemas.microsoft.com/office/2007/relationships/hdphoto" Target="../media/hdphoto12.wdp"/><Relationship Id="rId14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9.png"/><Relationship Id="rId5" Type="http://schemas.microsoft.com/office/2007/relationships/hdphoto" Target="../media/hdphoto15.wdp"/><Relationship Id="rId10" Type="http://schemas.microsoft.com/office/2007/relationships/hdphoto" Target="../media/hdphoto17.wdp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9.wav"/><Relationship Id="rId7" Type="http://schemas.openxmlformats.org/officeDocument/2006/relationships/slideLayout" Target="../slideLayouts/slideLayout7.xml"/><Relationship Id="rId12" Type="http://schemas.microsoft.com/office/2007/relationships/hdphoto" Target="../media/hdphoto16.wdp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openxmlformats.org/officeDocument/2006/relationships/image" Target="../media/image24.png"/><Relationship Id="rId5" Type="http://schemas.microsoft.com/office/2007/relationships/media" Target="../media/media10.wav"/><Relationship Id="rId10" Type="http://schemas.openxmlformats.org/officeDocument/2006/relationships/image" Target="../media/image9.png"/><Relationship Id="rId4" Type="http://schemas.openxmlformats.org/officeDocument/2006/relationships/audio" Target="../media/media9.wav"/><Relationship Id="rId9" Type="http://schemas.microsoft.com/office/2007/relationships/hdphoto" Target="../media/hdphoto1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2.wdp"/><Relationship Id="rId3" Type="http://schemas.openxmlformats.org/officeDocument/2006/relationships/slideLayout" Target="../slideLayouts/slideLayout7.xml"/><Relationship Id="rId7" Type="http://schemas.microsoft.com/office/2007/relationships/hdphoto" Target="../media/hdphoto20.wdp"/><Relationship Id="rId12" Type="http://schemas.openxmlformats.org/officeDocument/2006/relationships/image" Target="../media/image30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8.png"/><Relationship Id="rId11" Type="http://schemas.microsoft.com/office/2007/relationships/hdphoto" Target="../media/hdphoto21.wdp"/><Relationship Id="rId5" Type="http://schemas.microsoft.com/office/2007/relationships/hdphoto" Target="../media/hdphoto19.wdp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microsoft.com/office/2007/relationships/hdphoto" Target="../media/hdphoto16.wdp"/><Relationship Id="rId1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audio" Target="../media/media1.wav"/><Relationship Id="rId16" Type="http://schemas.openxmlformats.org/officeDocument/2006/relationships/image" Target="../media/image10.png"/><Relationship Id="rId1" Type="http://schemas.microsoft.com/office/2007/relationships/media" Target="../media/media1.wav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7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11" Type="http://schemas.microsoft.com/office/2007/relationships/hdphoto" Target="../media/hdphoto6.wdp"/><Relationship Id="rId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png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6.jpe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9.png"/><Relationship Id="rId5" Type="http://schemas.microsoft.com/office/2007/relationships/hdphoto" Target="../media/hdphoto9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1368426" y="2743201"/>
            <a:ext cx="6480174" cy="838200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第十</a:t>
            </a:r>
            <a:r>
              <a:rPr lang="zh-TW" alt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六</a:t>
            </a:r>
            <a:r>
              <a:rPr lang="zh-TW" altLang="en-US" sz="4000" dirty="0" smtClean="0"/>
              <a:t>课 </a:t>
            </a:r>
            <a:r>
              <a:rPr lang="en-US" altLang="zh-TW" sz="4000" dirty="0" err="1" smtClean="0"/>
              <a:t>ppt</a:t>
            </a:r>
            <a:endParaRPr lang="en-US" sz="4000" dirty="0">
              <a:ea typeface="Adobe Kaiti Std 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美洲华语首册 </a:t>
            </a:r>
            <a:r>
              <a:rPr lang="en-US" altLang="zh-TW" sz="4400" dirty="0"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4400" dirty="0">
                <a:latin typeface="Adobe Kaiti Std R" pitchFamily="18" charset="-128"/>
                <a:ea typeface="Adobe Kaiti Std R" pitchFamily="18" charset="-128"/>
              </a:rPr>
            </a:br>
            <a:r>
              <a:rPr lang="en-US" altLang="zh-TW" sz="4400" dirty="0"/>
              <a:t>MeiZhou </a:t>
            </a:r>
            <a:r>
              <a:rPr lang="en-US" altLang="zh-TW" sz="4400" dirty="0" smtClean="0"/>
              <a:t>Chinese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3733800"/>
            <a:ext cx="541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第一部份：课文</a:t>
            </a:r>
            <a:r>
              <a:rPr lang="en-US" altLang="zh-CN" sz="2400" dirty="0" smtClean="0">
                <a:latin typeface="Adobe Kaiti Std R" pitchFamily="18" charset="-128"/>
                <a:ea typeface="Adobe Kaiti Std R" pitchFamily="18" charset="-128"/>
              </a:rPr>
              <a:t>-</a:t>
            </a:r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明天会更</a:t>
            </a:r>
            <a:r>
              <a:rPr lang="zh-CN" altLang="en-US" sz="2400" dirty="0">
                <a:latin typeface="Adobe Kaiti Std R" pitchFamily="18" charset="-128"/>
                <a:ea typeface="Adobe Kaiti Std R" pitchFamily="18" charset="-128"/>
              </a:rPr>
              <a:t>好</a:t>
            </a:r>
            <a:endParaRPr lang="en-US" altLang="zh-TW" sz="2400" dirty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第二部份：说话练习</a:t>
            </a:r>
          </a:p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第三部份：课堂活动</a:t>
            </a:r>
          </a:p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第四部份：拼音练习</a:t>
            </a:r>
          </a:p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第五部份：活用成语</a:t>
            </a:r>
            <a:r>
              <a:rPr lang="en-US" altLang="zh-CN" sz="24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四字格词语</a:t>
            </a:r>
          </a:p>
        </p:txBody>
      </p:sp>
    </p:spTree>
    <p:extLst>
      <p:ext uri="{BB962C8B-B14F-4D97-AF65-F5344CB8AC3E}">
        <p14:creationId xmlns:p14="http://schemas.microsoft.com/office/powerpoint/2010/main" val="247856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812"/>
          <a:stretch/>
        </p:blipFill>
        <p:spPr>
          <a:xfrm>
            <a:off x="228600" y="1034817"/>
            <a:ext cx="1219200" cy="21584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948"/>
          <a:stretch/>
        </p:blipFill>
        <p:spPr>
          <a:xfrm>
            <a:off x="180948" y="3999963"/>
            <a:ext cx="4314852" cy="2362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401"/>
          <a:stretch/>
        </p:blipFill>
        <p:spPr>
          <a:xfrm>
            <a:off x="5971220" y="1864414"/>
            <a:ext cx="1129258" cy="220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03" y="1419376"/>
            <a:ext cx="5257800" cy="21584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47" r="30877"/>
          <a:stretch/>
        </p:blipFill>
        <p:spPr>
          <a:xfrm>
            <a:off x="7063988" y="3978498"/>
            <a:ext cx="1219200" cy="2209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64"/>
          <a:stretch/>
        </p:blipFill>
        <p:spPr>
          <a:xfrm>
            <a:off x="7233275" y="1060338"/>
            <a:ext cx="1371600" cy="2209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60"/>
          <a:stretch/>
        </p:blipFill>
        <p:spPr>
          <a:xfrm>
            <a:off x="4876799" y="4013576"/>
            <a:ext cx="1435710" cy="2362201"/>
          </a:xfrm>
          <a:prstGeom prst="rect">
            <a:avLst/>
          </a:prstGeom>
        </p:spPr>
      </p:pic>
      <p:pic>
        <p:nvPicPr>
          <p:cNvPr id="13" name="16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83188" y="5752564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923"/>
          <a:stretch/>
        </p:blipFill>
        <p:spPr>
          <a:xfrm>
            <a:off x="4343400" y="228600"/>
            <a:ext cx="4572000" cy="83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02" y="235901"/>
            <a:ext cx="4146997" cy="106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3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第四</a:t>
            </a:r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拼音练习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714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51339"/>
            <a:ext cx="8354924" cy="4038599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304800" y="3536322"/>
            <a:ext cx="533400" cy="2286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304800" y="4320861"/>
            <a:ext cx="533400" cy="2286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304800" y="5105400"/>
            <a:ext cx="533400" cy="228600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16-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6161" y="5894231"/>
            <a:ext cx="609600" cy="609600"/>
          </a:xfrm>
          <a:prstGeom prst="rect">
            <a:avLst/>
          </a:prstGeom>
        </p:spPr>
      </p:pic>
      <p:pic>
        <p:nvPicPr>
          <p:cNvPr id="8" name="Picture 2" descr="C:\Users\Meishing\Desktop\首冊 (1)\1\3-15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63000" cy="14703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1847046"/>
            <a:ext cx="5970481" cy="89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0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98940"/>
            <a:ext cx="5827392" cy="4646734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2544460" y="5499279"/>
            <a:ext cx="468031" cy="3810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486400" y="5499279"/>
            <a:ext cx="666750" cy="38100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6-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76161" y="5991636"/>
            <a:ext cx="609600" cy="609600"/>
          </a:xfrm>
          <a:prstGeom prst="rect">
            <a:avLst/>
          </a:prstGeom>
        </p:spPr>
      </p:pic>
      <p:pic>
        <p:nvPicPr>
          <p:cNvPr id="4" name="16-7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09800" y="2877355"/>
            <a:ext cx="438150" cy="438150"/>
          </a:xfrm>
          <a:prstGeom prst="rect">
            <a:avLst/>
          </a:prstGeom>
        </p:spPr>
      </p:pic>
      <p:pic>
        <p:nvPicPr>
          <p:cNvPr id="5" name="16-7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00800" y="2908479"/>
            <a:ext cx="438150" cy="438150"/>
          </a:xfrm>
          <a:prstGeom prst="rect">
            <a:avLst/>
          </a:prstGeom>
        </p:spPr>
      </p:pic>
      <p:pic>
        <p:nvPicPr>
          <p:cNvPr id="9" name="Picture 2" descr="C:\Users\Meishing\Desktop\首冊 (1)\1\3-15.jpg"/>
          <p:cNvPicPr>
            <a:picLocks noChangeAspect="1" noChangeArrowheads="1"/>
          </p:cNvPicPr>
          <p:nvPr/>
        </p:nvPicPr>
        <p:blipFill>
          <a:blip r:embed="rId11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63000" cy="14703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69" t="20724" r="3285"/>
          <a:stretch/>
        </p:blipFill>
        <p:spPr>
          <a:xfrm>
            <a:off x="60252" y="1644492"/>
            <a:ext cx="4968948" cy="3727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34" t="23034" r="13217"/>
          <a:stretch/>
        </p:blipFill>
        <p:spPr>
          <a:xfrm>
            <a:off x="4940647" y="3886200"/>
            <a:ext cx="4166242" cy="2935911"/>
          </a:xfrm>
          <a:prstGeom prst="rect">
            <a:avLst/>
          </a:prstGeom>
        </p:spPr>
      </p:pic>
      <p:pic>
        <p:nvPicPr>
          <p:cNvPr id="16" name="Picture 2" descr="C:\Users\Meishing\Desktop\首冊 (1)\1\3-15.jpg"/>
          <p:cNvPicPr>
            <a:picLocks noChangeAspect="1" noChangeArrowheads="1"/>
          </p:cNvPicPr>
          <p:nvPr/>
        </p:nvPicPr>
        <p:blipFill>
          <a:blip r:embed="rId8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10600" cy="1470340"/>
          </a:xfrm>
          <a:prstGeom prst="rect">
            <a:avLst/>
          </a:prstGeom>
          <a:noFill/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669" t="4951" b="66963"/>
          <a:stretch/>
        </p:blipFill>
        <p:spPr>
          <a:xfrm>
            <a:off x="4680223" y="1570220"/>
            <a:ext cx="1107348" cy="12931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127" r="83421" b="17267"/>
          <a:stretch/>
        </p:blipFill>
        <p:spPr>
          <a:xfrm>
            <a:off x="4082938" y="5702138"/>
            <a:ext cx="864316" cy="1143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51" r="28792" b="84396"/>
          <a:stretch/>
        </p:blipFill>
        <p:spPr>
          <a:xfrm>
            <a:off x="6382991" y="1097920"/>
            <a:ext cx="1707434" cy="6323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29159" y="1644492"/>
            <a:ext cx="871535" cy="5670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794" r="81153" b="32438"/>
          <a:stretch/>
        </p:blipFill>
        <p:spPr>
          <a:xfrm>
            <a:off x="152400" y="4953000"/>
            <a:ext cx="894008" cy="1371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470" r="81153" b="6685"/>
          <a:stretch/>
        </p:blipFill>
        <p:spPr>
          <a:xfrm>
            <a:off x="1528929" y="5181599"/>
            <a:ext cx="894008" cy="9144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55" r="65882" b="77436"/>
          <a:stretch/>
        </p:blipFill>
        <p:spPr>
          <a:xfrm>
            <a:off x="7046306" y="3024658"/>
            <a:ext cx="1066801" cy="685800"/>
          </a:xfrm>
          <a:prstGeom prst="rect">
            <a:avLst/>
          </a:prstGeom>
        </p:spPr>
      </p:pic>
      <p:sp>
        <p:nvSpPr>
          <p:cNvPr id="8" name="Curved Left Arrow 7"/>
          <p:cNvSpPr/>
          <p:nvPr/>
        </p:nvSpPr>
        <p:spPr>
          <a:xfrm rot="18532737">
            <a:off x="5432540" y="2223872"/>
            <a:ext cx="617979" cy="1844648"/>
          </a:xfrm>
          <a:prstGeom prst="curvedLeftArrow">
            <a:avLst/>
          </a:prstGeom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Up Arrow 8"/>
          <p:cNvSpPr/>
          <p:nvPr/>
        </p:nvSpPr>
        <p:spPr>
          <a:xfrm rot="498965">
            <a:off x="3099952" y="5556568"/>
            <a:ext cx="1844263" cy="567324"/>
          </a:xfrm>
          <a:prstGeom prst="curvedUpArrow">
            <a:avLst/>
          </a:prstGeom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16-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30086" y="5683771"/>
            <a:ext cx="609600" cy="609600"/>
          </a:xfrm>
          <a:prstGeom prst="rect">
            <a:avLst/>
          </a:prstGeom>
        </p:spPr>
      </p:pic>
      <p:sp>
        <p:nvSpPr>
          <p:cNvPr id="11" name="5-Point Star 10"/>
          <p:cNvSpPr/>
          <p:nvPr/>
        </p:nvSpPr>
        <p:spPr>
          <a:xfrm>
            <a:off x="4700694" y="4343400"/>
            <a:ext cx="239953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0" y="2078865"/>
            <a:ext cx="168348" cy="1540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第五</a:t>
            </a:r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24384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活用成语</a:t>
            </a:r>
            <a:r>
              <a:rPr lang="en-US" altLang="zh-CN" sz="60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</a:p>
          <a:p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四</a:t>
            </a: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字格词语</a:t>
            </a:r>
          </a:p>
          <a:p>
            <a:endParaRPr lang="zh-TW" altLang="en-US" sz="6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611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8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7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819400"/>
            <a:ext cx="7162800" cy="2133600"/>
          </a:xfrm>
        </p:spPr>
        <p:txBody>
          <a:bodyPr>
            <a:normAutofit/>
          </a:bodyPr>
          <a:lstStyle/>
          <a:p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第十</a:t>
            </a: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六</a:t>
            </a:r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课文</a:t>
            </a:r>
            <a:r>
              <a:rPr lang="en-US" altLang="zh-TW" sz="60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</a:p>
          <a:p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明天会更好</a:t>
            </a:r>
            <a:endParaRPr lang="en-US" altLang="zh-TW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34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56" y="1240863"/>
            <a:ext cx="4541532" cy="493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Connector 31"/>
          <p:cNvCxnSpPr/>
          <p:nvPr/>
        </p:nvCxnSpPr>
        <p:spPr>
          <a:xfrm flipV="1">
            <a:off x="3886199" y="873438"/>
            <a:ext cx="4996043" cy="99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968"/>
          <a:stretch/>
        </p:blipFill>
        <p:spPr>
          <a:xfrm>
            <a:off x="4499042" y="5734257"/>
            <a:ext cx="1292158" cy="1042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919" y="3293415"/>
            <a:ext cx="1127457" cy="29061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231" y="967170"/>
            <a:ext cx="1294799" cy="26235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67" y="3674486"/>
            <a:ext cx="2845508" cy="19029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835" y="1139444"/>
            <a:ext cx="1774299" cy="193224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093"/>
          <a:stretch/>
        </p:blipFill>
        <p:spPr>
          <a:xfrm>
            <a:off x="5787280" y="5734257"/>
            <a:ext cx="1226930" cy="1008216"/>
          </a:xfrm>
          <a:prstGeom prst="rect">
            <a:avLst/>
          </a:prstGeom>
        </p:spPr>
      </p:pic>
      <p:pic>
        <p:nvPicPr>
          <p:cNvPr id="13" name="16-1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03334" y="5790567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90" y="246581"/>
            <a:ext cx="4654632" cy="9942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222" y="207801"/>
            <a:ext cx="4028146" cy="581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4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9" y="1240863"/>
            <a:ext cx="4117811" cy="5084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555"/>
          <a:stretch/>
        </p:blipFill>
        <p:spPr>
          <a:xfrm>
            <a:off x="4800600" y="1066800"/>
            <a:ext cx="1905000" cy="164835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371" y="2734627"/>
            <a:ext cx="4875871" cy="3202347"/>
          </a:xfrm>
          <a:prstGeom prst="rect">
            <a:avLst/>
          </a:prstGeom>
        </p:spPr>
      </p:pic>
      <p:pic>
        <p:nvPicPr>
          <p:cNvPr id="39" name="16-1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72642" y="5936974"/>
            <a:ext cx="609600" cy="6096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3886199" y="873438"/>
            <a:ext cx="4996043" cy="99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90" y="246581"/>
            <a:ext cx="4654632" cy="9942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222" y="207801"/>
            <a:ext cx="4028146" cy="58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6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64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23113"/>
            <a:ext cx="8382000" cy="55050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64" t="29774" r="36363" b="60537"/>
          <a:stretch/>
        </p:blipFill>
        <p:spPr>
          <a:xfrm>
            <a:off x="4275221" y="2362200"/>
            <a:ext cx="14478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40848" r="28182" b="50847"/>
          <a:stretch/>
        </p:blipFill>
        <p:spPr>
          <a:xfrm>
            <a:off x="4953000" y="2971800"/>
            <a:ext cx="1447800" cy="457200"/>
          </a:xfrm>
          <a:prstGeom prst="rect">
            <a:avLst/>
          </a:prstGeom>
        </p:spPr>
      </p:pic>
      <p:pic>
        <p:nvPicPr>
          <p:cNvPr id="5" name="16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5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9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第二</a:t>
            </a:r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部</a:t>
            </a: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说话练习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741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30457"/>
            <a:ext cx="8839200" cy="520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767426" y="298792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734756" y="3662307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767426" y="443102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734756" y="563752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546984" y="315901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545712" y="3771017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734756" y="51054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89751" y="4418773"/>
            <a:ext cx="49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482272" y="5060491"/>
            <a:ext cx="49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482272" y="5683664"/>
            <a:ext cx="49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10.</a:t>
            </a:r>
            <a:endParaRPr lang="en-US" dirty="0"/>
          </a:p>
        </p:txBody>
      </p:sp>
      <p:pic>
        <p:nvPicPr>
          <p:cNvPr id="4" name="16-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5609" y="5868330"/>
            <a:ext cx="609600" cy="609600"/>
          </a:xfrm>
          <a:prstGeom prst="rect">
            <a:avLst/>
          </a:prstGeom>
        </p:spPr>
      </p:pic>
      <p:pic>
        <p:nvPicPr>
          <p:cNvPr id="17" name="Picture 6" descr="C:\Users\Meishing\Desktop\首冊 (1)\1\3-8.jpg"/>
          <p:cNvPicPr>
            <a:picLocks noChangeAspect="1" noChangeArrowheads="1"/>
          </p:cNvPicPr>
          <p:nvPr/>
        </p:nvPicPr>
        <p:blipFill>
          <a:blip r:embed="rId6" cstate="print"/>
          <a:srcRect l="6070" t="22749" r="78754"/>
          <a:stretch>
            <a:fillRect/>
          </a:stretch>
        </p:blipFill>
        <p:spPr bwMode="auto">
          <a:xfrm>
            <a:off x="533400" y="494952"/>
            <a:ext cx="1471348" cy="1332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28600"/>
            <a:ext cx="8654851" cy="6070431"/>
          </a:xfrm>
          <a:prstGeom prst="rect">
            <a:avLst/>
          </a:prstGeom>
        </p:spPr>
      </p:pic>
      <p:pic>
        <p:nvPicPr>
          <p:cNvPr id="3" name="16-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3851" y="5689431"/>
            <a:ext cx="609600" cy="609600"/>
          </a:xfrm>
          <a:prstGeom prst="rect">
            <a:avLst/>
          </a:prstGeom>
        </p:spPr>
      </p:pic>
      <p:pic>
        <p:nvPicPr>
          <p:cNvPr id="8" name="Picture 6" descr="C:\Users\Meishing\Desktop\首冊 (1)\1\3-8.jpg"/>
          <p:cNvPicPr>
            <a:picLocks noChangeAspect="1" noChangeArrowheads="1"/>
          </p:cNvPicPr>
          <p:nvPr/>
        </p:nvPicPr>
        <p:blipFill>
          <a:blip r:embed="rId7" cstate="print"/>
          <a:srcRect l="6070" t="22749" r="78754"/>
          <a:stretch>
            <a:fillRect/>
          </a:stretch>
        </p:blipFill>
        <p:spPr bwMode="auto">
          <a:xfrm>
            <a:off x="7842374" y="228600"/>
            <a:ext cx="1093914" cy="99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33" t="-1" r="38369" b="88703"/>
          <a:stretch/>
        </p:blipFill>
        <p:spPr>
          <a:xfrm>
            <a:off x="2438400" y="228600"/>
            <a:ext cx="3124200" cy="6857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97" t="70295" r="36609" b="19663"/>
          <a:stretch/>
        </p:blipFill>
        <p:spPr>
          <a:xfrm>
            <a:off x="3352800" y="4495801"/>
            <a:ext cx="23622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95" t="22595" b="67363"/>
          <a:stretch/>
        </p:blipFill>
        <p:spPr>
          <a:xfrm>
            <a:off x="6477000" y="1600199"/>
            <a:ext cx="2406450" cy="609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1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第三</a:t>
            </a:r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课堂活动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792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3683</TotalTime>
  <Words>140</Words>
  <Application>Microsoft Office PowerPoint</Application>
  <PresentationFormat>On-screen Show (4:3)</PresentationFormat>
  <Paragraphs>29</Paragraphs>
  <Slides>18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Civic</vt:lpstr>
      <vt:lpstr>美洲华语首册  MeiZhou Chinese</vt:lpstr>
      <vt:lpstr>第一部份</vt:lpstr>
      <vt:lpstr>PowerPoint Presentation</vt:lpstr>
      <vt:lpstr>PowerPoint Presentation</vt:lpstr>
      <vt:lpstr>PowerPoint Presentation</vt:lpstr>
      <vt:lpstr>第二部份</vt:lpstr>
      <vt:lpstr>PowerPoint Presentation</vt:lpstr>
      <vt:lpstr>PowerPoint Presentation</vt:lpstr>
      <vt:lpstr>第三部份</vt:lpstr>
      <vt:lpstr>PowerPoint Presentation</vt:lpstr>
      <vt:lpstr>第四部份</vt:lpstr>
      <vt:lpstr>PowerPoint Presentation</vt:lpstr>
      <vt:lpstr>PowerPoint Presentation</vt:lpstr>
      <vt:lpstr>PowerPoint Presentation</vt:lpstr>
      <vt:lpstr>第五部份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Meishing</dc:creator>
  <cp:lastModifiedBy>Yali Li</cp:lastModifiedBy>
  <cp:revision>140</cp:revision>
  <dcterms:created xsi:type="dcterms:W3CDTF">2016-09-22T17:40:23Z</dcterms:created>
  <dcterms:modified xsi:type="dcterms:W3CDTF">2017-01-03T03:42:08Z</dcterms:modified>
</cp:coreProperties>
</file>