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2" r:id="rId2"/>
    <p:sldId id="291" r:id="rId3"/>
    <p:sldId id="257" r:id="rId4"/>
    <p:sldId id="316" r:id="rId5"/>
    <p:sldId id="322" r:id="rId6"/>
    <p:sldId id="292" r:id="rId7"/>
    <p:sldId id="259" r:id="rId8"/>
    <p:sldId id="260" r:id="rId9"/>
    <p:sldId id="293" r:id="rId10"/>
    <p:sldId id="321" r:id="rId11"/>
    <p:sldId id="294" r:id="rId12"/>
    <p:sldId id="289" r:id="rId13"/>
    <p:sldId id="263" r:id="rId14"/>
    <p:sldId id="323" r:id="rId15"/>
    <p:sldId id="297" r:id="rId16"/>
    <p:sldId id="303" r:id="rId17"/>
    <p:sldId id="300" r:id="rId18"/>
    <p:sldId id="298" r:id="rId19"/>
    <p:sldId id="29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>
      <p:cViewPr>
        <p:scale>
          <a:sx n="90" d="100"/>
          <a:sy n="90" d="100"/>
        </p:scale>
        <p:origin x="-1248" y="3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1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jpe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9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11.png"/><Relationship Id="rId5" Type="http://schemas.microsoft.com/office/2007/relationships/media" Target="../media/media10.wav"/><Relationship Id="rId10" Type="http://schemas.microsoft.com/office/2007/relationships/hdphoto" Target="../media/hdphoto17.wdp"/><Relationship Id="rId4" Type="http://schemas.openxmlformats.org/officeDocument/2006/relationships/audio" Target="../media/media9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1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image" Target="../media/image11.png"/><Relationship Id="rId5" Type="http://schemas.microsoft.com/office/2007/relationships/media" Target="../media/media13.wav"/><Relationship Id="rId10" Type="http://schemas.microsoft.com/office/2007/relationships/hdphoto" Target="../media/hdphoto18.wdp"/><Relationship Id="rId4" Type="http://schemas.openxmlformats.org/officeDocument/2006/relationships/audio" Target="../media/media1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microsoft.com/office/2007/relationships/hdphoto" Target="../media/hdphoto19.wdp"/><Relationship Id="rId5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8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microsoft.com/office/2007/relationships/hdphoto" Target="../media/hdphoto3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jpe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第十六課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 err="1" smtClean="0"/>
              <a:t>MeiZhou</a:t>
            </a:r>
            <a:r>
              <a:rPr lang="en-US" altLang="zh-TW" sz="4400" dirty="0" smtClean="0"/>
              <a:t> 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明天會更好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5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12"/>
          <a:stretch/>
        </p:blipFill>
        <p:spPr>
          <a:xfrm>
            <a:off x="228600" y="1034817"/>
            <a:ext cx="1219200" cy="2158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48"/>
          <a:stretch/>
        </p:blipFill>
        <p:spPr>
          <a:xfrm>
            <a:off x="180948" y="3999963"/>
            <a:ext cx="4314852" cy="2362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401"/>
          <a:stretch/>
        </p:blipFill>
        <p:spPr>
          <a:xfrm>
            <a:off x="5971220" y="1864414"/>
            <a:ext cx="1129258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3" y="1419376"/>
            <a:ext cx="5257800" cy="2158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7" r="30877"/>
          <a:stretch/>
        </p:blipFill>
        <p:spPr>
          <a:xfrm>
            <a:off x="7063988" y="3978498"/>
            <a:ext cx="1219200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64"/>
          <a:stretch/>
        </p:blipFill>
        <p:spPr>
          <a:xfrm>
            <a:off x="7233275" y="1060338"/>
            <a:ext cx="1371600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0"/>
          <a:stretch/>
        </p:blipFill>
        <p:spPr>
          <a:xfrm>
            <a:off x="4876799" y="4013576"/>
            <a:ext cx="1435710" cy="2362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96" r="41228" b="26923"/>
          <a:stretch/>
        </p:blipFill>
        <p:spPr>
          <a:xfrm>
            <a:off x="3886200" y="196617"/>
            <a:ext cx="5105400" cy="838200"/>
          </a:xfrm>
          <a:prstGeom prst="rect">
            <a:avLst/>
          </a:prstGeom>
        </p:spPr>
      </p:pic>
      <p:pic>
        <p:nvPicPr>
          <p:cNvPr id="13" name="16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3188" y="57525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" y="196615"/>
            <a:ext cx="4299398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" y="1752600"/>
            <a:ext cx="8580961" cy="457825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08127" y="3079638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08127" y="4070238"/>
            <a:ext cx="53340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08127" y="5200547"/>
            <a:ext cx="533400" cy="2286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6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4" name="注音版16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568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8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183494" cy="479458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068694" y="5426296"/>
            <a:ext cx="468031" cy="5715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35894" y="5426296"/>
            <a:ext cx="533400" cy="5715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注音版16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59763" y="5748338"/>
            <a:ext cx="609600" cy="609600"/>
          </a:xfrm>
          <a:prstGeom prst="rect">
            <a:avLst/>
          </a:prstGeom>
        </p:spPr>
      </p:pic>
      <p:pic>
        <p:nvPicPr>
          <p:cNvPr id="8" name="注音版160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45394" y="2395372"/>
            <a:ext cx="457200" cy="457200"/>
          </a:xfrm>
          <a:prstGeom prst="rect">
            <a:avLst/>
          </a:prstGeom>
        </p:spPr>
      </p:pic>
      <p:pic>
        <p:nvPicPr>
          <p:cNvPr id="10" name="注音版1602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5509" y="2395372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8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083787" cy="472454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004716" y="5433578"/>
            <a:ext cx="468031" cy="6624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19800" y="5257800"/>
            <a:ext cx="533400" cy="747278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注音版16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5872163"/>
            <a:ext cx="609600" cy="609600"/>
          </a:xfrm>
          <a:prstGeom prst="rect">
            <a:avLst/>
          </a:prstGeom>
        </p:spPr>
      </p:pic>
      <p:pic>
        <p:nvPicPr>
          <p:cNvPr id="4" name="注音版1603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2625" y="2377542"/>
            <a:ext cx="523875" cy="523875"/>
          </a:xfrm>
          <a:prstGeom prst="rect">
            <a:avLst/>
          </a:prstGeom>
        </p:spPr>
      </p:pic>
      <p:pic>
        <p:nvPicPr>
          <p:cNvPr id="5" name="注音版1603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400" y="2377542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4" cstate="print"/>
          <a:srcRect b="71795"/>
          <a:stretch>
            <a:fillRect/>
          </a:stretch>
        </p:blipFill>
        <p:spPr bwMode="auto">
          <a:xfrm>
            <a:off x="228599" y="228600"/>
            <a:ext cx="8686801" cy="15240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33600"/>
            <a:ext cx="8742590" cy="40129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7" r="21166" b="83989"/>
          <a:stretch/>
        </p:blipFill>
        <p:spPr>
          <a:xfrm>
            <a:off x="3286805" y="1469248"/>
            <a:ext cx="2514600" cy="56670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676400" y="2133600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23541" y="3200400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23540" y="4269820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623540" y="5339240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365878" y="2133600"/>
            <a:ext cx="468031" cy="81482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78388" y="3200400"/>
            <a:ext cx="468031" cy="81482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229599" y="4269820"/>
            <a:ext cx="468031" cy="81482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229600" y="5339240"/>
            <a:ext cx="468031" cy="81482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00502" y="2137988"/>
            <a:ext cx="468031" cy="814822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00502" y="3193760"/>
            <a:ext cx="468031" cy="814822"/>
          </a:xfrm>
          <a:prstGeom prst="ellipse">
            <a:avLst/>
          </a:prstGeom>
          <a:noFill/>
          <a:ln w="28575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314504" y="4290476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33374" y="5384110"/>
            <a:ext cx="468031" cy="81482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注音版16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4014" y="6146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18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第十六課課文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明天會更好</a:t>
            </a:r>
            <a:endParaRPr lang="en-US" altLang="zh-TW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7204"/>
            <a:ext cx="4419600" cy="52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" y="228600"/>
            <a:ext cx="4738624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968"/>
          <a:stretch/>
        </p:blipFill>
        <p:spPr>
          <a:xfrm>
            <a:off x="4908118" y="5766775"/>
            <a:ext cx="1292158" cy="1042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233477"/>
            <a:ext cx="3836416" cy="540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19" y="3293415"/>
            <a:ext cx="1127457" cy="2906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31" y="967170"/>
            <a:ext cx="1294799" cy="2623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06106"/>
            <a:ext cx="2693282" cy="180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35" y="1139444"/>
            <a:ext cx="1774299" cy="19322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93"/>
          <a:stretch/>
        </p:blipFill>
        <p:spPr>
          <a:xfrm>
            <a:off x="6043267" y="5751362"/>
            <a:ext cx="1226930" cy="1008216"/>
          </a:xfrm>
          <a:prstGeom prst="rect">
            <a:avLst/>
          </a:prstGeom>
        </p:spPr>
      </p:pic>
      <p:pic>
        <p:nvPicPr>
          <p:cNvPr id="13" name="16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03334" y="57905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555"/>
          <a:stretch/>
        </p:blipFill>
        <p:spPr>
          <a:xfrm>
            <a:off x="6248400" y="773817"/>
            <a:ext cx="1905000" cy="1648353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3886199" y="873438"/>
            <a:ext cx="4996043" cy="9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" y="228600"/>
            <a:ext cx="4738624" cy="838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233477"/>
            <a:ext cx="3836416" cy="540340"/>
          </a:xfrm>
          <a:prstGeom prst="rect">
            <a:avLst/>
          </a:prstGeom>
        </p:spPr>
      </p:pic>
      <p:pic>
        <p:nvPicPr>
          <p:cNvPr id="39" name="16-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2642" y="59369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319988"/>
            <a:ext cx="2649180" cy="2502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452"/>
          <a:stretch/>
        </p:blipFill>
        <p:spPr>
          <a:xfrm>
            <a:off x="4927932" y="2231196"/>
            <a:ext cx="1418188" cy="21388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219200"/>
            <a:ext cx="4888992" cy="51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0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6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838200"/>
            <a:ext cx="4840941" cy="556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55"/>
          <a:stretch/>
        </p:blipFill>
        <p:spPr>
          <a:xfrm>
            <a:off x="381000" y="723113"/>
            <a:ext cx="3733800" cy="5505083"/>
          </a:xfrm>
          <a:prstGeom prst="rect">
            <a:avLst/>
          </a:prstGeom>
        </p:spPr>
      </p:pic>
      <p:pic>
        <p:nvPicPr>
          <p:cNvPr id="5" name="16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18" r="65370" b="65753"/>
          <a:stretch/>
        </p:blipFill>
        <p:spPr>
          <a:xfrm>
            <a:off x="4114799" y="2057400"/>
            <a:ext cx="1676401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5" t="34247" r="51204" b="54794"/>
          <a:stretch/>
        </p:blipFill>
        <p:spPr>
          <a:xfrm>
            <a:off x="4953000" y="2743200"/>
            <a:ext cx="152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7437"/>
            <a:ext cx="8441034" cy="522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309" y="712772"/>
            <a:ext cx="1148167" cy="115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1180754" y="279302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48084" y="3429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80754" y="406270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132951" y="2743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62584" y="3352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168957" y="4038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180754" y="4800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2951" y="4738363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88912" y="5334000"/>
            <a:ext cx="4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16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609" y="5868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76366"/>
            <a:ext cx="8767953" cy="6022665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2388" y="139093"/>
            <a:ext cx="904164" cy="91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16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3851" y="568943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5" r="31343" b="89406"/>
          <a:stretch/>
        </p:blipFill>
        <p:spPr>
          <a:xfrm>
            <a:off x="2286000" y="276366"/>
            <a:ext cx="3962400" cy="638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70059" r="33951" b="19819"/>
          <a:stretch/>
        </p:blipFill>
        <p:spPr>
          <a:xfrm>
            <a:off x="2590800" y="4495801"/>
            <a:ext cx="34290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3" t="23246" b="67897"/>
          <a:stretch/>
        </p:blipFill>
        <p:spPr>
          <a:xfrm>
            <a:off x="5715000" y="1676399"/>
            <a:ext cx="3281552" cy="53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3932</TotalTime>
  <Words>138</Words>
  <Application>Microsoft Office PowerPoint</Application>
  <PresentationFormat>On-screen Show (4:3)</PresentationFormat>
  <Paragraphs>28</Paragraphs>
  <Slides>19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Civic</vt:lpstr>
      <vt:lpstr>美洲華語首冊  MeiZhou Chinese</vt:lpstr>
      <vt:lpstr>第一部份</vt:lpstr>
      <vt:lpstr>PowerPoint Presentation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143</cp:revision>
  <dcterms:created xsi:type="dcterms:W3CDTF">2016-09-22T17:40:23Z</dcterms:created>
  <dcterms:modified xsi:type="dcterms:W3CDTF">2017-01-05T06:51:05Z</dcterms:modified>
</cp:coreProperties>
</file>