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302" r:id="rId2"/>
    <p:sldId id="291" r:id="rId3"/>
    <p:sldId id="301" r:id="rId4"/>
    <p:sldId id="257" r:id="rId5"/>
    <p:sldId id="292" r:id="rId6"/>
    <p:sldId id="259" r:id="rId7"/>
    <p:sldId id="260" r:id="rId8"/>
    <p:sldId id="293" r:id="rId9"/>
    <p:sldId id="261" r:id="rId10"/>
    <p:sldId id="262" r:id="rId11"/>
    <p:sldId id="281" r:id="rId12"/>
    <p:sldId id="294" r:id="rId13"/>
    <p:sldId id="289" r:id="rId14"/>
    <p:sldId id="297" r:id="rId15"/>
    <p:sldId id="263" r:id="rId16"/>
    <p:sldId id="265" r:id="rId17"/>
    <p:sldId id="295" r:id="rId18"/>
    <p:sldId id="298" r:id="rId19"/>
    <p:sldId id="299" r:id="rId20"/>
    <p:sldId id="30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679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772BFD-390E-489B-AC9F-77CD18B4832F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73D6ED-E242-4E19-9A1C-8E0AB095B95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27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73D6ED-E242-4E19-9A1C-8E0AB095B95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51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66B55276-92D2-439E-9A7A-0CFD0108B066}" type="datetimeFigureOut">
              <a:rPr lang="en-US" smtClean="0"/>
              <a:pPr/>
              <a:t>11/7/2016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9317E1E-FFB9-46EA-B77F-1090689E50B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5" Type="http://schemas.openxmlformats.org/officeDocument/2006/relationships/image" Target="../media/image11.jpe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wav"/><Relationship Id="rId13" Type="http://schemas.openxmlformats.org/officeDocument/2006/relationships/image" Target="../media/image21.jpeg"/><Relationship Id="rId3" Type="http://schemas.microsoft.com/office/2007/relationships/media" Target="../media/media10.wav"/><Relationship Id="rId7" Type="http://schemas.microsoft.com/office/2007/relationships/media" Target="../media/media12.wav"/><Relationship Id="rId12" Type="http://schemas.openxmlformats.org/officeDocument/2006/relationships/image" Target="../media/image20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audio" Target="../media/media11.wav"/><Relationship Id="rId11" Type="http://schemas.openxmlformats.org/officeDocument/2006/relationships/slideLayout" Target="../slideLayouts/slideLayout7.xml"/><Relationship Id="rId5" Type="http://schemas.microsoft.com/office/2007/relationships/media" Target="../media/media11.wav"/><Relationship Id="rId10" Type="http://schemas.openxmlformats.org/officeDocument/2006/relationships/audio" Target="../media/media13.wav"/><Relationship Id="rId4" Type="http://schemas.openxmlformats.org/officeDocument/2006/relationships/audio" Target="../media/media10.wav"/><Relationship Id="rId9" Type="http://schemas.microsoft.com/office/2007/relationships/media" Target="../media/media13.wav"/><Relationship Id="rId1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7.wav"/><Relationship Id="rId13" Type="http://schemas.openxmlformats.org/officeDocument/2006/relationships/image" Target="../media/image4.png"/><Relationship Id="rId3" Type="http://schemas.microsoft.com/office/2007/relationships/media" Target="../media/media15.wav"/><Relationship Id="rId7" Type="http://schemas.microsoft.com/office/2007/relationships/media" Target="../media/media17.wav"/><Relationship Id="rId12" Type="http://schemas.openxmlformats.org/officeDocument/2006/relationships/image" Target="../media/image23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openxmlformats.org/officeDocument/2006/relationships/image" Target="../media/image22.png"/><Relationship Id="rId5" Type="http://schemas.microsoft.com/office/2007/relationships/media" Target="../media/media16.wav"/><Relationship Id="rId10" Type="http://schemas.openxmlformats.org/officeDocument/2006/relationships/image" Target="../media/image21.jpeg"/><Relationship Id="rId4" Type="http://schemas.openxmlformats.org/officeDocument/2006/relationships/audio" Target="../media/media15.wav"/><Relationship Id="rId9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1.wav"/><Relationship Id="rId13" Type="http://schemas.openxmlformats.org/officeDocument/2006/relationships/image" Target="../media/image4.png"/><Relationship Id="rId3" Type="http://schemas.microsoft.com/office/2007/relationships/media" Target="../media/media19.wav"/><Relationship Id="rId7" Type="http://schemas.microsoft.com/office/2007/relationships/media" Target="../media/media21.wav"/><Relationship Id="rId12" Type="http://schemas.openxmlformats.org/officeDocument/2006/relationships/image" Target="../media/image25.png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audio" Target="../media/media20.wav"/><Relationship Id="rId11" Type="http://schemas.openxmlformats.org/officeDocument/2006/relationships/image" Target="../media/image21.jpeg"/><Relationship Id="rId5" Type="http://schemas.microsoft.com/office/2007/relationships/media" Target="../media/media20.wav"/><Relationship Id="rId10" Type="http://schemas.openxmlformats.org/officeDocument/2006/relationships/image" Target="../media/image24.png"/><Relationship Id="rId4" Type="http://schemas.openxmlformats.org/officeDocument/2006/relationships/audio" Target="../media/media19.wav"/><Relationship Id="rId9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media25.wav"/><Relationship Id="rId13" Type="http://schemas.openxmlformats.org/officeDocument/2006/relationships/image" Target="../media/image26.png"/><Relationship Id="rId3" Type="http://schemas.microsoft.com/office/2007/relationships/media" Target="../media/media23.wav"/><Relationship Id="rId7" Type="http://schemas.microsoft.com/office/2007/relationships/media" Target="../media/media25.wav"/><Relationship Id="rId12" Type="http://schemas.openxmlformats.org/officeDocument/2006/relationships/notesSlide" Target="../notesSlides/notesSlide1.xml"/><Relationship Id="rId2" Type="http://schemas.openxmlformats.org/officeDocument/2006/relationships/audio" Target="../media/media22.wav"/><Relationship Id="rId16" Type="http://schemas.openxmlformats.org/officeDocument/2006/relationships/image" Target="../media/image28.png"/><Relationship Id="rId1" Type="http://schemas.microsoft.com/office/2007/relationships/media" Target="../media/media22.wav"/><Relationship Id="rId6" Type="http://schemas.openxmlformats.org/officeDocument/2006/relationships/audio" Target="../media/media24.wav"/><Relationship Id="rId11" Type="http://schemas.openxmlformats.org/officeDocument/2006/relationships/slideLayout" Target="../slideLayouts/slideLayout7.xml"/><Relationship Id="rId5" Type="http://schemas.microsoft.com/office/2007/relationships/media" Target="../media/media24.wav"/><Relationship Id="rId15" Type="http://schemas.openxmlformats.org/officeDocument/2006/relationships/image" Target="../media/image4.png"/><Relationship Id="rId10" Type="http://schemas.openxmlformats.org/officeDocument/2006/relationships/audio" Target="../media/media26.wav"/><Relationship Id="rId4" Type="http://schemas.openxmlformats.org/officeDocument/2006/relationships/audio" Target="../media/media23.wav"/><Relationship Id="rId9" Type="http://schemas.microsoft.com/office/2007/relationships/media" Target="../media/media26.wav"/><Relationship Id="rId1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6.mp3"/><Relationship Id="rId7" Type="http://schemas.openxmlformats.org/officeDocument/2006/relationships/image" Target="../media/image14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3.pn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7.png"/><Relationship Id="rId4" Type="http://schemas.openxmlformats.org/officeDocument/2006/relationships/audio" Target="../media/media6.mp3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368426" y="2743201"/>
            <a:ext cx="6480174" cy="838200"/>
          </a:xfrm>
        </p:spPr>
        <p:txBody>
          <a:bodyPr>
            <a:normAutofit/>
          </a:bodyPr>
          <a:lstStyle/>
          <a:p>
            <a:r>
              <a:rPr lang="zh-TW" altLang="en-US" sz="4000" dirty="0" smtClean="0"/>
              <a:t>第六課 </a:t>
            </a:r>
            <a:r>
              <a:rPr lang="en-US" altLang="zh-TW" sz="4000" dirty="0" smtClean="0"/>
              <a:t>ppt</a:t>
            </a:r>
            <a:endParaRPr lang="en-US" sz="4000" dirty="0">
              <a:ea typeface="Adobe Kaiti Std 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400" dirty="0">
                <a:latin typeface="Adobe Kaiti Std R" pitchFamily="18" charset="-128"/>
                <a:ea typeface="Adobe Kaiti Std R" pitchFamily="18" charset="-128"/>
              </a:rPr>
              <a:t>美洲華語首冊 </a:t>
            </a:r>
            <a: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  <a:t/>
            </a:r>
            <a:br>
              <a:rPr lang="en-US" altLang="zh-TW" sz="4400" dirty="0">
                <a:latin typeface="Adobe Kaiti Std R" pitchFamily="18" charset="-128"/>
                <a:ea typeface="Adobe Kaiti Std R" pitchFamily="18" charset="-128"/>
              </a:rPr>
            </a:br>
            <a:r>
              <a:rPr lang="en-US" altLang="zh-TW" sz="4400" dirty="0"/>
              <a:t>MeiZhou </a:t>
            </a:r>
            <a:r>
              <a:rPr lang="en-US" altLang="zh-TW" sz="4400" dirty="0" smtClean="0"/>
              <a:t>Chinese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981200" y="37338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第一部份：課文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-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手趾頭</a:t>
            </a:r>
            <a:r>
              <a:rPr lang="zh-TW" altLang="en-US" sz="2400" dirty="0">
                <a:latin typeface="Adobe Kaiti Std R" pitchFamily="18" charset="-128"/>
                <a:ea typeface="Adobe Kaiti Std R" pitchFamily="18" charset="-128"/>
              </a:rPr>
              <a:t>，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腳趾</a:t>
            </a:r>
            <a:r>
              <a:rPr lang="zh-TW" altLang="en-US" sz="2400" dirty="0">
                <a:latin typeface="Adobe Kaiti Std R" pitchFamily="18" charset="-128"/>
                <a:ea typeface="Adobe Kaiti Std R" pitchFamily="18" charset="-128"/>
              </a:rPr>
              <a:t>頭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第二部份：說話練習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第三部份：課堂活動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第四部份：拼音練習</a:t>
            </a:r>
            <a:endParaRPr lang="en-US" altLang="zh-TW" sz="24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第五部份：活用成語</a:t>
            </a:r>
            <a:r>
              <a:rPr lang="en-US" altLang="zh-TW" sz="2400" dirty="0" smtClean="0">
                <a:latin typeface="Adobe Kaiti Std R" pitchFamily="18" charset="-128"/>
                <a:ea typeface="Adobe Kaiti Std R" pitchFamily="18" charset="-128"/>
              </a:rPr>
              <a:t>/</a:t>
            </a:r>
            <a:r>
              <a:rPr lang="zh-TW" altLang="en-US" sz="24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24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130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93" y="291081"/>
            <a:ext cx="5694453" cy="4357119"/>
          </a:xfrm>
          <a:prstGeom prst="rect">
            <a:avLst/>
          </a:prstGeom>
        </p:spPr>
      </p:pic>
      <p:pic>
        <p:nvPicPr>
          <p:cNvPr id="21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0" y="330779"/>
            <a:ext cx="838200" cy="845995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88" y="2867275"/>
            <a:ext cx="4535424" cy="3486912"/>
          </a:xfrm>
          <a:prstGeom prst="rect">
            <a:avLst/>
          </a:prstGeom>
        </p:spPr>
      </p:pic>
      <p:pic>
        <p:nvPicPr>
          <p:cNvPr id="3" name="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63712" y="626773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28600"/>
            <a:ext cx="8677407" cy="6096000"/>
          </a:xfrm>
          <a:prstGeom prst="rect">
            <a:avLst/>
          </a:prstGeom>
        </p:spPr>
      </p:pic>
      <p:pic>
        <p:nvPicPr>
          <p:cNvPr id="16" name="Picture 2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228600"/>
            <a:ext cx="838200" cy="845995"/>
          </a:xfrm>
          <a:prstGeom prst="rect">
            <a:avLst/>
          </a:prstGeom>
          <a:noFill/>
        </p:spPr>
      </p:pic>
      <p:pic>
        <p:nvPicPr>
          <p:cNvPr id="4" name="6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66919" y="624840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76" r="6039" b="90000"/>
          <a:stretch/>
        </p:blipFill>
        <p:spPr>
          <a:xfrm>
            <a:off x="4495800" y="228600"/>
            <a:ext cx="38862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0" r="81559" b="55000"/>
          <a:stretch/>
        </p:blipFill>
        <p:spPr>
          <a:xfrm>
            <a:off x="228599" y="2362200"/>
            <a:ext cx="1600201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14" t="31250" r="21845" b="60000"/>
          <a:stretch/>
        </p:blipFill>
        <p:spPr>
          <a:xfrm>
            <a:off x="5410200" y="2133600"/>
            <a:ext cx="160020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89" t="21250" b="70000"/>
          <a:stretch/>
        </p:blipFill>
        <p:spPr>
          <a:xfrm>
            <a:off x="7239000" y="1524000"/>
            <a:ext cx="1667006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1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第四部份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拼音練習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026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55" y="1447800"/>
            <a:ext cx="7654923" cy="4755515"/>
          </a:xfrm>
          <a:prstGeom prst="rect">
            <a:avLst/>
          </a:prstGeom>
        </p:spPr>
      </p:pic>
      <p:pic>
        <p:nvPicPr>
          <p:cNvPr id="13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3" cstate="print"/>
          <a:srcRect b="71795"/>
          <a:stretch>
            <a:fillRect/>
          </a:stretch>
        </p:blipFill>
        <p:spPr bwMode="auto">
          <a:xfrm>
            <a:off x="228599" y="228600"/>
            <a:ext cx="8686801" cy="1371600"/>
          </a:xfrm>
          <a:prstGeom prst="rect">
            <a:avLst/>
          </a:prstGeom>
          <a:noFill/>
        </p:spPr>
      </p:pic>
      <p:pic>
        <p:nvPicPr>
          <p:cNvPr id="2" name="注音版6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41910" y="6092421"/>
            <a:ext cx="609600" cy="609600"/>
          </a:xfrm>
          <a:prstGeom prst="rect">
            <a:avLst/>
          </a:prstGeom>
        </p:spPr>
      </p:pic>
      <p:pic>
        <p:nvPicPr>
          <p:cNvPr id="4" name="注音版6-1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73574" y="1676400"/>
            <a:ext cx="392708" cy="392708"/>
          </a:xfrm>
          <a:prstGeom prst="rect">
            <a:avLst/>
          </a:prstGeom>
        </p:spPr>
      </p:pic>
      <p:pic>
        <p:nvPicPr>
          <p:cNvPr id="5" name="注音版6-1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39741" y="2982878"/>
            <a:ext cx="426542" cy="426542"/>
          </a:xfrm>
          <a:prstGeom prst="rect">
            <a:avLst/>
          </a:prstGeom>
        </p:spPr>
      </p:pic>
      <p:pic>
        <p:nvPicPr>
          <p:cNvPr id="6" name="注音版6-1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24051" y="4217662"/>
            <a:ext cx="413938" cy="413938"/>
          </a:xfrm>
          <a:prstGeom prst="rect">
            <a:avLst/>
          </a:prstGeom>
        </p:spPr>
      </p:pic>
      <p:pic>
        <p:nvPicPr>
          <p:cNvPr id="7" name="注音版6-1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55998" y="5439843"/>
            <a:ext cx="427557" cy="4275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658" y="1852282"/>
            <a:ext cx="381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8156" y="2900303"/>
            <a:ext cx="381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58155" y="4200406"/>
            <a:ext cx="381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69762" y="5310009"/>
            <a:ext cx="381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20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0" cstate="print"/>
          <a:srcRect b="71795"/>
          <a:stretch>
            <a:fillRect/>
          </a:stretch>
        </p:blipFill>
        <p:spPr bwMode="auto">
          <a:xfrm>
            <a:off x="228599" y="228600"/>
            <a:ext cx="8686801" cy="1600200"/>
          </a:xfrm>
          <a:prstGeom prst="rect">
            <a:avLst/>
          </a:prstGeom>
          <a:noFill/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298"/>
          <a:stretch/>
        </p:blipFill>
        <p:spPr>
          <a:xfrm>
            <a:off x="443317" y="1981200"/>
            <a:ext cx="8243483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76923" r="71358"/>
          <a:stretch/>
        </p:blipFill>
        <p:spPr>
          <a:xfrm>
            <a:off x="962452" y="5464792"/>
            <a:ext cx="1905000" cy="6858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043" b="23077"/>
          <a:stretch/>
        </p:blipFill>
        <p:spPr>
          <a:xfrm>
            <a:off x="657652" y="3178792"/>
            <a:ext cx="2542748" cy="2286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44" t="76923" r="38765"/>
          <a:stretch/>
        </p:blipFill>
        <p:spPr>
          <a:xfrm>
            <a:off x="3477052" y="5464792"/>
            <a:ext cx="1905000" cy="685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9" t="76923" r="2223"/>
          <a:stretch/>
        </p:blipFill>
        <p:spPr>
          <a:xfrm>
            <a:off x="6220252" y="5464792"/>
            <a:ext cx="1981200" cy="685800"/>
          </a:xfrm>
          <a:prstGeom prst="rect">
            <a:avLst/>
          </a:prstGeom>
        </p:spPr>
      </p:pic>
      <p:pic>
        <p:nvPicPr>
          <p:cNvPr id="2" name="注音版6-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77451" y="5943600"/>
            <a:ext cx="609600" cy="609600"/>
          </a:xfrm>
          <a:prstGeom prst="rect">
            <a:avLst/>
          </a:prstGeom>
        </p:spPr>
      </p:pic>
      <p:pic>
        <p:nvPicPr>
          <p:cNvPr id="3" name="注音版6-2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8252" y="2676099"/>
            <a:ext cx="533400" cy="533400"/>
          </a:xfrm>
          <a:prstGeom prst="rect">
            <a:avLst/>
          </a:prstGeom>
        </p:spPr>
      </p:pic>
      <p:pic>
        <p:nvPicPr>
          <p:cNvPr id="5" name="注音版6-2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74758" y="2699911"/>
            <a:ext cx="509588" cy="509588"/>
          </a:xfrm>
          <a:prstGeom prst="rect">
            <a:avLst/>
          </a:prstGeom>
        </p:spPr>
      </p:pic>
      <p:pic>
        <p:nvPicPr>
          <p:cNvPr id="6" name="注音版6-2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40183" y="2742076"/>
            <a:ext cx="541337" cy="54133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7" r="33463" b="23077"/>
          <a:stretch/>
        </p:blipFill>
        <p:spPr>
          <a:xfrm>
            <a:off x="3200400" y="3178792"/>
            <a:ext cx="2590800" cy="2286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4" r="1" b="23077"/>
          <a:stretch/>
        </p:blipFill>
        <p:spPr>
          <a:xfrm>
            <a:off x="5867400" y="3178792"/>
            <a:ext cx="2505502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3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5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62200"/>
            <a:ext cx="8229601" cy="3674151"/>
          </a:xfrm>
          <a:prstGeom prst="rect">
            <a:avLst/>
          </a:prstGeom>
        </p:spPr>
      </p:pic>
      <p:pic>
        <p:nvPicPr>
          <p:cNvPr id="10" name="Picture 2" descr="C:\Users\Meishing\Desktop\首冊 (1)\1\2-15.jpg"/>
          <p:cNvPicPr>
            <a:picLocks noChangeAspect="1" noChangeArrowheads="1"/>
          </p:cNvPicPr>
          <p:nvPr/>
        </p:nvPicPr>
        <p:blipFill>
          <a:blip r:embed="rId11" cstate="print"/>
          <a:srcRect b="71795"/>
          <a:stretch>
            <a:fillRect/>
          </a:stretch>
        </p:blipFill>
        <p:spPr bwMode="auto">
          <a:xfrm>
            <a:off x="228599" y="228600"/>
            <a:ext cx="8686801" cy="160762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9" r="32457" b="85938"/>
          <a:stretch/>
        </p:blipFill>
        <p:spPr>
          <a:xfrm>
            <a:off x="3124200" y="1863141"/>
            <a:ext cx="2438400" cy="645459"/>
          </a:xfrm>
          <a:prstGeom prst="rect">
            <a:avLst/>
          </a:prstGeom>
        </p:spPr>
      </p:pic>
      <p:pic>
        <p:nvPicPr>
          <p:cNvPr id="2" name="注音版6-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20587" y="6262208"/>
            <a:ext cx="609600" cy="609600"/>
          </a:xfrm>
          <a:prstGeom prst="rect">
            <a:avLst/>
          </a:prstGeom>
        </p:spPr>
      </p:pic>
      <p:pic>
        <p:nvPicPr>
          <p:cNvPr id="4" name="注音版6-3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25387" y="2743200"/>
            <a:ext cx="369888" cy="369888"/>
          </a:xfrm>
          <a:prstGeom prst="rect">
            <a:avLst/>
          </a:prstGeom>
        </p:spPr>
      </p:pic>
      <p:pic>
        <p:nvPicPr>
          <p:cNvPr id="5" name="注音版6-3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8391" y="4020066"/>
            <a:ext cx="402277" cy="402277"/>
          </a:xfrm>
          <a:prstGeom prst="rect">
            <a:avLst/>
          </a:prstGeom>
        </p:spPr>
      </p:pic>
      <p:pic>
        <p:nvPicPr>
          <p:cNvPr id="6" name="注音版6-3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39034" y="5257800"/>
            <a:ext cx="422275" cy="42227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8726" y="2698869"/>
            <a:ext cx="381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80833" y="3998972"/>
            <a:ext cx="381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80832" y="5299075"/>
            <a:ext cx="381001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9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599"/>
            <a:ext cx="8610600" cy="6166881"/>
          </a:xfrm>
          <a:prstGeom prst="rect">
            <a:avLst/>
          </a:prstGeom>
        </p:spPr>
      </p:pic>
      <p:pic>
        <p:nvPicPr>
          <p:cNvPr id="11" name="Picture 10" descr="C:\Users\Meishing\Desktop\首冊 (1)\1\1-27.jpg"/>
          <p:cNvPicPr>
            <a:picLocks noChangeAspect="1" noChangeArrowheads="1"/>
          </p:cNvPicPr>
          <p:nvPr/>
        </p:nvPicPr>
        <p:blipFill rotWithShape="1">
          <a:blip r:embed="rId14" cstate="print">
            <a:lum contrast="10000"/>
          </a:blip>
          <a:srcRect r="83128" b="72315"/>
          <a:stretch/>
        </p:blipFill>
        <p:spPr bwMode="auto">
          <a:xfrm>
            <a:off x="381000" y="5063503"/>
            <a:ext cx="1447800" cy="990599"/>
          </a:xfrm>
          <a:prstGeom prst="rect">
            <a:avLst/>
          </a:prstGeom>
          <a:noFill/>
        </p:spPr>
      </p:pic>
      <p:pic>
        <p:nvPicPr>
          <p:cNvPr id="3" name="6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05800" y="6248400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38" t="57895" r="38053"/>
          <a:stretch/>
        </p:blipFill>
        <p:spPr>
          <a:xfrm>
            <a:off x="4265636" y="2857501"/>
            <a:ext cx="2228850" cy="685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" r="60178" b="66638"/>
          <a:stretch/>
        </p:blipFill>
        <p:spPr>
          <a:xfrm>
            <a:off x="381000" y="228599"/>
            <a:ext cx="3276600" cy="20574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72" t="9885" b="61695"/>
          <a:stretch/>
        </p:blipFill>
        <p:spPr>
          <a:xfrm>
            <a:off x="5943600" y="838200"/>
            <a:ext cx="2895600" cy="1752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5" t="42012" r="53097" b="27097"/>
          <a:stretch/>
        </p:blipFill>
        <p:spPr>
          <a:xfrm>
            <a:off x="152400" y="2819400"/>
            <a:ext cx="4114800" cy="190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3" t="55603" b="18449"/>
          <a:stretch/>
        </p:blipFill>
        <p:spPr>
          <a:xfrm>
            <a:off x="4267200" y="3657600"/>
            <a:ext cx="4572000" cy="1600200"/>
          </a:xfrm>
          <a:prstGeom prst="rect">
            <a:avLst/>
          </a:prstGeom>
        </p:spPr>
      </p:pic>
      <p:pic>
        <p:nvPicPr>
          <p:cNvPr id="2" name="610-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068762" y="2247728"/>
            <a:ext cx="465138" cy="465138"/>
          </a:xfrm>
          <a:prstGeom prst="rect">
            <a:avLst/>
          </a:prstGeom>
        </p:spPr>
      </p:pic>
      <p:pic>
        <p:nvPicPr>
          <p:cNvPr id="5" name="610-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78400" y="2247728"/>
            <a:ext cx="508000" cy="508000"/>
          </a:xfrm>
          <a:prstGeom prst="rect">
            <a:avLst/>
          </a:prstGeom>
        </p:spPr>
      </p:pic>
      <p:pic>
        <p:nvPicPr>
          <p:cNvPr id="6" name="610-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52767" y="5562600"/>
            <a:ext cx="419723" cy="419723"/>
          </a:xfrm>
          <a:prstGeom prst="rect">
            <a:avLst/>
          </a:prstGeom>
        </p:spPr>
      </p:pic>
      <p:pic>
        <p:nvPicPr>
          <p:cNvPr id="7" name="610-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755356" y="5878512"/>
            <a:ext cx="446088" cy="4460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6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35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1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64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第五部份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286000"/>
          </a:xfrm>
        </p:spPr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活用成語／</a:t>
            </a:r>
            <a:endParaRPr lang="en-US" altLang="zh-TW" sz="6000" dirty="0" smtClean="0">
              <a:latin typeface="Adobe Kaiti Std R" pitchFamily="18" charset="-128"/>
              <a:ea typeface="Adobe Kaiti Std R" pitchFamily="18" charset="-128"/>
            </a:endParaRP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四字格詞語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019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第一部份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819400"/>
            <a:ext cx="7086600" cy="1752600"/>
          </a:xfrm>
        </p:spPr>
        <p:txBody>
          <a:bodyPr>
            <a:normAutofit fontScale="92500" lnSpcReduction="20000"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第六課課文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:</a:t>
            </a:r>
          </a:p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手趾頭</a:t>
            </a:r>
            <a:r>
              <a:rPr lang="en-US" altLang="zh-TW" sz="6000" dirty="0" smtClean="0">
                <a:latin typeface="Adobe Kaiti Std R" pitchFamily="18" charset="-128"/>
                <a:ea typeface="Adobe Kaiti Std R" pitchFamily="18" charset="-128"/>
              </a:rPr>
              <a:t>,</a:t>
            </a:r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 腳趾頭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0300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9" y="3432130"/>
            <a:ext cx="1938971" cy="2932102"/>
          </a:xfrm>
          <a:prstGeom prst="rect">
            <a:avLst/>
          </a:prstGeom>
        </p:spPr>
      </p:pic>
      <p:pic>
        <p:nvPicPr>
          <p:cNvPr id="5" name="6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3400" y="6096000"/>
            <a:ext cx="609600" cy="6096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04801" y="5486400"/>
            <a:ext cx="609599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8" y="248110"/>
            <a:ext cx="2396171" cy="28362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27"/>
          <a:stretch/>
        </p:blipFill>
        <p:spPr>
          <a:xfrm>
            <a:off x="3124200" y="3218510"/>
            <a:ext cx="4572000" cy="30116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56"/>
          <a:stretch/>
        </p:blipFill>
        <p:spPr>
          <a:xfrm>
            <a:off x="5867400" y="206904"/>
            <a:ext cx="3104449" cy="301160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57200" y="1447800"/>
            <a:ext cx="457200" cy="7620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72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7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00" y="270409"/>
            <a:ext cx="5038725" cy="59017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247" y="1049479"/>
            <a:ext cx="4217043" cy="465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25552"/>
            <a:ext cx="3838668" cy="7867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411" y="4536810"/>
            <a:ext cx="18669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526" y="2118894"/>
            <a:ext cx="5372669" cy="208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776" y="4430538"/>
            <a:ext cx="1562100" cy="2362200"/>
          </a:xfrm>
          <a:prstGeom prst="rect">
            <a:avLst/>
          </a:prstGeom>
        </p:spPr>
      </p:pic>
      <p:pic>
        <p:nvPicPr>
          <p:cNvPr id="2" name="6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439641" y="56769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第二部份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說話練習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102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928" y="3512026"/>
            <a:ext cx="2396171" cy="28362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9" y="3432130"/>
            <a:ext cx="1938971" cy="29321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7" y="270644"/>
            <a:ext cx="7345302" cy="3282570"/>
          </a:xfrm>
          <a:prstGeom prst="rect">
            <a:avLst/>
          </a:prstGeom>
        </p:spPr>
      </p:pic>
      <p:pic>
        <p:nvPicPr>
          <p:cNvPr id="41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44757" y="316172"/>
            <a:ext cx="1066800" cy="1076727"/>
          </a:xfrm>
          <a:prstGeom prst="rect">
            <a:avLst/>
          </a:prstGeom>
          <a:noFill/>
        </p:spPr>
      </p:pic>
      <p:pic>
        <p:nvPicPr>
          <p:cNvPr id="3" name="6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05800" y="6206747"/>
            <a:ext cx="609600" cy="609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5251213" y="4510398"/>
            <a:ext cx="109023" cy="7166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96657" y="5482904"/>
            <a:ext cx="609599" cy="6096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6" y="270267"/>
            <a:ext cx="8695046" cy="60543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8" r="17083" b="90619"/>
          <a:stretch/>
        </p:blipFill>
        <p:spPr>
          <a:xfrm>
            <a:off x="762000" y="270267"/>
            <a:ext cx="6705600" cy="567933"/>
          </a:xfrm>
          <a:prstGeom prst="rect">
            <a:avLst/>
          </a:prstGeom>
        </p:spPr>
      </p:pic>
      <p:pic>
        <p:nvPicPr>
          <p:cNvPr id="27" name="Picture 3" descr="C:\Users\Meishing\Desktop\首冊 (1)\1\說話練習.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35036" y="299837"/>
            <a:ext cx="904164" cy="912578"/>
          </a:xfrm>
          <a:prstGeom prst="rect">
            <a:avLst/>
          </a:prstGeom>
          <a:noFill/>
        </p:spPr>
      </p:pic>
      <p:pic>
        <p:nvPicPr>
          <p:cNvPr id="2" name="6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7118" y="6172200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6" t="32036" r="28475" b="60413"/>
          <a:stretch/>
        </p:blipFill>
        <p:spPr>
          <a:xfrm>
            <a:off x="4343400" y="2209800"/>
            <a:ext cx="21336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5" t="91190" r="72293" b="1259"/>
          <a:stretch/>
        </p:blipFill>
        <p:spPr>
          <a:xfrm>
            <a:off x="609600" y="5791200"/>
            <a:ext cx="20574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第三部份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6000" dirty="0" smtClean="0">
                <a:latin typeface="Adobe Kaiti Std R" pitchFamily="18" charset="-128"/>
                <a:ea typeface="Adobe Kaiti Std R" pitchFamily="18" charset="-128"/>
              </a:rPr>
              <a:t>課堂活動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692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30" y="1007692"/>
            <a:ext cx="5747669" cy="53265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77"/>
          <a:stretch/>
        </p:blipFill>
        <p:spPr>
          <a:xfrm>
            <a:off x="304799" y="282333"/>
            <a:ext cx="5428855" cy="708267"/>
          </a:xfrm>
          <a:prstGeom prst="rect">
            <a:avLst/>
          </a:prstGeom>
        </p:spPr>
      </p:pic>
      <p:pic>
        <p:nvPicPr>
          <p:cNvPr id="32" name="Picture 2" descr="C:\Users\Meishing\Desktop\首冊 (1)\1\課堂活動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5562600" y="265241"/>
            <a:ext cx="3276600" cy="885568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3"/>
          <a:stretch/>
        </p:blipFill>
        <p:spPr>
          <a:xfrm>
            <a:off x="7682333" y="1410494"/>
            <a:ext cx="1216372" cy="2726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48" y="3810000"/>
            <a:ext cx="3232617" cy="2485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10"/>
          <a:stretch/>
        </p:blipFill>
        <p:spPr>
          <a:xfrm>
            <a:off x="5810457" y="1150809"/>
            <a:ext cx="1360873" cy="2771170"/>
          </a:xfrm>
          <a:prstGeom prst="rect">
            <a:avLst/>
          </a:prstGeom>
        </p:spPr>
      </p:pic>
      <p:pic>
        <p:nvPicPr>
          <p:cNvPr id="7" name="6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06165" y="6186554"/>
            <a:ext cx="609600" cy="609600"/>
          </a:xfrm>
          <a:prstGeom prst="rect">
            <a:avLst/>
          </a:prstGeom>
        </p:spPr>
      </p:pic>
      <p:pic>
        <p:nvPicPr>
          <p:cNvPr id="10" name="6十个好朋友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24054" y="971550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836972" y="1113869"/>
            <a:ext cx="73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歌曲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11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2606</TotalTime>
  <Words>139</Words>
  <Application>Microsoft Office PowerPoint</Application>
  <PresentationFormat>On-screen Show (4:3)</PresentationFormat>
  <Paragraphs>28</Paragraphs>
  <Slides>20</Slides>
  <Notes>1</Notes>
  <HiddenSlides>0</HiddenSlides>
  <MMClips>26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Civic</vt:lpstr>
      <vt:lpstr>美洲華語首冊  MeiZhou Chinese</vt:lpstr>
      <vt:lpstr>第一部份</vt:lpstr>
      <vt:lpstr>PowerPoint Presentation</vt:lpstr>
      <vt:lpstr>PowerPoint Presentation</vt:lpstr>
      <vt:lpstr>第二部份</vt:lpstr>
      <vt:lpstr>PowerPoint Presentation</vt:lpstr>
      <vt:lpstr>PowerPoint Presentation</vt:lpstr>
      <vt:lpstr>第三部份</vt:lpstr>
      <vt:lpstr>PowerPoint Presentation</vt:lpstr>
      <vt:lpstr>PowerPoint Presentation</vt:lpstr>
      <vt:lpstr>PowerPoint Presentation</vt:lpstr>
      <vt:lpstr>第四部份</vt:lpstr>
      <vt:lpstr>PowerPoint Presentation</vt:lpstr>
      <vt:lpstr>PowerPoint Presentation</vt:lpstr>
      <vt:lpstr>PowerPoint Presentation</vt:lpstr>
      <vt:lpstr>PowerPoint Presentation</vt:lpstr>
      <vt:lpstr>第五部份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Meishing</dc:creator>
  <cp:lastModifiedBy>Yali Li</cp:lastModifiedBy>
  <cp:revision>89</cp:revision>
  <dcterms:created xsi:type="dcterms:W3CDTF">2016-09-22T17:40:23Z</dcterms:created>
  <dcterms:modified xsi:type="dcterms:W3CDTF">2016-11-08T04:56:17Z</dcterms:modified>
</cp:coreProperties>
</file>