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02" r:id="rId2"/>
    <p:sldId id="291" r:id="rId3"/>
    <p:sldId id="257" r:id="rId4"/>
    <p:sldId id="301" r:id="rId5"/>
    <p:sldId id="292" r:id="rId6"/>
    <p:sldId id="259" r:id="rId7"/>
    <p:sldId id="260" r:id="rId8"/>
    <p:sldId id="293" r:id="rId9"/>
    <p:sldId id="261" r:id="rId10"/>
    <p:sldId id="262" r:id="rId11"/>
    <p:sldId id="281" r:id="rId12"/>
    <p:sldId id="294" r:id="rId13"/>
    <p:sldId id="289" r:id="rId14"/>
    <p:sldId id="297" r:id="rId15"/>
    <p:sldId id="263" r:id="rId16"/>
    <p:sldId id="265" r:id="rId17"/>
    <p:sldId id="303" r:id="rId18"/>
    <p:sldId id="300" r:id="rId19"/>
    <p:sldId id="298" r:id="rId20"/>
    <p:sldId id="299" r:id="rId21"/>
    <p:sldId id="30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4" d="100"/>
          <a:sy n="74" d="100"/>
        </p:scale>
        <p:origin x="72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72BFD-390E-489B-AC9F-77CD18B4832F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3D6ED-E242-4E19-9A1C-8E0AB095B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2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3D6ED-E242-4E19-9A1C-8E0AB095B95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5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B55276-92D2-439E-9A7A-0CFD0108B066}" type="datetimeFigureOut">
              <a:rPr lang="en-US" smtClean="0"/>
              <a:pPr/>
              <a:t>11/3/2016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jpeg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8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5.png"/><Relationship Id="rId5" Type="http://schemas.microsoft.com/office/2007/relationships/media" Target="../media/media9.wav"/><Relationship Id="rId10" Type="http://schemas.openxmlformats.org/officeDocument/2006/relationships/image" Target="../media/image8.jpeg"/><Relationship Id="rId4" Type="http://schemas.openxmlformats.org/officeDocument/2006/relationships/audio" Target="../media/media8.wav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13" Type="http://schemas.openxmlformats.org/officeDocument/2006/relationships/slideLayout" Target="../slideLayouts/slideLayout7.xml"/><Relationship Id="rId3" Type="http://schemas.microsoft.com/office/2007/relationships/media" Target="../media/media11.wav"/><Relationship Id="rId7" Type="http://schemas.microsoft.com/office/2007/relationships/media" Target="../media/media13.wav"/><Relationship Id="rId12" Type="http://schemas.openxmlformats.org/officeDocument/2006/relationships/audio" Target="../media/media15.wav"/><Relationship Id="rId17" Type="http://schemas.openxmlformats.org/officeDocument/2006/relationships/image" Target="../media/image5.png"/><Relationship Id="rId2" Type="http://schemas.openxmlformats.org/officeDocument/2006/relationships/audio" Target="../media/media10.wav"/><Relationship Id="rId16" Type="http://schemas.microsoft.com/office/2007/relationships/hdphoto" Target="../media/hdphoto10.wdp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microsoft.com/office/2007/relationships/media" Target="../media/media15.wav"/><Relationship Id="rId5" Type="http://schemas.microsoft.com/office/2007/relationships/media" Target="../media/media12.wav"/><Relationship Id="rId15" Type="http://schemas.openxmlformats.org/officeDocument/2006/relationships/image" Target="../media/image15.png"/><Relationship Id="rId10" Type="http://schemas.openxmlformats.org/officeDocument/2006/relationships/audio" Target="../media/media14.wav"/><Relationship Id="rId4" Type="http://schemas.openxmlformats.org/officeDocument/2006/relationships/audio" Target="../media/media11.wav"/><Relationship Id="rId9" Type="http://schemas.microsoft.com/office/2007/relationships/media" Target="../media/media14.wav"/><Relationship Id="rId1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13" Type="http://schemas.microsoft.com/office/2007/relationships/hdphoto" Target="../media/hdphoto11.wdp"/><Relationship Id="rId18" Type="http://schemas.openxmlformats.org/officeDocument/2006/relationships/image" Target="../media/image18.png"/><Relationship Id="rId3" Type="http://schemas.microsoft.com/office/2007/relationships/media" Target="../media/media17.wav"/><Relationship Id="rId7" Type="http://schemas.microsoft.com/office/2007/relationships/media" Target="../media/media19.wav"/><Relationship Id="rId12" Type="http://schemas.openxmlformats.org/officeDocument/2006/relationships/image" Target="../media/image16.png"/><Relationship Id="rId17" Type="http://schemas.openxmlformats.org/officeDocument/2006/relationships/image" Target="../media/image14.jpeg"/><Relationship Id="rId2" Type="http://schemas.openxmlformats.org/officeDocument/2006/relationships/audio" Target="../media/media16.wav"/><Relationship Id="rId16" Type="http://schemas.microsoft.com/office/2007/relationships/hdphoto" Target="../media/hdphoto12.wdp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openxmlformats.org/officeDocument/2006/relationships/slideLayout" Target="../slideLayouts/slideLayout7.xml"/><Relationship Id="rId5" Type="http://schemas.microsoft.com/office/2007/relationships/media" Target="../media/media18.wav"/><Relationship Id="rId15" Type="http://schemas.openxmlformats.org/officeDocument/2006/relationships/image" Target="../media/image17.png"/><Relationship Id="rId10" Type="http://schemas.openxmlformats.org/officeDocument/2006/relationships/audio" Target="../media/media20.wav"/><Relationship Id="rId4" Type="http://schemas.openxmlformats.org/officeDocument/2006/relationships/audio" Target="../media/media17.wav"/><Relationship Id="rId9" Type="http://schemas.microsoft.com/office/2007/relationships/media" Target="../media/media20.wav"/><Relationship Id="rId1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wav"/><Relationship Id="rId13" Type="http://schemas.openxmlformats.org/officeDocument/2006/relationships/image" Target="../media/image20.png"/><Relationship Id="rId3" Type="http://schemas.microsoft.com/office/2007/relationships/media" Target="../media/media22.wav"/><Relationship Id="rId7" Type="http://schemas.microsoft.com/office/2007/relationships/media" Target="../media/media24.wav"/><Relationship Id="rId12" Type="http://schemas.openxmlformats.org/officeDocument/2006/relationships/image" Target="../media/image14.jpe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audio" Target="../media/media23.wav"/><Relationship Id="rId11" Type="http://schemas.openxmlformats.org/officeDocument/2006/relationships/image" Target="../media/image19.png"/><Relationship Id="rId5" Type="http://schemas.microsoft.com/office/2007/relationships/media" Target="../media/media23.wav"/><Relationship Id="rId10" Type="http://schemas.openxmlformats.org/officeDocument/2006/relationships/image" Target="../media/image5.png"/><Relationship Id="rId4" Type="http://schemas.openxmlformats.org/officeDocument/2006/relationships/audio" Target="../media/media22.wav"/><Relationship Id="rId9" Type="http://schemas.openxmlformats.org/officeDocument/2006/relationships/slideLayout" Target="../slideLayouts/slideLayout7.xml"/><Relationship Id="rId1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23.png"/><Relationship Id="rId3" Type="http://schemas.microsoft.com/office/2007/relationships/media" Target="../media/media26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2.jpe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audio" Target="../media/media27.wav"/><Relationship Id="rId11" Type="http://schemas.openxmlformats.org/officeDocument/2006/relationships/image" Target="../media/image5.png"/><Relationship Id="rId5" Type="http://schemas.microsoft.com/office/2007/relationships/media" Target="../media/media27.wav"/><Relationship Id="rId10" Type="http://schemas.microsoft.com/office/2007/relationships/hdphoto" Target="../media/hdphoto14.wdp"/><Relationship Id="rId4" Type="http://schemas.openxmlformats.org/officeDocument/2006/relationships/audio" Target="../media/media26.wav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jpe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jpeg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1.png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4" cy="83820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第七課 </a:t>
            </a:r>
            <a:r>
              <a:rPr lang="en-US" altLang="zh-TW" sz="4000" dirty="0" smtClean="0"/>
              <a:t>ppt</a:t>
            </a:r>
            <a:endParaRPr lang="en-US" sz="4000" dirty="0">
              <a:ea typeface="Adobe Kaiti Std 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美洲華語首冊 </a:t>
            </a:r>
            <a: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4400" dirty="0"/>
              <a:t>MeiZhou </a:t>
            </a:r>
            <a:r>
              <a:rPr lang="en-US" altLang="zh-TW" sz="4400" dirty="0" smtClean="0"/>
              <a:t>Chinese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373380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第一部份：課文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我愛我的家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第二部份：說話練習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第三部份：課堂活動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第四部份：拼音練習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第五部份：活用成語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四字格詞語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755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828800"/>
            <a:ext cx="8813149" cy="3886200"/>
          </a:xfrm>
          <a:prstGeom prst="rect">
            <a:avLst/>
          </a:prstGeom>
        </p:spPr>
      </p:pic>
      <p:pic>
        <p:nvPicPr>
          <p:cNvPr id="21" name="Picture 2" descr="C:\Users\Meishing\Desktop\首冊 (1)\1\說話練習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28600"/>
            <a:ext cx="1283464" cy="1295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181600" y="320618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322469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391008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81600" y="388031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" y="462787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7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39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4" y="168432"/>
            <a:ext cx="8784146" cy="6214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3" r="63325" b="89223"/>
          <a:stretch/>
        </p:blipFill>
        <p:spPr>
          <a:xfrm>
            <a:off x="381000" y="168432"/>
            <a:ext cx="2971800" cy="669768"/>
          </a:xfrm>
          <a:prstGeom prst="rect">
            <a:avLst/>
          </a:prstGeom>
        </p:spPr>
      </p:pic>
      <p:pic>
        <p:nvPicPr>
          <p:cNvPr id="16" name="Picture 2" descr="C:\Users\Meishing\Desktop\首冊 (1)\1\說話練習.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97755" y="168431"/>
            <a:ext cx="838200" cy="845995"/>
          </a:xfrm>
          <a:prstGeom prst="rect">
            <a:avLst/>
          </a:prstGeom>
          <a:noFill/>
        </p:spPr>
      </p:pic>
      <p:pic>
        <p:nvPicPr>
          <p:cNvPr id="6" name="7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78672" y="6102824"/>
            <a:ext cx="609600" cy="609600"/>
          </a:xfrm>
          <a:prstGeom prst="rect">
            <a:avLst/>
          </a:prstGeom>
        </p:spPr>
      </p:pic>
      <p:pic>
        <p:nvPicPr>
          <p:cNvPr id="13" name="707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14600" y="1533925"/>
            <a:ext cx="381000" cy="381000"/>
          </a:xfrm>
          <a:prstGeom prst="rect">
            <a:avLst/>
          </a:prstGeom>
        </p:spPr>
      </p:pic>
      <p:pic>
        <p:nvPicPr>
          <p:cNvPr id="14" name="707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52800" y="2991650"/>
            <a:ext cx="411163" cy="4111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" t="90475" r="6940" b="942"/>
          <a:stretch/>
        </p:blipFill>
        <p:spPr>
          <a:xfrm>
            <a:off x="152400" y="5791200"/>
            <a:ext cx="815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2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7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7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3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第四部份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拼音練習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02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263585" y="1828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263585" y="279880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263585" y="366692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00600" y="209544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800600" y="397041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6" name="Picture 2" descr="C:\Users\Meishing\Desktop\首冊 (1)\1\2-15.jpg"/>
          <p:cNvPicPr>
            <a:picLocks noChangeAspect="1" noChangeArrowheads="1"/>
          </p:cNvPicPr>
          <p:nvPr/>
        </p:nvPicPr>
        <p:blipFill>
          <a:blip r:embed="rId14" cstate="print"/>
          <a:srcRect b="71795"/>
          <a:stretch>
            <a:fillRect/>
          </a:stretch>
        </p:blipFill>
        <p:spPr bwMode="auto">
          <a:xfrm>
            <a:off x="228599" y="228600"/>
            <a:ext cx="8686801" cy="1524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71707"/>
            <a:ext cx="6248400" cy="4648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95400" y="461124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295400" y="566240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" name="注音版7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96250" y="1988582"/>
            <a:ext cx="419100" cy="419100"/>
          </a:xfrm>
          <a:prstGeom prst="rect">
            <a:avLst/>
          </a:prstGeom>
        </p:spPr>
      </p:pic>
      <p:pic>
        <p:nvPicPr>
          <p:cNvPr id="11" name="注音版7-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03186" y="2895600"/>
            <a:ext cx="412164" cy="412164"/>
          </a:xfrm>
          <a:prstGeom prst="rect">
            <a:avLst/>
          </a:prstGeom>
        </p:spPr>
      </p:pic>
      <p:pic>
        <p:nvPicPr>
          <p:cNvPr id="12" name="注音版7-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99918" y="3865539"/>
            <a:ext cx="450850" cy="450850"/>
          </a:xfrm>
          <a:prstGeom prst="rect">
            <a:avLst/>
          </a:prstGeom>
        </p:spPr>
      </p:pic>
      <p:pic>
        <p:nvPicPr>
          <p:cNvPr id="13" name="注音版7-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76355" y="4795907"/>
            <a:ext cx="423863" cy="423863"/>
          </a:xfrm>
          <a:prstGeom prst="rect">
            <a:avLst/>
          </a:prstGeom>
        </p:spPr>
      </p:pic>
      <p:pic>
        <p:nvPicPr>
          <p:cNvPr id="14" name="注音版7-7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82794" y="5782521"/>
            <a:ext cx="417424" cy="417424"/>
          </a:xfrm>
          <a:prstGeom prst="rect">
            <a:avLst/>
          </a:prstGeom>
        </p:spPr>
      </p:pic>
      <p:pic>
        <p:nvPicPr>
          <p:cNvPr id="19" name="注音版7-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2534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8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32" y="3539651"/>
            <a:ext cx="7955851" cy="2246741"/>
          </a:xfrm>
          <a:prstGeom prst="rect">
            <a:avLst/>
          </a:prstGeom>
        </p:spPr>
      </p:pic>
      <p:pic>
        <p:nvPicPr>
          <p:cNvPr id="7" name="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28038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078" b="34624"/>
          <a:stretch/>
        </p:blipFill>
        <p:spPr>
          <a:xfrm>
            <a:off x="609601" y="3505200"/>
            <a:ext cx="1905000" cy="16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92" r="50243" b="34624"/>
          <a:stretch/>
        </p:blipFill>
        <p:spPr>
          <a:xfrm>
            <a:off x="2743201" y="3505200"/>
            <a:ext cx="1828800" cy="160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14" r="25364" b="34624"/>
          <a:stretch/>
        </p:blipFill>
        <p:spPr>
          <a:xfrm>
            <a:off x="4648201" y="3505200"/>
            <a:ext cx="1905000" cy="160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50" b="34624"/>
          <a:stretch/>
        </p:blipFill>
        <p:spPr>
          <a:xfrm>
            <a:off x="6705600" y="3505200"/>
            <a:ext cx="1867427" cy="1600200"/>
          </a:xfrm>
          <a:prstGeom prst="rect">
            <a:avLst/>
          </a:prstGeom>
        </p:spPr>
      </p:pic>
      <p:pic>
        <p:nvPicPr>
          <p:cNvPr id="4" name="709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9675" y="3046970"/>
            <a:ext cx="458230" cy="458230"/>
          </a:xfrm>
          <a:prstGeom prst="rect">
            <a:avLst/>
          </a:prstGeom>
        </p:spPr>
      </p:pic>
      <p:pic>
        <p:nvPicPr>
          <p:cNvPr id="6" name="709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27413" y="3027665"/>
            <a:ext cx="460375" cy="460375"/>
          </a:xfrm>
          <a:prstGeom prst="rect">
            <a:avLst/>
          </a:prstGeom>
        </p:spPr>
      </p:pic>
      <p:pic>
        <p:nvPicPr>
          <p:cNvPr id="8" name="709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10200" y="2994024"/>
            <a:ext cx="457200" cy="457200"/>
          </a:xfrm>
          <a:prstGeom prst="rect">
            <a:avLst/>
          </a:prstGeom>
        </p:spPr>
      </p:pic>
      <p:pic>
        <p:nvPicPr>
          <p:cNvPr id="13" name="709-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64983" y="3027665"/>
            <a:ext cx="446411" cy="446411"/>
          </a:xfrm>
          <a:prstGeom prst="rect">
            <a:avLst/>
          </a:prstGeom>
        </p:spPr>
      </p:pic>
      <p:pic>
        <p:nvPicPr>
          <p:cNvPr id="19" name="Picture 2" descr="C:\Users\Meishing\Desktop\首冊 (1)\1\2-15.jpg"/>
          <p:cNvPicPr>
            <a:picLocks noChangeAspect="1" noChangeArrowheads="1"/>
          </p:cNvPicPr>
          <p:nvPr/>
        </p:nvPicPr>
        <p:blipFill>
          <a:blip r:embed="rId17" cstate="print"/>
          <a:srcRect b="71795"/>
          <a:stretch>
            <a:fillRect/>
          </a:stretch>
        </p:blipFill>
        <p:spPr bwMode="auto">
          <a:xfrm>
            <a:off x="228599" y="228600"/>
            <a:ext cx="8686801" cy="1698624"/>
          </a:xfrm>
          <a:prstGeom prst="rect">
            <a:avLst/>
          </a:prstGeom>
          <a:noFill/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98"/>
          <a:stretch/>
        </p:blipFill>
        <p:spPr>
          <a:xfrm>
            <a:off x="443317" y="1981200"/>
            <a:ext cx="824348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25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8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2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7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325044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8470" y="285855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68470" y="428220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8470" y="554119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8" name="710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12705" y="3013652"/>
            <a:ext cx="343235" cy="343235"/>
          </a:xfrm>
          <a:prstGeom prst="rect">
            <a:avLst/>
          </a:prstGeom>
        </p:spPr>
      </p:pic>
      <p:pic>
        <p:nvPicPr>
          <p:cNvPr id="9" name="710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44069" y="4213454"/>
            <a:ext cx="349250" cy="349250"/>
          </a:xfrm>
          <a:prstGeom prst="rect">
            <a:avLst/>
          </a:prstGeom>
        </p:spPr>
      </p:pic>
      <p:pic>
        <p:nvPicPr>
          <p:cNvPr id="17" name="710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44069" y="5617690"/>
            <a:ext cx="366713" cy="3667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9" r="32457" b="85938"/>
          <a:stretch/>
        </p:blipFill>
        <p:spPr>
          <a:xfrm>
            <a:off x="3151025" y="1752600"/>
            <a:ext cx="2628444" cy="695764"/>
          </a:xfrm>
          <a:prstGeom prst="rect">
            <a:avLst/>
          </a:prstGeom>
        </p:spPr>
      </p:pic>
      <p:pic>
        <p:nvPicPr>
          <p:cNvPr id="13" name="Picture 2" descr="C:\Users\Meishing\Desktop\首冊 (1)\1\2-15.jpg"/>
          <p:cNvPicPr>
            <a:picLocks noChangeAspect="1" noChangeArrowheads="1"/>
          </p:cNvPicPr>
          <p:nvPr/>
        </p:nvPicPr>
        <p:blipFill>
          <a:blip r:embed="rId12" cstate="print"/>
          <a:srcRect b="71795"/>
          <a:stretch>
            <a:fillRect/>
          </a:stretch>
        </p:blipFill>
        <p:spPr bwMode="auto">
          <a:xfrm>
            <a:off x="228599" y="228600"/>
            <a:ext cx="8686801" cy="15240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667000"/>
            <a:ext cx="7903105" cy="3470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2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61" y="1925857"/>
            <a:ext cx="8548957" cy="4286622"/>
          </a:xfrm>
          <a:prstGeom prst="rect">
            <a:avLst/>
          </a:prstGeom>
        </p:spPr>
      </p:pic>
      <p:pic>
        <p:nvPicPr>
          <p:cNvPr id="8" name="7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3033" y="6244988"/>
            <a:ext cx="609600" cy="609600"/>
          </a:xfrm>
          <a:prstGeom prst="rect">
            <a:avLst/>
          </a:prstGeom>
        </p:spPr>
      </p:pic>
      <p:pic>
        <p:nvPicPr>
          <p:cNvPr id="12" name="711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7800" y="3177331"/>
            <a:ext cx="342900" cy="342900"/>
          </a:xfrm>
          <a:prstGeom prst="rect">
            <a:avLst/>
          </a:prstGeom>
        </p:spPr>
      </p:pic>
      <p:pic>
        <p:nvPicPr>
          <p:cNvPr id="13" name="711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15507" y="3284536"/>
            <a:ext cx="449263" cy="44926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04800" y="304800"/>
            <a:ext cx="8580961" cy="1443387"/>
            <a:chOff x="304800" y="304800"/>
            <a:chExt cx="8580961" cy="1443387"/>
          </a:xfrm>
        </p:grpSpPr>
        <p:pic>
          <p:nvPicPr>
            <p:cNvPr id="15" name="Picture 14" descr="C:\Users\Meishing\Desktop\首冊 (1)\1\1-27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lum contrast="10000"/>
            </a:blip>
            <a:srcRect b="68056"/>
            <a:stretch/>
          </p:blipFill>
          <p:spPr bwMode="auto">
            <a:xfrm>
              <a:off x="304800" y="304800"/>
              <a:ext cx="8580961" cy="1443387"/>
            </a:xfrm>
            <a:prstGeom prst="rect">
              <a:avLst/>
            </a:prstGeom>
            <a:noFill/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3" t="50000" r="39823"/>
            <a:stretch/>
          </p:blipFill>
          <p:spPr>
            <a:xfrm>
              <a:off x="3810000" y="917193"/>
              <a:ext cx="2286000" cy="762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38" t="57895" r="38053"/>
            <a:stretch/>
          </p:blipFill>
          <p:spPr>
            <a:xfrm>
              <a:off x="3714750" y="993393"/>
              <a:ext cx="2228850" cy="6858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08" b="75600"/>
          <a:stretch/>
        </p:blipFill>
        <p:spPr>
          <a:xfrm>
            <a:off x="298361" y="1925857"/>
            <a:ext cx="7778839" cy="10459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29" t="42176" r="95" b="13383"/>
          <a:stretch/>
        </p:blipFill>
        <p:spPr>
          <a:xfrm>
            <a:off x="3352800" y="3733799"/>
            <a:ext cx="5486400" cy="1905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3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2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第五部份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286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活用成語／</a:t>
            </a:r>
            <a:endParaRPr lang="en-US" altLang="zh-TW" sz="6000" dirty="0" smtClean="0">
              <a:latin typeface="Adobe Kaiti Std R" pitchFamily="18" charset="-128"/>
              <a:ea typeface="Adobe Kaiti Std R" pitchFamily="18" charset="-128"/>
            </a:endParaRPr>
          </a:p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四字格詞語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18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8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第一部份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19400"/>
            <a:ext cx="7086600" cy="1752600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第七課課文</a:t>
            </a:r>
            <a:r>
              <a:rPr lang="en-US" altLang="zh-TW" sz="60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</a:p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我愛我的家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300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97169"/>
            <a:ext cx="8571236" cy="472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228600"/>
            <a:ext cx="4327585" cy="1066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28800" y="271774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52600" y="344428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52600" y="417417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35428" y="568098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7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32" y="914400"/>
            <a:ext cx="8577868" cy="54863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228600"/>
            <a:ext cx="4191001" cy="838200"/>
          </a:xfrm>
          <a:prstGeom prst="rect">
            <a:avLst/>
          </a:prstGeom>
        </p:spPr>
      </p:pic>
      <p:pic>
        <p:nvPicPr>
          <p:cNvPr id="8" name="7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248400"/>
            <a:ext cx="609600" cy="6096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80999" y="2514600"/>
            <a:ext cx="304801" cy="533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8001000" y="3048000"/>
            <a:ext cx="381000" cy="533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72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第二部份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說話練習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024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0" y="1339348"/>
            <a:ext cx="8581577" cy="4832852"/>
          </a:xfrm>
          <a:prstGeom prst="rect">
            <a:avLst/>
          </a:prstGeom>
        </p:spPr>
      </p:pic>
      <p:pic>
        <p:nvPicPr>
          <p:cNvPr id="41" name="Picture 3" descr="C:\Users\Meishing\Desktop\首冊 (1)\1\說話練習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28600"/>
            <a:ext cx="1427385" cy="1440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751891" y="347259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51891" y="434323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51891" y="49708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7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9223" y="6271456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55028" y="340549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55028" y="437551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55028" y="514918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8" y="228600"/>
            <a:ext cx="8557092" cy="6096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24" r="25824" b="91250"/>
          <a:stretch/>
        </p:blipFill>
        <p:spPr>
          <a:xfrm>
            <a:off x="4648200" y="228600"/>
            <a:ext cx="1981200" cy="533401"/>
          </a:xfrm>
          <a:prstGeom prst="rect">
            <a:avLst/>
          </a:prstGeom>
        </p:spPr>
      </p:pic>
      <p:pic>
        <p:nvPicPr>
          <p:cNvPr id="27" name="Picture 3" descr="C:\Users\Meishing\Desktop\首冊 (1)\1\說話練習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52585" y="305712"/>
            <a:ext cx="904164" cy="912578"/>
          </a:xfrm>
          <a:prstGeom prst="rect">
            <a:avLst/>
          </a:prstGeom>
          <a:noFill/>
        </p:spPr>
      </p:pic>
      <p:pic>
        <p:nvPicPr>
          <p:cNvPr id="8" name="7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2484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" t="61250" r="59663" b="30000"/>
          <a:stretch/>
        </p:blipFill>
        <p:spPr>
          <a:xfrm>
            <a:off x="381000" y="3962401"/>
            <a:ext cx="3352800" cy="533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45000" r="30277" b="46250"/>
          <a:stretch/>
        </p:blipFill>
        <p:spPr>
          <a:xfrm>
            <a:off x="4419600" y="2971801"/>
            <a:ext cx="1828800" cy="533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09" t="32500" r="1781" b="57500"/>
          <a:stretch/>
        </p:blipFill>
        <p:spPr>
          <a:xfrm>
            <a:off x="5562600" y="2209801"/>
            <a:ext cx="31242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第三部份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課堂活動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92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99756"/>
            <a:ext cx="4724400" cy="47381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8600"/>
            <a:ext cx="5181600" cy="1452496"/>
          </a:xfrm>
          <a:prstGeom prst="rect">
            <a:avLst/>
          </a:prstGeom>
        </p:spPr>
      </p:pic>
      <p:pic>
        <p:nvPicPr>
          <p:cNvPr id="12" name="7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967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2537</TotalTime>
  <Words>169</Words>
  <Application>Microsoft Office PowerPoint</Application>
  <PresentationFormat>On-screen Show (4:3)</PresentationFormat>
  <Paragraphs>45</Paragraphs>
  <Slides>21</Slides>
  <Notes>1</Notes>
  <HiddenSlides>0</HiddenSlides>
  <MMClips>27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Adobe Kaiti Std R</vt:lpstr>
      <vt:lpstr>微軟正黑體</vt:lpstr>
      <vt:lpstr>新細明體</vt:lpstr>
      <vt:lpstr>Calibri</vt:lpstr>
      <vt:lpstr>Georgia</vt:lpstr>
      <vt:lpstr>Wingdings</vt:lpstr>
      <vt:lpstr>Wingdings 2</vt:lpstr>
      <vt:lpstr>Civic</vt:lpstr>
      <vt:lpstr>美洲華語首冊  MeiZhou Chinese</vt:lpstr>
      <vt:lpstr>第一部份</vt:lpstr>
      <vt:lpstr>PowerPoint Presentation</vt:lpstr>
      <vt:lpstr>PowerPoint Presentation</vt:lpstr>
      <vt:lpstr>第二部份</vt:lpstr>
      <vt:lpstr>PowerPoint Presentation</vt:lpstr>
      <vt:lpstr>PowerPoint Presentation</vt:lpstr>
      <vt:lpstr>第三部份</vt:lpstr>
      <vt:lpstr>PowerPoint Presentation</vt:lpstr>
      <vt:lpstr>PowerPoint Presentation</vt:lpstr>
      <vt:lpstr>PowerPoint Presentation</vt:lpstr>
      <vt:lpstr>第四部份</vt:lpstr>
      <vt:lpstr>PowerPoint Presentation</vt:lpstr>
      <vt:lpstr>PowerPoint Presentation</vt:lpstr>
      <vt:lpstr>PowerPoint Presentation</vt:lpstr>
      <vt:lpstr>PowerPoint Presentation</vt:lpstr>
      <vt:lpstr>第五部份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Meishing</dc:creator>
  <cp:lastModifiedBy>Meishing Chen</cp:lastModifiedBy>
  <cp:revision>91</cp:revision>
  <dcterms:created xsi:type="dcterms:W3CDTF">2016-09-22T17:40:23Z</dcterms:created>
  <dcterms:modified xsi:type="dcterms:W3CDTF">2016-11-03T19:48:25Z</dcterms:modified>
</cp:coreProperties>
</file>