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感恩節大遊行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Meishing\Desktop\課本故事圖檔\L4-3 (1)\403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9222" name="Picture 6" descr="C:\Users\Meishing\Desktop\meizhou pics\43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89681"/>
            <a:ext cx="6858000" cy="4754319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Meishing\Desktop\課本故事圖檔\L4-3 (1)\403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10246" name="Picture 6" descr="C:\Users\Meishing\Desktop\meizhou pics\43-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648200"/>
            <a:ext cx="6713728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Meishing\Desktop\課本故事圖檔\L4-3 (1)\403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11270" name="Picture 6" descr="C:\Users\Meishing\Desktop\meizhou pics\43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648200"/>
            <a:ext cx="682752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eishing\Desktop\課本故事圖檔\L4-3 (1)\403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1030" name="Picture 6" descr="C:\Users\Meishing\Desktop\meizhou pics\43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42357"/>
            <a:ext cx="6858000" cy="490164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eishing\Desktop\課本故事圖檔\L4-3 (1)\403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2054" name="Picture 6" descr="C:\Users\Meishing\Desktop\meizhou pics\43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13208"/>
            <a:ext cx="6858000" cy="483079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Meishing\Desktop\課本故事圖檔\L4-3 (1)\403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3078" name="Picture 6" descr="C:\Users\Meishing\Desktop\meizhou pics\43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39228"/>
            <a:ext cx="6858000" cy="49047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Meishing\Desktop\課本故事圖檔\L4-3 (1)\403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4102" name="Picture 6" descr="C:\Users\Meishing\Desktop\meizhou pics\43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800600"/>
            <a:ext cx="6858001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Meishing\Desktop\課本故事圖檔\L4-3 (1)\403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5126" name="Picture 6" descr="C:\Users\Meishing\Desktop\meizhou pics\43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73217"/>
            <a:ext cx="6858000" cy="477078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Meishing\Desktop\課本故事圖檔\L4-3 (1)\403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  <p:pic>
        <p:nvPicPr>
          <p:cNvPr id="6150" name="Picture 6" descr="C:\Users\Meishing\Desktop\meizhou pics\43-2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953000"/>
            <a:ext cx="6901484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Meishing\Desktop\課本故事圖檔\L4-3 (1)\403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7174" name="Picture 6" descr="C:\Users\Meishing\Desktop\meizhou pics\43-2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85354"/>
            <a:ext cx="6858000" cy="485864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Meishing\Desktop\課本故事圖檔\L4-3 (1)\403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953000"/>
          </a:xfrm>
          <a:prstGeom prst="rect">
            <a:avLst/>
          </a:prstGeom>
          <a:noFill/>
        </p:spPr>
      </p:pic>
      <p:pic>
        <p:nvPicPr>
          <p:cNvPr id="8198" name="Picture 6" descr="C:\Users\Meishing\Desktop\meizhou pics\43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1"/>
            <a:ext cx="6858000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177</TotalTime>
  <Words>42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18</cp:revision>
  <dcterms:created xsi:type="dcterms:W3CDTF">2014-03-13T17:41:59Z</dcterms:created>
  <dcterms:modified xsi:type="dcterms:W3CDTF">2014-09-05T15:07:54Z</dcterms:modified>
</cp:coreProperties>
</file>