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9" r:id="rId2"/>
    <p:sldId id="276" r:id="rId3"/>
    <p:sldId id="277" r:id="rId4"/>
    <p:sldId id="270" r:id="rId5"/>
    <p:sldId id="271" r:id="rId6"/>
    <p:sldId id="284" r:id="rId7"/>
    <p:sldId id="265" r:id="rId8"/>
    <p:sldId id="283" r:id="rId9"/>
    <p:sldId id="278" r:id="rId10"/>
    <p:sldId id="280" r:id="rId11"/>
    <p:sldId id="281" r:id="rId12"/>
    <p:sldId id="28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339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749E1-E782-4F74-A1C7-D66DD0415E5D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4E9EC-7A9F-4B5A-8838-3E4053816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521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 smtClean="0"/>
              <a:t>故事複習</a:t>
            </a:r>
            <a:endParaRPr lang="en-U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02554"/>
            <a:ext cx="1616075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373" y="1108894"/>
            <a:ext cx="1584325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69380"/>
            <a:ext cx="1584176" cy="479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451" y="1169380"/>
            <a:ext cx="1555750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341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063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765175"/>
            <a:ext cx="7835900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0266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317031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6442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圖片 3" descr="補釘牛仔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44624"/>
            <a:ext cx="4572000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圖片 4" descr="補釘珍珠牛仔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2" y="1413304"/>
            <a:ext cx="4244497" cy="536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 smtClean="0"/>
              <a:t>語法小複習</a:t>
            </a:r>
            <a:endParaRPr lang="en-US" sz="4000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589240"/>
          </a:xfrm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動詞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(verb)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TW" altLang="en-US" sz="3200" b="1" dirty="0" smtClean="0">
                <a:latin typeface="華康明體W5破音字1" pitchFamily="18" charset="-120"/>
                <a:ea typeface="華康明體W5破音字1" pitchFamily="18" charset="-120"/>
                <a:cs typeface="Times New Roman" pitchFamily="18" charset="0"/>
              </a:rPr>
              <a:t>重</a:t>
            </a:r>
            <a:r>
              <a:rPr lang="zh-TW" altLang="en-US" sz="3200" b="1" dirty="0" smtClean="0">
                <a:latin typeface="華康明體W5注音字" pitchFamily="18" charset="-120"/>
                <a:ea typeface="華康明體W5注音字" pitchFamily="18" charset="-120"/>
                <a:cs typeface="Times New Roman" pitchFamily="18" charset="0"/>
              </a:rPr>
              <a:t>疊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東</a:t>
            </a:r>
            <a:r>
              <a:rPr lang="zh-TW" alt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看看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、西</a:t>
            </a:r>
            <a:r>
              <a:rPr lang="zh-TW" altLang="en-US" sz="3200" b="1" u="sng" dirty="0" smtClean="0">
                <a:solidFill>
                  <a:srgbClr val="FF0000"/>
                </a:solidFill>
                <a:latin typeface="華康明體W5注音字" pitchFamily="18" charset="-120"/>
                <a:ea typeface="華康明體W5注音字" pitchFamily="18" charset="-120"/>
                <a:cs typeface="Times New Roman" pitchFamily="18" charset="0"/>
              </a:rPr>
              <a:t>翻翻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TW" alt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吃吃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看、</a:t>
            </a:r>
            <a:r>
              <a:rPr lang="zh-TW" alt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聽聽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看、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TW" alt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敲敲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看、</a:t>
            </a:r>
            <a:r>
              <a:rPr lang="zh-TW" altLang="en-US" sz="3200" b="1" u="sng" dirty="0" smtClean="0">
                <a:solidFill>
                  <a:srgbClr val="FF0000"/>
                </a:solidFill>
                <a:latin typeface="華康明體W5注音字" pitchFamily="18" charset="-120"/>
                <a:ea typeface="華康明體W5注音字" pitchFamily="18" charset="-120"/>
                <a:cs typeface="Times New Roman" pitchFamily="18" charset="0"/>
              </a:rPr>
              <a:t>試試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看、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dirty="0" smtClean="0">
                <a:latin typeface="Times New Roman" pitchFamily="18" charset="0"/>
                <a:cs typeface="Times New Roman" pitchFamily="18" charset="0"/>
              </a:rPr>
              <a:t>例子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1-  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A: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他現在在做什麼啊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?!</a:t>
            </a:r>
          </a:p>
          <a:p>
            <a:pPr>
              <a:buNone/>
            </a:pP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B: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他把手機弄丟了，所以現在在這裏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TW" alt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東翻翻</a:t>
            </a:r>
            <a:r>
              <a:rPr lang="zh-TW" alt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TW" alt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西找找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，希望可以找到手機。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dirty="0" smtClean="0">
                <a:latin typeface="Times New Roman" pitchFamily="18" charset="0"/>
                <a:cs typeface="Times New Roman" pitchFamily="18" charset="0"/>
              </a:rPr>
              <a:t>例子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你要不要</a:t>
            </a:r>
            <a:r>
              <a:rPr lang="zh-TW" alt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喝喝看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，我覺得這杯果汁的    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              味道挺不錯的。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4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內容版面配置區 10" descr="Jacob_Davis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6662480" y="4146312"/>
            <a:ext cx="6864" cy="8413"/>
          </a:xfrm>
        </p:spPr>
      </p:pic>
      <p:pic>
        <p:nvPicPr>
          <p:cNvPr id="6147" name="Picture 3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pic>
        <p:nvPicPr>
          <p:cNvPr id="6148" name="Picture 4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pic>
        <p:nvPicPr>
          <p:cNvPr id="6149" name="Picture 5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sp>
        <p:nvSpPr>
          <p:cNvPr id="10" name="內容版面配置區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713984"/>
          </a:xfrm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名詞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(noun)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的重疊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日日夜夜、年年月月、家家戶戶、</a:t>
            </a:r>
            <a:endParaRPr lang="en-US" altLang="zh-TW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例子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1-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他希望</a:t>
            </a:r>
            <a:r>
              <a:rPr lang="zh-TW" altLang="en-US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分分秒秒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都可以跟他女朋友在</a:t>
            </a:r>
            <a:endParaRPr lang="en-US" altLang="zh-TW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         一起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4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-252536" y="980728"/>
            <a:ext cx="8147248" cy="1070992"/>
          </a:xfrm>
        </p:spPr>
        <p:txBody>
          <a:bodyPr>
            <a:normAutofit/>
          </a:bodyPr>
          <a:lstStyle/>
          <a:p>
            <a:r>
              <a:rPr lang="zh-TW" altLang="en-US" sz="3600" b="1" dirty="0" smtClean="0">
                <a:solidFill>
                  <a:srgbClr val="0070C0"/>
                </a:solidFill>
              </a:rPr>
              <a:t>     </a:t>
            </a:r>
            <a:r>
              <a:rPr lang="zh-TW" altLang="en-US" sz="3600" b="1" u="sng" dirty="0" smtClean="0">
                <a:solidFill>
                  <a:srgbClr val="0070C0"/>
                </a:solidFill>
              </a:rPr>
              <a:t>分分秒秒</a:t>
            </a:r>
            <a:r>
              <a:rPr lang="zh-TW" altLang="en-US" sz="3600" dirty="0" smtClean="0"/>
              <a:t>、</a:t>
            </a:r>
            <a:r>
              <a:rPr lang="zh-TW" altLang="en-US" sz="3600" b="1" u="sng" dirty="0" smtClean="0">
                <a:solidFill>
                  <a:srgbClr val="0070C0"/>
                </a:solidFill>
              </a:rPr>
              <a:t>世世代代</a:t>
            </a:r>
            <a:r>
              <a:rPr lang="zh-TW" altLang="en-US" sz="3600" dirty="0" smtClean="0"/>
              <a:t>、</a:t>
            </a:r>
            <a:r>
              <a:rPr lang="zh-TW" altLang="en-US" sz="3600" b="1" u="sng" dirty="0" smtClean="0">
                <a:solidFill>
                  <a:srgbClr val="0070C0"/>
                </a:solidFill>
              </a:rPr>
              <a:t>歲歲年年</a:t>
            </a:r>
            <a:r>
              <a:rPr lang="zh-TW" altLang="en-US" sz="3600" dirty="0" smtClean="0"/>
              <a:t>。</a:t>
            </a:r>
            <a:endParaRPr lang="en-US" sz="3600" dirty="0"/>
          </a:p>
        </p:txBody>
      </p:sp>
      <p:pic>
        <p:nvPicPr>
          <p:cNvPr id="15" name="圖片 14" descr="lov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72320" y="3573016"/>
            <a:ext cx="4080000" cy="30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內容版面配置區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13376"/>
          </a:xfrm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形容詞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(adjective)/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副詞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(adverb)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TW" altLang="en-US" sz="3600" b="1" dirty="0" smtClean="0">
                <a:latin typeface="華康明體W5破音字1" pitchFamily="18" charset="-120"/>
                <a:ea typeface="華康明體W5破音字1" pitchFamily="18" charset="-120"/>
                <a:cs typeface="Times New Roman" pitchFamily="18" charset="0"/>
              </a:rPr>
              <a:t>重</a:t>
            </a:r>
            <a:r>
              <a:rPr lang="zh-TW" altLang="en-US" sz="3600" b="1" dirty="0" smtClean="0">
                <a:latin typeface="華康明體W5注音字" pitchFamily="18" charset="-120"/>
                <a:ea typeface="華康明體W5注音字" pitchFamily="18" charset="-120"/>
                <a:cs typeface="Times New Roman" pitchFamily="18" charset="0"/>
              </a:rPr>
              <a:t>疊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None/>
            </a:pP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TW" altLang="en-US" sz="3200" dirty="0" smtClean="0">
                <a:latin typeface="華康明體W5注音字" pitchFamily="18" charset="-120"/>
                <a:ea typeface="華康明體W5注音字" pitchFamily="18" charset="-120"/>
                <a:cs typeface="Times New Roman" pitchFamily="18" charset="0"/>
              </a:rPr>
              <a:t>彎</a:t>
            </a:r>
            <a:r>
              <a:rPr lang="zh-TW" altLang="en-US" sz="3200" dirty="0" smtClean="0">
                <a:latin typeface="華康明體W5注音字" pitchFamily="18" charset="-120"/>
                <a:ea typeface="華康明體W5注音字" pitchFamily="18" charset="-120"/>
                <a:cs typeface="Times New Roman" pitchFamily="18" charset="0"/>
              </a:rPr>
              <a:t>彎曲曲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、永永遠遠、高高興興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、高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興高興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、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歡歡喜喜、和和美美、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漂</a:t>
            </a: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漂亮亮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、 拖拖拉拉、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清</a:t>
            </a: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清楚楚、乾乾淨淨</a:t>
            </a: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、舒</a:t>
            </a: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舒服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服、仔</a:t>
            </a: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仔細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細</a:t>
            </a: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、 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  慢慢地、</a:t>
            </a:r>
            <a:r>
              <a:rPr lang="zh-TW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快快地、漸漸地 。</a:t>
            </a:r>
            <a:endParaRPr lang="en-US" altLang="zh-TW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例子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弟弟每天都</a:t>
            </a:r>
            <a:r>
              <a:rPr lang="zh-TW" altLang="en-US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高高興興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的。</a:t>
            </a:r>
            <a:endParaRPr lang="en-US" altLang="zh-TW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例子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你寫作文時，要把自己的想法</a:t>
            </a:r>
            <a:r>
              <a:rPr lang="zh-TW" altLang="en-US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清清楚</a:t>
            </a:r>
            <a:endParaRPr lang="en-US" altLang="zh-TW" sz="36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zh-TW" altLang="en-US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楚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地寫出來，讀者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(readers)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才能了解你</a:t>
            </a:r>
            <a:endParaRPr lang="en-US" altLang="zh-TW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            想要表達的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意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思</a:t>
            </a: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(the meaning you want to </a:t>
            </a:r>
          </a:p>
          <a:p>
            <a:pPr>
              <a:buNone/>
            </a:pPr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              express)</a:t>
            </a:r>
            <a:r>
              <a:rPr lang="zh-TW" altLang="en-US" sz="3200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TW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4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44475" y="980728"/>
            <a:ext cx="6840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600" dirty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句</a:t>
            </a: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zh-TW" altLang="en-US" sz="3600" dirty="0">
                <a:latin typeface="Times New Roman" pitchFamily="18" charset="0"/>
                <a:cs typeface="Times New Roman" pitchFamily="18" charset="0"/>
              </a:rPr>
              <a:t>爺爺喜歡吃客家菜，媽媽今</a:t>
            </a:r>
            <a:r>
              <a:rPr lang="zh-TW" altLang="en-US" sz="3600" dirty="0">
                <a:latin typeface="Times New Roman" pitchFamily="18" charset="0"/>
                <a:cs typeface="Times New Roman" pitchFamily="18" charset="0"/>
              </a:rPr>
              <a:t>天特</a:t>
            </a:r>
            <a:r>
              <a:rPr lang="zh-TW" altLang="en-US" sz="3600" dirty="0">
                <a:latin typeface="Times New Roman" pitchFamily="18" charset="0"/>
                <a:cs typeface="Times New Roman" pitchFamily="18" charset="0"/>
              </a:rPr>
              <a:t>別做了酸菜豬肚湯，讓爺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爺</a:t>
            </a:r>
            <a:r>
              <a:rPr lang="zh-TW" alt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高</a:t>
            </a:r>
            <a:r>
              <a:rPr lang="zh-TW" alt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興高興</a:t>
            </a:r>
            <a:r>
              <a:rPr lang="zh-TW" altLang="en-US" sz="3600" dirty="0"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1570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內容版面配置區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4400" dirty="0" smtClean="0">
                <a:latin typeface="Times New Roman" pitchFamily="18" charset="0"/>
                <a:cs typeface="Times New Roman" pitchFamily="18" charset="0"/>
              </a:rPr>
              <a:t>強調重複做一件事情 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(keep doing)-</a:t>
            </a:r>
          </a:p>
          <a:p>
            <a:pPr>
              <a:buNone/>
            </a:pP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TW" sz="4400" u="sng" dirty="0" smtClean="0">
                <a:latin typeface="Times New Roman" pitchFamily="18" charset="0"/>
                <a:cs typeface="Times New Roman" pitchFamily="18" charset="0"/>
              </a:rPr>
              <a:t>action verb 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TW" alt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來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TW" sz="4400" u="sng" dirty="0" smtClean="0">
                <a:latin typeface="Times New Roman" pitchFamily="18" charset="0"/>
                <a:cs typeface="Times New Roman" pitchFamily="18" charset="0"/>
              </a:rPr>
              <a:t>action verb 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TW" alt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去</a:t>
            </a:r>
            <a:endParaRPr lang="en-US" altLang="zh-TW" sz="4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找</a:t>
            </a:r>
            <a:r>
              <a:rPr lang="zh-TW" alt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來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找</a:t>
            </a:r>
            <a:r>
              <a:rPr lang="zh-TW" alt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去</a:t>
            </a:r>
            <a:r>
              <a:rPr lang="zh-TW" altLang="en-US" sz="40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轉</a:t>
            </a:r>
            <a:r>
              <a:rPr lang="zh-TW" alt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來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轉</a:t>
            </a:r>
            <a:r>
              <a:rPr lang="zh-TW" alt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去、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逛</a:t>
            </a:r>
            <a:r>
              <a:rPr lang="zh-TW" alt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來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逛</a:t>
            </a:r>
            <a:r>
              <a:rPr lang="zh-TW" alt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去</a:t>
            </a:r>
            <a:r>
              <a:rPr lang="zh-TW" altLang="en-US" sz="40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endParaRPr lang="en-US" altLang="zh-TW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例子</a:t>
            </a:r>
            <a:r>
              <a:rPr lang="en-US" altLang="zh-TW" sz="4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很多小朋友在公園裏</a:t>
            </a:r>
            <a:r>
              <a:rPr lang="zh-TW" altLang="en-US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跑來跑去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TW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    例子</a:t>
            </a:r>
            <a:r>
              <a:rPr lang="en-US" altLang="zh-TW" sz="4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她</a:t>
            </a:r>
            <a:r>
              <a:rPr lang="zh-TW" altLang="en-US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看來看去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，就是找不到一件</a:t>
            </a:r>
            <a:endParaRPr lang="en-US" altLang="zh-TW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             喜歡的衣服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TW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    例</a:t>
            </a:r>
            <a:r>
              <a:rPr lang="zh-TW" altLang="en-US" sz="4000" dirty="0">
                <a:latin typeface="Times New Roman" pitchFamily="18" charset="0"/>
                <a:cs typeface="Times New Roman" pitchFamily="18" charset="0"/>
              </a:rPr>
              <a:t>子</a:t>
            </a:r>
            <a:r>
              <a:rPr lang="en-US" altLang="zh-TW" sz="4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我</a:t>
            </a:r>
            <a:r>
              <a:rPr lang="zh-TW" altLang="en-US" sz="4000" dirty="0">
                <a:latin typeface="Times New Roman" pitchFamily="18" charset="0"/>
                <a:cs typeface="Times New Roman" pitchFamily="18" charset="0"/>
              </a:rPr>
              <a:t>們在這幾條路上轉來轉去</a:t>
            </a:r>
          </a:p>
          <a:p>
            <a:pPr>
              <a:buNone/>
            </a:pPr>
            <a:r>
              <a:rPr lang="zh-TW" altLang="en-US" sz="4000" dirty="0">
                <a:latin typeface="Times New Roman" pitchFamily="18" charset="0"/>
                <a:cs typeface="Times New Roman" pitchFamily="18" charset="0"/>
              </a:rPr>
              <a:t>      ，就是找不到你家。</a:t>
            </a:r>
          </a:p>
          <a:p>
            <a:pPr>
              <a:buNone/>
            </a:pPr>
            <a:endParaRPr lang="en-US" altLang="zh-TW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TW" sz="4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標題 1"/>
          <p:cNvSpPr>
            <a:spLocks noGrp="1"/>
          </p:cNvSpPr>
          <p:nvPr>
            <p:ph type="title"/>
          </p:nvPr>
        </p:nvSpPr>
        <p:spPr>
          <a:xfrm>
            <a:off x="-324544" y="2430016"/>
            <a:ext cx="9217024" cy="1431032"/>
          </a:xfrm>
        </p:spPr>
        <p:txBody>
          <a:bodyPr>
            <a:normAutofit/>
          </a:bodyPr>
          <a:lstStyle/>
          <a:p>
            <a:r>
              <a:rPr lang="zh-TW" altLang="en-US" sz="3600" b="1" dirty="0" smtClean="0">
                <a:solidFill>
                  <a:srgbClr val="0070C0"/>
                </a:solidFill>
              </a:rPr>
              <a:t>   </a:t>
            </a:r>
            <a:r>
              <a:rPr lang="zh-TW" altLang="en-US" sz="4000" b="1" u="sng" dirty="0" smtClean="0">
                <a:solidFill>
                  <a:srgbClr val="0070C0"/>
                </a:solidFill>
              </a:rPr>
              <a:t>跑</a:t>
            </a:r>
            <a:r>
              <a:rPr lang="zh-TW" altLang="en-US" sz="4000" b="1" u="sng" dirty="0" smtClean="0">
                <a:solidFill>
                  <a:srgbClr val="C00000"/>
                </a:solidFill>
              </a:rPr>
              <a:t>來</a:t>
            </a:r>
            <a:r>
              <a:rPr lang="zh-TW" altLang="en-US" sz="4000" b="1" u="sng" dirty="0" smtClean="0">
                <a:solidFill>
                  <a:srgbClr val="0070C0"/>
                </a:solidFill>
              </a:rPr>
              <a:t>跑</a:t>
            </a:r>
            <a:r>
              <a:rPr lang="zh-TW" altLang="en-US" sz="4000" b="1" u="sng" dirty="0" smtClean="0">
                <a:solidFill>
                  <a:srgbClr val="C00000"/>
                </a:solidFill>
              </a:rPr>
              <a:t>去</a:t>
            </a:r>
            <a:r>
              <a:rPr lang="zh-TW" altLang="en-US" sz="4000" dirty="0" smtClean="0"/>
              <a:t>、</a:t>
            </a:r>
            <a:r>
              <a:rPr lang="zh-TW" altLang="en-US" sz="4000" b="1" u="sng" dirty="0" smtClean="0">
                <a:solidFill>
                  <a:srgbClr val="0070C0"/>
                </a:solidFill>
              </a:rPr>
              <a:t>跳</a:t>
            </a:r>
            <a:r>
              <a:rPr lang="zh-TW" altLang="en-US" sz="4000" b="1" u="sng" dirty="0" smtClean="0">
                <a:solidFill>
                  <a:srgbClr val="C00000"/>
                </a:solidFill>
              </a:rPr>
              <a:t>來</a:t>
            </a:r>
            <a:r>
              <a:rPr lang="zh-TW" altLang="en-US" sz="4000" b="1" u="sng" dirty="0" smtClean="0">
                <a:solidFill>
                  <a:srgbClr val="0070C0"/>
                </a:solidFill>
              </a:rPr>
              <a:t>跳</a:t>
            </a:r>
            <a:r>
              <a:rPr lang="zh-TW" altLang="en-US" sz="4000" b="1" u="sng" dirty="0" smtClean="0">
                <a:solidFill>
                  <a:srgbClr val="C00000"/>
                </a:solidFill>
              </a:rPr>
              <a:t>去</a:t>
            </a:r>
            <a:r>
              <a:rPr lang="zh-TW" altLang="en-US" sz="4000" dirty="0" smtClean="0"/>
              <a:t>、</a:t>
            </a:r>
            <a:r>
              <a:rPr lang="zh-TW" altLang="en-US" sz="4000" b="1" u="sng" dirty="0" smtClean="0">
                <a:solidFill>
                  <a:srgbClr val="0070C0"/>
                </a:solidFill>
              </a:rPr>
              <a:t>看</a:t>
            </a:r>
            <a:r>
              <a:rPr lang="zh-TW" altLang="en-US" sz="4000" b="1" u="sng" dirty="0" smtClean="0">
                <a:solidFill>
                  <a:srgbClr val="C00000"/>
                </a:solidFill>
              </a:rPr>
              <a:t>來</a:t>
            </a:r>
            <a:r>
              <a:rPr lang="zh-TW" altLang="en-US" sz="4000" b="1" u="sng" dirty="0" smtClean="0">
                <a:solidFill>
                  <a:srgbClr val="0070C0"/>
                </a:solidFill>
              </a:rPr>
              <a:t>看</a:t>
            </a:r>
            <a:r>
              <a:rPr lang="zh-TW" altLang="en-US" sz="4000" b="1" u="sng" dirty="0" smtClean="0">
                <a:solidFill>
                  <a:srgbClr val="C00000"/>
                </a:solidFill>
              </a:rPr>
              <a:t>去</a:t>
            </a:r>
            <a:r>
              <a:rPr lang="zh-TW" altLang="en-US" sz="4000" dirty="0" smtClean="0"/>
              <a:t>。</a:t>
            </a:r>
            <a:r>
              <a:rPr lang="zh-TW" altLang="en-US" sz="4000" b="1" u="sng" dirty="0" smtClean="0">
                <a:solidFill>
                  <a:srgbClr val="C00000"/>
                </a:solidFill>
              </a:rPr>
              <a:t> </a:t>
            </a:r>
            <a:r>
              <a:rPr lang="en-US" altLang="zh-TW" sz="4000" dirty="0" smtClean="0">
                <a:solidFill>
                  <a:srgbClr val="0070C0"/>
                </a:solidFill>
              </a:rPr>
              <a:t/>
            </a:r>
            <a:br>
              <a:rPr lang="en-US" altLang="zh-TW" sz="4000" dirty="0" smtClean="0">
                <a:solidFill>
                  <a:srgbClr val="0070C0"/>
                </a:solidFill>
              </a:rPr>
            </a:b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成語、常用語小複習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23728" y="1772815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4800" dirty="0"/>
              <a:t>1.	</a:t>
            </a:r>
            <a:r>
              <a:rPr lang="zh-TW" altLang="en-US" sz="4800" dirty="0"/>
              <a:t>喜出望外（</a:t>
            </a:r>
            <a:r>
              <a:rPr lang="en-US" altLang="zh-TW" sz="4800" dirty="0"/>
              <a:t>6</a:t>
            </a:r>
            <a:r>
              <a:rPr lang="zh-TW" altLang="en-US" sz="4800" dirty="0"/>
              <a:t>）</a:t>
            </a:r>
          </a:p>
          <a:p>
            <a:r>
              <a:rPr lang="en-US" altLang="zh-TW" sz="4800" dirty="0"/>
              <a:t>2.	</a:t>
            </a:r>
            <a:r>
              <a:rPr lang="zh-TW" altLang="en-US" sz="4800" dirty="0"/>
              <a:t>左思右想（</a:t>
            </a:r>
            <a:r>
              <a:rPr lang="en-US" altLang="zh-TW" sz="4800" dirty="0"/>
              <a:t>6</a:t>
            </a:r>
            <a:r>
              <a:rPr lang="zh-TW" altLang="en-US" sz="4800" dirty="0"/>
              <a:t>）</a:t>
            </a:r>
          </a:p>
          <a:p>
            <a:r>
              <a:rPr lang="en-US" altLang="zh-TW" sz="4800" dirty="0"/>
              <a:t>3.	</a:t>
            </a:r>
            <a:r>
              <a:rPr lang="zh-TW" altLang="en-US" sz="4800" dirty="0"/>
              <a:t>長話短說（</a:t>
            </a:r>
            <a:r>
              <a:rPr lang="en-US" altLang="zh-TW" sz="4800" dirty="0"/>
              <a:t>6</a:t>
            </a:r>
            <a:r>
              <a:rPr lang="zh-TW" altLang="en-US" sz="4800" dirty="0"/>
              <a:t>）</a:t>
            </a:r>
          </a:p>
          <a:p>
            <a:r>
              <a:rPr lang="en-US" altLang="zh-TW" sz="4800" dirty="0"/>
              <a:t>4.	</a:t>
            </a:r>
            <a:r>
              <a:rPr lang="zh-TW" altLang="en-US" sz="4800" dirty="0"/>
              <a:t>討價還價（</a:t>
            </a:r>
            <a:r>
              <a:rPr lang="en-US" altLang="zh-TW" sz="4800" dirty="0"/>
              <a:t>7</a:t>
            </a:r>
            <a:r>
              <a:rPr lang="zh-TW" altLang="en-US" sz="4800" dirty="0"/>
              <a:t>）</a:t>
            </a:r>
          </a:p>
          <a:p>
            <a:r>
              <a:rPr lang="en-US" altLang="zh-TW" sz="4800" dirty="0"/>
              <a:t>5.	</a:t>
            </a:r>
            <a:r>
              <a:rPr lang="zh-TW" altLang="en-US" sz="4800" dirty="0"/>
              <a:t>一言為定（</a:t>
            </a:r>
            <a:r>
              <a:rPr lang="en-US" altLang="zh-TW" sz="4800" dirty="0"/>
              <a:t>6</a:t>
            </a:r>
            <a:r>
              <a:rPr lang="zh-TW" altLang="en-US" sz="4800" dirty="0"/>
              <a:t>）</a:t>
            </a:r>
          </a:p>
          <a:p>
            <a:r>
              <a:rPr lang="en-US" altLang="zh-TW" sz="4800" dirty="0"/>
              <a:t>6.	</a:t>
            </a:r>
            <a:r>
              <a:rPr lang="zh-TW" altLang="en-US" sz="4800" dirty="0"/>
              <a:t>一舉兩得（</a:t>
            </a:r>
            <a:r>
              <a:rPr lang="en-US" altLang="zh-TW" sz="4800" dirty="0"/>
              <a:t>6</a:t>
            </a:r>
            <a:r>
              <a:rPr lang="zh-TW" altLang="en-US" sz="4800" dirty="0"/>
              <a:t>）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260176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4896544" cy="665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61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9004</TotalTime>
  <Words>530</Words>
  <Application>Microsoft Office PowerPoint</Application>
  <PresentationFormat>On-screen Show (4:3)</PresentationFormat>
  <Paragraphs>58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佈景主題</vt:lpstr>
      <vt:lpstr>PowerPoint Presentation</vt:lpstr>
      <vt:lpstr>PowerPoint Presentation</vt:lpstr>
      <vt:lpstr>語法小複習</vt:lpstr>
      <vt:lpstr>     分分秒秒、世世代代、歲歲年年。</vt:lpstr>
      <vt:lpstr>PowerPoint Presentation</vt:lpstr>
      <vt:lpstr>PowerPoint Presentation</vt:lpstr>
      <vt:lpstr>   跑來跑去、跳來跳去、看來看去。  </vt:lpstr>
      <vt:lpstr>成語、常用語小複習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349</cp:revision>
  <dcterms:created xsi:type="dcterms:W3CDTF">2015-05-08T03:13:01Z</dcterms:created>
  <dcterms:modified xsi:type="dcterms:W3CDTF">2016-06-30T05:15:31Z</dcterms:modified>
</cp:coreProperties>
</file>