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43" autoAdjust="0"/>
  </p:normalViewPr>
  <p:slideViewPr>
    <p:cSldViewPr>
      <p:cViewPr>
        <p:scale>
          <a:sx n="50" d="100"/>
          <a:sy n="50" d="100"/>
        </p:scale>
        <p:origin x="-2232" y="-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6153150" cy="2438400"/>
          </a:xfrm>
        </p:spPr>
        <p:txBody>
          <a:bodyPr>
            <a:normAutofit/>
          </a:bodyPr>
          <a:lstStyle/>
          <a:p>
            <a:pPr algn="ctr"/>
            <a:r>
              <a:rPr lang="zh-CN" altLang="en-US" sz="6600" dirty="0" smtClean="0"/>
              <a:t>美洲华语</a:t>
            </a:r>
            <a:r>
              <a:rPr lang="zh-CN" altLang="en-US" sz="6600" dirty="0" smtClean="0"/>
              <a:t>第</a:t>
            </a:r>
            <a:r>
              <a:rPr lang="zh-CN" altLang="en-US" sz="6600" dirty="0" smtClean="0"/>
              <a:t>三</a:t>
            </a:r>
            <a:r>
              <a:rPr lang="zh-CN" altLang="en-US" sz="6600" dirty="0" smtClean="0"/>
              <a:t>册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单</a:t>
            </a:r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元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故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事一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简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标点符号很重要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6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请</a:t>
            </a:r>
            <a:r>
              <a:rPr lang="zh-TW" altLang="en-US" dirty="0" smtClean="0"/>
              <a:t>善加利用美洲</a:t>
            </a:r>
            <a:r>
              <a:rPr lang="zh-CN" altLang="en-US" dirty="0" smtClean="0"/>
              <a:t>华语创</a:t>
            </a:r>
            <a:r>
              <a:rPr lang="zh-TW" altLang="en-US" dirty="0" smtClean="0"/>
              <a:t>作天地之故事</a:t>
            </a:r>
            <a:r>
              <a:rPr lang="zh-CN" altLang="en-US" dirty="0" smtClean="0"/>
              <a:t>影</a:t>
            </a:r>
            <a:r>
              <a:rPr lang="zh-TW" altLang="en-US" dirty="0" smtClean="0"/>
              <a:t>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ishing\Dropbox\meizhouhuayu\課本故事圖檔\L3-1 (1)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9218" name="Picture 2" descr="C:\Users\Meishing\Dropbox\meizhouhuayu\pics\311.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1"/>
            <a:ext cx="6858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eishing\Dropbox\meizhouhuayu\課本故事圖檔\L3-1 (1)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10242" name="Picture 2" descr="C:\Users\Meishing\Dropbox\meizhouhuayu\pics\311.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419600"/>
            <a:ext cx="6858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eishing\Dropbox\meizhouhuayu\課本故事圖檔\L3-1 (1)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11266" name="Picture 2" descr="C:\Users\Meishing\Dropbox\meizhouhuayu\pics\311.1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4953000"/>
            <a:ext cx="6800337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ishing\Dropbox\meizhouhuayu\課本故事圖檔\L3-1 (1)\Slide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Meishing\Dropbox\meizhouhuayu\pics\311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925123"/>
            <a:ext cx="6858000" cy="4218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ishing\Dropbox\meizhouhuayu\課本故事圖檔\L3-1 (1)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2" name="Picture 2" descr="C:\Users\Meishing\Dropbox\meizhouhuayu\pics\311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808109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ishing\Dropbox\meizhouhuayu\課本故事圖檔\L3-1 (1)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2" name="Picture 2" descr="C:\Users\Meishing\Dropbox\meizhouhuayu\pics\311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0"/>
            <a:ext cx="683021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ishing\Dropbox\meizhouhuayu\課本故事圖檔\L3-1 (1)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2" name="Picture 2" descr="C:\Users\Meishing\Dropbox\meizhouhuayu\pics\311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105400"/>
            <a:ext cx="6833167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eishing\Dropbox\meizhouhuayu\課本故事圖檔\L3-1 (1)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2" name="Picture 2" descr="C:\Users\Meishing\Dropbox\meizhouhuayu\pics\311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858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ishing\Dropbox\meizhouhuayu\課本故事圖檔\L3-1 (1)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07200" cy="5105400"/>
          </a:xfrm>
          <a:prstGeom prst="rect">
            <a:avLst/>
          </a:prstGeom>
          <a:noFill/>
        </p:spPr>
      </p:pic>
      <p:pic>
        <p:nvPicPr>
          <p:cNvPr id="2" name="Picture 2" descr="C:\Users\Meishing\Dropbox\meizhouhuayu\pics\311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58777"/>
            <a:ext cx="6858000" cy="408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ishing\Dropbox\meizhouhuayu\課本故事圖檔\L3-1 (1)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2" name="Picture 2" descr="C:\Users\Meishing\Dropbox\meizhouhuayu\pics\311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786925"/>
            <a:ext cx="6858000" cy="4357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eishing\Dropbox\meizhouhuayu\課本故事圖檔\L3-1 (1)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6858000" cy="5143500"/>
          </a:xfrm>
          <a:prstGeom prst="rect">
            <a:avLst/>
          </a:prstGeom>
          <a:noFill/>
        </p:spPr>
      </p:pic>
      <p:pic>
        <p:nvPicPr>
          <p:cNvPr id="8194" name="Picture 2" descr="C:\Users\Meishing\Dropbox\meizhouhuayu\pics\311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0"/>
            <a:ext cx="6858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43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美洲华语第三册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15</cp:revision>
  <dcterms:created xsi:type="dcterms:W3CDTF">2014-03-13T17:41:59Z</dcterms:created>
  <dcterms:modified xsi:type="dcterms:W3CDTF">2014-04-01T04:19:16Z</dcterms:modified>
</cp:coreProperties>
</file>