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</a:t>
            </a:r>
            <a:r>
              <a:rPr lang="zh-CN" altLang="en-US" sz="6600" dirty="0" smtClean="0"/>
              <a:t>第</a:t>
            </a:r>
            <a:r>
              <a:rPr lang="zh-CN" altLang="en-US" sz="6600" dirty="0" smtClean="0"/>
              <a:t>三</a:t>
            </a:r>
            <a:r>
              <a:rPr lang="zh-CN" altLang="en-US" sz="6600" dirty="0" smtClean="0"/>
              <a:t>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事二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嫦娥的故事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ishing\Dropbox\meizhouhuayu\課本故事圖檔\L3-2 (1)\L3-2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21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571999"/>
            <a:ext cx="6858000" cy="457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ishing\Dropbox\meizhouhuayu\課本故事圖檔\L3-2 (1)\L3-2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21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399"/>
            <a:ext cx="6858000" cy="441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ishing\Dropbox\meizhouhuayu\課本故事圖檔\L3-2 (1)\L3-2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21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58745"/>
            <a:ext cx="6858000" cy="4385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ishing\Dropbox\meizhouhuayu\課本故事圖檔\L3-2 (1)\L3-2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21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53000"/>
            <a:ext cx="6796572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ishing\Dropbox\meizhouhuayu\課本故事圖檔\L3-2 (1)\L3-2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21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ishing\Dropbox\meizhouhuayu\課本故事圖檔\L3-2 (1)\L3-2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21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1338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ishing\Dropbox\meizhouhuayu\課本故事圖檔\L3-2 (1)\L3-2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21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92625"/>
            <a:ext cx="6858000" cy="415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ishing\Dropbox\meizhouhuayu\課本故事圖檔\L3-2 (1)\L3-2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21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029200"/>
            <a:ext cx="6852899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ishing\Dropbox\meizhouhuayu\課本故事圖檔\L3-2 (1)\L3-2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21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ishing\Dropbox\meizhouhuayu\課本故事圖檔\L3-2 (1)\L3-2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21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4953000"/>
            <a:ext cx="6812943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ishing\Dropbox\meizhouhuayu\課本故事圖檔\L3-2 (1)\L3-2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21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1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41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17</cp:revision>
  <dcterms:created xsi:type="dcterms:W3CDTF">2014-03-13T17:41:59Z</dcterms:created>
  <dcterms:modified xsi:type="dcterms:W3CDTF">2014-04-01T04:29:12Z</dcterms:modified>
</cp:coreProperties>
</file>