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43" autoAdjust="0"/>
  </p:normalViewPr>
  <p:slideViewPr>
    <p:cSldViewPr>
      <p:cViewPr>
        <p:scale>
          <a:sx n="50" d="100"/>
          <a:sy n="50" d="100"/>
        </p:scale>
        <p:origin x="-2232" y="-1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597753-9321-42B0-A05F-B9774FE43741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6153150" cy="2438400"/>
          </a:xfrm>
        </p:spPr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</a:t>
            </a:r>
            <a:r>
              <a:rPr lang="zh-CN" altLang="en-US" sz="6600" dirty="0" smtClean="0"/>
              <a:t>第</a:t>
            </a:r>
            <a:r>
              <a:rPr lang="zh-CN" altLang="en-US" sz="6600" dirty="0" smtClean="0"/>
              <a:t>三</a:t>
            </a:r>
            <a:r>
              <a:rPr lang="zh-CN" altLang="en-US" sz="6600" dirty="0" smtClean="0"/>
              <a:t>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单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元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故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事三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简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</a:p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南瓜灯笼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0750" y="8497669"/>
            <a:ext cx="466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</a:t>
            </a:r>
            <a:r>
              <a:rPr lang="zh-TW" altLang="en-US" dirty="0" smtClean="0"/>
              <a:t>善加利用美洲</a:t>
            </a:r>
            <a:r>
              <a:rPr lang="zh-CN" altLang="en-US" dirty="0" smtClean="0"/>
              <a:t>华语创</a:t>
            </a:r>
            <a:r>
              <a:rPr lang="zh-TW" altLang="en-US" dirty="0" smtClean="0"/>
              <a:t>作天地之故事</a:t>
            </a:r>
            <a:r>
              <a:rPr lang="zh-CN" altLang="en-US" dirty="0" smtClean="0"/>
              <a:t>影</a:t>
            </a:r>
            <a:r>
              <a:rPr lang="zh-TW" altLang="en-US" dirty="0" smtClean="0"/>
              <a:t>片</a:t>
            </a:r>
            <a:endParaRPr lang="en-US" altLang="zh-TW" dirty="0" smtClean="0"/>
          </a:p>
          <a:p>
            <a:r>
              <a:rPr lang="en-US" dirty="0" smtClean="0"/>
              <a:t>http://blog.huayuworld.org/meizhouworld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Meishing\Dropbox\meizhouhuayu\課本故事圖檔\L3-3 (1)\Slide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9218" name="Picture 2" descr="C:\Users\Meishing\Dropbox\meizhouhuayu\pics\331.10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81600"/>
            <a:ext cx="6858000" cy="3124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eishing\Dropbox\meizhouhuayu\課本故事圖檔\L3-3 (1)\Slide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10242" name="Picture 2" descr="C:\Users\Meishing\Dropbox\meizhouhuayu\pics\331.1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05400"/>
            <a:ext cx="6834939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Meishing\Dropbox\meizhouhuayu\課本故事圖檔\L3-3 (1)\Slide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4419600"/>
          </a:xfrm>
          <a:prstGeom prst="rect">
            <a:avLst/>
          </a:prstGeom>
          <a:noFill/>
        </p:spPr>
      </p:pic>
      <p:pic>
        <p:nvPicPr>
          <p:cNvPr id="11266" name="Picture 2" descr="C:\Users\Meishing\Dropbox\meizhouhuayu\pics\331.12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4343399"/>
            <a:ext cx="6858000" cy="4800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eishing\Dropbox\meizhouhuayu\課本故事圖檔\L3-3 (1)\Slid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1026" name="Picture 2" descr="C:\Users\Meishing\Dropbox\meizhouhuayu\pics\331.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2038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Meishing\Dropbox\meizhouhuayu\課本故事圖檔\L3-3 (1)\Slid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2050" name="Picture 2" descr="C:\Users\Meishing\Dropbox\meizhouhuayu\pics\331.2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31108" cy="4114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Meishing\Dropbox\meizhouhuayu\課本故事圖檔\L3-3 (1)\Slid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3074" name="Picture 2" descr="C:\Users\Meishing\Dropbox\meizhouhuayu\pics\331.4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5798" y="5105400"/>
            <a:ext cx="6842202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eishing\Dropbox\meizhouhuayu\課本故事圖檔\L3-3 (1)\Slid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4098" name="Picture 2" descr="C:\Users\Meishing\Dropbox\meizhouhuayu\pics\331.5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81600"/>
            <a:ext cx="6739467" cy="3200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Meishing\Dropbox\meizhouhuayu\課本故事圖檔\L3-3 (1)\Slid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5122" name="Picture 2" descr="C:\Users\Meishing\Dropbox\meizhouhuayu\pics\331.6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8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eishing\Dropbox\meizhouhuayu\課本故事圖檔\L3-3 (1)\Slid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6146" name="Picture 2" descr="C:\Users\Meishing\Dropbox\meizhouhuayu\pics\331.7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71920" cy="4114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Meishing\Dropbox\meizhouhuayu\課本故事圖檔\L3-3 (1)\Slid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7170" name="Picture 2" descr="C:\Users\Meishing\Dropbox\meizhouhuayu\pics\331.8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4746357"/>
            <a:ext cx="6858000" cy="4397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Meishing\Dropbox\meizhouhuayu\課本故事圖檔\L3-3 (1)\Slid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</p:spPr>
      </p:pic>
      <p:pic>
        <p:nvPicPr>
          <p:cNvPr id="8194" name="Picture 2" descr="C:\Users\Meishing\Dropbox\meizhouhuayu\pics\331.9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-1" y="5029200"/>
            <a:ext cx="6852899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40</Words>
  <Application>Microsoft Office PowerPoint</Application>
  <PresentationFormat>On-screen Show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美洲华语第三册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美洲華語第一冊</dc:title>
  <dc:creator>Meishing</dc:creator>
  <cp:lastModifiedBy>Meishing</cp:lastModifiedBy>
  <cp:revision>19</cp:revision>
  <dcterms:created xsi:type="dcterms:W3CDTF">2014-03-13T17:41:59Z</dcterms:created>
  <dcterms:modified xsi:type="dcterms:W3CDTF">2014-04-01T04:39:50Z</dcterms:modified>
</cp:coreProperties>
</file>