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美洲华语第三册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五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蚕丝的故事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eishing\Dropbox\meizhouhuayu\課本故事圖檔\L3-5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81601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35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05400"/>
            <a:ext cx="676152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ishing\Dropbox\meizhouhuayu\課本故事圖檔\L3-5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35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6482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eishing\Dropbox\meizhouhuayu\課本故事圖檔\L3-5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35.1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76800"/>
            <a:ext cx="6858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eishing\Dropbox\meizhouhuayu\課本故事圖檔\L3-5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51054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35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1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eishing\Dropbox\meizhouhuayu\課本故事圖檔\L3-5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35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1"/>
            <a:ext cx="686696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eishing\Dropbox\meizhouhuayu\課本故事圖檔\L3-5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81601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35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544" y="5181600"/>
            <a:ext cx="683545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eishing\Dropbox\meizhouhuayu\課本故事圖檔\L3-5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35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592053"/>
            <a:ext cx="6858000" cy="455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eishing\Dropbox\meizhouhuayu\課本故事圖檔\L3-5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05401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35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981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eishing\Dropbox\meizhouhuayu\課本故事圖檔\L3-5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35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171" y="5257800"/>
            <a:ext cx="682082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eishing\Dropbox\meizhouhuayu\課本故事圖檔\L3-5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35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5257800"/>
            <a:ext cx="6858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eishing\Dropbox\meizhouhuayu\課本故事圖檔\L3-5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35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036" y="5257800"/>
            <a:ext cx="6839964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41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22</cp:revision>
  <dcterms:created xsi:type="dcterms:W3CDTF">2014-03-13T17:41:59Z</dcterms:created>
  <dcterms:modified xsi:type="dcterms:W3CDTF">2014-04-01T16:59:29Z</dcterms:modified>
</cp:coreProperties>
</file>