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257" r:id="rId2"/>
    <p:sldId id="555" r:id="rId3"/>
    <p:sldId id="489" r:id="rId4"/>
    <p:sldId id="388" r:id="rId5"/>
    <p:sldId id="475" r:id="rId6"/>
    <p:sldId id="258" r:id="rId7"/>
    <p:sldId id="385" r:id="rId8"/>
    <p:sldId id="470" r:id="rId9"/>
    <p:sldId id="276" r:id="rId10"/>
    <p:sldId id="414" r:id="rId11"/>
    <p:sldId id="428" r:id="rId12"/>
    <p:sldId id="415" r:id="rId13"/>
    <p:sldId id="452" r:id="rId14"/>
    <p:sldId id="469" r:id="rId15"/>
    <p:sldId id="429" r:id="rId16"/>
    <p:sldId id="416" r:id="rId17"/>
    <p:sldId id="417" r:id="rId18"/>
    <p:sldId id="431" r:id="rId19"/>
    <p:sldId id="418" r:id="rId20"/>
    <p:sldId id="455" r:id="rId21"/>
    <p:sldId id="457" r:id="rId22"/>
    <p:sldId id="432" r:id="rId23"/>
    <p:sldId id="419" r:id="rId24"/>
    <p:sldId id="433" r:id="rId25"/>
    <p:sldId id="420" r:id="rId26"/>
    <p:sldId id="548" r:id="rId27"/>
    <p:sldId id="549" r:id="rId28"/>
    <p:sldId id="550" r:id="rId29"/>
    <p:sldId id="551" r:id="rId30"/>
    <p:sldId id="552" r:id="rId31"/>
    <p:sldId id="553" r:id="rId32"/>
    <p:sldId id="556" r:id="rId33"/>
    <p:sldId id="491" r:id="rId34"/>
    <p:sldId id="492" r:id="rId35"/>
    <p:sldId id="493" r:id="rId36"/>
    <p:sldId id="490" r:id="rId37"/>
    <p:sldId id="557" r:id="rId38"/>
    <p:sldId id="558" r:id="rId39"/>
    <p:sldId id="421" r:id="rId40"/>
    <p:sldId id="435" r:id="rId41"/>
    <p:sldId id="476" r:id="rId42"/>
    <p:sldId id="478" r:id="rId43"/>
    <p:sldId id="479" r:id="rId44"/>
    <p:sldId id="480" r:id="rId45"/>
    <p:sldId id="481" r:id="rId46"/>
    <p:sldId id="482" r:id="rId47"/>
    <p:sldId id="483" r:id="rId48"/>
    <p:sldId id="426" r:id="rId49"/>
    <p:sldId id="427" r:id="rId50"/>
    <p:sldId id="450" r:id="rId51"/>
    <p:sldId id="461" r:id="rId52"/>
    <p:sldId id="441" r:id="rId53"/>
    <p:sldId id="299" r:id="rId54"/>
    <p:sldId id="367" r:id="rId55"/>
    <p:sldId id="46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AEEC2"/>
    <a:srgbClr val="EFE129"/>
    <a:srgbClr val="EEC42A"/>
    <a:srgbClr val="FF00FF"/>
    <a:srgbClr val="FFFF99"/>
    <a:srgbClr val="CC6600"/>
    <a:srgbClr val="CAA210"/>
    <a:srgbClr val="F2D158"/>
    <a:srgbClr val="F7E13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3141" autoAdjust="0"/>
  </p:normalViewPr>
  <p:slideViewPr>
    <p:cSldViewPr>
      <p:cViewPr>
        <p:scale>
          <a:sx n="60" d="100"/>
          <a:sy n="60" d="100"/>
        </p:scale>
        <p:origin x="-101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1604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86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525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6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57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3604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376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5023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0645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3212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150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26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6506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642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643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550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5044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009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293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6496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3992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69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1101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8805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571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7073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795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618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5511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7764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275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29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9524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756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0772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8072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7797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246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58102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4170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99462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414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41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98162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65450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390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695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6840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46552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55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7599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463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14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551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ecj2QcjB7K2q5M&amp;tbnid=SZ6gfepjqmmo6M:&amp;ved=0CAUQjRw&amp;url=http://zh-yue.wikipedia.org/wiki/%E8%87%BA%E7%81%A3&amp;ei=OpNUU6Upi4bIBNmmguAF&amp;psig=AFQjCNF2TAzvTt88yUoXmYwUgd9AQKb4ng&amp;ust=1398138028681458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ij.wikipedia.org/wiki/Immaggine:Taipeiview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0/0b/TaiwanOperaSheng.JPG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0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9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hyperlink" Target="http://www.google.com/url?sa=i&amp;rct=j&amp;q=&amp;esrc=s&amp;source=images&amp;cd=&amp;cad=rja&amp;uact=8&amp;docid=WC5CMttdw_oDuM&amp;tbnid=2Ze1ioNil-95kM:&amp;ved=0CAUQjRw&amp;url=http://opencage.info/pics/large_5700.asp&amp;ei=XeRVU63QG6aIygG1roDwDQ&amp;psig=AFQjCNGsfE7YRLc2jOwmKlWkwbXbNiU4Fg&amp;ust=1398224183368113" TargetMode="Externa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3f-4FT_YXjcFBM&amp;tbnid=puTmf7lzefmBEM:&amp;ved=0CAUQjRw&amp;url=http://www.flickr.com/photos/yellow_bird_woodstock/5204202560/&amp;ei=aexVU92WIvPlyAH8r4CADQ&amp;psig=AFQjCNFGG_dEn6Q97ibDbqS7Gu5KFocF-A&amp;ust=1398226363144779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1000" y="1066800"/>
            <a:ext cx="1447800" cy="1300240"/>
            <a:chOff x="381000" y="1066800"/>
            <a:chExt cx="1447800" cy="1300240"/>
          </a:xfrm>
        </p:grpSpPr>
        <p:pic>
          <p:nvPicPr>
            <p:cNvPr id="2050" name="Picture 2" descr="C:\Users\Meishing\Dropbox\meizhouhuayu\pics\35.11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r="87500"/>
            <a:stretch>
              <a:fillRect/>
            </a:stretch>
          </p:blipFill>
          <p:spPr bwMode="auto">
            <a:xfrm>
              <a:off x="381000" y="1066800"/>
              <a:ext cx="1447800" cy="130024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143000" y="16002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67200" y="91440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3810000"/>
            <a:ext cx="762000" cy="261610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台北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1</a:t>
            </a:r>
          </a:p>
          <a:p>
            <a:pPr algn="ctr"/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0</a:t>
            </a:r>
          </a:p>
          <a:p>
            <a:pPr algn="ctr"/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1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課本故事圖檔\L6-3 (1)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33119"/>
            <a:ext cx="3185899" cy="31974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Group 14"/>
          <p:cNvGrpSpPr/>
          <p:nvPr/>
        </p:nvGrpSpPr>
        <p:grpSpPr>
          <a:xfrm>
            <a:off x="2362200" y="762000"/>
            <a:ext cx="1447800" cy="1038381"/>
            <a:chOff x="2362200" y="762000"/>
            <a:chExt cx="1447800" cy="1038381"/>
          </a:xfrm>
        </p:grpSpPr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2362200" y="762000"/>
              <a:ext cx="1377110" cy="1038381"/>
            </a:xfrm>
            <a:custGeom>
              <a:avLst/>
              <a:gdLst>
                <a:gd name="T0" fmla="*/ 2482 w 5104"/>
                <a:gd name="T1" fmla="*/ 46 h 2925"/>
                <a:gd name="T2" fmla="*/ 2699 w 5104"/>
                <a:gd name="T3" fmla="*/ 196 h 2925"/>
                <a:gd name="T4" fmla="*/ 2831 w 5104"/>
                <a:gd name="T5" fmla="*/ 355 h 2925"/>
                <a:gd name="T6" fmla="*/ 2877 w 5104"/>
                <a:gd name="T7" fmla="*/ 460 h 2925"/>
                <a:gd name="T8" fmla="*/ 2864 w 5104"/>
                <a:gd name="T9" fmla="*/ 533 h 2925"/>
                <a:gd name="T10" fmla="*/ 2814 w 5104"/>
                <a:gd name="T11" fmla="*/ 624 h 2925"/>
                <a:gd name="T12" fmla="*/ 2729 w 5104"/>
                <a:gd name="T13" fmla="*/ 729 h 2925"/>
                <a:gd name="T14" fmla="*/ 2610 w 5104"/>
                <a:gd name="T15" fmla="*/ 854 h 2925"/>
                <a:gd name="T16" fmla="*/ 2059 w 5104"/>
                <a:gd name="T17" fmla="*/ 1355 h 2925"/>
                <a:gd name="T18" fmla="*/ 1608 w 5104"/>
                <a:gd name="T19" fmla="*/ 1758 h 2925"/>
                <a:gd name="T20" fmla="*/ 1328 w 5104"/>
                <a:gd name="T21" fmla="*/ 2008 h 2925"/>
                <a:gd name="T22" fmla="*/ 1219 w 5104"/>
                <a:gd name="T23" fmla="*/ 2104 h 2925"/>
                <a:gd name="T24" fmla="*/ 1134 w 5104"/>
                <a:gd name="T25" fmla="*/ 2188 h 2925"/>
                <a:gd name="T26" fmla="*/ 1096 w 5104"/>
                <a:gd name="T27" fmla="*/ 2240 h 2925"/>
                <a:gd name="T28" fmla="*/ 1115 w 5104"/>
                <a:gd name="T29" fmla="*/ 2276 h 2925"/>
                <a:gd name="T30" fmla="*/ 1182 w 5104"/>
                <a:gd name="T31" fmla="*/ 2288 h 2925"/>
                <a:gd name="T32" fmla="*/ 2315 w 5104"/>
                <a:gd name="T33" fmla="*/ 2213 h 2925"/>
                <a:gd name="T34" fmla="*/ 3895 w 5104"/>
                <a:gd name="T35" fmla="*/ 2090 h 2925"/>
                <a:gd name="T36" fmla="*/ 4332 w 5104"/>
                <a:gd name="T37" fmla="*/ 2052 h 2925"/>
                <a:gd name="T38" fmla="*/ 4553 w 5104"/>
                <a:gd name="T39" fmla="*/ 2033 h 2925"/>
                <a:gd name="T40" fmla="*/ 4739 w 5104"/>
                <a:gd name="T41" fmla="*/ 2019 h 2925"/>
                <a:gd name="T42" fmla="*/ 4891 w 5104"/>
                <a:gd name="T43" fmla="*/ 2010 h 2925"/>
                <a:gd name="T44" fmla="*/ 5043 w 5104"/>
                <a:gd name="T45" fmla="*/ 2027 h 2925"/>
                <a:gd name="T46" fmla="*/ 5104 w 5104"/>
                <a:gd name="T47" fmla="*/ 2092 h 2925"/>
                <a:gd name="T48" fmla="*/ 5077 w 5104"/>
                <a:gd name="T49" fmla="*/ 2142 h 2925"/>
                <a:gd name="T50" fmla="*/ 4979 w 5104"/>
                <a:gd name="T51" fmla="*/ 2184 h 2925"/>
                <a:gd name="T52" fmla="*/ 4808 w 5104"/>
                <a:gd name="T53" fmla="*/ 2223 h 2925"/>
                <a:gd name="T54" fmla="*/ 4566 w 5104"/>
                <a:gd name="T55" fmla="*/ 2259 h 2925"/>
                <a:gd name="T56" fmla="*/ 3948 w 5104"/>
                <a:gd name="T57" fmla="*/ 2349 h 2925"/>
                <a:gd name="T58" fmla="*/ 3363 w 5104"/>
                <a:gd name="T59" fmla="*/ 2436 h 2925"/>
                <a:gd name="T60" fmla="*/ 2868 w 5104"/>
                <a:gd name="T61" fmla="*/ 2507 h 2925"/>
                <a:gd name="T62" fmla="*/ 2459 w 5104"/>
                <a:gd name="T63" fmla="*/ 2564 h 2925"/>
                <a:gd name="T64" fmla="*/ 2140 w 5104"/>
                <a:gd name="T65" fmla="*/ 2610 h 2925"/>
                <a:gd name="T66" fmla="*/ 1908 w 5104"/>
                <a:gd name="T67" fmla="*/ 2643 h 2925"/>
                <a:gd name="T68" fmla="*/ 1764 w 5104"/>
                <a:gd name="T69" fmla="*/ 2662 h 2925"/>
                <a:gd name="T70" fmla="*/ 1710 w 5104"/>
                <a:gd name="T71" fmla="*/ 2670 h 2925"/>
                <a:gd name="T72" fmla="*/ 1259 w 5104"/>
                <a:gd name="T73" fmla="*/ 2737 h 2925"/>
                <a:gd name="T74" fmla="*/ 804 w 5104"/>
                <a:gd name="T75" fmla="*/ 2829 h 2925"/>
                <a:gd name="T76" fmla="*/ 610 w 5104"/>
                <a:gd name="T77" fmla="*/ 2875 h 2925"/>
                <a:gd name="T78" fmla="*/ 485 w 5104"/>
                <a:gd name="T79" fmla="*/ 2902 h 2925"/>
                <a:gd name="T80" fmla="*/ 399 w 5104"/>
                <a:gd name="T81" fmla="*/ 2920 h 2925"/>
                <a:gd name="T82" fmla="*/ 353 w 5104"/>
                <a:gd name="T83" fmla="*/ 2925 h 2925"/>
                <a:gd name="T84" fmla="*/ 268 w 5104"/>
                <a:gd name="T85" fmla="*/ 2910 h 2925"/>
                <a:gd name="T86" fmla="*/ 182 w 5104"/>
                <a:gd name="T87" fmla="*/ 2858 h 2925"/>
                <a:gd name="T88" fmla="*/ 105 w 5104"/>
                <a:gd name="T89" fmla="*/ 2770 h 2925"/>
                <a:gd name="T90" fmla="*/ 40 w 5104"/>
                <a:gd name="T91" fmla="*/ 2645 h 2925"/>
                <a:gd name="T92" fmla="*/ 7 w 5104"/>
                <a:gd name="T93" fmla="*/ 2547 h 2925"/>
                <a:gd name="T94" fmla="*/ 2 w 5104"/>
                <a:gd name="T95" fmla="*/ 2445 h 2925"/>
                <a:gd name="T96" fmla="*/ 42 w 5104"/>
                <a:gd name="T97" fmla="*/ 2355 h 2925"/>
                <a:gd name="T98" fmla="*/ 130 w 5104"/>
                <a:gd name="T99" fmla="*/ 2273 h 2925"/>
                <a:gd name="T100" fmla="*/ 267 w 5104"/>
                <a:gd name="T101" fmla="*/ 2196 h 2925"/>
                <a:gd name="T102" fmla="*/ 572 w 5104"/>
                <a:gd name="T103" fmla="*/ 2063 h 2925"/>
                <a:gd name="T104" fmla="*/ 1029 w 5104"/>
                <a:gd name="T105" fmla="*/ 1777 h 2925"/>
                <a:gd name="T106" fmla="*/ 1403 w 5104"/>
                <a:gd name="T107" fmla="*/ 1409 h 2925"/>
                <a:gd name="T108" fmla="*/ 1722 w 5104"/>
                <a:gd name="T109" fmla="*/ 1046 h 2925"/>
                <a:gd name="T110" fmla="*/ 1969 w 5104"/>
                <a:gd name="T111" fmla="*/ 699 h 2925"/>
                <a:gd name="T112" fmla="*/ 2148 w 5104"/>
                <a:gd name="T113" fmla="*/ 334 h 2925"/>
                <a:gd name="T114" fmla="*/ 2225 w 5104"/>
                <a:gd name="T115" fmla="*/ 61 h 2925"/>
                <a:gd name="T116" fmla="*/ 2290 w 5104"/>
                <a:gd name="T117" fmla="*/ 7 h 29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104"/>
                <a:gd name="T178" fmla="*/ 0 h 2925"/>
                <a:gd name="T179" fmla="*/ 5104 w 5104"/>
                <a:gd name="T180" fmla="*/ 2925 h 29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104" h="2925">
                  <a:moveTo>
                    <a:pt x="2363" y="0"/>
                  </a:moveTo>
                  <a:lnTo>
                    <a:pt x="2376" y="2"/>
                  </a:lnTo>
                  <a:lnTo>
                    <a:pt x="2390" y="4"/>
                  </a:lnTo>
                  <a:lnTo>
                    <a:pt x="2407" y="9"/>
                  </a:lnTo>
                  <a:lnTo>
                    <a:pt x="2422" y="17"/>
                  </a:lnTo>
                  <a:lnTo>
                    <a:pt x="2441" y="25"/>
                  </a:lnTo>
                  <a:lnTo>
                    <a:pt x="2461" y="34"/>
                  </a:lnTo>
                  <a:lnTo>
                    <a:pt x="2482" y="46"/>
                  </a:lnTo>
                  <a:lnTo>
                    <a:pt x="2505" y="59"/>
                  </a:lnTo>
                  <a:lnTo>
                    <a:pt x="2528" y="75"/>
                  </a:lnTo>
                  <a:lnTo>
                    <a:pt x="2553" y="90"/>
                  </a:lnTo>
                  <a:lnTo>
                    <a:pt x="2580" y="109"/>
                  </a:lnTo>
                  <a:lnTo>
                    <a:pt x="2608" y="128"/>
                  </a:lnTo>
                  <a:lnTo>
                    <a:pt x="2637" y="149"/>
                  </a:lnTo>
                  <a:lnTo>
                    <a:pt x="2666" y="173"/>
                  </a:lnTo>
                  <a:lnTo>
                    <a:pt x="2699" y="196"/>
                  </a:lnTo>
                  <a:lnTo>
                    <a:pt x="2731" y="222"/>
                  </a:lnTo>
                  <a:lnTo>
                    <a:pt x="2749" y="244"/>
                  </a:lnTo>
                  <a:lnTo>
                    <a:pt x="2766" y="263"/>
                  </a:lnTo>
                  <a:lnTo>
                    <a:pt x="2781" y="284"/>
                  </a:lnTo>
                  <a:lnTo>
                    <a:pt x="2795" y="301"/>
                  </a:lnTo>
                  <a:lnTo>
                    <a:pt x="2808" y="320"/>
                  </a:lnTo>
                  <a:lnTo>
                    <a:pt x="2820" y="338"/>
                  </a:lnTo>
                  <a:lnTo>
                    <a:pt x="2831" y="355"/>
                  </a:lnTo>
                  <a:lnTo>
                    <a:pt x="2841" y="370"/>
                  </a:lnTo>
                  <a:lnTo>
                    <a:pt x="2850" y="386"/>
                  </a:lnTo>
                  <a:lnTo>
                    <a:pt x="2858" y="399"/>
                  </a:lnTo>
                  <a:lnTo>
                    <a:pt x="2864" y="412"/>
                  </a:lnTo>
                  <a:lnTo>
                    <a:pt x="2870" y="426"/>
                  </a:lnTo>
                  <a:lnTo>
                    <a:pt x="2873" y="437"/>
                  </a:lnTo>
                  <a:lnTo>
                    <a:pt x="2877" y="449"/>
                  </a:lnTo>
                  <a:lnTo>
                    <a:pt x="2877" y="460"/>
                  </a:lnTo>
                  <a:lnTo>
                    <a:pt x="2879" y="470"/>
                  </a:lnTo>
                  <a:lnTo>
                    <a:pt x="2879" y="478"/>
                  </a:lnTo>
                  <a:lnTo>
                    <a:pt x="2877" y="487"/>
                  </a:lnTo>
                  <a:lnTo>
                    <a:pt x="2875" y="495"/>
                  </a:lnTo>
                  <a:lnTo>
                    <a:pt x="2873" y="505"/>
                  </a:lnTo>
                  <a:lnTo>
                    <a:pt x="2871" y="514"/>
                  </a:lnTo>
                  <a:lnTo>
                    <a:pt x="2868" y="524"/>
                  </a:lnTo>
                  <a:lnTo>
                    <a:pt x="2864" y="533"/>
                  </a:lnTo>
                  <a:lnTo>
                    <a:pt x="2860" y="545"/>
                  </a:lnTo>
                  <a:lnTo>
                    <a:pt x="2856" y="555"/>
                  </a:lnTo>
                  <a:lnTo>
                    <a:pt x="2850" y="566"/>
                  </a:lnTo>
                  <a:lnTo>
                    <a:pt x="2845" y="578"/>
                  </a:lnTo>
                  <a:lnTo>
                    <a:pt x="2837" y="589"/>
                  </a:lnTo>
                  <a:lnTo>
                    <a:pt x="2829" y="601"/>
                  </a:lnTo>
                  <a:lnTo>
                    <a:pt x="2822" y="612"/>
                  </a:lnTo>
                  <a:lnTo>
                    <a:pt x="2814" y="624"/>
                  </a:lnTo>
                  <a:lnTo>
                    <a:pt x="2806" y="635"/>
                  </a:lnTo>
                  <a:lnTo>
                    <a:pt x="2797" y="649"/>
                  </a:lnTo>
                  <a:lnTo>
                    <a:pt x="2787" y="662"/>
                  </a:lnTo>
                  <a:lnTo>
                    <a:pt x="2775" y="675"/>
                  </a:lnTo>
                  <a:lnTo>
                    <a:pt x="2764" y="689"/>
                  </a:lnTo>
                  <a:lnTo>
                    <a:pt x="2752" y="702"/>
                  </a:lnTo>
                  <a:lnTo>
                    <a:pt x="2741" y="716"/>
                  </a:lnTo>
                  <a:lnTo>
                    <a:pt x="2729" y="729"/>
                  </a:lnTo>
                  <a:lnTo>
                    <a:pt x="2716" y="745"/>
                  </a:lnTo>
                  <a:lnTo>
                    <a:pt x="2703" y="760"/>
                  </a:lnTo>
                  <a:lnTo>
                    <a:pt x="2687" y="773"/>
                  </a:lnTo>
                  <a:lnTo>
                    <a:pt x="2674" y="789"/>
                  </a:lnTo>
                  <a:lnTo>
                    <a:pt x="2658" y="806"/>
                  </a:lnTo>
                  <a:lnTo>
                    <a:pt x="2643" y="821"/>
                  </a:lnTo>
                  <a:lnTo>
                    <a:pt x="2626" y="837"/>
                  </a:lnTo>
                  <a:lnTo>
                    <a:pt x="2610" y="854"/>
                  </a:lnTo>
                  <a:lnTo>
                    <a:pt x="2593" y="871"/>
                  </a:lnTo>
                  <a:lnTo>
                    <a:pt x="2509" y="946"/>
                  </a:lnTo>
                  <a:lnTo>
                    <a:pt x="2428" y="1021"/>
                  </a:lnTo>
                  <a:lnTo>
                    <a:pt x="2349" y="1092"/>
                  </a:lnTo>
                  <a:lnTo>
                    <a:pt x="2273" y="1161"/>
                  </a:lnTo>
                  <a:lnTo>
                    <a:pt x="2200" y="1228"/>
                  </a:lnTo>
                  <a:lnTo>
                    <a:pt x="2129" y="1292"/>
                  </a:lnTo>
                  <a:lnTo>
                    <a:pt x="2059" y="1355"/>
                  </a:lnTo>
                  <a:lnTo>
                    <a:pt x="1994" y="1413"/>
                  </a:lnTo>
                  <a:lnTo>
                    <a:pt x="1931" y="1470"/>
                  </a:lnTo>
                  <a:lnTo>
                    <a:pt x="1871" y="1524"/>
                  </a:lnTo>
                  <a:lnTo>
                    <a:pt x="1814" y="1576"/>
                  </a:lnTo>
                  <a:lnTo>
                    <a:pt x="1758" y="1626"/>
                  </a:lnTo>
                  <a:lnTo>
                    <a:pt x="1706" y="1672"/>
                  </a:lnTo>
                  <a:lnTo>
                    <a:pt x="1656" y="1718"/>
                  </a:lnTo>
                  <a:lnTo>
                    <a:pt x="1608" y="1758"/>
                  </a:lnTo>
                  <a:lnTo>
                    <a:pt x="1564" y="1798"/>
                  </a:lnTo>
                  <a:lnTo>
                    <a:pt x="1522" y="1835"/>
                  </a:lnTo>
                  <a:lnTo>
                    <a:pt x="1484" y="1871"/>
                  </a:lnTo>
                  <a:lnTo>
                    <a:pt x="1447" y="1902"/>
                  </a:lnTo>
                  <a:lnTo>
                    <a:pt x="1413" y="1933"/>
                  </a:lnTo>
                  <a:lnTo>
                    <a:pt x="1382" y="1960"/>
                  </a:lnTo>
                  <a:lnTo>
                    <a:pt x="1353" y="1985"/>
                  </a:lnTo>
                  <a:lnTo>
                    <a:pt x="1328" y="2008"/>
                  </a:lnTo>
                  <a:lnTo>
                    <a:pt x="1305" y="2029"/>
                  </a:lnTo>
                  <a:lnTo>
                    <a:pt x="1284" y="2046"/>
                  </a:lnTo>
                  <a:lnTo>
                    <a:pt x="1267" y="2061"/>
                  </a:lnTo>
                  <a:lnTo>
                    <a:pt x="1251" y="2075"/>
                  </a:lnTo>
                  <a:lnTo>
                    <a:pt x="1240" y="2086"/>
                  </a:lnTo>
                  <a:lnTo>
                    <a:pt x="1230" y="2094"/>
                  </a:lnTo>
                  <a:lnTo>
                    <a:pt x="1222" y="2100"/>
                  </a:lnTo>
                  <a:lnTo>
                    <a:pt x="1219" y="2104"/>
                  </a:lnTo>
                  <a:lnTo>
                    <a:pt x="1219" y="2106"/>
                  </a:lnTo>
                  <a:lnTo>
                    <a:pt x="1203" y="2119"/>
                  </a:lnTo>
                  <a:lnTo>
                    <a:pt x="1190" y="2132"/>
                  </a:lnTo>
                  <a:lnTo>
                    <a:pt x="1176" y="2144"/>
                  </a:lnTo>
                  <a:lnTo>
                    <a:pt x="1165" y="2156"/>
                  </a:lnTo>
                  <a:lnTo>
                    <a:pt x="1153" y="2167"/>
                  </a:lnTo>
                  <a:lnTo>
                    <a:pt x="1144" y="2179"/>
                  </a:lnTo>
                  <a:lnTo>
                    <a:pt x="1134" y="2188"/>
                  </a:lnTo>
                  <a:lnTo>
                    <a:pt x="1127" y="2196"/>
                  </a:lnTo>
                  <a:lnTo>
                    <a:pt x="1119" y="2205"/>
                  </a:lnTo>
                  <a:lnTo>
                    <a:pt x="1113" y="2213"/>
                  </a:lnTo>
                  <a:lnTo>
                    <a:pt x="1107" y="2219"/>
                  </a:lnTo>
                  <a:lnTo>
                    <a:pt x="1103" y="2225"/>
                  </a:lnTo>
                  <a:lnTo>
                    <a:pt x="1100" y="2230"/>
                  </a:lnTo>
                  <a:lnTo>
                    <a:pt x="1098" y="2236"/>
                  </a:lnTo>
                  <a:lnTo>
                    <a:pt x="1096" y="2240"/>
                  </a:lnTo>
                  <a:lnTo>
                    <a:pt x="1096" y="2244"/>
                  </a:lnTo>
                  <a:lnTo>
                    <a:pt x="1096" y="2250"/>
                  </a:lnTo>
                  <a:lnTo>
                    <a:pt x="1098" y="2255"/>
                  </a:lnTo>
                  <a:lnTo>
                    <a:pt x="1100" y="2261"/>
                  </a:lnTo>
                  <a:lnTo>
                    <a:pt x="1102" y="2265"/>
                  </a:lnTo>
                  <a:lnTo>
                    <a:pt x="1105" y="2269"/>
                  </a:lnTo>
                  <a:lnTo>
                    <a:pt x="1109" y="2273"/>
                  </a:lnTo>
                  <a:lnTo>
                    <a:pt x="1115" y="2276"/>
                  </a:lnTo>
                  <a:lnTo>
                    <a:pt x="1121" y="2278"/>
                  </a:lnTo>
                  <a:lnTo>
                    <a:pt x="1127" y="2280"/>
                  </a:lnTo>
                  <a:lnTo>
                    <a:pt x="1134" y="2284"/>
                  </a:lnTo>
                  <a:lnTo>
                    <a:pt x="1142" y="2284"/>
                  </a:lnTo>
                  <a:lnTo>
                    <a:pt x="1150" y="2286"/>
                  </a:lnTo>
                  <a:lnTo>
                    <a:pt x="1159" y="2288"/>
                  </a:lnTo>
                  <a:lnTo>
                    <a:pt x="1171" y="2288"/>
                  </a:lnTo>
                  <a:lnTo>
                    <a:pt x="1182" y="2288"/>
                  </a:lnTo>
                  <a:lnTo>
                    <a:pt x="1194" y="2290"/>
                  </a:lnTo>
                  <a:lnTo>
                    <a:pt x="1338" y="2280"/>
                  </a:lnTo>
                  <a:lnTo>
                    <a:pt x="1489" y="2271"/>
                  </a:lnTo>
                  <a:lnTo>
                    <a:pt x="1643" y="2261"/>
                  </a:lnTo>
                  <a:lnTo>
                    <a:pt x="1804" y="2250"/>
                  </a:lnTo>
                  <a:lnTo>
                    <a:pt x="1969" y="2238"/>
                  </a:lnTo>
                  <a:lnTo>
                    <a:pt x="2140" y="2227"/>
                  </a:lnTo>
                  <a:lnTo>
                    <a:pt x="2315" y="2213"/>
                  </a:lnTo>
                  <a:lnTo>
                    <a:pt x="2495" y="2200"/>
                  </a:lnTo>
                  <a:lnTo>
                    <a:pt x="2679" y="2186"/>
                  </a:lnTo>
                  <a:lnTo>
                    <a:pt x="2870" y="2171"/>
                  </a:lnTo>
                  <a:lnTo>
                    <a:pt x="3065" y="2157"/>
                  </a:lnTo>
                  <a:lnTo>
                    <a:pt x="3265" y="2140"/>
                  </a:lnTo>
                  <a:lnTo>
                    <a:pt x="3468" y="2125"/>
                  </a:lnTo>
                  <a:lnTo>
                    <a:pt x="3680" y="2108"/>
                  </a:lnTo>
                  <a:lnTo>
                    <a:pt x="3895" y="2090"/>
                  </a:lnTo>
                  <a:lnTo>
                    <a:pt x="4113" y="2073"/>
                  </a:lnTo>
                  <a:lnTo>
                    <a:pt x="4146" y="2069"/>
                  </a:lnTo>
                  <a:lnTo>
                    <a:pt x="4179" y="2067"/>
                  </a:lnTo>
                  <a:lnTo>
                    <a:pt x="4211" y="2063"/>
                  </a:lnTo>
                  <a:lnTo>
                    <a:pt x="4242" y="2061"/>
                  </a:lnTo>
                  <a:lnTo>
                    <a:pt x="4273" y="2058"/>
                  </a:lnTo>
                  <a:lnTo>
                    <a:pt x="4303" y="2056"/>
                  </a:lnTo>
                  <a:lnTo>
                    <a:pt x="4332" y="2052"/>
                  </a:lnTo>
                  <a:lnTo>
                    <a:pt x="4363" y="2050"/>
                  </a:lnTo>
                  <a:lnTo>
                    <a:pt x="4392" y="2048"/>
                  </a:lnTo>
                  <a:lnTo>
                    <a:pt x="4419" y="2044"/>
                  </a:lnTo>
                  <a:lnTo>
                    <a:pt x="4447" y="2042"/>
                  </a:lnTo>
                  <a:lnTo>
                    <a:pt x="4474" y="2040"/>
                  </a:lnTo>
                  <a:lnTo>
                    <a:pt x="4501" y="2038"/>
                  </a:lnTo>
                  <a:lnTo>
                    <a:pt x="4528" y="2035"/>
                  </a:lnTo>
                  <a:lnTo>
                    <a:pt x="4553" y="2033"/>
                  </a:lnTo>
                  <a:lnTo>
                    <a:pt x="4578" y="2031"/>
                  </a:lnTo>
                  <a:lnTo>
                    <a:pt x="4603" y="2029"/>
                  </a:lnTo>
                  <a:lnTo>
                    <a:pt x="4628" y="2027"/>
                  </a:lnTo>
                  <a:lnTo>
                    <a:pt x="4651" y="2025"/>
                  </a:lnTo>
                  <a:lnTo>
                    <a:pt x="4674" y="2023"/>
                  </a:lnTo>
                  <a:lnTo>
                    <a:pt x="4697" y="2021"/>
                  </a:lnTo>
                  <a:lnTo>
                    <a:pt x="4718" y="2019"/>
                  </a:lnTo>
                  <a:lnTo>
                    <a:pt x="4739" y="2019"/>
                  </a:lnTo>
                  <a:lnTo>
                    <a:pt x="4760" y="2017"/>
                  </a:lnTo>
                  <a:lnTo>
                    <a:pt x="4781" y="2015"/>
                  </a:lnTo>
                  <a:lnTo>
                    <a:pt x="4801" y="2015"/>
                  </a:lnTo>
                  <a:lnTo>
                    <a:pt x="4820" y="2013"/>
                  </a:lnTo>
                  <a:lnTo>
                    <a:pt x="4839" y="2012"/>
                  </a:lnTo>
                  <a:lnTo>
                    <a:pt x="4856" y="2012"/>
                  </a:lnTo>
                  <a:lnTo>
                    <a:pt x="4874" y="2010"/>
                  </a:lnTo>
                  <a:lnTo>
                    <a:pt x="4891" y="2010"/>
                  </a:lnTo>
                  <a:lnTo>
                    <a:pt x="4908" y="2010"/>
                  </a:lnTo>
                  <a:lnTo>
                    <a:pt x="4931" y="2010"/>
                  </a:lnTo>
                  <a:lnTo>
                    <a:pt x="4954" y="2012"/>
                  </a:lnTo>
                  <a:lnTo>
                    <a:pt x="4973" y="2013"/>
                  </a:lnTo>
                  <a:lnTo>
                    <a:pt x="4993" y="2015"/>
                  </a:lnTo>
                  <a:lnTo>
                    <a:pt x="5012" y="2019"/>
                  </a:lnTo>
                  <a:lnTo>
                    <a:pt x="5027" y="2023"/>
                  </a:lnTo>
                  <a:lnTo>
                    <a:pt x="5043" y="2027"/>
                  </a:lnTo>
                  <a:lnTo>
                    <a:pt x="5054" y="2033"/>
                  </a:lnTo>
                  <a:lnTo>
                    <a:pt x="5066" y="2038"/>
                  </a:lnTo>
                  <a:lnTo>
                    <a:pt x="5077" y="2046"/>
                  </a:lnTo>
                  <a:lnTo>
                    <a:pt x="5085" y="2054"/>
                  </a:lnTo>
                  <a:lnTo>
                    <a:pt x="5092" y="2063"/>
                  </a:lnTo>
                  <a:lnTo>
                    <a:pt x="5096" y="2073"/>
                  </a:lnTo>
                  <a:lnTo>
                    <a:pt x="5100" y="2083"/>
                  </a:lnTo>
                  <a:lnTo>
                    <a:pt x="5104" y="2092"/>
                  </a:lnTo>
                  <a:lnTo>
                    <a:pt x="5104" y="2106"/>
                  </a:lnTo>
                  <a:lnTo>
                    <a:pt x="5104" y="2109"/>
                  </a:lnTo>
                  <a:lnTo>
                    <a:pt x="5102" y="2115"/>
                  </a:lnTo>
                  <a:lnTo>
                    <a:pt x="5098" y="2121"/>
                  </a:lnTo>
                  <a:lnTo>
                    <a:pt x="5094" y="2127"/>
                  </a:lnTo>
                  <a:lnTo>
                    <a:pt x="5091" y="2131"/>
                  </a:lnTo>
                  <a:lnTo>
                    <a:pt x="5085" y="2136"/>
                  </a:lnTo>
                  <a:lnTo>
                    <a:pt x="5077" y="2142"/>
                  </a:lnTo>
                  <a:lnTo>
                    <a:pt x="5069" y="2148"/>
                  </a:lnTo>
                  <a:lnTo>
                    <a:pt x="5060" y="2152"/>
                  </a:lnTo>
                  <a:lnTo>
                    <a:pt x="5048" y="2157"/>
                  </a:lnTo>
                  <a:lnTo>
                    <a:pt x="5037" y="2163"/>
                  </a:lnTo>
                  <a:lnTo>
                    <a:pt x="5023" y="2169"/>
                  </a:lnTo>
                  <a:lnTo>
                    <a:pt x="5010" y="2173"/>
                  </a:lnTo>
                  <a:lnTo>
                    <a:pt x="4995" y="2179"/>
                  </a:lnTo>
                  <a:lnTo>
                    <a:pt x="4979" y="2184"/>
                  </a:lnTo>
                  <a:lnTo>
                    <a:pt x="4962" y="2188"/>
                  </a:lnTo>
                  <a:lnTo>
                    <a:pt x="4943" y="2194"/>
                  </a:lnTo>
                  <a:lnTo>
                    <a:pt x="4924" y="2198"/>
                  </a:lnTo>
                  <a:lnTo>
                    <a:pt x="4902" y="2203"/>
                  </a:lnTo>
                  <a:lnTo>
                    <a:pt x="4881" y="2207"/>
                  </a:lnTo>
                  <a:lnTo>
                    <a:pt x="4858" y="2213"/>
                  </a:lnTo>
                  <a:lnTo>
                    <a:pt x="4833" y="2219"/>
                  </a:lnTo>
                  <a:lnTo>
                    <a:pt x="4808" y="2223"/>
                  </a:lnTo>
                  <a:lnTo>
                    <a:pt x="4783" y="2228"/>
                  </a:lnTo>
                  <a:lnTo>
                    <a:pt x="4755" y="2232"/>
                  </a:lnTo>
                  <a:lnTo>
                    <a:pt x="4726" y="2236"/>
                  </a:lnTo>
                  <a:lnTo>
                    <a:pt x="4697" y="2242"/>
                  </a:lnTo>
                  <a:lnTo>
                    <a:pt x="4666" y="2246"/>
                  </a:lnTo>
                  <a:lnTo>
                    <a:pt x="4634" y="2250"/>
                  </a:lnTo>
                  <a:lnTo>
                    <a:pt x="4601" y="2255"/>
                  </a:lnTo>
                  <a:lnTo>
                    <a:pt x="4566" y="2259"/>
                  </a:lnTo>
                  <a:lnTo>
                    <a:pt x="4532" y="2263"/>
                  </a:lnTo>
                  <a:lnTo>
                    <a:pt x="4444" y="2276"/>
                  </a:lnTo>
                  <a:lnTo>
                    <a:pt x="4357" y="2290"/>
                  </a:lnTo>
                  <a:lnTo>
                    <a:pt x="4273" y="2301"/>
                  </a:lnTo>
                  <a:lnTo>
                    <a:pt x="4190" y="2315"/>
                  </a:lnTo>
                  <a:lnTo>
                    <a:pt x="4108" y="2326"/>
                  </a:lnTo>
                  <a:lnTo>
                    <a:pt x="4027" y="2338"/>
                  </a:lnTo>
                  <a:lnTo>
                    <a:pt x="3948" y="2349"/>
                  </a:lnTo>
                  <a:lnTo>
                    <a:pt x="3870" y="2361"/>
                  </a:lnTo>
                  <a:lnTo>
                    <a:pt x="3793" y="2372"/>
                  </a:lnTo>
                  <a:lnTo>
                    <a:pt x="3718" y="2384"/>
                  </a:lnTo>
                  <a:lnTo>
                    <a:pt x="3645" y="2394"/>
                  </a:lnTo>
                  <a:lnTo>
                    <a:pt x="3572" y="2405"/>
                  </a:lnTo>
                  <a:lnTo>
                    <a:pt x="3501" y="2415"/>
                  </a:lnTo>
                  <a:lnTo>
                    <a:pt x="3432" y="2424"/>
                  </a:lnTo>
                  <a:lnTo>
                    <a:pt x="3363" y="2436"/>
                  </a:lnTo>
                  <a:lnTo>
                    <a:pt x="3296" y="2445"/>
                  </a:lnTo>
                  <a:lnTo>
                    <a:pt x="3230" y="2455"/>
                  </a:lnTo>
                  <a:lnTo>
                    <a:pt x="3167" y="2463"/>
                  </a:lnTo>
                  <a:lnTo>
                    <a:pt x="3104" y="2472"/>
                  </a:lnTo>
                  <a:lnTo>
                    <a:pt x="3042" y="2482"/>
                  </a:lnTo>
                  <a:lnTo>
                    <a:pt x="2983" y="2490"/>
                  </a:lnTo>
                  <a:lnTo>
                    <a:pt x="2925" y="2499"/>
                  </a:lnTo>
                  <a:lnTo>
                    <a:pt x="2868" y="2507"/>
                  </a:lnTo>
                  <a:lnTo>
                    <a:pt x="2812" y="2514"/>
                  </a:lnTo>
                  <a:lnTo>
                    <a:pt x="2756" y="2522"/>
                  </a:lnTo>
                  <a:lnTo>
                    <a:pt x="2704" y="2530"/>
                  </a:lnTo>
                  <a:lnTo>
                    <a:pt x="2653" y="2538"/>
                  </a:lnTo>
                  <a:lnTo>
                    <a:pt x="2603" y="2545"/>
                  </a:lnTo>
                  <a:lnTo>
                    <a:pt x="2553" y="2551"/>
                  </a:lnTo>
                  <a:lnTo>
                    <a:pt x="2505" y="2559"/>
                  </a:lnTo>
                  <a:lnTo>
                    <a:pt x="2459" y="2564"/>
                  </a:lnTo>
                  <a:lnTo>
                    <a:pt x="2415" y="2572"/>
                  </a:lnTo>
                  <a:lnTo>
                    <a:pt x="2370" y="2578"/>
                  </a:lnTo>
                  <a:lnTo>
                    <a:pt x="2328" y="2584"/>
                  </a:lnTo>
                  <a:lnTo>
                    <a:pt x="2288" y="2589"/>
                  </a:lnTo>
                  <a:lnTo>
                    <a:pt x="2249" y="2595"/>
                  </a:lnTo>
                  <a:lnTo>
                    <a:pt x="2211" y="2601"/>
                  </a:lnTo>
                  <a:lnTo>
                    <a:pt x="2175" y="2605"/>
                  </a:lnTo>
                  <a:lnTo>
                    <a:pt x="2140" y="2610"/>
                  </a:lnTo>
                  <a:lnTo>
                    <a:pt x="2106" y="2614"/>
                  </a:lnTo>
                  <a:lnTo>
                    <a:pt x="2073" y="2620"/>
                  </a:lnTo>
                  <a:lnTo>
                    <a:pt x="2042" y="2624"/>
                  </a:lnTo>
                  <a:lnTo>
                    <a:pt x="2013" y="2628"/>
                  </a:lnTo>
                  <a:lnTo>
                    <a:pt x="1985" y="2632"/>
                  </a:lnTo>
                  <a:lnTo>
                    <a:pt x="1958" y="2635"/>
                  </a:lnTo>
                  <a:lnTo>
                    <a:pt x="1933" y="2639"/>
                  </a:lnTo>
                  <a:lnTo>
                    <a:pt x="1908" y="2643"/>
                  </a:lnTo>
                  <a:lnTo>
                    <a:pt x="1885" y="2647"/>
                  </a:lnTo>
                  <a:lnTo>
                    <a:pt x="1864" y="2649"/>
                  </a:lnTo>
                  <a:lnTo>
                    <a:pt x="1844" y="2653"/>
                  </a:lnTo>
                  <a:lnTo>
                    <a:pt x="1825" y="2655"/>
                  </a:lnTo>
                  <a:lnTo>
                    <a:pt x="1808" y="2657"/>
                  </a:lnTo>
                  <a:lnTo>
                    <a:pt x="1793" y="2658"/>
                  </a:lnTo>
                  <a:lnTo>
                    <a:pt x="1777" y="2660"/>
                  </a:lnTo>
                  <a:lnTo>
                    <a:pt x="1764" y="2662"/>
                  </a:lnTo>
                  <a:lnTo>
                    <a:pt x="1752" y="2664"/>
                  </a:lnTo>
                  <a:lnTo>
                    <a:pt x="1743" y="2666"/>
                  </a:lnTo>
                  <a:lnTo>
                    <a:pt x="1733" y="2668"/>
                  </a:lnTo>
                  <a:lnTo>
                    <a:pt x="1725" y="2668"/>
                  </a:lnTo>
                  <a:lnTo>
                    <a:pt x="1720" y="2668"/>
                  </a:lnTo>
                  <a:lnTo>
                    <a:pt x="1716" y="2670"/>
                  </a:lnTo>
                  <a:lnTo>
                    <a:pt x="1712" y="2670"/>
                  </a:lnTo>
                  <a:lnTo>
                    <a:pt x="1710" y="2670"/>
                  </a:lnTo>
                  <a:lnTo>
                    <a:pt x="1708" y="2670"/>
                  </a:lnTo>
                  <a:lnTo>
                    <a:pt x="1641" y="2680"/>
                  </a:lnTo>
                  <a:lnTo>
                    <a:pt x="1576" y="2687"/>
                  </a:lnTo>
                  <a:lnTo>
                    <a:pt x="1510" y="2697"/>
                  </a:lnTo>
                  <a:lnTo>
                    <a:pt x="1447" y="2706"/>
                  </a:lnTo>
                  <a:lnTo>
                    <a:pt x="1384" y="2716"/>
                  </a:lnTo>
                  <a:lnTo>
                    <a:pt x="1320" y="2726"/>
                  </a:lnTo>
                  <a:lnTo>
                    <a:pt x="1259" y="2737"/>
                  </a:lnTo>
                  <a:lnTo>
                    <a:pt x="1199" y="2747"/>
                  </a:lnTo>
                  <a:lnTo>
                    <a:pt x="1140" y="2758"/>
                  </a:lnTo>
                  <a:lnTo>
                    <a:pt x="1082" y="2768"/>
                  </a:lnTo>
                  <a:lnTo>
                    <a:pt x="1025" y="2779"/>
                  </a:lnTo>
                  <a:lnTo>
                    <a:pt x="967" y="2791"/>
                  </a:lnTo>
                  <a:lnTo>
                    <a:pt x="912" y="2804"/>
                  </a:lnTo>
                  <a:lnTo>
                    <a:pt x="858" y="2816"/>
                  </a:lnTo>
                  <a:lnTo>
                    <a:pt x="804" y="2829"/>
                  </a:lnTo>
                  <a:lnTo>
                    <a:pt x="752" y="2843"/>
                  </a:lnTo>
                  <a:lnTo>
                    <a:pt x="729" y="2848"/>
                  </a:lnTo>
                  <a:lnTo>
                    <a:pt x="708" y="2852"/>
                  </a:lnTo>
                  <a:lnTo>
                    <a:pt x="687" y="2858"/>
                  </a:lnTo>
                  <a:lnTo>
                    <a:pt x="668" y="2862"/>
                  </a:lnTo>
                  <a:lnTo>
                    <a:pt x="649" y="2868"/>
                  </a:lnTo>
                  <a:lnTo>
                    <a:pt x="629" y="2872"/>
                  </a:lnTo>
                  <a:lnTo>
                    <a:pt x="610" y="2875"/>
                  </a:lnTo>
                  <a:lnTo>
                    <a:pt x="593" y="2879"/>
                  </a:lnTo>
                  <a:lnTo>
                    <a:pt x="576" y="2883"/>
                  </a:lnTo>
                  <a:lnTo>
                    <a:pt x="558" y="2887"/>
                  </a:lnTo>
                  <a:lnTo>
                    <a:pt x="543" y="2891"/>
                  </a:lnTo>
                  <a:lnTo>
                    <a:pt x="528" y="2895"/>
                  </a:lnTo>
                  <a:lnTo>
                    <a:pt x="512" y="2896"/>
                  </a:lnTo>
                  <a:lnTo>
                    <a:pt x="499" y="2900"/>
                  </a:lnTo>
                  <a:lnTo>
                    <a:pt x="485" y="2902"/>
                  </a:lnTo>
                  <a:lnTo>
                    <a:pt x="472" y="2906"/>
                  </a:lnTo>
                  <a:lnTo>
                    <a:pt x="458" y="2908"/>
                  </a:lnTo>
                  <a:lnTo>
                    <a:pt x="447" y="2910"/>
                  </a:lnTo>
                  <a:lnTo>
                    <a:pt x="437" y="2912"/>
                  </a:lnTo>
                  <a:lnTo>
                    <a:pt x="426" y="2914"/>
                  </a:lnTo>
                  <a:lnTo>
                    <a:pt x="416" y="2916"/>
                  </a:lnTo>
                  <a:lnTo>
                    <a:pt x="407" y="2918"/>
                  </a:lnTo>
                  <a:lnTo>
                    <a:pt x="399" y="2920"/>
                  </a:lnTo>
                  <a:lnTo>
                    <a:pt x="391" y="2920"/>
                  </a:lnTo>
                  <a:lnTo>
                    <a:pt x="384" y="2921"/>
                  </a:lnTo>
                  <a:lnTo>
                    <a:pt x="376" y="2921"/>
                  </a:lnTo>
                  <a:lnTo>
                    <a:pt x="370" y="2923"/>
                  </a:lnTo>
                  <a:lnTo>
                    <a:pt x="364" y="2923"/>
                  </a:lnTo>
                  <a:lnTo>
                    <a:pt x="361" y="2923"/>
                  </a:lnTo>
                  <a:lnTo>
                    <a:pt x="357" y="2925"/>
                  </a:lnTo>
                  <a:lnTo>
                    <a:pt x="353" y="2925"/>
                  </a:lnTo>
                  <a:lnTo>
                    <a:pt x="351" y="2925"/>
                  </a:lnTo>
                  <a:lnTo>
                    <a:pt x="338" y="2925"/>
                  </a:lnTo>
                  <a:lnTo>
                    <a:pt x="326" y="2923"/>
                  </a:lnTo>
                  <a:lnTo>
                    <a:pt x="314" y="2921"/>
                  </a:lnTo>
                  <a:lnTo>
                    <a:pt x="303" y="2920"/>
                  </a:lnTo>
                  <a:lnTo>
                    <a:pt x="291" y="2918"/>
                  </a:lnTo>
                  <a:lnTo>
                    <a:pt x="280" y="2914"/>
                  </a:lnTo>
                  <a:lnTo>
                    <a:pt x="268" y="2910"/>
                  </a:lnTo>
                  <a:lnTo>
                    <a:pt x="257" y="2906"/>
                  </a:lnTo>
                  <a:lnTo>
                    <a:pt x="245" y="2900"/>
                  </a:lnTo>
                  <a:lnTo>
                    <a:pt x="236" y="2895"/>
                  </a:lnTo>
                  <a:lnTo>
                    <a:pt x="224" y="2889"/>
                  </a:lnTo>
                  <a:lnTo>
                    <a:pt x="213" y="2883"/>
                  </a:lnTo>
                  <a:lnTo>
                    <a:pt x="203" y="2875"/>
                  </a:lnTo>
                  <a:lnTo>
                    <a:pt x="192" y="2868"/>
                  </a:lnTo>
                  <a:lnTo>
                    <a:pt x="182" y="2858"/>
                  </a:lnTo>
                  <a:lnTo>
                    <a:pt x="172" y="2850"/>
                  </a:lnTo>
                  <a:lnTo>
                    <a:pt x="163" y="2841"/>
                  </a:lnTo>
                  <a:lnTo>
                    <a:pt x="153" y="2829"/>
                  </a:lnTo>
                  <a:lnTo>
                    <a:pt x="144" y="2820"/>
                  </a:lnTo>
                  <a:lnTo>
                    <a:pt x="134" y="2808"/>
                  </a:lnTo>
                  <a:lnTo>
                    <a:pt x="124" y="2797"/>
                  </a:lnTo>
                  <a:lnTo>
                    <a:pt x="115" y="2783"/>
                  </a:lnTo>
                  <a:lnTo>
                    <a:pt x="105" y="2770"/>
                  </a:lnTo>
                  <a:lnTo>
                    <a:pt x="98" y="2756"/>
                  </a:lnTo>
                  <a:lnTo>
                    <a:pt x="88" y="2743"/>
                  </a:lnTo>
                  <a:lnTo>
                    <a:pt x="80" y="2728"/>
                  </a:lnTo>
                  <a:lnTo>
                    <a:pt x="71" y="2712"/>
                  </a:lnTo>
                  <a:lnTo>
                    <a:pt x="63" y="2697"/>
                  </a:lnTo>
                  <a:lnTo>
                    <a:pt x="55" y="2680"/>
                  </a:lnTo>
                  <a:lnTo>
                    <a:pt x="48" y="2662"/>
                  </a:lnTo>
                  <a:lnTo>
                    <a:pt x="40" y="2645"/>
                  </a:lnTo>
                  <a:lnTo>
                    <a:pt x="32" y="2626"/>
                  </a:lnTo>
                  <a:lnTo>
                    <a:pt x="27" y="2614"/>
                  </a:lnTo>
                  <a:lnTo>
                    <a:pt x="23" y="2601"/>
                  </a:lnTo>
                  <a:lnTo>
                    <a:pt x="19" y="2589"/>
                  </a:lnTo>
                  <a:lnTo>
                    <a:pt x="17" y="2578"/>
                  </a:lnTo>
                  <a:lnTo>
                    <a:pt x="13" y="2568"/>
                  </a:lnTo>
                  <a:lnTo>
                    <a:pt x="11" y="2557"/>
                  </a:lnTo>
                  <a:lnTo>
                    <a:pt x="7" y="2547"/>
                  </a:lnTo>
                  <a:lnTo>
                    <a:pt x="5" y="2539"/>
                  </a:lnTo>
                  <a:lnTo>
                    <a:pt x="4" y="2522"/>
                  </a:lnTo>
                  <a:lnTo>
                    <a:pt x="0" y="2507"/>
                  </a:lnTo>
                  <a:lnTo>
                    <a:pt x="0" y="2493"/>
                  </a:lnTo>
                  <a:lnTo>
                    <a:pt x="0" y="2480"/>
                  </a:lnTo>
                  <a:lnTo>
                    <a:pt x="0" y="2468"/>
                  </a:lnTo>
                  <a:lnTo>
                    <a:pt x="0" y="2457"/>
                  </a:lnTo>
                  <a:lnTo>
                    <a:pt x="2" y="2445"/>
                  </a:lnTo>
                  <a:lnTo>
                    <a:pt x="5" y="2434"/>
                  </a:lnTo>
                  <a:lnTo>
                    <a:pt x="7" y="2422"/>
                  </a:lnTo>
                  <a:lnTo>
                    <a:pt x="11" y="2411"/>
                  </a:lnTo>
                  <a:lnTo>
                    <a:pt x="17" y="2399"/>
                  </a:lnTo>
                  <a:lnTo>
                    <a:pt x="23" y="2388"/>
                  </a:lnTo>
                  <a:lnTo>
                    <a:pt x="28" y="2378"/>
                  </a:lnTo>
                  <a:lnTo>
                    <a:pt x="36" y="2367"/>
                  </a:lnTo>
                  <a:lnTo>
                    <a:pt x="42" y="2355"/>
                  </a:lnTo>
                  <a:lnTo>
                    <a:pt x="52" y="2346"/>
                  </a:lnTo>
                  <a:lnTo>
                    <a:pt x="61" y="2334"/>
                  </a:lnTo>
                  <a:lnTo>
                    <a:pt x="71" y="2324"/>
                  </a:lnTo>
                  <a:lnTo>
                    <a:pt x="80" y="2313"/>
                  </a:lnTo>
                  <a:lnTo>
                    <a:pt x="92" y="2303"/>
                  </a:lnTo>
                  <a:lnTo>
                    <a:pt x="105" y="2294"/>
                  </a:lnTo>
                  <a:lnTo>
                    <a:pt x="117" y="2282"/>
                  </a:lnTo>
                  <a:lnTo>
                    <a:pt x="130" y="2273"/>
                  </a:lnTo>
                  <a:lnTo>
                    <a:pt x="146" y="2263"/>
                  </a:lnTo>
                  <a:lnTo>
                    <a:pt x="161" y="2253"/>
                  </a:lnTo>
                  <a:lnTo>
                    <a:pt x="176" y="2244"/>
                  </a:lnTo>
                  <a:lnTo>
                    <a:pt x="194" y="2234"/>
                  </a:lnTo>
                  <a:lnTo>
                    <a:pt x="211" y="2225"/>
                  </a:lnTo>
                  <a:lnTo>
                    <a:pt x="228" y="2215"/>
                  </a:lnTo>
                  <a:lnTo>
                    <a:pt x="247" y="2205"/>
                  </a:lnTo>
                  <a:lnTo>
                    <a:pt x="267" y="2196"/>
                  </a:lnTo>
                  <a:lnTo>
                    <a:pt x="288" y="2186"/>
                  </a:lnTo>
                  <a:lnTo>
                    <a:pt x="307" y="2177"/>
                  </a:lnTo>
                  <a:lnTo>
                    <a:pt x="330" y="2167"/>
                  </a:lnTo>
                  <a:lnTo>
                    <a:pt x="353" y="2157"/>
                  </a:lnTo>
                  <a:lnTo>
                    <a:pt x="376" y="2150"/>
                  </a:lnTo>
                  <a:lnTo>
                    <a:pt x="441" y="2121"/>
                  </a:lnTo>
                  <a:lnTo>
                    <a:pt x="506" y="2094"/>
                  </a:lnTo>
                  <a:lnTo>
                    <a:pt x="572" y="2063"/>
                  </a:lnTo>
                  <a:lnTo>
                    <a:pt x="633" y="2033"/>
                  </a:lnTo>
                  <a:lnTo>
                    <a:pt x="695" y="2000"/>
                  </a:lnTo>
                  <a:lnTo>
                    <a:pt x="754" y="1967"/>
                  </a:lnTo>
                  <a:lnTo>
                    <a:pt x="812" y="1931"/>
                  </a:lnTo>
                  <a:lnTo>
                    <a:pt x="867" y="1896"/>
                  </a:lnTo>
                  <a:lnTo>
                    <a:pt x="923" y="1858"/>
                  </a:lnTo>
                  <a:lnTo>
                    <a:pt x="977" y="1818"/>
                  </a:lnTo>
                  <a:lnTo>
                    <a:pt x="1029" y="1777"/>
                  </a:lnTo>
                  <a:lnTo>
                    <a:pt x="1079" y="1735"/>
                  </a:lnTo>
                  <a:lnTo>
                    <a:pt x="1128" y="1693"/>
                  </a:lnTo>
                  <a:lnTo>
                    <a:pt x="1176" y="1647"/>
                  </a:lnTo>
                  <a:lnTo>
                    <a:pt x="1222" y="1601"/>
                  </a:lnTo>
                  <a:lnTo>
                    <a:pt x="1267" y="1551"/>
                  </a:lnTo>
                  <a:lnTo>
                    <a:pt x="1315" y="1503"/>
                  </a:lnTo>
                  <a:lnTo>
                    <a:pt x="1359" y="1455"/>
                  </a:lnTo>
                  <a:lnTo>
                    <a:pt x="1403" y="1409"/>
                  </a:lnTo>
                  <a:lnTo>
                    <a:pt x="1447" y="1363"/>
                  </a:lnTo>
                  <a:lnTo>
                    <a:pt x="1489" y="1317"/>
                  </a:lnTo>
                  <a:lnTo>
                    <a:pt x="1532" y="1271"/>
                  </a:lnTo>
                  <a:lnTo>
                    <a:pt x="1572" y="1224"/>
                  </a:lnTo>
                  <a:lnTo>
                    <a:pt x="1610" y="1180"/>
                  </a:lnTo>
                  <a:lnTo>
                    <a:pt x="1649" y="1134"/>
                  </a:lnTo>
                  <a:lnTo>
                    <a:pt x="1685" y="1090"/>
                  </a:lnTo>
                  <a:lnTo>
                    <a:pt x="1722" y="1046"/>
                  </a:lnTo>
                  <a:lnTo>
                    <a:pt x="1756" y="1004"/>
                  </a:lnTo>
                  <a:lnTo>
                    <a:pt x="1789" y="960"/>
                  </a:lnTo>
                  <a:lnTo>
                    <a:pt x="1821" y="917"/>
                  </a:lnTo>
                  <a:lnTo>
                    <a:pt x="1850" y="875"/>
                  </a:lnTo>
                  <a:lnTo>
                    <a:pt x="1881" y="833"/>
                  </a:lnTo>
                  <a:lnTo>
                    <a:pt x="1912" y="789"/>
                  </a:lnTo>
                  <a:lnTo>
                    <a:pt x="1940" y="743"/>
                  </a:lnTo>
                  <a:lnTo>
                    <a:pt x="1969" y="699"/>
                  </a:lnTo>
                  <a:lnTo>
                    <a:pt x="1996" y="654"/>
                  </a:lnTo>
                  <a:lnTo>
                    <a:pt x="2023" y="608"/>
                  </a:lnTo>
                  <a:lnTo>
                    <a:pt x="2046" y="564"/>
                  </a:lnTo>
                  <a:lnTo>
                    <a:pt x="2069" y="518"/>
                  </a:lnTo>
                  <a:lnTo>
                    <a:pt x="2090" y="472"/>
                  </a:lnTo>
                  <a:lnTo>
                    <a:pt x="2111" y="426"/>
                  </a:lnTo>
                  <a:lnTo>
                    <a:pt x="2130" y="380"/>
                  </a:lnTo>
                  <a:lnTo>
                    <a:pt x="2148" y="334"/>
                  </a:lnTo>
                  <a:lnTo>
                    <a:pt x="2163" y="286"/>
                  </a:lnTo>
                  <a:lnTo>
                    <a:pt x="2178" y="240"/>
                  </a:lnTo>
                  <a:lnTo>
                    <a:pt x="2192" y="192"/>
                  </a:lnTo>
                  <a:lnTo>
                    <a:pt x="2205" y="144"/>
                  </a:lnTo>
                  <a:lnTo>
                    <a:pt x="2217" y="94"/>
                  </a:lnTo>
                  <a:lnTo>
                    <a:pt x="2219" y="82"/>
                  </a:lnTo>
                  <a:lnTo>
                    <a:pt x="2221" y="73"/>
                  </a:lnTo>
                  <a:lnTo>
                    <a:pt x="2225" y="61"/>
                  </a:lnTo>
                  <a:lnTo>
                    <a:pt x="2230" y="54"/>
                  </a:lnTo>
                  <a:lnTo>
                    <a:pt x="2236" y="44"/>
                  </a:lnTo>
                  <a:lnTo>
                    <a:pt x="2242" y="36"/>
                  </a:lnTo>
                  <a:lnTo>
                    <a:pt x="2249" y="29"/>
                  </a:lnTo>
                  <a:lnTo>
                    <a:pt x="2259" y="23"/>
                  </a:lnTo>
                  <a:lnTo>
                    <a:pt x="2269" y="17"/>
                  </a:lnTo>
                  <a:lnTo>
                    <a:pt x="2278" y="13"/>
                  </a:lnTo>
                  <a:lnTo>
                    <a:pt x="2290" y="7"/>
                  </a:lnTo>
                  <a:lnTo>
                    <a:pt x="2303" y="6"/>
                  </a:lnTo>
                  <a:lnTo>
                    <a:pt x="2317" y="2"/>
                  </a:lnTo>
                  <a:lnTo>
                    <a:pt x="2332" y="0"/>
                  </a:lnTo>
                  <a:lnTo>
                    <a:pt x="2347" y="0"/>
                  </a:lnTo>
                  <a:lnTo>
                    <a:pt x="23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339991" y="1194955"/>
              <a:ext cx="470009" cy="533031"/>
            </a:xfrm>
            <a:custGeom>
              <a:avLst/>
              <a:gdLst>
                <a:gd name="T0" fmla="*/ 71 w 1741"/>
                <a:gd name="T1" fmla="*/ 0 h 1501"/>
                <a:gd name="T2" fmla="*/ 125 w 1741"/>
                <a:gd name="T3" fmla="*/ 7 h 1501"/>
                <a:gd name="T4" fmla="*/ 190 w 1741"/>
                <a:gd name="T5" fmla="*/ 19 h 1501"/>
                <a:gd name="T6" fmla="*/ 271 w 1741"/>
                <a:gd name="T7" fmla="*/ 38 h 1501"/>
                <a:gd name="T8" fmla="*/ 566 w 1741"/>
                <a:gd name="T9" fmla="*/ 149 h 1501"/>
                <a:gd name="T10" fmla="*/ 881 w 1741"/>
                <a:gd name="T11" fmla="*/ 290 h 1501"/>
                <a:gd name="T12" fmla="*/ 1042 w 1741"/>
                <a:gd name="T13" fmla="*/ 372 h 1501"/>
                <a:gd name="T14" fmla="*/ 1152 w 1741"/>
                <a:gd name="T15" fmla="*/ 437 h 1501"/>
                <a:gd name="T16" fmla="*/ 1250 w 1741"/>
                <a:gd name="T17" fmla="*/ 501 h 1501"/>
                <a:gd name="T18" fmla="*/ 1340 w 1741"/>
                <a:gd name="T19" fmla="*/ 562 h 1501"/>
                <a:gd name="T20" fmla="*/ 1419 w 1741"/>
                <a:gd name="T21" fmla="*/ 624 h 1501"/>
                <a:gd name="T22" fmla="*/ 1488 w 1741"/>
                <a:gd name="T23" fmla="*/ 683 h 1501"/>
                <a:gd name="T24" fmla="*/ 1547 w 1741"/>
                <a:gd name="T25" fmla="*/ 741 h 1501"/>
                <a:gd name="T26" fmla="*/ 1597 w 1741"/>
                <a:gd name="T27" fmla="*/ 796 h 1501"/>
                <a:gd name="T28" fmla="*/ 1641 w 1741"/>
                <a:gd name="T29" fmla="*/ 862 h 1501"/>
                <a:gd name="T30" fmla="*/ 1685 w 1741"/>
                <a:gd name="T31" fmla="*/ 958 h 1501"/>
                <a:gd name="T32" fmla="*/ 1718 w 1741"/>
                <a:gd name="T33" fmla="*/ 1061 h 1501"/>
                <a:gd name="T34" fmla="*/ 1737 w 1741"/>
                <a:gd name="T35" fmla="*/ 1171 h 1501"/>
                <a:gd name="T36" fmla="*/ 1741 w 1741"/>
                <a:gd name="T37" fmla="*/ 1278 h 1501"/>
                <a:gd name="T38" fmla="*/ 1722 w 1741"/>
                <a:gd name="T39" fmla="*/ 1361 h 1501"/>
                <a:gd name="T40" fmla="*/ 1685 w 1741"/>
                <a:gd name="T41" fmla="*/ 1439 h 1501"/>
                <a:gd name="T42" fmla="*/ 1653 w 1741"/>
                <a:gd name="T43" fmla="*/ 1466 h 1501"/>
                <a:gd name="T44" fmla="*/ 1616 w 1741"/>
                <a:gd name="T45" fmla="*/ 1487 h 1501"/>
                <a:gd name="T46" fmla="*/ 1576 w 1741"/>
                <a:gd name="T47" fmla="*/ 1497 h 1501"/>
                <a:gd name="T48" fmla="*/ 1538 w 1741"/>
                <a:gd name="T49" fmla="*/ 1501 h 1501"/>
                <a:gd name="T50" fmla="*/ 1499 w 1741"/>
                <a:gd name="T51" fmla="*/ 1493 h 1501"/>
                <a:gd name="T52" fmla="*/ 1453 w 1741"/>
                <a:gd name="T53" fmla="*/ 1476 h 1501"/>
                <a:gd name="T54" fmla="*/ 1397 w 1741"/>
                <a:gd name="T55" fmla="*/ 1447 h 1501"/>
                <a:gd name="T56" fmla="*/ 1336 w 1741"/>
                <a:gd name="T57" fmla="*/ 1411 h 1501"/>
                <a:gd name="T58" fmla="*/ 1280 w 1741"/>
                <a:gd name="T59" fmla="*/ 1372 h 1501"/>
                <a:gd name="T60" fmla="*/ 1223 w 1741"/>
                <a:gd name="T61" fmla="*/ 1326 h 1501"/>
                <a:gd name="T62" fmla="*/ 1159 w 1741"/>
                <a:gd name="T63" fmla="*/ 1270 h 1501"/>
                <a:gd name="T64" fmla="*/ 1092 w 1741"/>
                <a:gd name="T65" fmla="*/ 1207 h 1501"/>
                <a:gd name="T66" fmla="*/ 1021 w 1741"/>
                <a:gd name="T67" fmla="*/ 1136 h 1501"/>
                <a:gd name="T68" fmla="*/ 946 w 1741"/>
                <a:gd name="T69" fmla="*/ 1055 h 1501"/>
                <a:gd name="T70" fmla="*/ 870 w 1741"/>
                <a:gd name="T71" fmla="*/ 967 h 1501"/>
                <a:gd name="T72" fmla="*/ 783 w 1741"/>
                <a:gd name="T73" fmla="*/ 865 h 1501"/>
                <a:gd name="T74" fmla="*/ 681 w 1741"/>
                <a:gd name="T75" fmla="*/ 748 h 1501"/>
                <a:gd name="T76" fmla="*/ 585 w 1741"/>
                <a:gd name="T77" fmla="*/ 643 h 1501"/>
                <a:gd name="T78" fmla="*/ 497 w 1741"/>
                <a:gd name="T79" fmla="*/ 547 h 1501"/>
                <a:gd name="T80" fmla="*/ 417 w 1741"/>
                <a:gd name="T81" fmla="*/ 460 h 1501"/>
                <a:gd name="T82" fmla="*/ 342 w 1741"/>
                <a:gd name="T83" fmla="*/ 385 h 1501"/>
                <a:gd name="T84" fmla="*/ 273 w 1741"/>
                <a:gd name="T85" fmla="*/ 318 h 1501"/>
                <a:gd name="T86" fmla="*/ 211 w 1741"/>
                <a:gd name="T87" fmla="*/ 263 h 1501"/>
                <a:gd name="T88" fmla="*/ 150 w 1741"/>
                <a:gd name="T89" fmla="*/ 213 h 1501"/>
                <a:gd name="T90" fmla="*/ 81 w 1741"/>
                <a:gd name="T91" fmla="*/ 155 h 1501"/>
                <a:gd name="T92" fmla="*/ 33 w 1741"/>
                <a:gd name="T93" fmla="*/ 107 h 1501"/>
                <a:gd name="T94" fmla="*/ 6 w 1741"/>
                <a:gd name="T95" fmla="*/ 65 h 1501"/>
                <a:gd name="T96" fmla="*/ 0 w 1741"/>
                <a:gd name="T97" fmla="*/ 28 h 1501"/>
                <a:gd name="T98" fmla="*/ 17 w 1741"/>
                <a:gd name="T99" fmla="*/ 5 h 1501"/>
                <a:gd name="T100" fmla="*/ 40 w 1741"/>
                <a:gd name="T101" fmla="*/ 0 h 15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41"/>
                <a:gd name="T154" fmla="*/ 0 h 1501"/>
                <a:gd name="T155" fmla="*/ 1741 w 1741"/>
                <a:gd name="T156" fmla="*/ 1501 h 15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41" h="1501">
                  <a:moveTo>
                    <a:pt x="40" y="0"/>
                  </a:moveTo>
                  <a:lnTo>
                    <a:pt x="50" y="0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2" y="2"/>
                  </a:lnTo>
                  <a:lnTo>
                    <a:pt x="96" y="3"/>
                  </a:lnTo>
                  <a:lnTo>
                    <a:pt x="109" y="5"/>
                  </a:lnTo>
                  <a:lnTo>
                    <a:pt x="125" y="7"/>
                  </a:lnTo>
                  <a:lnTo>
                    <a:pt x="140" y="9"/>
                  </a:lnTo>
                  <a:lnTo>
                    <a:pt x="155" y="13"/>
                  </a:lnTo>
                  <a:lnTo>
                    <a:pt x="173" y="15"/>
                  </a:lnTo>
                  <a:lnTo>
                    <a:pt x="190" y="19"/>
                  </a:lnTo>
                  <a:lnTo>
                    <a:pt x="209" y="23"/>
                  </a:lnTo>
                  <a:lnTo>
                    <a:pt x="228" y="28"/>
                  </a:lnTo>
                  <a:lnTo>
                    <a:pt x="249" y="32"/>
                  </a:lnTo>
                  <a:lnTo>
                    <a:pt x="271" y="38"/>
                  </a:lnTo>
                  <a:lnTo>
                    <a:pt x="294" y="44"/>
                  </a:lnTo>
                  <a:lnTo>
                    <a:pt x="386" y="78"/>
                  </a:lnTo>
                  <a:lnTo>
                    <a:pt x="476" y="113"/>
                  </a:lnTo>
                  <a:lnTo>
                    <a:pt x="566" y="149"/>
                  </a:lnTo>
                  <a:lnTo>
                    <a:pt x="656" y="188"/>
                  </a:lnTo>
                  <a:lnTo>
                    <a:pt x="747" y="226"/>
                  </a:lnTo>
                  <a:lnTo>
                    <a:pt x="835" y="268"/>
                  </a:lnTo>
                  <a:lnTo>
                    <a:pt x="881" y="290"/>
                  </a:lnTo>
                  <a:lnTo>
                    <a:pt x="925" y="311"/>
                  </a:lnTo>
                  <a:lnTo>
                    <a:pt x="969" y="334"/>
                  </a:lnTo>
                  <a:lnTo>
                    <a:pt x="1014" y="357"/>
                  </a:lnTo>
                  <a:lnTo>
                    <a:pt x="1042" y="372"/>
                  </a:lnTo>
                  <a:lnTo>
                    <a:pt x="1071" y="387"/>
                  </a:lnTo>
                  <a:lnTo>
                    <a:pt x="1098" y="405"/>
                  </a:lnTo>
                  <a:lnTo>
                    <a:pt x="1125" y="420"/>
                  </a:lnTo>
                  <a:lnTo>
                    <a:pt x="1152" y="437"/>
                  </a:lnTo>
                  <a:lnTo>
                    <a:pt x="1177" y="453"/>
                  </a:lnTo>
                  <a:lnTo>
                    <a:pt x="1202" y="468"/>
                  </a:lnTo>
                  <a:lnTo>
                    <a:pt x="1227" y="483"/>
                  </a:lnTo>
                  <a:lnTo>
                    <a:pt x="1250" y="501"/>
                  </a:lnTo>
                  <a:lnTo>
                    <a:pt x="1273" y="516"/>
                  </a:lnTo>
                  <a:lnTo>
                    <a:pt x="1296" y="531"/>
                  </a:lnTo>
                  <a:lnTo>
                    <a:pt x="1319" y="547"/>
                  </a:lnTo>
                  <a:lnTo>
                    <a:pt x="1340" y="562"/>
                  </a:lnTo>
                  <a:lnTo>
                    <a:pt x="1361" y="577"/>
                  </a:lnTo>
                  <a:lnTo>
                    <a:pt x="1380" y="593"/>
                  </a:lnTo>
                  <a:lnTo>
                    <a:pt x="1399" y="608"/>
                  </a:lnTo>
                  <a:lnTo>
                    <a:pt x="1419" y="624"/>
                  </a:lnTo>
                  <a:lnTo>
                    <a:pt x="1438" y="637"/>
                  </a:lnTo>
                  <a:lnTo>
                    <a:pt x="1455" y="652"/>
                  </a:lnTo>
                  <a:lnTo>
                    <a:pt x="1472" y="668"/>
                  </a:lnTo>
                  <a:lnTo>
                    <a:pt x="1488" y="683"/>
                  </a:lnTo>
                  <a:lnTo>
                    <a:pt x="1505" y="696"/>
                  </a:lnTo>
                  <a:lnTo>
                    <a:pt x="1520" y="712"/>
                  </a:lnTo>
                  <a:lnTo>
                    <a:pt x="1534" y="725"/>
                  </a:lnTo>
                  <a:lnTo>
                    <a:pt x="1547" y="741"/>
                  </a:lnTo>
                  <a:lnTo>
                    <a:pt x="1561" y="754"/>
                  </a:lnTo>
                  <a:lnTo>
                    <a:pt x="1574" y="769"/>
                  </a:lnTo>
                  <a:lnTo>
                    <a:pt x="1586" y="783"/>
                  </a:lnTo>
                  <a:lnTo>
                    <a:pt x="1597" y="796"/>
                  </a:lnTo>
                  <a:lnTo>
                    <a:pt x="1609" y="812"/>
                  </a:lnTo>
                  <a:lnTo>
                    <a:pt x="1618" y="825"/>
                  </a:lnTo>
                  <a:lnTo>
                    <a:pt x="1628" y="839"/>
                  </a:lnTo>
                  <a:lnTo>
                    <a:pt x="1641" y="862"/>
                  </a:lnTo>
                  <a:lnTo>
                    <a:pt x="1653" y="885"/>
                  </a:lnTo>
                  <a:lnTo>
                    <a:pt x="1664" y="910"/>
                  </a:lnTo>
                  <a:lnTo>
                    <a:pt x="1676" y="933"/>
                  </a:lnTo>
                  <a:lnTo>
                    <a:pt x="1685" y="958"/>
                  </a:lnTo>
                  <a:lnTo>
                    <a:pt x="1695" y="982"/>
                  </a:lnTo>
                  <a:lnTo>
                    <a:pt x="1705" y="1009"/>
                  </a:lnTo>
                  <a:lnTo>
                    <a:pt x="1712" y="1034"/>
                  </a:lnTo>
                  <a:lnTo>
                    <a:pt x="1718" y="1061"/>
                  </a:lnTo>
                  <a:lnTo>
                    <a:pt x="1724" y="1088"/>
                  </a:lnTo>
                  <a:lnTo>
                    <a:pt x="1730" y="1115"/>
                  </a:lnTo>
                  <a:lnTo>
                    <a:pt x="1733" y="1144"/>
                  </a:lnTo>
                  <a:lnTo>
                    <a:pt x="1737" y="1171"/>
                  </a:lnTo>
                  <a:lnTo>
                    <a:pt x="1739" y="1199"/>
                  </a:lnTo>
                  <a:lnTo>
                    <a:pt x="1741" y="1230"/>
                  </a:lnTo>
                  <a:lnTo>
                    <a:pt x="1741" y="1259"/>
                  </a:lnTo>
                  <a:lnTo>
                    <a:pt x="1741" y="1278"/>
                  </a:lnTo>
                  <a:lnTo>
                    <a:pt x="1739" y="1297"/>
                  </a:lnTo>
                  <a:lnTo>
                    <a:pt x="1735" y="1318"/>
                  </a:lnTo>
                  <a:lnTo>
                    <a:pt x="1730" y="1340"/>
                  </a:lnTo>
                  <a:lnTo>
                    <a:pt x="1722" y="1361"/>
                  </a:lnTo>
                  <a:lnTo>
                    <a:pt x="1714" y="1384"/>
                  </a:lnTo>
                  <a:lnTo>
                    <a:pt x="1705" y="1407"/>
                  </a:lnTo>
                  <a:lnTo>
                    <a:pt x="1693" y="1430"/>
                  </a:lnTo>
                  <a:lnTo>
                    <a:pt x="1685" y="1439"/>
                  </a:lnTo>
                  <a:lnTo>
                    <a:pt x="1678" y="1447"/>
                  </a:lnTo>
                  <a:lnTo>
                    <a:pt x="1668" y="1453"/>
                  </a:lnTo>
                  <a:lnTo>
                    <a:pt x="1660" y="1460"/>
                  </a:lnTo>
                  <a:lnTo>
                    <a:pt x="1653" y="1466"/>
                  </a:lnTo>
                  <a:lnTo>
                    <a:pt x="1643" y="1472"/>
                  </a:lnTo>
                  <a:lnTo>
                    <a:pt x="1635" y="1478"/>
                  </a:lnTo>
                  <a:lnTo>
                    <a:pt x="1626" y="1482"/>
                  </a:lnTo>
                  <a:lnTo>
                    <a:pt x="1616" y="1487"/>
                  </a:lnTo>
                  <a:lnTo>
                    <a:pt x="1607" y="1489"/>
                  </a:lnTo>
                  <a:lnTo>
                    <a:pt x="1597" y="1493"/>
                  </a:lnTo>
                  <a:lnTo>
                    <a:pt x="1587" y="1495"/>
                  </a:lnTo>
                  <a:lnTo>
                    <a:pt x="1576" y="1497"/>
                  </a:lnTo>
                  <a:lnTo>
                    <a:pt x="1566" y="1499"/>
                  </a:lnTo>
                  <a:lnTo>
                    <a:pt x="1557" y="1501"/>
                  </a:lnTo>
                  <a:lnTo>
                    <a:pt x="1545" y="1501"/>
                  </a:lnTo>
                  <a:lnTo>
                    <a:pt x="1538" y="1501"/>
                  </a:lnTo>
                  <a:lnTo>
                    <a:pt x="1528" y="1499"/>
                  </a:lnTo>
                  <a:lnTo>
                    <a:pt x="1520" y="1497"/>
                  </a:lnTo>
                  <a:lnTo>
                    <a:pt x="1511" y="1495"/>
                  </a:lnTo>
                  <a:lnTo>
                    <a:pt x="1499" y="1493"/>
                  </a:lnTo>
                  <a:lnTo>
                    <a:pt x="1490" y="1489"/>
                  </a:lnTo>
                  <a:lnTo>
                    <a:pt x="1478" y="1485"/>
                  </a:lnTo>
                  <a:lnTo>
                    <a:pt x="1465" y="1482"/>
                  </a:lnTo>
                  <a:lnTo>
                    <a:pt x="1453" y="1476"/>
                  </a:lnTo>
                  <a:lnTo>
                    <a:pt x="1440" y="1470"/>
                  </a:lnTo>
                  <a:lnTo>
                    <a:pt x="1426" y="1462"/>
                  </a:lnTo>
                  <a:lnTo>
                    <a:pt x="1411" y="1455"/>
                  </a:lnTo>
                  <a:lnTo>
                    <a:pt x="1397" y="1447"/>
                  </a:lnTo>
                  <a:lnTo>
                    <a:pt x="1382" y="1437"/>
                  </a:lnTo>
                  <a:lnTo>
                    <a:pt x="1365" y="1428"/>
                  </a:lnTo>
                  <a:lnTo>
                    <a:pt x="1349" y="1418"/>
                  </a:lnTo>
                  <a:lnTo>
                    <a:pt x="1336" y="1411"/>
                  </a:lnTo>
                  <a:lnTo>
                    <a:pt x="1323" y="1401"/>
                  </a:lnTo>
                  <a:lnTo>
                    <a:pt x="1309" y="1391"/>
                  </a:lnTo>
                  <a:lnTo>
                    <a:pt x="1296" y="1382"/>
                  </a:lnTo>
                  <a:lnTo>
                    <a:pt x="1280" y="1372"/>
                  </a:lnTo>
                  <a:lnTo>
                    <a:pt x="1267" y="1361"/>
                  </a:lnTo>
                  <a:lnTo>
                    <a:pt x="1252" y="1349"/>
                  </a:lnTo>
                  <a:lnTo>
                    <a:pt x="1236" y="1338"/>
                  </a:lnTo>
                  <a:lnTo>
                    <a:pt x="1223" y="1326"/>
                  </a:lnTo>
                  <a:lnTo>
                    <a:pt x="1207" y="1313"/>
                  </a:lnTo>
                  <a:lnTo>
                    <a:pt x="1190" y="1299"/>
                  </a:lnTo>
                  <a:lnTo>
                    <a:pt x="1175" y="1286"/>
                  </a:lnTo>
                  <a:lnTo>
                    <a:pt x="1159" y="1270"/>
                  </a:lnTo>
                  <a:lnTo>
                    <a:pt x="1142" y="1255"/>
                  </a:lnTo>
                  <a:lnTo>
                    <a:pt x="1127" y="1240"/>
                  </a:lnTo>
                  <a:lnTo>
                    <a:pt x="1109" y="1224"/>
                  </a:lnTo>
                  <a:lnTo>
                    <a:pt x="1092" y="1207"/>
                  </a:lnTo>
                  <a:lnTo>
                    <a:pt x="1075" y="1190"/>
                  </a:lnTo>
                  <a:lnTo>
                    <a:pt x="1058" y="1173"/>
                  </a:lnTo>
                  <a:lnTo>
                    <a:pt x="1040" y="1155"/>
                  </a:lnTo>
                  <a:lnTo>
                    <a:pt x="1021" y="1136"/>
                  </a:lnTo>
                  <a:lnTo>
                    <a:pt x="1004" y="1117"/>
                  </a:lnTo>
                  <a:lnTo>
                    <a:pt x="985" y="1098"/>
                  </a:lnTo>
                  <a:lnTo>
                    <a:pt x="966" y="1077"/>
                  </a:lnTo>
                  <a:lnTo>
                    <a:pt x="946" y="1055"/>
                  </a:lnTo>
                  <a:lnTo>
                    <a:pt x="929" y="1034"/>
                  </a:lnTo>
                  <a:lnTo>
                    <a:pt x="908" y="1013"/>
                  </a:lnTo>
                  <a:lnTo>
                    <a:pt x="889" y="990"/>
                  </a:lnTo>
                  <a:lnTo>
                    <a:pt x="870" y="967"/>
                  </a:lnTo>
                  <a:lnTo>
                    <a:pt x="850" y="944"/>
                  </a:lnTo>
                  <a:lnTo>
                    <a:pt x="829" y="921"/>
                  </a:lnTo>
                  <a:lnTo>
                    <a:pt x="810" y="896"/>
                  </a:lnTo>
                  <a:lnTo>
                    <a:pt x="783" y="865"/>
                  </a:lnTo>
                  <a:lnTo>
                    <a:pt x="756" y="835"/>
                  </a:lnTo>
                  <a:lnTo>
                    <a:pt x="731" y="806"/>
                  </a:lnTo>
                  <a:lnTo>
                    <a:pt x="706" y="777"/>
                  </a:lnTo>
                  <a:lnTo>
                    <a:pt x="681" y="748"/>
                  </a:lnTo>
                  <a:lnTo>
                    <a:pt x="656" y="721"/>
                  </a:lnTo>
                  <a:lnTo>
                    <a:pt x="633" y="695"/>
                  </a:lnTo>
                  <a:lnTo>
                    <a:pt x="608" y="668"/>
                  </a:lnTo>
                  <a:lnTo>
                    <a:pt x="585" y="643"/>
                  </a:lnTo>
                  <a:lnTo>
                    <a:pt x="564" y="618"/>
                  </a:lnTo>
                  <a:lnTo>
                    <a:pt x="541" y="593"/>
                  </a:lnTo>
                  <a:lnTo>
                    <a:pt x="518" y="570"/>
                  </a:lnTo>
                  <a:lnTo>
                    <a:pt x="497" y="547"/>
                  </a:lnTo>
                  <a:lnTo>
                    <a:pt x="476" y="524"/>
                  </a:lnTo>
                  <a:lnTo>
                    <a:pt x="457" y="503"/>
                  </a:lnTo>
                  <a:lnTo>
                    <a:pt x="436" y="481"/>
                  </a:lnTo>
                  <a:lnTo>
                    <a:pt x="417" y="460"/>
                  </a:lnTo>
                  <a:lnTo>
                    <a:pt x="397" y="441"/>
                  </a:lnTo>
                  <a:lnTo>
                    <a:pt x="378" y="422"/>
                  </a:lnTo>
                  <a:lnTo>
                    <a:pt x="359" y="403"/>
                  </a:lnTo>
                  <a:lnTo>
                    <a:pt x="342" y="385"/>
                  </a:lnTo>
                  <a:lnTo>
                    <a:pt x="322" y="368"/>
                  </a:lnTo>
                  <a:lnTo>
                    <a:pt x="305" y="351"/>
                  </a:lnTo>
                  <a:lnTo>
                    <a:pt x="290" y="334"/>
                  </a:lnTo>
                  <a:lnTo>
                    <a:pt x="273" y="318"/>
                  </a:lnTo>
                  <a:lnTo>
                    <a:pt x="257" y="305"/>
                  </a:lnTo>
                  <a:lnTo>
                    <a:pt x="242" y="290"/>
                  </a:lnTo>
                  <a:lnTo>
                    <a:pt x="226" y="276"/>
                  </a:lnTo>
                  <a:lnTo>
                    <a:pt x="211" y="263"/>
                  </a:lnTo>
                  <a:lnTo>
                    <a:pt x="198" y="251"/>
                  </a:lnTo>
                  <a:lnTo>
                    <a:pt x="184" y="240"/>
                  </a:lnTo>
                  <a:lnTo>
                    <a:pt x="171" y="228"/>
                  </a:lnTo>
                  <a:lnTo>
                    <a:pt x="150" y="213"/>
                  </a:lnTo>
                  <a:lnTo>
                    <a:pt x="130" y="197"/>
                  </a:lnTo>
                  <a:lnTo>
                    <a:pt x="113" y="184"/>
                  </a:lnTo>
                  <a:lnTo>
                    <a:pt x="96" y="169"/>
                  </a:lnTo>
                  <a:lnTo>
                    <a:pt x="81" y="155"/>
                  </a:lnTo>
                  <a:lnTo>
                    <a:pt x="67" y="144"/>
                  </a:lnTo>
                  <a:lnTo>
                    <a:pt x="54" y="130"/>
                  </a:lnTo>
                  <a:lnTo>
                    <a:pt x="42" y="119"/>
                  </a:lnTo>
                  <a:lnTo>
                    <a:pt x="33" y="107"/>
                  </a:lnTo>
                  <a:lnTo>
                    <a:pt x="23" y="96"/>
                  </a:lnTo>
                  <a:lnTo>
                    <a:pt x="15" y="84"/>
                  </a:lnTo>
                  <a:lnTo>
                    <a:pt x="10" y="75"/>
                  </a:lnTo>
                  <a:lnTo>
                    <a:pt x="6" y="65"/>
                  </a:lnTo>
                  <a:lnTo>
                    <a:pt x="2" y="55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27324" y="1894779"/>
            <a:ext cx="1150469" cy="772221"/>
            <a:chOff x="2527324" y="1894779"/>
            <a:chExt cx="1150469" cy="772221"/>
          </a:xfrm>
        </p:grpSpPr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2527324" y="1989177"/>
              <a:ext cx="236353" cy="677823"/>
            </a:xfrm>
            <a:custGeom>
              <a:avLst/>
              <a:gdLst>
                <a:gd name="T0" fmla="*/ 246 w 875"/>
                <a:gd name="T1" fmla="*/ 6 h 1908"/>
                <a:gd name="T2" fmla="*/ 405 w 875"/>
                <a:gd name="T3" fmla="*/ 34 h 1908"/>
                <a:gd name="T4" fmla="*/ 480 w 875"/>
                <a:gd name="T5" fmla="*/ 56 h 1908"/>
                <a:gd name="T6" fmla="*/ 545 w 875"/>
                <a:gd name="T7" fmla="*/ 79 h 1908"/>
                <a:gd name="T8" fmla="*/ 603 w 875"/>
                <a:gd name="T9" fmla="*/ 102 h 1908"/>
                <a:gd name="T10" fmla="*/ 651 w 875"/>
                <a:gd name="T11" fmla="*/ 125 h 1908"/>
                <a:gd name="T12" fmla="*/ 687 w 875"/>
                <a:gd name="T13" fmla="*/ 150 h 1908"/>
                <a:gd name="T14" fmla="*/ 716 w 875"/>
                <a:gd name="T15" fmla="*/ 177 h 1908"/>
                <a:gd name="T16" fmla="*/ 735 w 875"/>
                <a:gd name="T17" fmla="*/ 203 h 1908"/>
                <a:gd name="T18" fmla="*/ 743 w 875"/>
                <a:gd name="T19" fmla="*/ 234 h 1908"/>
                <a:gd name="T20" fmla="*/ 747 w 875"/>
                <a:gd name="T21" fmla="*/ 311 h 1908"/>
                <a:gd name="T22" fmla="*/ 756 w 875"/>
                <a:gd name="T23" fmla="*/ 440 h 1908"/>
                <a:gd name="T24" fmla="*/ 774 w 875"/>
                <a:gd name="T25" fmla="*/ 610 h 1908"/>
                <a:gd name="T26" fmla="*/ 799 w 875"/>
                <a:gd name="T27" fmla="*/ 802 h 1908"/>
                <a:gd name="T28" fmla="*/ 820 w 875"/>
                <a:gd name="T29" fmla="*/ 977 h 1908"/>
                <a:gd name="T30" fmla="*/ 839 w 875"/>
                <a:gd name="T31" fmla="*/ 1136 h 1908"/>
                <a:gd name="T32" fmla="*/ 852 w 875"/>
                <a:gd name="T33" fmla="*/ 1280 h 1908"/>
                <a:gd name="T34" fmla="*/ 864 w 875"/>
                <a:gd name="T35" fmla="*/ 1407 h 1908"/>
                <a:gd name="T36" fmla="*/ 872 w 875"/>
                <a:gd name="T37" fmla="*/ 1518 h 1908"/>
                <a:gd name="T38" fmla="*/ 875 w 875"/>
                <a:gd name="T39" fmla="*/ 1612 h 1908"/>
                <a:gd name="T40" fmla="*/ 873 w 875"/>
                <a:gd name="T41" fmla="*/ 1708 h 1908"/>
                <a:gd name="T42" fmla="*/ 849 w 875"/>
                <a:gd name="T43" fmla="*/ 1802 h 1908"/>
                <a:gd name="T44" fmla="*/ 818 w 875"/>
                <a:gd name="T45" fmla="*/ 1854 h 1908"/>
                <a:gd name="T46" fmla="*/ 793 w 875"/>
                <a:gd name="T47" fmla="*/ 1881 h 1908"/>
                <a:gd name="T48" fmla="*/ 766 w 875"/>
                <a:gd name="T49" fmla="*/ 1898 h 1908"/>
                <a:gd name="T50" fmla="*/ 735 w 875"/>
                <a:gd name="T51" fmla="*/ 1908 h 1908"/>
                <a:gd name="T52" fmla="*/ 703 w 875"/>
                <a:gd name="T53" fmla="*/ 1908 h 1908"/>
                <a:gd name="T54" fmla="*/ 664 w 875"/>
                <a:gd name="T55" fmla="*/ 1897 h 1908"/>
                <a:gd name="T56" fmla="*/ 628 w 875"/>
                <a:gd name="T57" fmla="*/ 1873 h 1908"/>
                <a:gd name="T58" fmla="*/ 591 w 875"/>
                <a:gd name="T59" fmla="*/ 1841 h 1908"/>
                <a:gd name="T60" fmla="*/ 547 w 875"/>
                <a:gd name="T61" fmla="*/ 1791 h 1908"/>
                <a:gd name="T62" fmla="*/ 507 w 875"/>
                <a:gd name="T63" fmla="*/ 1731 h 1908"/>
                <a:gd name="T64" fmla="*/ 480 w 875"/>
                <a:gd name="T65" fmla="*/ 1668 h 1908"/>
                <a:gd name="T66" fmla="*/ 463 w 875"/>
                <a:gd name="T67" fmla="*/ 1605 h 1908"/>
                <a:gd name="T68" fmla="*/ 449 w 875"/>
                <a:gd name="T69" fmla="*/ 1509 h 1908"/>
                <a:gd name="T70" fmla="*/ 430 w 875"/>
                <a:gd name="T71" fmla="*/ 1394 h 1908"/>
                <a:gd name="T72" fmla="*/ 413 w 875"/>
                <a:gd name="T73" fmla="*/ 1296 h 1908"/>
                <a:gd name="T74" fmla="*/ 399 w 875"/>
                <a:gd name="T75" fmla="*/ 1213 h 1908"/>
                <a:gd name="T76" fmla="*/ 388 w 875"/>
                <a:gd name="T77" fmla="*/ 1150 h 1908"/>
                <a:gd name="T78" fmla="*/ 378 w 875"/>
                <a:gd name="T79" fmla="*/ 1100 h 1908"/>
                <a:gd name="T80" fmla="*/ 372 w 875"/>
                <a:gd name="T81" fmla="*/ 1067 h 1908"/>
                <a:gd name="T82" fmla="*/ 369 w 875"/>
                <a:gd name="T83" fmla="*/ 1052 h 1908"/>
                <a:gd name="T84" fmla="*/ 363 w 875"/>
                <a:gd name="T85" fmla="*/ 1000 h 1908"/>
                <a:gd name="T86" fmla="*/ 349 w 875"/>
                <a:gd name="T87" fmla="*/ 904 h 1908"/>
                <a:gd name="T88" fmla="*/ 336 w 875"/>
                <a:gd name="T89" fmla="*/ 818 h 1908"/>
                <a:gd name="T90" fmla="*/ 323 w 875"/>
                <a:gd name="T91" fmla="*/ 739 h 1908"/>
                <a:gd name="T92" fmla="*/ 307 w 875"/>
                <a:gd name="T93" fmla="*/ 668 h 1908"/>
                <a:gd name="T94" fmla="*/ 292 w 875"/>
                <a:gd name="T95" fmla="*/ 603 h 1908"/>
                <a:gd name="T96" fmla="*/ 276 w 875"/>
                <a:gd name="T97" fmla="*/ 547 h 1908"/>
                <a:gd name="T98" fmla="*/ 261 w 875"/>
                <a:gd name="T99" fmla="*/ 499 h 1908"/>
                <a:gd name="T100" fmla="*/ 244 w 875"/>
                <a:gd name="T101" fmla="*/ 436 h 1908"/>
                <a:gd name="T102" fmla="*/ 209 w 875"/>
                <a:gd name="T103" fmla="*/ 353 h 1908"/>
                <a:gd name="T104" fmla="*/ 159 w 875"/>
                <a:gd name="T105" fmla="*/ 276 h 1908"/>
                <a:gd name="T106" fmla="*/ 96 w 875"/>
                <a:gd name="T107" fmla="*/ 201 h 1908"/>
                <a:gd name="T108" fmla="*/ 44 w 875"/>
                <a:gd name="T109" fmla="*/ 155 h 1908"/>
                <a:gd name="T110" fmla="*/ 21 w 875"/>
                <a:gd name="T111" fmla="*/ 140 h 1908"/>
                <a:gd name="T112" fmla="*/ 4 w 875"/>
                <a:gd name="T113" fmla="*/ 119 h 1908"/>
                <a:gd name="T114" fmla="*/ 2 w 875"/>
                <a:gd name="T115" fmla="*/ 84 h 1908"/>
                <a:gd name="T116" fmla="*/ 17 w 875"/>
                <a:gd name="T117" fmla="*/ 44 h 1908"/>
                <a:gd name="T118" fmla="*/ 46 w 875"/>
                <a:gd name="T119" fmla="*/ 15 h 1908"/>
                <a:gd name="T120" fmla="*/ 88 w 875"/>
                <a:gd name="T121" fmla="*/ 2 h 190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75"/>
                <a:gd name="T184" fmla="*/ 0 h 1908"/>
                <a:gd name="T185" fmla="*/ 875 w 875"/>
                <a:gd name="T186" fmla="*/ 1908 h 190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75" h="1908">
                  <a:moveTo>
                    <a:pt x="115" y="0"/>
                  </a:moveTo>
                  <a:lnTo>
                    <a:pt x="161" y="2"/>
                  </a:lnTo>
                  <a:lnTo>
                    <a:pt x="204" y="4"/>
                  </a:lnTo>
                  <a:lnTo>
                    <a:pt x="246" y="6"/>
                  </a:lnTo>
                  <a:lnTo>
                    <a:pt x="288" y="11"/>
                  </a:lnTo>
                  <a:lnTo>
                    <a:pt x="328" y="17"/>
                  </a:lnTo>
                  <a:lnTo>
                    <a:pt x="367" y="25"/>
                  </a:lnTo>
                  <a:lnTo>
                    <a:pt x="405" y="34"/>
                  </a:lnTo>
                  <a:lnTo>
                    <a:pt x="424" y="38"/>
                  </a:lnTo>
                  <a:lnTo>
                    <a:pt x="442" y="46"/>
                  </a:lnTo>
                  <a:lnTo>
                    <a:pt x="461" y="50"/>
                  </a:lnTo>
                  <a:lnTo>
                    <a:pt x="480" y="56"/>
                  </a:lnTo>
                  <a:lnTo>
                    <a:pt x="497" y="61"/>
                  </a:lnTo>
                  <a:lnTo>
                    <a:pt x="515" y="67"/>
                  </a:lnTo>
                  <a:lnTo>
                    <a:pt x="530" y="73"/>
                  </a:lnTo>
                  <a:lnTo>
                    <a:pt x="545" y="79"/>
                  </a:lnTo>
                  <a:lnTo>
                    <a:pt x="561" y="84"/>
                  </a:lnTo>
                  <a:lnTo>
                    <a:pt x="576" y="90"/>
                  </a:lnTo>
                  <a:lnTo>
                    <a:pt x="589" y="96"/>
                  </a:lnTo>
                  <a:lnTo>
                    <a:pt x="603" y="102"/>
                  </a:lnTo>
                  <a:lnTo>
                    <a:pt x="616" y="107"/>
                  </a:lnTo>
                  <a:lnTo>
                    <a:pt x="628" y="113"/>
                  </a:lnTo>
                  <a:lnTo>
                    <a:pt x="639" y="119"/>
                  </a:lnTo>
                  <a:lnTo>
                    <a:pt x="651" y="125"/>
                  </a:lnTo>
                  <a:lnTo>
                    <a:pt x="660" y="130"/>
                  </a:lnTo>
                  <a:lnTo>
                    <a:pt x="670" y="138"/>
                  </a:lnTo>
                  <a:lnTo>
                    <a:pt x="680" y="144"/>
                  </a:lnTo>
                  <a:lnTo>
                    <a:pt x="687" y="150"/>
                  </a:lnTo>
                  <a:lnTo>
                    <a:pt x="695" y="157"/>
                  </a:lnTo>
                  <a:lnTo>
                    <a:pt x="703" y="163"/>
                  </a:lnTo>
                  <a:lnTo>
                    <a:pt x="710" y="169"/>
                  </a:lnTo>
                  <a:lnTo>
                    <a:pt x="716" y="177"/>
                  </a:lnTo>
                  <a:lnTo>
                    <a:pt x="722" y="182"/>
                  </a:lnTo>
                  <a:lnTo>
                    <a:pt x="726" y="190"/>
                  </a:lnTo>
                  <a:lnTo>
                    <a:pt x="731" y="198"/>
                  </a:lnTo>
                  <a:lnTo>
                    <a:pt x="735" y="203"/>
                  </a:lnTo>
                  <a:lnTo>
                    <a:pt x="737" y="211"/>
                  </a:lnTo>
                  <a:lnTo>
                    <a:pt x="741" y="219"/>
                  </a:lnTo>
                  <a:lnTo>
                    <a:pt x="743" y="226"/>
                  </a:lnTo>
                  <a:lnTo>
                    <a:pt x="743" y="234"/>
                  </a:lnTo>
                  <a:lnTo>
                    <a:pt x="745" y="240"/>
                  </a:lnTo>
                  <a:lnTo>
                    <a:pt x="745" y="249"/>
                  </a:lnTo>
                  <a:lnTo>
                    <a:pt x="745" y="280"/>
                  </a:lnTo>
                  <a:lnTo>
                    <a:pt x="747" y="311"/>
                  </a:lnTo>
                  <a:lnTo>
                    <a:pt x="749" y="342"/>
                  </a:lnTo>
                  <a:lnTo>
                    <a:pt x="751" y="374"/>
                  </a:lnTo>
                  <a:lnTo>
                    <a:pt x="753" y="407"/>
                  </a:lnTo>
                  <a:lnTo>
                    <a:pt x="756" y="440"/>
                  </a:lnTo>
                  <a:lnTo>
                    <a:pt x="758" y="474"/>
                  </a:lnTo>
                  <a:lnTo>
                    <a:pt x="762" y="509"/>
                  </a:lnTo>
                  <a:lnTo>
                    <a:pt x="768" y="560"/>
                  </a:lnTo>
                  <a:lnTo>
                    <a:pt x="774" y="610"/>
                  </a:lnTo>
                  <a:lnTo>
                    <a:pt x="781" y="660"/>
                  </a:lnTo>
                  <a:lnTo>
                    <a:pt x="787" y="708"/>
                  </a:lnTo>
                  <a:lnTo>
                    <a:pt x="793" y="756"/>
                  </a:lnTo>
                  <a:lnTo>
                    <a:pt x="799" y="802"/>
                  </a:lnTo>
                  <a:lnTo>
                    <a:pt x="804" y="848"/>
                  </a:lnTo>
                  <a:lnTo>
                    <a:pt x="810" y="893"/>
                  </a:lnTo>
                  <a:lnTo>
                    <a:pt x="814" y="935"/>
                  </a:lnTo>
                  <a:lnTo>
                    <a:pt x="820" y="977"/>
                  </a:lnTo>
                  <a:lnTo>
                    <a:pt x="825" y="1019"/>
                  </a:lnTo>
                  <a:lnTo>
                    <a:pt x="829" y="1060"/>
                  </a:lnTo>
                  <a:lnTo>
                    <a:pt x="833" y="1098"/>
                  </a:lnTo>
                  <a:lnTo>
                    <a:pt x="839" y="1136"/>
                  </a:lnTo>
                  <a:lnTo>
                    <a:pt x="843" y="1175"/>
                  </a:lnTo>
                  <a:lnTo>
                    <a:pt x="847" y="1211"/>
                  </a:lnTo>
                  <a:lnTo>
                    <a:pt x="849" y="1246"/>
                  </a:lnTo>
                  <a:lnTo>
                    <a:pt x="852" y="1280"/>
                  </a:lnTo>
                  <a:lnTo>
                    <a:pt x="856" y="1313"/>
                  </a:lnTo>
                  <a:lnTo>
                    <a:pt x="858" y="1346"/>
                  </a:lnTo>
                  <a:lnTo>
                    <a:pt x="862" y="1376"/>
                  </a:lnTo>
                  <a:lnTo>
                    <a:pt x="864" y="1407"/>
                  </a:lnTo>
                  <a:lnTo>
                    <a:pt x="866" y="1436"/>
                  </a:lnTo>
                  <a:lnTo>
                    <a:pt x="868" y="1465"/>
                  </a:lnTo>
                  <a:lnTo>
                    <a:pt x="870" y="1491"/>
                  </a:lnTo>
                  <a:lnTo>
                    <a:pt x="872" y="1518"/>
                  </a:lnTo>
                  <a:lnTo>
                    <a:pt x="873" y="1543"/>
                  </a:lnTo>
                  <a:lnTo>
                    <a:pt x="873" y="1568"/>
                  </a:lnTo>
                  <a:lnTo>
                    <a:pt x="875" y="1591"/>
                  </a:lnTo>
                  <a:lnTo>
                    <a:pt x="875" y="1612"/>
                  </a:lnTo>
                  <a:lnTo>
                    <a:pt x="875" y="1634"/>
                  </a:lnTo>
                  <a:lnTo>
                    <a:pt x="875" y="1655"/>
                  </a:lnTo>
                  <a:lnTo>
                    <a:pt x="875" y="1682"/>
                  </a:lnTo>
                  <a:lnTo>
                    <a:pt x="873" y="1708"/>
                  </a:lnTo>
                  <a:lnTo>
                    <a:pt x="870" y="1733"/>
                  </a:lnTo>
                  <a:lnTo>
                    <a:pt x="864" y="1758"/>
                  </a:lnTo>
                  <a:lnTo>
                    <a:pt x="856" y="1781"/>
                  </a:lnTo>
                  <a:lnTo>
                    <a:pt x="849" y="1802"/>
                  </a:lnTo>
                  <a:lnTo>
                    <a:pt x="839" y="1822"/>
                  </a:lnTo>
                  <a:lnTo>
                    <a:pt x="827" y="1839"/>
                  </a:lnTo>
                  <a:lnTo>
                    <a:pt x="822" y="1847"/>
                  </a:lnTo>
                  <a:lnTo>
                    <a:pt x="818" y="1854"/>
                  </a:lnTo>
                  <a:lnTo>
                    <a:pt x="812" y="1862"/>
                  </a:lnTo>
                  <a:lnTo>
                    <a:pt x="806" y="1868"/>
                  </a:lnTo>
                  <a:lnTo>
                    <a:pt x="801" y="1875"/>
                  </a:lnTo>
                  <a:lnTo>
                    <a:pt x="793" y="1881"/>
                  </a:lnTo>
                  <a:lnTo>
                    <a:pt x="787" y="1885"/>
                  </a:lnTo>
                  <a:lnTo>
                    <a:pt x="779" y="1891"/>
                  </a:lnTo>
                  <a:lnTo>
                    <a:pt x="774" y="1895"/>
                  </a:lnTo>
                  <a:lnTo>
                    <a:pt x="766" y="1898"/>
                  </a:lnTo>
                  <a:lnTo>
                    <a:pt x="758" y="1902"/>
                  </a:lnTo>
                  <a:lnTo>
                    <a:pt x="751" y="1904"/>
                  </a:lnTo>
                  <a:lnTo>
                    <a:pt x="743" y="1906"/>
                  </a:lnTo>
                  <a:lnTo>
                    <a:pt x="735" y="1908"/>
                  </a:lnTo>
                  <a:lnTo>
                    <a:pt x="728" y="1908"/>
                  </a:lnTo>
                  <a:lnTo>
                    <a:pt x="720" y="1908"/>
                  </a:lnTo>
                  <a:lnTo>
                    <a:pt x="710" y="1908"/>
                  </a:lnTo>
                  <a:lnTo>
                    <a:pt x="703" y="1908"/>
                  </a:lnTo>
                  <a:lnTo>
                    <a:pt x="693" y="1906"/>
                  </a:lnTo>
                  <a:lnTo>
                    <a:pt x="683" y="1902"/>
                  </a:lnTo>
                  <a:lnTo>
                    <a:pt x="674" y="1900"/>
                  </a:lnTo>
                  <a:lnTo>
                    <a:pt x="664" y="1897"/>
                  </a:lnTo>
                  <a:lnTo>
                    <a:pt x="657" y="1891"/>
                  </a:lnTo>
                  <a:lnTo>
                    <a:pt x="647" y="1885"/>
                  </a:lnTo>
                  <a:lnTo>
                    <a:pt x="637" y="1879"/>
                  </a:lnTo>
                  <a:lnTo>
                    <a:pt x="628" y="1873"/>
                  </a:lnTo>
                  <a:lnTo>
                    <a:pt x="618" y="1866"/>
                  </a:lnTo>
                  <a:lnTo>
                    <a:pt x="610" y="1858"/>
                  </a:lnTo>
                  <a:lnTo>
                    <a:pt x="601" y="1849"/>
                  </a:lnTo>
                  <a:lnTo>
                    <a:pt x="591" y="1841"/>
                  </a:lnTo>
                  <a:lnTo>
                    <a:pt x="582" y="1829"/>
                  </a:lnTo>
                  <a:lnTo>
                    <a:pt x="574" y="1820"/>
                  </a:lnTo>
                  <a:lnTo>
                    <a:pt x="561" y="1804"/>
                  </a:lnTo>
                  <a:lnTo>
                    <a:pt x="547" y="1791"/>
                  </a:lnTo>
                  <a:lnTo>
                    <a:pt x="536" y="1776"/>
                  </a:lnTo>
                  <a:lnTo>
                    <a:pt x="526" y="1760"/>
                  </a:lnTo>
                  <a:lnTo>
                    <a:pt x="516" y="1747"/>
                  </a:lnTo>
                  <a:lnTo>
                    <a:pt x="507" y="1731"/>
                  </a:lnTo>
                  <a:lnTo>
                    <a:pt x="499" y="1716"/>
                  </a:lnTo>
                  <a:lnTo>
                    <a:pt x="491" y="1701"/>
                  </a:lnTo>
                  <a:lnTo>
                    <a:pt x="486" y="1685"/>
                  </a:lnTo>
                  <a:lnTo>
                    <a:pt x="480" y="1668"/>
                  </a:lnTo>
                  <a:lnTo>
                    <a:pt x="474" y="1653"/>
                  </a:lnTo>
                  <a:lnTo>
                    <a:pt x="470" y="1637"/>
                  </a:lnTo>
                  <a:lnTo>
                    <a:pt x="467" y="1620"/>
                  </a:lnTo>
                  <a:lnTo>
                    <a:pt x="463" y="1605"/>
                  </a:lnTo>
                  <a:lnTo>
                    <a:pt x="461" y="1587"/>
                  </a:lnTo>
                  <a:lnTo>
                    <a:pt x="459" y="1572"/>
                  </a:lnTo>
                  <a:lnTo>
                    <a:pt x="453" y="1539"/>
                  </a:lnTo>
                  <a:lnTo>
                    <a:pt x="449" y="1509"/>
                  </a:lnTo>
                  <a:lnTo>
                    <a:pt x="443" y="1478"/>
                  </a:lnTo>
                  <a:lnTo>
                    <a:pt x="440" y="1449"/>
                  </a:lnTo>
                  <a:lnTo>
                    <a:pt x="434" y="1420"/>
                  </a:lnTo>
                  <a:lnTo>
                    <a:pt x="430" y="1394"/>
                  </a:lnTo>
                  <a:lnTo>
                    <a:pt x="426" y="1367"/>
                  </a:lnTo>
                  <a:lnTo>
                    <a:pt x="420" y="1342"/>
                  </a:lnTo>
                  <a:lnTo>
                    <a:pt x="417" y="1319"/>
                  </a:lnTo>
                  <a:lnTo>
                    <a:pt x="413" y="1296"/>
                  </a:lnTo>
                  <a:lnTo>
                    <a:pt x="409" y="1273"/>
                  </a:lnTo>
                  <a:lnTo>
                    <a:pt x="405" y="1253"/>
                  </a:lnTo>
                  <a:lnTo>
                    <a:pt x="401" y="1232"/>
                  </a:lnTo>
                  <a:lnTo>
                    <a:pt x="399" y="1213"/>
                  </a:lnTo>
                  <a:lnTo>
                    <a:pt x="395" y="1196"/>
                  </a:lnTo>
                  <a:lnTo>
                    <a:pt x="394" y="1179"/>
                  </a:lnTo>
                  <a:lnTo>
                    <a:pt x="390" y="1163"/>
                  </a:lnTo>
                  <a:lnTo>
                    <a:pt x="388" y="1150"/>
                  </a:lnTo>
                  <a:lnTo>
                    <a:pt x="384" y="1134"/>
                  </a:lnTo>
                  <a:lnTo>
                    <a:pt x="382" y="1123"/>
                  </a:lnTo>
                  <a:lnTo>
                    <a:pt x="380" y="1111"/>
                  </a:lnTo>
                  <a:lnTo>
                    <a:pt x="378" y="1100"/>
                  </a:lnTo>
                  <a:lnTo>
                    <a:pt x="376" y="1090"/>
                  </a:lnTo>
                  <a:lnTo>
                    <a:pt x="374" y="1083"/>
                  </a:lnTo>
                  <a:lnTo>
                    <a:pt x="374" y="1075"/>
                  </a:lnTo>
                  <a:lnTo>
                    <a:pt x="372" y="1067"/>
                  </a:lnTo>
                  <a:lnTo>
                    <a:pt x="371" y="1063"/>
                  </a:lnTo>
                  <a:lnTo>
                    <a:pt x="371" y="1058"/>
                  </a:lnTo>
                  <a:lnTo>
                    <a:pt x="369" y="1054"/>
                  </a:lnTo>
                  <a:lnTo>
                    <a:pt x="369" y="1052"/>
                  </a:lnTo>
                  <a:lnTo>
                    <a:pt x="369" y="1050"/>
                  </a:lnTo>
                  <a:lnTo>
                    <a:pt x="365" y="1025"/>
                  </a:lnTo>
                  <a:lnTo>
                    <a:pt x="363" y="1000"/>
                  </a:lnTo>
                  <a:lnTo>
                    <a:pt x="359" y="975"/>
                  </a:lnTo>
                  <a:lnTo>
                    <a:pt x="357" y="952"/>
                  </a:lnTo>
                  <a:lnTo>
                    <a:pt x="353" y="927"/>
                  </a:lnTo>
                  <a:lnTo>
                    <a:pt x="349" y="904"/>
                  </a:lnTo>
                  <a:lnTo>
                    <a:pt x="346" y="883"/>
                  </a:lnTo>
                  <a:lnTo>
                    <a:pt x="344" y="860"/>
                  </a:lnTo>
                  <a:lnTo>
                    <a:pt x="340" y="839"/>
                  </a:lnTo>
                  <a:lnTo>
                    <a:pt x="336" y="818"/>
                  </a:lnTo>
                  <a:lnTo>
                    <a:pt x="332" y="797"/>
                  </a:lnTo>
                  <a:lnTo>
                    <a:pt x="328" y="777"/>
                  </a:lnTo>
                  <a:lnTo>
                    <a:pt x="324" y="758"/>
                  </a:lnTo>
                  <a:lnTo>
                    <a:pt x="323" y="739"/>
                  </a:lnTo>
                  <a:lnTo>
                    <a:pt x="319" y="720"/>
                  </a:lnTo>
                  <a:lnTo>
                    <a:pt x="315" y="703"/>
                  </a:lnTo>
                  <a:lnTo>
                    <a:pt x="311" y="683"/>
                  </a:lnTo>
                  <a:lnTo>
                    <a:pt x="307" y="668"/>
                  </a:lnTo>
                  <a:lnTo>
                    <a:pt x="303" y="651"/>
                  </a:lnTo>
                  <a:lnTo>
                    <a:pt x="300" y="633"/>
                  </a:lnTo>
                  <a:lnTo>
                    <a:pt x="296" y="618"/>
                  </a:lnTo>
                  <a:lnTo>
                    <a:pt x="292" y="603"/>
                  </a:lnTo>
                  <a:lnTo>
                    <a:pt x="288" y="589"/>
                  </a:lnTo>
                  <a:lnTo>
                    <a:pt x="284" y="574"/>
                  </a:lnTo>
                  <a:lnTo>
                    <a:pt x="280" y="560"/>
                  </a:lnTo>
                  <a:lnTo>
                    <a:pt x="276" y="547"/>
                  </a:lnTo>
                  <a:lnTo>
                    <a:pt x="273" y="534"/>
                  </a:lnTo>
                  <a:lnTo>
                    <a:pt x="269" y="522"/>
                  </a:lnTo>
                  <a:lnTo>
                    <a:pt x="265" y="511"/>
                  </a:lnTo>
                  <a:lnTo>
                    <a:pt x="261" y="499"/>
                  </a:lnTo>
                  <a:lnTo>
                    <a:pt x="257" y="488"/>
                  </a:lnTo>
                  <a:lnTo>
                    <a:pt x="253" y="478"/>
                  </a:lnTo>
                  <a:lnTo>
                    <a:pt x="250" y="457"/>
                  </a:lnTo>
                  <a:lnTo>
                    <a:pt x="244" y="436"/>
                  </a:lnTo>
                  <a:lnTo>
                    <a:pt x="236" y="415"/>
                  </a:lnTo>
                  <a:lnTo>
                    <a:pt x="228" y="393"/>
                  </a:lnTo>
                  <a:lnTo>
                    <a:pt x="219" y="374"/>
                  </a:lnTo>
                  <a:lnTo>
                    <a:pt x="209" y="353"/>
                  </a:lnTo>
                  <a:lnTo>
                    <a:pt x="198" y="334"/>
                  </a:lnTo>
                  <a:lnTo>
                    <a:pt x="186" y="315"/>
                  </a:lnTo>
                  <a:lnTo>
                    <a:pt x="173" y="296"/>
                  </a:lnTo>
                  <a:lnTo>
                    <a:pt x="159" y="276"/>
                  </a:lnTo>
                  <a:lnTo>
                    <a:pt x="146" y="257"/>
                  </a:lnTo>
                  <a:lnTo>
                    <a:pt x="129" y="240"/>
                  </a:lnTo>
                  <a:lnTo>
                    <a:pt x="113" y="221"/>
                  </a:lnTo>
                  <a:lnTo>
                    <a:pt x="96" y="201"/>
                  </a:lnTo>
                  <a:lnTo>
                    <a:pt x="77" y="184"/>
                  </a:lnTo>
                  <a:lnTo>
                    <a:pt x="58" y="165"/>
                  </a:lnTo>
                  <a:lnTo>
                    <a:pt x="50" y="161"/>
                  </a:lnTo>
                  <a:lnTo>
                    <a:pt x="44" y="155"/>
                  </a:lnTo>
                  <a:lnTo>
                    <a:pt x="37" y="152"/>
                  </a:lnTo>
                  <a:lnTo>
                    <a:pt x="31" y="148"/>
                  </a:lnTo>
                  <a:lnTo>
                    <a:pt x="27" y="144"/>
                  </a:lnTo>
                  <a:lnTo>
                    <a:pt x="21" y="140"/>
                  </a:lnTo>
                  <a:lnTo>
                    <a:pt x="17" y="136"/>
                  </a:lnTo>
                  <a:lnTo>
                    <a:pt x="13" y="132"/>
                  </a:lnTo>
                  <a:lnTo>
                    <a:pt x="8" y="125"/>
                  </a:lnTo>
                  <a:lnTo>
                    <a:pt x="4" y="119"/>
                  </a:lnTo>
                  <a:lnTo>
                    <a:pt x="2" y="113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2" y="84"/>
                  </a:lnTo>
                  <a:lnTo>
                    <a:pt x="4" y="73"/>
                  </a:lnTo>
                  <a:lnTo>
                    <a:pt x="8" y="61"/>
                  </a:lnTo>
                  <a:lnTo>
                    <a:pt x="12" y="52"/>
                  </a:lnTo>
                  <a:lnTo>
                    <a:pt x="17" y="44"/>
                  </a:lnTo>
                  <a:lnTo>
                    <a:pt x="23" y="34"/>
                  </a:lnTo>
                  <a:lnTo>
                    <a:pt x="31" y="29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6" y="11"/>
                  </a:lnTo>
                  <a:lnTo>
                    <a:pt x="65" y="8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2"/>
                  </a:lnTo>
                  <a:lnTo>
                    <a:pt x="1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2626614" y="1894779"/>
              <a:ext cx="1051179" cy="618912"/>
            </a:xfrm>
            <a:custGeom>
              <a:avLst/>
              <a:gdLst>
                <a:gd name="T0" fmla="*/ 3269 w 3895"/>
                <a:gd name="T1" fmla="*/ 19 h 1743"/>
                <a:gd name="T2" fmla="*/ 3459 w 3895"/>
                <a:gd name="T3" fmla="*/ 92 h 1743"/>
                <a:gd name="T4" fmla="*/ 3635 w 3895"/>
                <a:gd name="T5" fmla="*/ 184 h 1743"/>
                <a:gd name="T6" fmla="*/ 3749 w 3895"/>
                <a:gd name="T7" fmla="*/ 255 h 1743"/>
                <a:gd name="T8" fmla="*/ 3829 w 3895"/>
                <a:gd name="T9" fmla="*/ 319 h 1743"/>
                <a:gd name="T10" fmla="*/ 3877 w 3895"/>
                <a:gd name="T11" fmla="*/ 371 h 1743"/>
                <a:gd name="T12" fmla="*/ 3895 w 3895"/>
                <a:gd name="T13" fmla="*/ 415 h 1743"/>
                <a:gd name="T14" fmla="*/ 3879 w 3895"/>
                <a:gd name="T15" fmla="*/ 449 h 1743"/>
                <a:gd name="T16" fmla="*/ 3831 w 3895"/>
                <a:gd name="T17" fmla="*/ 499 h 1743"/>
                <a:gd name="T18" fmla="*/ 3747 w 3895"/>
                <a:gd name="T19" fmla="*/ 578 h 1743"/>
                <a:gd name="T20" fmla="*/ 3666 w 3895"/>
                <a:gd name="T21" fmla="*/ 693 h 1743"/>
                <a:gd name="T22" fmla="*/ 3582 w 3895"/>
                <a:gd name="T23" fmla="*/ 883 h 1743"/>
                <a:gd name="T24" fmla="*/ 3453 w 3895"/>
                <a:gd name="T25" fmla="*/ 1209 h 1743"/>
                <a:gd name="T26" fmla="*/ 3330 w 3895"/>
                <a:gd name="T27" fmla="*/ 1570 h 1743"/>
                <a:gd name="T28" fmla="*/ 3251 w 3895"/>
                <a:gd name="T29" fmla="*/ 1645 h 1743"/>
                <a:gd name="T30" fmla="*/ 3115 w 3895"/>
                <a:gd name="T31" fmla="*/ 1709 h 1743"/>
                <a:gd name="T32" fmla="*/ 2914 w 3895"/>
                <a:gd name="T33" fmla="*/ 1739 h 1743"/>
                <a:gd name="T34" fmla="*/ 2823 w 3895"/>
                <a:gd name="T35" fmla="*/ 1743 h 1743"/>
                <a:gd name="T36" fmla="*/ 2733 w 3895"/>
                <a:gd name="T37" fmla="*/ 1718 h 1743"/>
                <a:gd name="T38" fmla="*/ 2708 w 3895"/>
                <a:gd name="T39" fmla="*/ 1672 h 1743"/>
                <a:gd name="T40" fmla="*/ 2701 w 3895"/>
                <a:gd name="T41" fmla="*/ 1636 h 1743"/>
                <a:gd name="T42" fmla="*/ 2735 w 3895"/>
                <a:gd name="T43" fmla="*/ 1528 h 1743"/>
                <a:gd name="T44" fmla="*/ 2808 w 3895"/>
                <a:gd name="T45" fmla="*/ 1292 h 1743"/>
                <a:gd name="T46" fmla="*/ 2879 w 3895"/>
                <a:gd name="T47" fmla="*/ 1012 h 1743"/>
                <a:gd name="T48" fmla="*/ 2933 w 3895"/>
                <a:gd name="T49" fmla="*/ 749 h 1743"/>
                <a:gd name="T50" fmla="*/ 2958 w 3895"/>
                <a:gd name="T51" fmla="*/ 553 h 1743"/>
                <a:gd name="T52" fmla="*/ 2956 w 3895"/>
                <a:gd name="T53" fmla="*/ 461 h 1743"/>
                <a:gd name="T54" fmla="*/ 2923 w 3895"/>
                <a:gd name="T55" fmla="*/ 419 h 1743"/>
                <a:gd name="T56" fmla="*/ 2860 w 3895"/>
                <a:gd name="T57" fmla="*/ 388 h 1743"/>
                <a:gd name="T58" fmla="*/ 2766 w 3895"/>
                <a:gd name="T59" fmla="*/ 369 h 1743"/>
                <a:gd name="T60" fmla="*/ 2643 w 3895"/>
                <a:gd name="T61" fmla="*/ 363 h 1743"/>
                <a:gd name="T62" fmla="*/ 2530 w 3895"/>
                <a:gd name="T63" fmla="*/ 367 h 1743"/>
                <a:gd name="T64" fmla="*/ 2351 w 3895"/>
                <a:gd name="T65" fmla="*/ 380 h 1743"/>
                <a:gd name="T66" fmla="*/ 2107 w 3895"/>
                <a:gd name="T67" fmla="*/ 403 h 1743"/>
                <a:gd name="T68" fmla="*/ 1798 w 3895"/>
                <a:gd name="T69" fmla="*/ 436 h 1743"/>
                <a:gd name="T70" fmla="*/ 1487 w 3895"/>
                <a:gd name="T71" fmla="*/ 470 h 1743"/>
                <a:gd name="T72" fmla="*/ 1259 w 3895"/>
                <a:gd name="T73" fmla="*/ 495 h 1743"/>
                <a:gd name="T74" fmla="*/ 1055 w 3895"/>
                <a:gd name="T75" fmla="*/ 516 h 1743"/>
                <a:gd name="T76" fmla="*/ 879 w 3895"/>
                <a:gd name="T77" fmla="*/ 536 h 1743"/>
                <a:gd name="T78" fmla="*/ 729 w 3895"/>
                <a:gd name="T79" fmla="*/ 551 h 1743"/>
                <a:gd name="T80" fmla="*/ 606 w 3895"/>
                <a:gd name="T81" fmla="*/ 564 h 1743"/>
                <a:gd name="T82" fmla="*/ 510 w 3895"/>
                <a:gd name="T83" fmla="*/ 574 h 1743"/>
                <a:gd name="T84" fmla="*/ 441 w 3895"/>
                <a:gd name="T85" fmla="*/ 582 h 1743"/>
                <a:gd name="T86" fmla="*/ 399 w 3895"/>
                <a:gd name="T87" fmla="*/ 586 h 1743"/>
                <a:gd name="T88" fmla="*/ 345 w 3895"/>
                <a:gd name="T89" fmla="*/ 584 h 1743"/>
                <a:gd name="T90" fmla="*/ 215 w 3895"/>
                <a:gd name="T91" fmla="*/ 563 h 1743"/>
                <a:gd name="T92" fmla="*/ 107 w 3895"/>
                <a:gd name="T93" fmla="*/ 509 h 1743"/>
                <a:gd name="T94" fmla="*/ 32 w 3895"/>
                <a:gd name="T95" fmla="*/ 453 h 1743"/>
                <a:gd name="T96" fmla="*/ 2 w 3895"/>
                <a:gd name="T97" fmla="*/ 407 h 1743"/>
                <a:gd name="T98" fmla="*/ 11 w 3895"/>
                <a:gd name="T99" fmla="*/ 359 h 1743"/>
                <a:gd name="T100" fmla="*/ 69 w 3895"/>
                <a:gd name="T101" fmla="*/ 332 h 1743"/>
                <a:gd name="T102" fmla="*/ 126 w 3895"/>
                <a:gd name="T103" fmla="*/ 325 h 1743"/>
                <a:gd name="T104" fmla="*/ 172 w 3895"/>
                <a:gd name="T105" fmla="*/ 325 h 1743"/>
                <a:gd name="T106" fmla="*/ 324 w 3895"/>
                <a:gd name="T107" fmla="*/ 321 h 1743"/>
                <a:gd name="T108" fmla="*/ 865 w 3895"/>
                <a:gd name="T109" fmla="*/ 286 h 1743"/>
                <a:gd name="T110" fmla="*/ 1478 w 3895"/>
                <a:gd name="T111" fmla="*/ 232 h 1743"/>
                <a:gd name="T112" fmla="*/ 2073 w 3895"/>
                <a:gd name="T113" fmla="*/ 158 h 1743"/>
                <a:gd name="T114" fmla="*/ 2603 w 3895"/>
                <a:gd name="T115" fmla="*/ 83 h 1743"/>
                <a:gd name="T116" fmla="*/ 2923 w 3895"/>
                <a:gd name="T117" fmla="*/ 29 h 1743"/>
                <a:gd name="T118" fmla="*/ 3073 w 3895"/>
                <a:gd name="T119" fmla="*/ 6 h 1743"/>
                <a:gd name="T120" fmla="*/ 3150 w 3895"/>
                <a:gd name="T121" fmla="*/ 0 h 17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895"/>
                <a:gd name="T184" fmla="*/ 0 h 1743"/>
                <a:gd name="T185" fmla="*/ 3895 w 3895"/>
                <a:gd name="T186" fmla="*/ 1743 h 17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895" h="1743">
                  <a:moveTo>
                    <a:pt x="3150" y="0"/>
                  </a:moveTo>
                  <a:lnTo>
                    <a:pt x="3167" y="0"/>
                  </a:lnTo>
                  <a:lnTo>
                    <a:pt x="3184" y="2"/>
                  </a:lnTo>
                  <a:lnTo>
                    <a:pt x="3205" y="4"/>
                  </a:lnTo>
                  <a:lnTo>
                    <a:pt x="3225" y="8"/>
                  </a:lnTo>
                  <a:lnTo>
                    <a:pt x="3246" y="14"/>
                  </a:lnTo>
                  <a:lnTo>
                    <a:pt x="3269" y="19"/>
                  </a:lnTo>
                  <a:lnTo>
                    <a:pt x="3292" y="25"/>
                  </a:lnTo>
                  <a:lnTo>
                    <a:pt x="3317" y="35"/>
                  </a:lnTo>
                  <a:lnTo>
                    <a:pt x="3344" y="42"/>
                  </a:lnTo>
                  <a:lnTo>
                    <a:pt x="3370" y="54"/>
                  </a:lnTo>
                  <a:lnTo>
                    <a:pt x="3399" y="65"/>
                  </a:lnTo>
                  <a:lnTo>
                    <a:pt x="3428" y="77"/>
                  </a:lnTo>
                  <a:lnTo>
                    <a:pt x="3459" y="92"/>
                  </a:lnTo>
                  <a:lnTo>
                    <a:pt x="3491" y="106"/>
                  </a:lnTo>
                  <a:lnTo>
                    <a:pt x="3524" y="123"/>
                  </a:lnTo>
                  <a:lnTo>
                    <a:pt x="3559" y="140"/>
                  </a:lnTo>
                  <a:lnTo>
                    <a:pt x="3580" y="152"/>
                  </a:lnTo>
                  <a:lnTo>
                    <a:pt x="3599" y="163"/>
                  </a:lnTo>
                  <a:lnTo>
                    <a:pt x="3618" y="175"/>
                  </a:lnTo>
                  <a:lnTo>
                    <a:pt x="3635" y="184"/>
                  </a:lnTo>
                  <a:lnTo>
                    <a:pt x="3655" y="196"/>
                  </a:lnTo>
                  <a:lnTo>
                    <a:pt x="3672" y="206"/>
                  </a:lnTo>
                  <a:lnTo>
                    <a:pt x="3687" y="217"/>
                  </a:lnTo>
                  <a:lnTo>
                    <a:pt x="3704" y="227"/>
                  </a:lnTo>
                  <a:lnTo>
                    <a:pt x="3720" y="236"/>
                  </a:lnTo>
                  <a:lnTo>
                    <a:pt x="3733" y="246"/>
                  </a:lnTo>
                  <a:lnTo>
                    <a:pt x="3749" y="255"/>
                  </a:lnTo>
                  <a:lnTo>
                    <a:pt x="3762" y="265"/>
                  </a:lnTo>
                  <a:lnTo>
                    <a:pt x="3774" y="275"/>
                  </a:lnTo>
                  <a:lnTo>
                    <a:pt x="3787" y="284"/>
                  </a:lnTo>
                  <a:lnTo>
                    <a:pt x="3799" y="292"/>
                  </a:lnTo>
                  <a:lnTo>
                    <a:pt x="3808" y="301"/>
                  </a:lnTo>
                  <a:lnTo>
                    <a:pt x="3820" y="309"/>
                  </a:lnTo>
                  <a:lnTo>
                    <a:pt x="3829" y="319"/>
                  </a:lnTo>
                  <a:lnTo>
                    <a:pt x="3837" y="326"/>
                  </a:lnTo>
                  <a:lnTo>
                    <a:pt x="3847" y="334"/>
                  </a:lnTo>
                  <a:lnTo>
                    <a:pt x="3854" y="342"/>
                  </a:lnTo>
                  <a:lnTo>
                    <a:pt x="3860" y="349"/>
                  </a:lnTo>
                  <a:lnTo>
                    <a:pt x="3868" y="357"/>
                  </a:lnTo>
                  <a:lnTo>
                    <a:pt x="3873" y="365"/>
                  </a:lnTo>
                  <a:lnTo>
                    <a:pt x="3877" y="371"/>
                  </a:lnTo>
                  <a:lnTo>
                    <a:pt x="3881" y="378"/>
                  </a:lnTo>
                  <a:lnTo>
                    <a:pt x="3885" y="384"/>
                  </a:lnTo>
                  <a:lnTo>
                    <a:pt x="3889" y="390"/>
                  </a:lnTo>
                  <a:lnTo>
                    <a:pt x="3891" y="397"/>
                  </a:lnTo>
                  <a:lnTo>
                    <a:pt x="3893" y="403"/>
                  </a:lnTo>
                  <a:lnTo>
                    <a:pt x="3895" y="409"/>
                  </a:lnTo>
                  <a:lnTo>
                    <a:pt x="3895" y="415"/>
                  </a:lnTo>
                  <a:lnTo>
                    <a:pt x="3895" y="417"/>
                  </a:lnTo>
                  <a:lnTo>
                    <a:pt x="3893" y="422"/>
                  </a:lnTo>
                  <a:lnTo>
                    <a:pt x="3891" y="426"/>
                  </a:lnTo>
                  <a:lnTo>
                    <a:pt x="3889" y="432"/>
                  </a:lnTo>
                  <a:lnTo>
                    <a:pt x="3887" y="436"/>
                  </a:lnTo>
                  <a:lnTo>
                    <a:pt x="3883" y="442"/>
                  </a:lnTo>
                  <a:lnTo>
                    <a:pt x="3879" y="449"/>
                  </a:lnTo>
                  <a:lnTo>
                    <a:pt x="3873" y="455"/>
                  </a:lnTo>
                  <a:lnTo>
                    <a:pt x="3870" y="461"/>
                  </a:lnTo>
                  <a:lnTo>
                    <a:pt x="3864" y="468"/>
                  </a:lnTo>
                  <a:lnTo>
                    <a:pt x="3856" y="476"/>
                  </a:lnTo>
                  <a:lnTo>
                    <a:pt x="3848" y="484"/>
                  </a:lnTo>
                  <a:lnTo>
                    <a:pt x="3841" y="492"/>
                  </a:lnTo>
                  <a:lnTo>
                    <a:pt x="3831" y="499"/>
                  </a:lnTo>
                  <a:lnTo>
                    <a:pt x="3822" y="507"/>
                  </a:lnTo>
                  <a:lnTo>
                    <a:pt x="3812" y="516"/>
                  </a:lnTo>
                  <a:lnTo>
                    <a:pt x="3799" y="526"/>
                  </a:lnTo>
                  <a:lnTo>
                    <a:pt x="3785" y="540"/>
                  </a:lnTo>
                  <a:lnTo>
                    <a:pt x="3772" y="551"/>
                  </a:lnTo>
                  <a:lnTo>
                    <a:pt x="3758" y="564"/>
                  </a:lnTo>
                  <a:lnTo>
                    <a:pt x="3747" y="578"/>
                  </a:lnTo>
                  <a:lnTo>
                    <a:pt x="3733" y="593"/>
                  </a:lnTo>
                  <a:lnTo>
                    <a:pt x="3722" y="609"/>
                  </a:lnTo>
                  <a:lnTo>
                    <a:pt x="3710" y="624"/>
                  </a:lnTo>
                  <a:lnTo>
                    <a:pt x="3699" y="639"/>
                  </a:lnTo>
                  <a:lnTo>
                    <a:pt x="3687" y="657"/>
                  </a:lnTo>
                  <a:lnTo>
                    <a:pt x="3678" y="674"/>
                  </a:lnTo>
                  <a:lnTo>
                    <a:pt x="3666" y="693"/>
                  </a:lnTo>
                  <a:lnTo>
                    <a:pt x="3657" y="710"/>
                  </a:lnTo>
                  <a:lnTo>
                    <a:pt x="3649" y="730"/>
                  </a:lnTo>
                  <a:lnTo>
                    <a:pt x="3639" y="751"/>
                  </a:lnTo>
                  <a:lnTo>
                    <a:pt x="3632" y="770"/>
                  </a:lnTo>
                  <a:lnTo>
                    <a:pt x="3616" y="806"/>
                  </a:lnTo>
                  <a:lnTo>
                    <a:pt x="3599" y="843"/>
                  </a:lnTo>
                  <a:lnTo>
                    <a:pt x="3582" y="883"/>
                  </a:lnTo>
                  <a:lnTo>
                    <a:pt x="3562" y="923"/>
                  </a:lnTo>
                  <a:lnTo>
                    <a:pt x="3545" y="968"/>
                  </a:lnTo>
                  <a:lnTo>
                    <a:pt x="3528" y="1012"/>
                  </a:lnTo>
                  <a:lnTo>
                    <a:pt x="3509" y="1058"/>
                  </a:lnTo>
                  <a:lnTo>
                    <a:pt x="3491" y="1108"/>
                  </a:lnTo>
                  <a:lnTo>
                    <a:pt x="3472" y="1158"/>
                  </a:lnTo>
                  <a:lnTo>
                    <a:pt x="3453" y="1209"/>
                  </a:lnTo>
                  <a:lnTo>
                    <a:pt x="3434" y="1263"/>
                  </a:lnTo>
                  <a:lnTo>
                    <a:pt x="3415" y="1319"/>
                  </a:lnTo>
                  <a:lnTo>
                    <a:pt x="3395" y="1376"/>
                  </a:lnTo>
                  <a:lnTo>
                    <a:pt x="3376" y="1436"/>
                  </a:lnTo>
                  <a:lnTo>
                    <a:pt x="3357" y="1495"/>
                  </a:lnTo>
                  <a:lnTo>
                    <a:pt x="3338" y="1559"/>
                  </a:lnTo>
                  <a:lnTo>
                    <a:pt x="3330" y="1570"/>
                  </a:lnTo>
                  <a:lnTo>
                    <a:pt x="3322" y="1582"/>
                  </a:lnTo>
                  <a:lnTo>
                    <a:pt x="3315" y="1593"/>
                  </a:lnTo>
                  <a:lnTo>
                    <a:pt x="3303" y="1605"/>
                  </a:lnTo>
                  <a:lnTo>
                    <a:pt x="3292" y="1615"/>
                  </a:lnTo>
                  <a:lnTo>
                    <a:pt x="3280" y="1624"/>
                  </a:lnTo>
                  <a:lnTo>
                    <a:pt x="3267" y="1636"/>
                  </a:lnTo>
                  <a:lnTo>
                    <a:pt x="3251" y="1645"/>
                  </a:lnTo>
                  <a:lnTo>
                    <a:pt x="3236" y="1655"/>
                  </a:lnTo>
                  <a:lnTo>
                    <a:pt x="3219" y="1664"/>
                  </a:lnTo>
                  <a:lnTo>
                    <a:pt x="3200" y="1674"/>
                  </a:lnTo>
                  <a:lnTo>
                    <a:pt x="3180" y="1682"/>
                  </a:lnTo>
                  <a:lnTo>
                    <a:pt x="3161" y="1691"/>
                  </a:lnTo>
                  <a:lnTo>
                    <a:pt x="3138" y="1701"/>
                  </a:lnTo>
                  <a:lnTo>
                    <a:pt x="3115" y="1709"/>
                  </a:lnTo>
                  <a:lnTo>
                    <a:pt x="3092" y="1718"/>
                  </a:lnTo>
                  <a:lnTo>
                    <a:pt x="3054" y="1724"/>
                  </a:lnTo>
                  <a:lnTo>
                    <a:pt x="3015" y="1730"/>
                  </a:lnTo>
                  <a:lnTo>
                    <a:pt x="2979" y="1734"/>
                  </a:lnTo>
                  <a:lnTo>
                    <a:pt x="2946" y="1737"/>
                  </a:lnTo>
                  <a:lnTo>
                    <a:pt x="2929" y="1739"/>
                  </a:lnTo>
                  <a:lnTo>
                    <a:pt x="2914" y="1739"/>
                  </a:lnTo>
                  <a:lnTo>
                    <a:pt x="2898" y="1741"/>
                  </a:lnTo>
                  <a:lnTo>
                    <a:pt x="2883" y="1741"/>
                  </a:lnTo>
                  <a:lnTo>
                    <a:pt x="2869" y="1743"/>
                  </a:lnTo>
                  <a:lnTo>
                    <a:pt x="2856" y="1743"/>
                  </a:lnTo>
                  <a:lnTo>
                    <a:pt x="2843" y="1743"/>
                  </a:lnTo>
                  <a:lnTo>
                    <a:pt x="2831" y="1743"/>
                  </a:lnTo>
                  <a:lnTo>
                    <a:pt x="2823" y="1743"/>
                  </a:lnTo>
                  <a:lnTo>
                    <a:pt x="2816" y="1741"/>
                  </a:lnTo>
                  <a:lnTo>
                    <a:pt x="2804" y="1739"/>
                  </a:lnTo>
                  <a:lnTo>
                    <a:pt x="2793" y="1737"/>
                  </a:lnTo>
                  <a:lnTo>
                    <a:pt x="2781" y="1734"/>
                  </a:lnTo>
                  <a:lnTo>
                    <a:pt x="2766" y="1730"/>
                  </a:lnTo>
                  <a:lnTo>
                    <a:pt x="2750" y="1724"/>
                  </a:lnTo>
                  <a:lnTo>
                    <a:pt x="2733" y="1718"/>
                  </a:lnTo>
                  <a:lnTo>
                    <a:pt x="2727" y="1710"/>
                  </a:lnTo>
                  <a:lnTo>
                    <a:pt x="2724" y="1703"/>
                  </a:lnTo>
                  <a:lnTo>
                    <a:pt x="2720" y="1695"/>
                  </a:lnTo>
                  <a:lnTo>
                    <a:pt x="2718" y="1689"/>
                  </a:lnTo>
                  <a:lnTo>
                    <a:pt x="2714" y="1684"/>
                  </a:lnTo>
                  <a:lnTo>
                    <a:pt x="2712" y="1678"/>
                  </a:lnTo>
                  <a:lnTo>
                    <a:pt x="2708" y="1672"/>
                  </a:lnTo>
                  <a:lnTo>
                    <a:pt x="2706" y="1668"/>
                  </a:lnTo>
                  <a:lnTo>
                    <a:pt x="2704" y="1661"/>
                  </a:lnTo>
                  <a:lnTo>
                    <a:pt x="2701" y="1655"/>
                  </a:lnTo>
                  <a:lnTo>
                    <a:pt x="2701" y="1651"/>
                  </a:lnTo>
                  <a:lnTo>
                    <a:pt x="2701" y="1647"/>
                  </a:lnTo>
                  <a:lnTo>
                    <a:pt x="2701" y="1641"/>
                  </a:lnTo>
                  <a:lnTo>
                    <a:pt x="2701" y="1636"/>
                  </a:lnTo>
                  <a:lnTo>
                    <a:pt x="2702" y="1626"/>
                  </a:lnTo>
                  <a:lnTo>
                    <a:pt x="2706" y="1615"/>
                  </a:lnTo>
                  <a:lnTo>
                    <a:pt x="2710" y="1603"/>
                  </a:lnTo>
                  <a:lnTo>
                    <a:pt x="2714" y="1590"/>
                  </a:lnTo>
                  <a:lnTo>
                    <a:pt x="2718" y="1574"/>
                  </a:lnTo>
                  <a:lnTo>
                    <a:pt x="2724" y="1559"/>
                  </a:lnTo>
                  <a:lnTo>
                    <a:pt x="2735" y="1528"/>
                  </a:lnTo>
                  <a:lnTo>
                    <a:pt x="2745" y="1497"/>
                  </a:lnTo>
                  <a:lnTo>
                    <a:pt x="2756" y="1465"/>
                  </a:lnTo>
                  <a:lnTo>
                    <a:pt x="2766" y="1432"/>
                  </a:lnTo>
                  <a:lnTo>
                    <a:pt x="2777" y="1398"/>
                  </a:lnTo>
                  <a:lnTo>
                    <a:pt x="2787" y="1363"/>
                  </a:lnTo>
                  <a:lnTo>
                    <a:pt x="2798" y="1328"/>
                  </a:lnTo>
                  <a:lnTo>
                    <a:pt x="2808" y="1292"/>
                  </a:lnTo>
                  <a:lnTo>
                    <a:pt x="2820" y="1254"/>
                  </a:lnTo>
                  <a:lnTo>
                    <a:pt x="2829" y="1215"/>
                  </a:lnTo>
                  <a:lnTo>
                    <a:pt x="2839" y="1177"/>
                  </a:lnTo>
                  <a:lnTo>
                    <a:pt x="2850" y="1137"/>
                  </a:lnTo>
                  <a:lnTo>
                    <a:pt x="2860" y="1096"/>
                  </a:lnTo>
                  <a:lnTo>
                    <a:pt x="2869" y="1054"/>
                  </a:lnTo>
                  <a:lnTo>
                    <a:pt x="2879" y="1012"/>
                  </a:lnTo>
                  <a:lnTo>
                    <a:pt x="2889" y="968"/>
                  </a:lnTo>
                  <a:lnTo>
                    <a:pt x="2896" y="927"/>
                  </a:lnTo>
                  <a:lnTo>
                    <a:pt x="2904" y="889"/>
                  </a:lnTo>
                  <a:lnTo>
                    <a:pt x="2912" y="852"/>
                  </a:lnTo>
                  <a:lnTo>
                    <a:pt x="2919" y="816"/>
                  </a:lnTo>
                  <a:lnTo>
                    <a:pt x="2925" y="781"/>
                  </a:lnTo>
                  <a:lnTo>
                    <a:pt x="2933" y="749"/>
                  </a:lnTo>
                  <a:lnTo>
                    <a:pt x="2937" y="716"/>
                  </a:lnTo>
                  <a:lnTo>
                    <a:pt x="2942" y="685"/>
                  </a:lnTo>
                  <a:lnTo>
                    <a:pt x="2946" y="657"/>
                  </a:lnTo>
                  <a:lnTo>
                    <a:pt x="2950" y="628"/>
                  </a:lnTo>
                  <a:lnTo>
                    <a:pt x="2954" y="603"/>
                  </a:lnTo>
                  <a:lnTo>
                    <a:pt x="2956" y="578"/>
                  </a:lnTo>
                  <a:lnTo>
                    <a:pt x="2958" y="553"/>
                  </a:lnTo>
                  <a:lnTo>
                    <a:pt x="2960" y="532"/>
                  </a:lnTo>
                  <a:lnTo>
                    <a:pt x="2962" y="511"/>
                  </a:lnTo>
                  <a:lnTo>
                    <a:pt x="2962" y="490"/>
                  </a:lnTo>
                  <a:lnTo>
                    <a:pt x="2962" y="482"/>
                  </a:lnTo>
                  <a:lnTo>
                    <a:pt x="2960" y="474"/>
                  </a:lnTo>
                  <a:lnTo>
                    <a:pt x="2958" y="468"/>
                  </a:lnTo>
                  <a:lnTo>
                    <a:pt x="2956" y="461"/>
                  </a:lnTo>
                  <a:lnTo>
                    <a:pt x="2954" y="453"/>
                  </a:lnTo>
                  <a:lnTo>
                    <a:pt x="2950" y="447"/>
                  </a:lnTo>
                  <a:lnTo>
                    <a:pt x="2946" y="442"/>
                  </a:lnTo>
                  <a:lnTo>
                    <a:pt x="2940" y="436"/>
                  </a:lnTo>
                  <a:lnTo>
                    <a:pt x="2937" y="430"/>
                  </a:lnTo>
                  <a:lnTo>
                    <a:pt x="2931" y="424"/>
                  </a:lnTo>
                  <a:lnTo>
                    <a:pt x="2923" y="419"/>
                  </a:lnTo>
                  <a:lnTo>
                    <a:pt x="2916" y="413"/>
                  </a:lnTo>
                  <a:lnTo>
                    <a:pt x="2908" y="409"/>
                  </a:lnTo>
                  <a:lnTo>
                    <a:pt x="2900" y="403"/>
                  </a:lnTo>
                  <a:lnTo>
                    <a:pt x="2891" y="399"/>
                  </a:lnTo>
                  <a:lnTo>
                    <a:pt x="2881" y="396"/>
                  </a:lnTo>
                  <a:lnTo>
                    <a:pt x="2871" y="392"/>
                  </a:lnTo>
                  <a:lnTo>
                    <a:pt x="2860" y="388"/>
                  </a:lnTo>
                  <a:lnTo>
                    <a:pt x="2848" y="384"/>
                  </a:lnTo>
                  <a:lnTo>
                    <a:pt x="2837" y="382"/>
                  </a:lnTo>
                  <a:lnTo>
                    <a:pt x="2823" y="378"/>
                  </a:lnTo>
                  <a:lnTo>
                    <a:pt x="2810" y="376"/>
                  </a:lnTo>
                  <a:lnTo>
                    <a:pt x="2797" y="373"/>
                  </a:lnTo>
                  <a:lnTo>
                    <a:pt x="2781" y="371"/>
                  </a:lnTo>
                  <a:lnTo>
                    <a:pt x="2766" y="369"/>
                  </a:lnTo>
                  <a:lnTo>
                    <a:pt x="2750" y="367"/>
                  </a:lnTo>
                  <a:lnTo>
                    <a:pt x="2733" y="367"/>
                  </a:lnTo>
                  <a:lnTo>
                    <a:pt x="2716" y="365"/>
                  </a:lnTo>
                  <a:lnTo>
                    <a:pt x="2699" y="365"/>
                  </a:lnTo>
                  <a:lnTo>
                    <a:pt x="2681" y="363"/>
                  </a:lnTo>
                  <a:lnTo>
                    <a:pt x="2662" y="363"/>
                  </a:lnTo>
                  <a:lnTo>
                    <a:pt x="2643" y="363"/>
                  </a:lnTo>
                  <a:lnTo>
                    <a:pt x="2630" y="363"/>
                  </a:lnTo>
                  <a:lnTo>
                    <a:pt x="2616" y="363"/>
                  </a:lnTo>
                  <a:lnTo>
                    <a:pt x="2601" y="363"/>
                  </a:lnTo>
                  <a:lnTo>
                    <a:pt x="2585" y="365"/>
                  </a:lnTo>
                  <a:lnTo>
                    <a:pt x="2568" y="365"/>
                  </a:lnTo>
                  <a:lnTo>
                    <a:pt x="2549" y="367"/>
                  </a:lnTo>
                  <a:lnTo>
                    <a:pt x="2530" y="367"/>
                  </a:lnTo>
                  <a:lnTo>
                    <a:pt x="2507" y="369"/>
                  </a:lnTo>
                  <a:lnTo>
                    <a:pt x="2484" y="371"/>
                  </a:lnTo>
                  <a:lnTo>
                    <a:pt x="2461" y="373"/>
                  </a:lnTo>
                  <a:lnTo>
                    <a:pt x="2436" y="374"/>
                  </a:lnTo>
                  <a:lnTo>
                    <a:pt x="2409" y="376"/>
                  </a:lnTo>
                  <a:lnTo>
                    <a:pt x="2380" y="378"/>
                  </a:lnTo>
                  <a:lnTo>
                    <a:pt x="2351" y="380"/>
                  </a:lnTo>
                  <a:lnTo>
                    <a:pt x="2319" y="384"/>
                  </a:lnTo>
                  <a:lnTo>
                    <a:pt x="2288" y="386"/>
                  </a:lnTo>
                  <a:lnTo>
                    <a:pt x="2253" y="390"/>
                  </a:lnTo>
                  <a:lnTo>
                    <a:pt x="2219" y="392"/>
                  </a:lnTo>
                  <a:lnTo>
                    <a:pt x="2182" y="396"/>
                  </a:lnTo>
                  <a:lnTo>
                    <a:pt x="2146" y="399"/>
                  </a:lnTo>
                  <a:lnTo>
                    <a:pt x="2107" y="403"/>
                  </a:lnTo>
                  <a:lnTo>
                    <a:pt x="2067" y="407"/>
                  </a:lnTo>
                  <a:lnTo>
                    <a:pt x="2025" y="411"/>
                  </a:lnTo>
                  <a:lnTo>
                    <a:pt x="1983" y="417"/>
                  </a:lnTo>
                  <a:lnTo>
                    <a:pt x="1938" y="421"/>
                  </a:lnTo>
                  <a:lnTo>
                    <a:pt x="1894" y="424"/>
                  </a:lnTo>
                  <a:lnTo>
                    <a:pt x="1846" y="430"/>
                  </a:lnTo>
                  <a:lnTo>
                    <a:pt x="1798" y="436"/>
                  </a:lnTo>
                  <a:lnTo>
                    <a:pt x="1750" y="442"/>
                  </a:lnTo>
                  <a:lnTo>
                    <a:pt x="1700" y="445"/>
                  </a:lnTo>
                  <a:lnTo>
                    <a:pt x="1649" y="451"/>
                  </a:lnTo>
                  <a:lnTo>
                    <a:pt x="1595" y="459"/>
                  </a:lnTo>
                  <a:lnTo>
                    <a:pt x="1558" y="463"/>
                  </a:lnTo>
                  <a:lnTo>
                    <a:pt x="1524" y="467"/>
                  </a:lnTo>
                  <a:lnTo>
                    <a:pt x="1487" y="470"/>
                  </a:lnTo>
                  <a:lnTo>
                    <a:pt x="1453" y="474"/>
                  </a:lnTo>
                  <a:lnTo>
                    <a:pt x="1420" y="476"/>
                  </a:lnTo>
                  <a:lnTo>
                    <a:pt x="1386" y="480"/>
                  </a:lnTo>
                  <a:lnTo>
                    <a:pt x="1353" y="484"/>
                  </a:lnTo>
                  <a:lnTo>
                    <a:pt x="1320" y="488"/>
                  </a:lnTo>
                  <a:lnTo>
                    <a:pt x="1290" y="492"/>
                  </a:lnTo>
                  <a:lnTo>
                    <a:pt x="1259" y="495"/>
                  </a:lnTo>
                  <a:lnTo>
                    <a:pt x="1228" y="497"/>
                  </a:lnTo>
                  <a:lnTo>
                    <a:pt x="1197" y="501"/>
                  </a:lnTo>
                  <a:lnTo>
                    <a:pt x="1169" y="505"/>
                  </a:lnTo>
                  <a:lnTo>
                    <a:pt x="1138" y="507"/>
                  </a:lnTo>
                  <a:lnTo>
                    <a:pt x="1111" y="511"/>
                  </a:lnTo>
                  <a:lnTo>
                    <a:pt x="1082" y="513"/>
                  </a:lnTo>
                  <a:lnTo>
                    <a:pt x="1055" y="516"/>
                  </a:lnTo>
                  <a:lnTo>
                    <a:pt x="1029" y="520"/>
                  </a:lnTo>
                  <a:lnTo>
                    <a:pt x="1002" y="522"/>
                  </a:lnTo>
                  <a:lnTo>
                    <a:pt x="977" y="524"/>
                  </a:lnTo>
                  <a:lnTo>
                    <a:pt x="952" y="528"/>
                  </a:lnTo>
                  <a:lnTo>
                    <a:pt x="927" y="530"/>
                  </a:lnTo>
                  <a:lnTo>
                    <a:pt x="902" y="534"/>
                  </a:lnTo>
                  <a:lnTo>
                    <a:pt x="879" y="536"/>
                  </a:lnTo>
                  <a:lnTo>
                    <a:pt x="856" y="538"/>
                  </a:lnTo>
                  <a:lnTo>
                    <a:pt x="833" y="540"/>
                  </a:lnTo>
                  <a:lnTo>
                    <a:pt x="812" y="543"/>
                  </a:lnTo>
                  <a:lnTo>
                    <a:pt x="790" y="545"/>
                  </a:lnTo>
                  <a:lnTo>
                    <a:pt x="769" y="547"/>
                  </a:lnTo>
                  <a:lnTo>
                    <a:pt x="748" y="549"/>
                  </a:lnTo>
                  <a:lnTo>
                    <a:pt x="729" y="551"/>
                  </a:lnTo>
                  <a:lnTo>
                    <a:pt x="710" y="553"/>
                  </a:lnTo>
                  <a:lnTo>
                    <a:pt x="693" y="555"/>
                  </a:lnTo>
                  <a:lnTo>
                    <a:pt x="673" y="557"/>
                  </a:lnTo>
                  <a:lnTo>
                    <a:pt x="656" y="559"/>
                  </a:lnTo>
                  <a:lnTo>
                    <a:pt x="639" y="561"/>
                  </a:lnTo>
                  <a:lnTo>
                    <a:pt x="623" y="563"/>
                  </a:lnTo>
                  <a:lnTo>
                    <a:pt x="606" y="564"/>
                  </a:lnTo>
                  <a:lnTo>
                    <a:pt x="591" y="566"/>
                  </a:lnTo>
                  <a:lnTo>
                    <a:pt x="577" y="568"/>
                  </a:lnTo>
                  <a:lnTo>
                    <a:pt x="562" y="568"/>
                  </a:lnTo>
                  <a:lnTo>
                    <a:pt x="549" y="570"/>
                  </a:lnTo>
                  <a:lnTo>
                    <a:pt x="535" y="572"/>
                  </a:lnTo>
                  <a:lnTo>
                    <a:pt x="524" y="572"/>
                  </a:lnTo>
                  <a:lnTo>
                    <a:pt x="510" y="574"/>
                  </a:lnTo>
                  <a:lnTo>
                    <a:pt x="499" y="576"/>
                  </a:lnTo>
                  <a:lnTo>
                    <a:pt x="489" y="576"/>
                  </a:lnTo>
                  <a:lnTo>
                    <a:pt x="478" y="578"/>
                  </a:lnTo>
                  <a:lnTo>
                    <a:pt x="468" y="578"/>
                  </a:lnTo>
                  <a:lnTo>
                    <a:pt x="458" y="580"/>
                  </a:lnTo>
                  <a:lnTo>
                    <a:pt x="449" y="580"/>
                  </a:lnTo>
                  <a:lnTo>
                    <a:pt x="441" y="582"/>
                  </a:lnTo>
                  <a:lnTo>
                    <a:pt x="433" y="582"/>
                  </a:lnTo>
                  <a:lnTo>
                    <a:pt x="426" y="582"/>
                  </a:lnTo>
                  <a:lnTo>
                    <a:pt x="420" y="584"/>
                  </a:lnTo>
                  <a:lnTo>
                    <a:pt x="414" y="584"/>
                  </a:lnTo>
                  <a:lnTo>
                    <a:pt x="408" y="584"/>
                  </a:lnTo>
                  <a:lnTo>
                    <a:pt x="403" y="584"/>
                  </a:lnTo>
                  <a:lnTo>
                    <a:pt x="399" y="586"/>
                  </a:lnTo>
                  <a:lnTo>
                    <a:pt x="395" y="586"/>
                  </a:lnTo>
                  <a:lnTo>
                    <a:pt x="391" y="586"/>
                  </a:lnTo>
                  <a:lnTo>
                    <a:pt x="387" y="586"/>
                  </a:lnTo>
                  <a:lnTo>
                    <a:pt x="385" y="586"/>
                  </a:lnTo>
                  <a:lnTo>
                    <a:pt x="384" y="586"/>
                  </a:lnTo>
                  <a:lnTo>
                    <a:pt x="364" y="586"/>
                  </a:lnTo>
                  <a:lnTo>
                    <a:pt x="345" y="584"/>
                  </a:lnTo>
                  <a:lnTo>
                    <a:pt x="326" y="584"/>
                  </a:lnTo>
                  <a:lnTo>
                    <a:pt x="307" y="582"/>
                  </a:lnTo>
                  <a:lnTo>
                    <a:pt x="288" y="578"/>
                  </a:lnTo>
                  <a:lnTo>
                    <a:pt x="268" y="574"/>
                  </a:lnTo>
                  <a:lnTo>
                    <a:pt x="251" y="570"/>
                  </a:lnTo>
                  <a:lnTo>
                    <a:pt x="232" y="566"/>
                  </a:lnTo>
                  <a:lnTo>
                    <a:pt x="215" y="563"/>
                  </a:lnTo>
                  <a:lnTo>
                    <a:pt x="197" y="557"/>
                  </a:lnTo>
                  <a:lnTo>
                    <a:pt x="182" y="549"/>
                  </a:lnTo>
                  <a:lnTo>
                    <a:pt x="165" y="543"/>
                  </a:lnTo>
                  <a:lnTo>
                    <a:pt x="149" y="536"/>
                  </a:lnTo>
                  <a:lnTo>
                    <a:pt x="134" y="526"/>
                  </a:lnTo>
                  <a:lnTo>
                    <a:pt x="121" y="518"/>
                  </a:lnTo>
                  <a:lnTo>
                    <a:pt x="107" y="509"/>
                  </a:lnTo>
                  <a:lnTo>
                    <a:pt x="94" y="501"/>
                  </a:lnTo>
                  <a:lnTo>
                    <a:pt x="80" y="492"/>
                  </a:lnTo>
                  <a:lnTo>
                    <a:pt x="69" y="484"/>
                  </a:lnTo>
                  <a:lnTo>
                    <a:pt x="59" y="476"/>
                  </a:lnTo>
                  <a:lnTo>
                    <a:pt x="50" y="468"/>
                  </a:lnTo>
                  <a:lnTo>
                    <a:pt x="40" y="461"/>
                  </a:lnTo>
                  <a:lnTo>
                    <a:pt x="32" y="453"/>
                  </a:lnTo>
                  <a:lnTo>
                    <a:pt x="25" y="447"/>
                  </a:lnTo>
                  <a:lnTo>
                    <a:pt x="19" y="440"/>
                  </a:lnTo>
                  <a:lnTo>
                    <a:pt x="13" y="432"/>
                  </a:lnTo>
                  <a:lnTo>
                    <a:pt x="9" y="426"/>
                  </a:lnTo>
                  <a:lnTo>
                    <a:pt x="5" y="419"/>
                  </a:lnTo>
                  <a:lnTo>
                    <a:pt x="3" y="413"/>
                  </a:lnTo>
                  <a:lnTo>
                    <a:pt x="2" y="407"/>
                  </a:lnTo>
                  <a:lnTo>
                    <a:pt x="0" y="401"/>
                  </a:lnTo>
                  <a:lnTo>
                    <a:pt x="0" y="396"/>
                  </a:lnTo>
                  <a:lnTo>
                    <a:pt x="0" y="386"/>
                  </a:lnTo>
                  <a:lnTo>
                    <a:pt x="2" y="378"/>
                  </a:lnTo>
                  <a:lnTo>
                    <a:pt x="3" y="373"/>
                  </a:lnTo>
                  <a:lnTo>
                    <a:pt x="7" y="367"/>
                  </a:lnTo>
                  <a:lnTo>
                    <a:pt x="11" y="359"/>
                  </a:lnTo>
                  <a:lnTo>
                    <a:pt x="17" y="355"/>
                  </a:lnTo>
                  <a:lnTo>
                    <a:pt x="23" y="349"/>
                  </a:lnTo>
                  <a:lnTo>
                    <a:pt x="30" y="346"/>
                  </a:lnTo>
                  <a:lnTo>
                    <a:pt x="38" y="342"/>
                  </a:lnTo>
                  <a:lnTo>
                    <a:pt x="48" y="338"/>
                  </a:lnTo>
                  <a:lnTo>
                    <a:pt x="57" y="334"/>
                  </a:lnTo>
                  <a:lnTo>
                    <a:pt x="69" y="332"/>
                  </a:lnTo>
                  <a:lnTo>
                    <a:pt x="80" y="330"/>
                  </a:lnTo>
                  <a:lnTo>
                    <a:pt x="94" y="328"/>
                  </a:lnTo>
                  <a:lnTo>
                    <a:pt x="107" y="326"/>
                  </a:lnTo>
                  <a:lnTo>
                    <a:pt x="122" y="325"/>
                  </a:lnTo>
                  <a:lnTo>
                    <a:pt x="124" y="325"/>
                  </a:lnTo>
                  <a:lnTo>
                    <a:pt x="126" y="325"/>
                  </a:lnTo>
                  <a:lnTo>
                    <a:pt x="130" y="325"/>
                  </a:lnTo>
                  <a:lnTo>
                    <a:pt x="134" y="325"/>
                  </a:lnTo>
                  <a:lnTo>
                    <a:pt x="140" y="325"/>
                  </a:lnTo>
                  <a:lnTo>
                    <a:pt x="147" y="325"/>
                  </a:lnTo>
                  <a:lnTo>
                    <a:pt x="155" y="325"/>
                  </a:lnTo>
                  <a:lnTo>
                    <a:pt x="163" y="325"/>
                  </a:lnTo>
                  <a:lnTo>
                    <a:pt x="172" y="325"/>
                  </a:lnTo>
                  <a:lnTo>
                    <a:pt x="184" y="325"/>
                  </a:lnTo>
                  <a:lnTo>
                    <a:pt x="195" y="325"/>
                  </a:lnTo>
                  <a:lnTo>
                    <a:pt x="209" y="325"/>
                  </a:lnTo>
                  <a:lnTo>
                    <a:pt x="222" y="325"/>
                  </a:lnTo>
                  <a:lnTo>
                    <a:pt x="238" y="325"/>
                  </a:lnTo>
                  <a:lnTo>
                    <a:pt x="253" y="325"/>
                  </a:lnTo>
                  <a:lnTo>
                    <a:pt x="324" y="321"/>
                  </a:lnTo>
                  <a:lnTo>
                    <a:pt x="397" y="317"/>
                  </a:lnTo>
                  <a:lnTo>
                    <a:pt x="472" y="313"/>
                  </a:lnTo>
                  <a:lnTo>
                    <a:pt x="549" y="307"/>
                  </a:lnTo>
                  <a:lnTo>
                    <a:pt x="625" y="303"/>
                  </a:lnTo>
                  <a:lnTo>
                    <a:pt x="704" y="298"/>
                  </a:lnTo>
                  <a:lnTo>
                    <a:pt x="785" y="292"/>
                  </a:lnTo>
                  <a:lnTo>
                    <a:pt x="865" y="286"/>
                  </a:lnTo>
                  <a:lnTo>
                    <a:pt x="950" y="278"/>
                  </a:lnTo>
                  <a:lnTo>
                    <a:pt x="1034" y="273"/>
                  </a:lnTo>
                  <a:lnTo>
                    <a:pt x="1119" y="265"/>
                  </a:lnTo>
                  <a:lnTo>
                    <a:pt x="1207" y="257"/>
                  </a:lnTo>
                  <a:lnTo>
                    <a:pt x="1295" y="250"/>
                  </a:lnTo>
                  <a:lnTo>
                    <a:pt x="1386" y="242"/>
                  </a:lnTo>
                  <a:lnTo>
                    <a:pt x="1478" y="232"/>
                  </a:lnTo>
                  <a:lnTo>
                    <a:pt x="1570" y="223"/>
                  </a:lnTo>
                  <a:lnTo>
                    <a:pt x="1656" y="211"/>
                  </a:lnTo>
                  <a:lnTo>
                    <a:pt x="1743" y="202"/>
                  </a:lnTo>
                  <a:lnTo>
                    <a:pt x="1827" y="190"/>
                  </a:lnTo>
                  <a:lnTo>
                    <a:pt x="1910" y="179"/>
                  </a:lnTo>
                  <a:lnTo>
                    <a:pt x="1992" y="169"/>
                  </a:lnTo>
                  <a:lnTo>
                    <a:pt x="2073" y="158"/>
                  </a:lnTo>
                  <a:lnTo>
                    <a:pt x="2152" y="148"/>
                  </a:lnTo>
                  <a:lnTo>
                    <a:pt x="2228" y="136"/>
                  </a:lnTo>
                  <a:lnTo>
                    <a:pt x="2307" y="127"/>
                  </a:lnTo>
                  <a:lnTo>
                    <a:pt x="2382" y="115"/>
                  </a:lnTo>
                  <a:lnTo>
                    <a:pt x="2457" y="106"/>
                  </a:lnTo>
                  <a:lnTo>
                    <a:pt x="2530" y="94"/>
                  </a:lnTo>
                  <a:lnTo>
                    <a:pt x="2603" y="83"/>
                  </a:lnTo>
                  <a:lnTo>
                    <a:pt x="2674" y="73"/>
                  </a:lnTo>
                  <a:lnTo>
                    <a:pt x="2745" y="62"/>
                  </a:lnTo>
                  <a:lnTo>
                    <a:pt x="2814" y="52"/>
                  </a:lnTo>
                  <a:lnTo>
                    <a:pt x="2843" y="44"/>
                  </a:lnTo>
                  <a:lnTo>
                    <a:pt x="2869" y="40"/>
                  </a:lnTo>
                  <a:lnTo>
                    <a:pt x="2896" y="35"/>
                  </a:lnTo>
                  <a:lnTo>
                    <a:pt x="2923" y="29"/>
                  </a:lnTo>
                  <a:lnTo>
                    <a:pt x="2948" y="25"/>
                  </a:lnTo>
                  <a:lnTo>
                    <a:pt x="2971" y="21"/>
                  </a:lnTo>
                  <a:lnTo>
                    <a:pt x="2994" y="17"/>
                  </a:lnTo>
                  <a:lnTo>
                    <a:pt x="3015" y="14"/>
                  </a:lnTo>
                  <a:lnTo>
                    <a:pt x="3036" y="10"/>
                  </a:lnTo>
                  <a:lnTo>
                    <a:pt x="3056" y="8"/>
                  </a:lnTo>
                  <a:lnTo>
                    <a:pt x="3073" y="6"/>
                  </a:lnTo>
                  <a:lnTo>
                    <a:pt x="3092" y="4"/>
                  </a:lnTo>
                  <a:lnTo>
                    <a:pt x="3107" y="2"/>
                  </a:lnTo>
                  <a:lnTo>
                    <a:pt x="3123" y="0"/>
                  </a:lnTo>
                  <a:lnTo>
                    <a:pt x="3136" y="0"/>
                  </a:lnTo>
                  <a:lnTo>
                    <a:pt x="3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2688670" y="2429940"/>
              <a:ext cx="874184" cy="164665"/>
            </a:xfrm>
            <a:custGeom>
              <a:avLst/>
              <a:gdLst>
                <a:gd name="T0" fmla="*/ 2730 w 3240"/>
                <a:gd name="T1" fmla="*/ 4 h 465"/>
                <a:gd name="T2" fmla="*/ 2812 w 3240"/>
                <a:gd name="T3" fmla="*/ 19 h 465"/>
                <a:gd name="T4" fmla="*/ 2908 w 3240"/>
                <a:gd name="T5" fmla="*/ 46 h 465"/>
                <a:gd name="T6" fmla="*/ 3016 w 3240"/>
                <a:gd name="T7" fmla="*/ 84 h 465"/>
                <a:gd name="T8" fmla="*/ 3110 w 3240"/>
                <a:gd name="T9" fmla="*/ 132 h 465"/>
                <a:gd name="T10" fmla="*/ 3179 w 3240"/>
                <a:gd name="T11" fmla="*/ 177 h 465"/>
                <a:gd name="T12" fmla="*/ 3221 w 3240"/>
                <a:gd name="T13" fmla="*/ 217 h 465"/>
                <a:gd name="T14" fmla="*/ 3240 w 3240"/>
                <a:gd name="T15" fmla="*/ 253 h 465"/>
                <a:gd name="T16" fmla="*/ 3237 w 3240"/>
                <a:gd name="T17" fmla="*/ 280 h 465"/>
                <a:gd name="T18" fmla="*/ 3215 w 3240"/>
                <a:gd name="T19" fmla="*/ 301 h 465"/>
                <a:gd name="T20" fmla="*/ 3179 w 3240"/>
                <a:gd name="T21" fmla="*/ 313 h 465"/>
                <a:gd name="T22" fmla="*/ 3125 w 3240"/>
                <a:gd name="T23" fmla="*/ 319 h 465"/>
                <a:gd name="T24" fmla="*/ 2927 w 3240"/>
                <a:gd name="T25" fmla="*/ 321 h 465"/>
                <a:gd name="T26" fmla="*/ 2693 w 3240"/>
                <a:gd name="T27" fmla="*/ 326 h 465"/>
                <a:gd name="T28" fmla="*/ 2469 w 3240"/>
                <a:gd name="T29" fmla="*/ 336 h 465"/>
                <a:gd name="T30" fmla="*/ 2254 w 3240"/>
                <a:gd name="T31" fmla="*/ 353 h 465"/>
                <a:gd name="T32" fmla="*/ 2083 w 3240"/>
                <a:gd name="T33" fmla="*/ 365 h 465"/>
                <a:gd name="T34" fmla="*/ 1935 w 3240"/>
                <a:gd name="T35" fmla="*/ 374 h 465"/>
                <a:gd name="T36" fmla="*/ 1797 w 3240"/>
                <a:gd name="T37" fmla="*/ 384 h 465"/>
                <a:gd name="T38" fmla="*/ 1668 w 3240"/>
                <a:gd name="T39" fmla="*/ 392 h 465"/>
                <a:gd name="T40" fmla="*/ 1551 w 3240"/>
                <a:gd name="T41" fmla="*/ 399 h 465"/>
                <a:gd name="T42" fmla="*/ 1444 w 3240"/>
                <a:gd name="T43" fmla="*/ 407 h 465"/>
                <a:gd name="T44" fmla="*/ 1346 w 3240"/>
                <a:gd name="T45" fmla="*/ 413 h 465"/>
                <a:gd name="T46" fmla="*/ 1257 w 3240"/>
                <a:gd name="T47" fmla="*/ 418 h 465"/>
                <a:gd name="T48" fmla="*/ 1181 w 3240"/>
                <a:gd name="T49" fmla="*/ 424 h 465"/>
                <a:gd name="T50" fmla="*/ 1112 w 3240"/>
                <a:gd name="T51" fmla="*/ 428 h 465"/>
                <a:gd name="T52" fmla="*/ 1054 w 3240"/>
                <a:gd name="T53" fmla="*/ 432 h 465"/>
                <a:gd name="T54" fmla="*/ 1008 w 3240"/>
                <a:gd name="T55" fmla="*/ 434 h 465"/>
                <a:gd name="T56" fmla="*/ 969 w 3240"/>
                <a:gd name="T57" fmla="*/ 436 h 465"/>
                <a:gd name="T58" fmla="*/ 943 w 3240"/>
                <a:gd name="T59" fmla="*/ 438 h 465"/>
                <a:gd name="T60" fmla="*/ 925 w 3240"/>
                <a:gd name="T61" fmla="*/ 440 h 465"/>
                <a:gd name="T62" fmla="*/ 918 w 3240"/>
                <a:gd name="T63" fmla="*/ 440 h 465"/>
                <a:gd name="T64" fmla="*/ 793 w 3240"/>
                <a:gd name="T65" fmla="*/ 449 h 465"/>
                <a:gd name="T66" fmla="*/ 645 w 3240"/>
                <a:gd name="T67" fmla="*/ 459 h 465"/>
                <a:gd name="T68" fmla="*/ 516 w 3240"/>
                <a:gd name="T69" fmla="*/ 463 h 465"/>
                <a:gd name="T70" fmla="*/ 409 w 3240"/>
                <a:gd name="T71" fmla="*/ 465 h 465"/>
                <a:gd name="T72" fmla="*/ 303 w 3240"/>
                <a:gd name="T73" fmla="*/ 463 h 465"/>
                <a:gd name="T74" fmla="*/ 213 w 3240"/>
                <a:gd name="T75" fmla="*/ 453 h 465"/>
                <a:gd name="T76" fmla="*/ 140 w 3240"/>
                <a:gd name="T77" fmla="*/ 436 h 465"/>
                <a:gd name="T78" fmla="*/ 86 w 3240"/>
                <a:gd name="T79" fmla="*/ 409 h 465"/>
                <a:gd name="T80" fmla="*/ 50 w 3240"/>
                <a:gd name="T81" fmla="*/ 376 h 465"/>
                <a:gd name="T82" fmla="*/ 25 w 3240"/>
                <a:gd name="T83" fmla="*/ 347 h 465"/>
                <a:gd name="T84" fmla="*/ 8 w 3240"/>
                <a:gd name="T85" fmla="*/ 319 h 465"/>
                <a:gd name="T86" fmla="*/ 0 w 3240"/>
                <a:gd name="T87" fmla="*/ 294 h 465"/>
                <a:gd name="T88" fmla="*/ 6 w 3240"/>
                <a:gd name="T89" fmla="*/ 257 h 465"/>
                <a:gd name="T90" fmla="*/ 25 w 3240"/>
                <a:gd name="T91" fmla="*/ 230 h 465"/>
                <a:gd name="T92" fmla="*/ 60 w 3240"/>
                <a:gd name="T93" fmla="*/ 211 h 465"/>
                <a:gd name="T94" fmla="*/ 109 w 3240"/>
                <a:gd name="T95" fmla="*/ 205 h 465"/>
                <a:gd name="T96" fmla="*/ 870 w 3240"/>
                <a:gd name="T97" fmla="*/ 165 h 465"/>
                <a:gd name="T98" fmla="*/ 1806 w 3240"/>
                <a:gd name="T99" fmla="*/ 79 h 465"/>
                <a:gd name="T100" fmla="*/ 2117 w 3240"/>
                <a:gd name="T101" fmla="*/ 42 h 465"/>
                <a:gd name="T102" fmla="*/ 2225 w 3240"/>
                <a:gd name="T103" fmla="*/ 33 h 465"/>
                <a:gd name="T104" fmla="*/ 2323 w 3240"/>
                <a:gd name="T105" fmla="*/ 23 h 465"/>
                <a:gd name="T106" fmla="*/ 2411 w 3240"/>
                <a:gd name="T107" fmla="*/ 15 h 465"/>
                <a:gd name="T108" fmla="*/ 2490 w 3240"/>
                <a:gd name="T109" fmla="*/ 10 h 465"/>
                <a:gd name="T110" fmla="*/ 2559 w 3240"/>
                <a:gd name="T111" fmla="*/ 6 h 465"/>
                <a:gd name="T112" fmla="*/ 2618 w 3240"/>
                <a:gd name="T113" fmla="*/ 2 h 465"/>
                <a:gd name="T114" fmla="*/ 2666 w 3240"/>
                <a:gd name="T115" fmla="*/ 0 h 4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40"/>
                <a:gd name="T175" fmla="*/ 0 h 465"/>
                <a:gd name="T176" fmla="*/ 3240 w 3240"/>
                <a:gd name="T177" fmla="*/ 465 h 46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40" h="465">
                  <a:moveTo>
                    <a:pt x="2676" y="0"/>
                  </a:moveTo>
                  <a:lnTo>
                    <a:pt x="2693" y="0"/>
                  </a:lnTo>
                  <a:lnTo>
                    <a:pt x="2711" y="2"/>
                  </a:lnTo>
                  <a:lnTo>
                    <a:pt x="2730" y="4"/>
                  </a:lnTo>
                  <a:lnTo>
                    <a:pt x="2749" y="6"/>
                  </a:lnTo>
                  <a:lnTo>
                    <a:pt x="2770" y="10"/>
                  </a:lnTo>
                  <a:lnTo>
                    <a:pt x="2791" y="13"/>
                  </a:lnTo>
                  <a:lnTo>
                    <a:pt x="2812" y="19"/>
                  </a:lnTo>
                  <a:lnTo>
                    <a:pt x="2835" y="23"/>
                  </a:lnTo>
                  <a:lnTo>
                    <a:pt x="2858" y="31"/>
                  </a:lnTo>
                  <a:lnTo>
                    <a:pt x="2883" y="36"/>
                  </a:lnTo>
                  <a:lnTo>
                    <a:pt x="2908" y="46"/>
                  </a:lnTo>
                  <a:lnTo>
                    <a:pt x="2933" y="54"/>
                  </a:lnTo>
                  <a:lnTo>
                    <a:pt x="2960" y="63"/>
                  </a:lnTo>
                  <a:lnTo>
                    <a:pt x="2987" y="73"/>
                  </a:lnTo>
                  <a:lnTo>
                    <a:pt x="3016" y="84"/>
                  </a:lnTo>
                  <a:lnTo>
                    <a:pt x="3045" y="96"/>
                  </a:lnTo>
                  <a:lnTo>
                    <a:pt x="3068" y="108"/>
                  </a:lnTo>
                  <a:lnTo>
                    <a:pt x="3091" y="119"/>
                  </a:lnTo>
                  <a:lnTo>
                    <a:pt x="3110" y="132"/>
                  </a:lnTo>
                  <a:lnTo>
                    <a:pt x="3129" y="142"/>
                  </a:lnTo>
                  <a:lnTo>
                    <a:pt x="3148" y="154"/>
                  </a:lnTo>
                  <a:lnTo>
                    <a:pt x="3164" y="165"/>
                  </a:lnTo>
                  <a:lnTo>
                    <a:pt x="3179" y="177"/>
                  </a:lnTo>
                  <a:lnTo>
                    <a:pt x="3190" y="186"/>
                  </a:lnTo>
                  <a:lnTo>
                    <a:pt x="3202" y="196"/>
                  </a:lnTo>
                  <a:lnTo>
                    <a:pt x="3214" y="207"/>
                  </a:lnTo>
                  <a:lnTo>
                    <a:pt x="3221" y="217"/>
                  </a:lnTo>
                  <a:lnTo>
                    <a:pt x="3229" y="227"/>
                  </a:lnTo>
                  <a:lnTo>
                    <a:pt x="3233" y="236"/>
                  </a:lnTo>
                  <a:lnTo>
                    <a:pt x="3237" y="244"/>
                  </a:lnTo>
                  <a:lnTo>
                    <a:pt x="3240" y="253"/>
                  </a:lnTo>
                  <a:lnTo>
                    <a:pt x="3240" y="261"/>
                  </a:lnTo>
                  <a:lnTo>
                    <a:pt x="3240" y="269"/>
                  </a:lnTo>
                  <a:lnTo>
                    <a:pt x="3238" y="275"/>
                  </a:lnTo>
                  <a:lnTo>
                    <a:pt x="3237" y="280"/>
                  </a:lnTo>
                  <a:lnTo>
                    <a:pt x="3233" y="286"/>
                  </a:lnTo>
                  <a:lnTo>
                    <a:pt x="3229" y="292"/>
                  </a:lnTo>
                  <a:lnTo>
                    <a:pt x="3223" y="296"/>
                  </a:lnTo>
                  <a:lnTo>
                    <a:pt x="3215" y="301"/>
                  </a:lnTo>
                  <a:lnTo>
                    <a:pt x="3210" y="305"/>
                  </a:lnTo>
                  <a:lnTo>
                    <a:pt x="3200" y="307"/>
                  </a:lnTo>
                  <a:lnTo>
                    <a:pt x="3190" y="311"/>
                  </a:lnTo>
                  <a:lnTo>
                    <a:pt x="3179" y="313"/>
                  </a:lnTo>
                  <a:lnTo>
                    <a:pt x="3167" y="315"/>
                  </a:lnTo>
                  <a:lnTo>
                    <a:pt x="3156" y="317"/>
                  </a:lnTo>
                  <a:lnTo>
                    <a:pt x="3141" y="319"/>
                  </a:lnTo>
                  <a:lnTo>
                    <a:pt x="3125" y="319"/>
                  </a:lnTo>
                  <a:lnTo>
                    <a:pt x="3110" y="319"/>
                  </a:lnTo>
                  <a:lnTo>
                    <a:pt x="3048" y="319"/>
                  </a:lnTo>
                  <a:lnTo>
                    <a:pt x="2987" y="319"/>
                  </a:lnTo>
                  <a:lnTo>
                    <a:pt x="2927" y="321"/>
                  </a:lnTo>
                  <a:lnTo>
                    <a:pt x="2868" y="321"/>
                  </a:lnTo>
                  <a:lnTo>
                    <a:pt x="2810" y="323"/>
                  </a:lnTo>
                  <a:lnTo>
                    <a:pt x="2751" y="324"/>
                  </a:lnTo>
                  <a:lnTo>
                    <a:pt x="2693" y="326"/>
                  </a:lnTo>
                  <a:lnTo>
                    <a:pt x="2638" y="328"/>
                  </a:lnTo>
                  <a:lnTo>
                    <a:pt x="2580" y="330"/>
                  </a:lnTo>
                  <a:lnTo>
                    <a:pt x="2524" y="334"/>
                  </a:lnTo>
                  <a:lnTo>
                    <a:pt x="2469" y="336"/>
                  </a:lnTo>
                  <a:lnTo>
                    <a:pt x="2415" y="340"/>
                  </a:lnTo>
                  <a:lnTo>
                    <a:pt x="2361" y="344"/>
                  </a:lnTo>
                  <a:lnTo>
                    <a:pt x="2307" y="347"/>
                  </a:lnTo>
                  <a:lnTo>
                    <a:pt x="2254" y="353"/>
                  </a:lnTo>
                  <a:lnTo>
                    <a:pt x="2202" y="357"/>
                  </a:lnTo>
                  <a:lnTo>
                    <a:pt x="2162" y="359"/>
                  </a:lnTo>
                  <a:lnTo>
                    <a:pt x="2121" y="363"/>
                  </a:lnTo>
                  <a:lnTo>
                    <a:pt x="2083" y="365"/>
                  </a:lnTo>
                  <a:lnTo>
                    <a:pt x="2046" y="367"/>
                  </a:lnTo>
                  <a:lnTo>
                    <a:pt x="2008" y="371"/>
                  </a:lnTo>
                  <a:lnTo>
                    <a:pt x="1972" y="372"/>
                  </a:lnTo>
                  <a:lnTo>
                    <a:pt x="1935" y="374"/>
                  </a:lnTo>
                  <a:lnTo>
                    <a:pt x="1900" y="378"/>
                  </a:lnTo>
                  <a:lnTo>
                    <a:pt x="1864" y="380"/>
                  </a:lnTo>
                  <a:lnTo>
                    <a:pt x="1831" y="382"/>
                  </a:lnTo>
                  <a:lnTo>
                    <a:pt x="1797" y="384"/>
                  </a:lnTo>
                  <a:lnTo>
                    <a:pt x="1764" y="386"/>
                  </a:lnTo>
                  <a:lnTo>
                    <a:pt x="1732" y="388"/>
                  </a:lnTo>
                  <a:lnTo>
                    <a:pt x="1699" y="390"/>
                  </a:lnTo>
                  <a:lnTo>
                    <a:pt x="1668" y="392"/>
                  </a:lnTo>
                  <a:lnTo>
                    <a:pt x="1637" y="394"/>
                  </a:lnTo>
                  <a:lnTo>
                    <a:pt x="1609" y="397"/>
                  </a:lnTo>
                  <a:lnTo>
                    <a:pt x="1580" y="397"/>
                  </a:lnTo>
                  <a:lnTo>
                    <a:pt x="1551" y="399"/>
                  </a:lnTo>
                  <a:lnTo>
                    <a:pt x="1522" y="401"/>
                  </a:lnTo>
                  <a:lnTo>
                    <a:pt x="1495" y="403"/>
                  </a:lnTo>
                  <a:lnTo>
                    <a:pt x="1469" y="405"/>
                  </a:lnTo>
                  <a:lnTo>
                    <a:pt x="1444" y="407"/>
                  </a:lnTo>
                  <a:lnTo>
                    <a:pt x="1417" y="409"/>
                  </a:lnTo>
                  <a:lnTo>
                    <a:pt x="1394" y="411"/>
                  </a:lnTo>
                  <a:lnTo>
                    <a:pt x="1369" y="413"/>
                  </a:lnTo>
                  <a:lnTo>
                    <a:pt x="1346" y="413"/>
                  </a:lnTo>
                  <a:lnTo>
                    <a:pt x="1323" y="415"/>
                  </a:lnTo>
                  <a:lnTo>
                    <a:pt x="1300" y="417"/>
                  </a:lnTo>
                  <a:lnTo>
                    <a:pt x="1279" y="418"/>
                  </a:lnTo>
                  <a:lnTo>
                    <a:pt x="1257" y="418"/>
                  </a:lnTo>
                  <a:lnTo>
                    <a:pt x="1236" y="420"/>
                  </a:lnTo>
                  <a:lnTo>
                    <a:pt x="1217" y="420"/>
                  </a:lnTo>
                  <a:lnTo>
                    <a:pt x="1198" y="422"/>
                  </a:lnTo>
                  <a:lnTo>
                    <a:pt x="1181" y="424"/>
                  </a:lnTo>
                  <a:lnTo>
                    <a:pt x="1161" y="424"/>
                  </a:lnTo>
                  <a:lnTo>
                    <a:pt x="1144" y="426"/>
                  </a:lnTo>
                  <a:lnTo>
                    <a:pt x="1129" y="426"/>
                  </a:lnTo>
                  <a:lnTo>
                    <a:pt x="1112" y="428"/>
                  </a:lnTo>
                  <a:lnTo>
                    <a:pt x="1096" y="428"/>
                  </a:lnTo>
                  <a:lnTo>
                    <a:pt x="1083" y="430"/>
                  </a:lnTo>
                  <a:lnTo>
                    <a:pt x="1067" y="430"/>
                  </a:lnTo>
                  <a:lnTo>
                    <a:pt x="1054" y="432"/>
                  </a:lnTo>
                  <a:lnTo>
                    <a:pt x="1042" y="432"/>
                  </a:lnTo>
                  <a:lnTo>
                    <a:pt x="1029" y="432"/>
                  </a:lnTo>
                  <a:lnTo>
                    <a:pt x="1017" y="434"/>
                  </a:lnTo>
                  <a:lnTo>
                    <a:pt x="1008" y="434"/>
                  </a:lnTo>
                  <a:lnTo>
                    <a:pt x="996" y="436"/>
                  </a:lnTo>
                  <a:lnTo>
                    <a:pt x="987" y="436"/>
                  </a:lnTo>
                  <a:lnTo>
                    <a:pt x="979" y="436"/>
                  </a:lnTo>
                  <a:lnTo>
                    <a:pt x="969" y="436"/>
                  </a:lnTo>
                  <a:lnTo>
                    <a:pt x="962" y="438"/>
                  </a:lnTo>
                  <a:lnTo>
                    <a:pt x="954" y="438"/>
                  </a:lnTo>
                  <a:lnTo>
                    <a:pt x="948" y="438"/>
                  </a:lnTo>
                  <a:lnTo>
                    <a:pt x="943" y="438"/>
                  </a:lnTo>
                  <a:lnTo>
                    <a:pt x="937" y="438"/>
                  </a:lnTo>
                  <a:lnTo>
                    <a:pt x="933" y="438"/>
                  </a:lnTo>
                  <a:lnTo>
                    <a:pt x="927" y="440"/>
                  </a:lnTo>
                  <a:lnTo>
                    <a:pt x="925" y="440"/>
                  </a:lnTo>
                  <a:lnTo>
                    <a:pt x="921" y="440"/>
                  </a:lnTo>
                  <a:lnTo>
                    <a:pt x="920" y="440"/>
                  </a:lnTo>
                  <a:lnTo>
                    <a:pt x="918" y="440"/>
                  </a:lnTo>
                  <a:lnTo>
                    <a:pt x="875" y="443"/>
                  </a:lnTo>
                  <a:lnTo>
                    <a:pt x="833" y="445"/>
                  </a:lnTo>
                  <a:lnTo>
                    <a:pt x="793" y="449"/>
                  </a:lnTo>
                  <a:lnTo>
                    <a:pt x="754" y="451"/>
                  </a:lnTo>
                  <a:lnTo>
                    <a:pt x="716" y="455"/>
                  </a:lnTo>
                  <a:lnTo>
                    <a:pt x="680" y="457"/>
                  </a:lnTo>
                  <a:lnTo>
                    <a:pt x="645" y="459"/>
                  </a:lnTo>
                  <a:lnTo>
                    <a:pt x="610" y="459"/>
                  </a:lnTo>
                  <a:lnTo>
                    <a:pt x="578" y="461"/>
                  </a:lnTo>
                  <a:lnTo>
                    <a:pt x="547" y="463"/>
                  </a:lnTo>
                  <a:lnTo>
                    <a:pt x="516" y="463"/>
                  </a:lnTo>
                  <a:lnTo>
                    <a:pt x="488" y="465"/>
                  </a:lnTo>
                  <a:lnTo>
                    <a:pt x="461" y="465"/>
                  </a:lnTo>
                  <a:lnTo>
                    <a:pt x="434" y="465"/>
                  </a:lnTo>
                  <a:lnTo>
                    <a:pt x="409" y="465"/>
                  </a:lnTo>
                  <a:lnTo>
                    <a:pt x="386" y="465"/>
                  </a:lnTo>
                  <a:lnTo>
                    <a:pt x="357" y="465"/>
                  </a:lnTo>
                  <a:lnTo>
                    <a:pt x="330" y="465"/>
                  </a:lnTo>
                  <a:lnTo>
                    <a:pt x="303" y="463"/>
                  </a:lnTo>
                  <a:lnTo>
                    <a:pt x="278" y="461"/>
                  </a:lnTo>
                  <a:lnTo>
                    <a:pt x="255" y="459"/>
                  </a:lnTo>
                  <a:lnTo>
                    <a:pt x="234" y="457"/>
                  </a:lnTo>
                  <a:lnTo>
                    <a:pt x="213" y="453"/>
                  </a:lnTo>
                  <a:lnTo>
                    <a:pt x="192" y="449"/>
                  </a:lnTo>
                  <a:lnTo>
                    <a:pt x="175" y="445"/>
                  </a:lnTo>
                  <a:lnTo>
                    <a:pt x="157" y="442"/>
                  </a:lnTo>
                  <a:lnTo>
                    <a:pt x="140" y="436"/>
                  </a:lnTo>
                  <a:lnTo>
                    <a:pt x="125" y="430"/>
                  </a:lnTo>
                  <a:lnTo>
                    <a:pt x="111" y="424"/>
                  </a:lnTo>
                  <a:lnTo>
                    <a:pt x="98" y="417"/>
                  </a:lnTo>
                  <a:lnTo>
                    <a:pt x="86" y="409"/>
                  </a:lnTo>
                  <a:lnTo>
                    <a:pt x="75" y="401"/>
                  </a:lnTo>
                  <a:lnTo>
                    <a:pt x="65" y="394"/>
                  </a:lnTo>
                  <a:lnTo>
                    <a:pt x="58" y="386"/>
                  </a:lnTo>
                  <a:lnTo>
                    <a:pt x="50" y="376"/>
                  </a:lnTo>
                  <a:lnTo>
                    <a:pt x="42" y="369"/>
                  </a:lnTo>
                  <a:lnTo>
                    <a:pt x="37" y="361"/>
                  </a:lnTo>
                  <a:lnTo>
                    <a:pt x="29" y="353"/>
                  </a:lnTo>
                  <a:lnTo>
                    <a:pt x="25" y="347"/>
                  </a:lnTo>
                  <a:lnTo>
                    <a:pt x="19" y="340"/>
                  </a:lnTo>
                  <a:lnTo>
                    <a:pt x="15" y="332"/>
                  </a:lnTo>
                  <a:lnTo>
                    <a:pt x="12" y="324"/>
                  </a:lnTo>
                  <a:lnTo>
                    <a:pt x="8" y="319"/>
                  </a:lnTo>
                  <a:lnTo>
                    <a:pt x="6" y="313"/>
                  </a:lnTo>
                  <a:lnTo>
                    <a:pt x="4" y="305"/>
                  </a:lnTo>
                  <a:lnTo>
                    <a:pt x="2" y="299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2" y="276"/>
                  </a:lnTo>
                  <a:lnTo>
                    <a:pt x="2" y="267"/>
                  </a:lnTo>
                  <a:lnTo>
                    <a:pt x="6" y="257"/>
                  </a:lnTo>
                  <a:lnTo>
                    <a:pt x="8" y="250"/>
                  </a:lnTo>
                  <a:lnTo>
                    <a:pt x="13" y="242"/>
                  </a:lnTo>
                  <a:lnTo>
                    <a:pt x="17" y="236"/>
                  </a:lnTo>
                  <a:lnTo>
                    <a:pt x="25" y="230"/>
                  </a:lnTo>
                  <a:lnTo>
                    <a:pt x="31" y="225"/>
                  </a:lnTo>
                  <a:lnTo>
                    <a:pt x="40" y="219"/>
                  </a:lnTo>
                  <a:lnTo>
                    <a:pt x="48" y="215"/>
                  </a:lnTo>
                  <a:lnTo>
                    <a:pt x="60" y="211"/>
                  </a:lnTo>
                  <a:lnTo>
                    <a:pt x="69" y="209"/>
                  </a:lnTo>
                  <a:lnTo>
                    <a:pt x="83" y="207"/>
                  </a:lnTo>
                  <a:lnTo>
                    <a:pt x="94" y="205"/>
                  </a:lnTo>
                  <a:lnTo>
                    <a:pt x="109" y="205"/>
                  </a:lnTo>
                  <a:lnTo>
                    <a:pt x="123" y="205"/>
                  </a:lnTo>
                  <a:lnTo>
                    <a:pt x="376" y="194"/>
                  </a:lnTo>
                  <a:lnTo>
                    <a:pt x="626" y="180"/>
                  </a:lnTo>
                  <a:lnTo>
                    <a:pt x="870" y="165"/>
                  </a:lnTo>
                  <a:lnTo>
                    <a:pt x="1110" y="148"/>
                  </a:lnTo>
                  <a:lnTo>
                    <a:pt x="1348" y="127"/>
                  </a:lnTo>
                  <a:lnTo>
                    <a:pt x="1578" y="106"/>
                  </a:lnTo>
                  <a:lnTo>
                    <a:pt x="1806" y="79"/>
                  </a:lnTo>
                  <a:lnTo>
                    <a:pt x="2029" y="52"/>
                  </a:lnTo>
                  <a:lnTo>
                    <a:pt x="2060" y="48"/>
                  </a:lnTo>
                  <a:lnTo>
                    <a:pt x="2089" y="46"/>
                  </a:lnTo>
                  <a:lnTo>
                    <a:pt x="2117" y="42"/>
                  </a:lnTo>
                  <a:lnTo>
                    <a:pt x="2144" y="40"/>
                  </a:lnTo>
                  <a:lnTo>
                    <a:pt x="2171" y="36"/>
                  </a:lnTo>
                  <a:lnTo>
                    <a:pt x="2198" y="35"/>
                  </a:lnTo>
                  <a:lnTo>
                    <a:pt x="2225" y="33"/>
                  </a:lnTo>
                  <a:lnTo>
                    <a:pt x="2250" y="31"/>
                  </a:lnTo>
                  <a:lnTo>
                    <a:pt x="2275" y="27"/>
                  </a:lnTo>
                  <a:lnTo>
                    <a:pt x="2300" y="25"/>
                  </a:lnTo>
                  <a:lnTo>
                    <a:pt x="2323" y="23"/>
                  </a:lnTo>
                  <a:lnTo>
                    <a:pt x="2346" y="21"/>
                  </a:lnTo>
                  <a:lnTo>
                    <a:pt x="2369" y="19"/>
                  </a:lnTo>
                  <a:lnTo>
                    <a:pt x="2390" y="17"/>
                  </a:lnTo>
                  <a:lnTo>
                    <a:pt x="2411" y="15"/>
                  </a:lnTo>
                  <a:lnTo>
                    <a:pt x="2432" y="13"/>
                  </a:lnTo>
                  <a:lnTo>
                    <a:pt x="2453" y="12"/>
                  </a:lnTo>
                  <a:lnTo>
                    <a:pt x="2473" y="12"/>
                  </a:lnTo>
                  <a:lnTo>
                    <a:pt x="2490" y="10"/>
                  </a:lnTo>
                  <a:lnTo>
                    <a:pt x="2509" y="8"/>
                  </a:lnTo>
                  <a:lnTo>
                    <a:pt x="2526" y="8"/>
                  </a:lnTo>
                  <a:lnTo>
                    <a:pt x="2544" y="6"/>
                  </a:lnTo>
                  <a:lnTo>
                    <a:pt x="2559" y="6"/>
                  </a:lnTo>
                  <a:lnTo>
                    <a:pt x="2574" y="4"/>
                  </a:lnTo>
                  <a:lnTo>
                    <a:pt x="2590" y="4"/>
                  </a:lnTo>
                  <a:lnTo>
                    <a:pt x="2605" y="2"/>
                  </a:lnTo>
                  <a:lnTo>
                    <a:pt x="2618" y="2"/>
                  </a:lnTo>
                  <a:lnTo>
                    <a:pt x="2630" y="2"/>
                  </a:lnTo>
                  <a:lnTo>
                    <a:pt x="2643" y="2"/>
                  </a:lnTo>
                  <a:lnTo>
                    <a:pt x="2655" y="0"/>
                  </a:lnTo>
                  <a:lnTo>
                    <a:pt x="2666" y="0"/>
                  </a:lnTo>
                  <a:lnTo>
                    <a:pt x="267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057" name="Picture 9" descr="http://upload.wikimedia.org/wikipedia/commons/thumb/3/3a/Taipeiview.jpg/200px-Taipeiview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943600" y="4572000"/>
            <a:ext cx="2235200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9" name="Picture 11" descr="https://encrypted-tbn0.gstatic.com/images?q=tbn:ANd9GcRQYywRHWRKPj_OZJwd-GeJ9FmbFtzNqNFizmaDIJgU_mc3-mlK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r="32927"/>
          <a:stretch>
            <a:fillRect/>
          </a:stretch>
        </p:blipFill>
        <p:spPr bwMode="auto">
          <a:xfrm>
            <a:off x="304800" y="4419600"/>
            <a:ext cx="2629616" cy="2217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Freeform 16"/>
          <p:cNvSpPr/>
          <p:nvPr/>
        </p:nvSpPr>
        <p:spPr>
          <a:xfrm>
            <a:off x="2514600" y="4267200"/>
            <a:ext cx="4267200" cy="857250"/>
          </a:xfrm>
          <a:custGeom>
            <a:avLst/>
            <a:gdLst>
              <a:gd name="connsiteX0" fmla="*/ 0 w 4438650"/>
              <a:gd name="connsiteY0" fmla="*/ 441325 h 688975"/>
              <a:gd name="connsiteX1" fmla="*/ 1371600 w 4438650"/>
              <a:gd name="connsiteY1" fmla="*/ 41275 h 688975"/>
              <a:gd name="connsiteX2" fmla="*/ 3086100 w 4438650"/>
              <a:gd name="connsiteY2" fmla="*/ 193675 h 688975"/>
              <a:gd name="connsiteX3" fmla="*/ 4438650 w 4438650"/>
              <a:gd name="connsiteY3" fmla="*/ 688975 h 68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50" h="688975">
                <a:moveTo>
                  <a:pt x="0" y="441325"/>
                </a:moveTo>
                <a:cubicBezTo>
                  <a:pt x="428625" y="261937"/>
                  <a:pt x="857250" y="82550"/>
                  <a:pt x="1371600" y="41275"/>
                </a:cubicBezTo>
                <a:cubicBezTo>
                  <a:pt x="1885950" y="0"/>
                  <a:pt x="2574925" y="85725"/>
                  <a:pt x="3086100" y="193675"/>
                </a:cubicBezTo>
                <a:cubicBezTo>
                  <a:pt x="3597275" y="301625"/>
                  <a:pt x="4017962" y="495300"/>
                  <a:pt x="4438650" y="688975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32766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台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2362200" y="1371600"/>
            <a:ext cx="4051300" cy="2322512"/>
          </a:xfrm>
          <a:custGeom>
            <a:avLst/>
            <a:gdLst>
              <a:gd name="T0" fmla="*/ 2482 w 5104"/>
              <a:gd name="T1" fmla="*/ 46 h 2925"/>
              <a:gd name="T2" fmla="*/ 2699 w 5104"/>
              <a:gd name="T3" fmla="*/ 196 h 2925"/>
              <a:gd name="T4" fmla="*/ 2831 w 5104"/>
              <a:gd name="T5" fmla="*/ 355 h 2925"/>
              <a:gd name="T6" fmla="*/ 2877 w 5104"/>
              <a:gd name="T7" fmla="*/ 460 h 2925"/>
              <a:gd name="T8" fmla="*/ 2864 w 5104"/>
              <a:gd name="T9" fmla="*/ 533 h 2925"/>
              <a:gd name="T10" fmla="*/ 2814 w 5104"/>
              <a:gd name="T11" fmla="*/ 624 h 2925"/>
              <a:gd name="T12" fmla="*/ 2729 w 5104"/>
              <a:gd name="T13" fmla="*/ 729 h 2925"/>
              <a:gd name="T14" fmla="*/ 2610 w 5104"/>
              <a:gd name="T15" fmla="*/ 854 h 2925"/>
              <a:gd name="T16" fmla="*/ 2059 w 5104"/>
              <a:gd name="T17" fmla="*/ 1355 h 2925"/>
              <a:gd name="T18" fmla="*/ 1608 w 5104"/>
              <a:gd name="T19" fmla="*/ 1758 h 2925"/>
              <a:gd name="T20" fmla="*/ 1328 w 5104"/>
              <a:gd name="T21" fmla="*/ 2008 h 2925"/>
              <a:gd name="T22" fmla="*/ 1219 w 5104"/>
              <a:gd name="T23" fmla="*/ 2104 h 2925"/>
              <a:gd name="T24" fmla="*/ 1134 w 5104"/>
              <a:gd name="T25" fmla="*/ 2188 h 2925"/>
              <a:gd name="T26" fmla="*/ 1096 w 5104"/>
              <a:gd name="T27" fmla="*/ 2240 h 2925"/>
              <a:gd name="T28" fmla="*/ 1115 w 5104"/>
              <a:gd name="T29" fmla="*/ 2276 h 2925"/>
              <a:gd name="T30" fmla="*/ 1182 w 5104"/>
              <a:gd name="T31" fmla="*/ 2288 h 2925"/>
              <a:gd name="T32" fmla="*/ 2315 w 5104"/>
              <a:gd name="T33" fmla="*/ 2213 h 2925"/>
              <a:gd name="T34" fmla="*/ 3895 w 5104"/>
              <a:gd name="T35" fmla="*/ 2090 h 2925"/>
              <a:gd name="T36" fmla="*/ 4332 w 5104"/>
              <a:gd name="T37" fmla="*/ 2052 h 2925"/>
              <a:gd name="T38" fmla="*/ 4553 w 5104"/>
              <a:gd name="T39" fmla="*/ 2033 h 2925"/>
              <a:gd name="T40" fmla="*/ 4739 w 5104"/>
              <a:gd name="T41" fmla="*/ 2019 h 2925"/>
              <a:gd name="T42" fmla="*/ 4891 w 5104"/>
              <a:gd name="T43" fmla="*/ 2010 h 2925"/>
              <a:gd name="T44" fmla="*/ 5043 w 5104"/>
              <a:gd name="T45" fmla="*/ 2027 h 2925"/>
              <a:gd name="T46" fmla="*/ 5104 w 5104"/>
              <a:gd name="T47" fmla="*/ 2092 h 2925"/>
              <a:gd name="T48" fmla="*/ 5077 w 5104"/>
              <a:gd name="T49" fmla="*/ 2142 h 2925"/>
              <a:gd name="T50" fmla="*/ 4979 w 5104"/>
              <a:gd name="T51" fmla="*/ 2184 h 2925"/>
              <a:gd name="T52" fmla="*/ 4808 w 5104"/>
              <a:gd name="T53" fmla="*/ 2223 h 2925"/>
              <a:gd name="T54" fmla="*/ 4566 w 5104"/>
              <a:gd name="T55" fmla="*/ 2259 h 2925"/>
              <a:gd name="T56" fmla="*/ 3948 w 5104"/>
              <a:gd name="T57" fmla="*/ 2349 h 2925"/>
              <a:gd name="T58" fmla="*/ 3363 w 5104"/>
              <a:gd name="T59" fmla="*/ 2436 h 2925"/>
              <a:gd name="T60" fmla="*/ 2868 w 5104"/>
              <a:gd name="T61" fmla="*/ 2507 h 2925"/>
              <a:gd name="T62" fmla="*/ 2459 w 5104"/>
              <a:gd name="T63" fmla="*/ 2564 h 2925"/>
              <a:gd name="T64" fmla="*/ 2140 w 5104"/>
              <a:gd name="T65" fmla="*/ 2610 h 2925"/>
              <a:gd name="T66" fmla="*/ 1908 w 5104"/>
              <a:gd name="T67" fmla="*/ 2643 h 2925"/>
              <a:gd name="T68" fmla="*/ 1764 w 5104"/>
              <a:gd name="T69" fmla="*/ 2662 h 2925"/>
              <a:gd name="T70" fmla="*/ 1710 w 5104"/>
              <a:gd name="T71" fmla="*/ 2670 h 2925"/>
              <a:gd name="T72" fmla="*/ 1259 w 5104"/>
              <a:gd name="T73" fmla="*/ 2737 h 2925"/>
              <a:gd name="T74" fmla="*/ 804 w 5104"/>
              <a:gd name="T75" fmla="*/ 2829 h 2925"/>
              <a:gd name="T76" fmla="*/ 610 w 5104"/>
              <a:gd name="T77" fmla="*/ 2875 h 2925"/>
              <a:gd name="T78" fmla="*/ 485 w 5104"/>
              <a:gd name="T79" fmla="*/ 2902 h 2925"/>
              <a:gd name="T80" fmla="*/ 399 w 5104"/>
              <a:gd name="T81" fmla="*/ 2920 h 2925"/>
              <a:gd name="T82" fmla="*/ 353 w 5104"/>
              <a:gd name="T83" fmla="*/ 2925 h 2925"/>
              <a:gd name="T84" fmla="*/ 268 w 5104"/>
              <a:gd name="T85" fmla="*/ 2910 h 2925"/>
              <a:gd name="T86" fmla="*/ 182 w 5104"/>
              <a:gd name="T87" fmla="*/ 2858 h 2925"/>
              <a:gd name="T88" fmla="*/ 105 w 5104"/>
              <a:gd name="T89" fmla="*/ 2770 h 2925"/>
              <a:gd name="T90" fmla="*/ 40 w 5104"/>
              <a:gd name="T91" fmla="*/ 2645 h 2925"/>
              <a:gd name="T92" fmla="*/ 7 w 5104"/>
              <a:gd name="T93" fmla="*/ 2547 h 2925"/>
              <a:gd name="T94" fmla="*/ 2 w 5104"/>
              <a:gd name="T95" fmla="*/ 2445 h 2925"/>
              <a:gd name="T96" fmla="*/ 42 w 5104"/>
              <a:gd name="T97" fmla="*/ 2355 h 2925"/>
              <a:gd name="T98" fmla="*/ 130 w 5104"/>
              <a:gd name="T99" fmla="*/ 2273 h 2925"/>
              <a:gd name="T100" fmla="*/ 267 w 5104"/>
              <a:gd name="T101" fmla="*/ 2196 h 2925"/>
              <a:gd name="T102" fmla="*/ 572 w 5104"/>
              <a:gd name="T103" fmla="*/ 2063 h 2925"/>
              <a:gd name="T104" fmla="*/ 1029 w 5104"/>
              <a:gd name="T105" fmla="*/ 1777 h 2925"/>
              <a:gd name="T106" fmla="*/ 1403 w 5104"/>
              <a:gd name="T107" fmla="*/ 1409 h 2925"/>
              <a:gd name="T108" fmla="*/ 1722 w 5104"/>
              <a:gd name="T109" fmla="*/ 1046 h 2925"/>
              <a:gd name="T110" fmla="*/ 1969 w 5104"/>
              <a:gd name="T111" fmla="*/ 699 h 2925"/>
              <a:gd name="T112" fmla="*/ 2148 w 5104"/>
              <a:gd name="T113" fmla="*/ 334 h 2925"/>
              <a:gd name="T114" fmla="*/ 2225 w 5104"/>
              <a:gd name="T115" fmla="*/ 61 h 2925"/>
              <a:gd name="T116" fmla="*/ 2290 w 5104"/>
              <a:gd name="T117" fmla="*/ 7 h 29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104"/>
              <a:gd name="T178" fmla="*/ 0 h 2925"/>
              <a:gd name="T179" fmla="*/ 5104 w 5104"/>
              <a:gd name="T180" fmla="*/ 2925 h 29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104" h="2925">
                <a:moveTo>
                  <a:pt x="2363" y="0"/>
                </a:moveTo>
                <a:lnTo>
                  <a:pt x="2376" y="2"/>
                </a:lnTo>
                <a:lnTo>
                  <a:pt x="2390" y="4"/>
                </a:lnTo>
                <a:lnTo>
                  <a:pt x="2407" y="9"/>
                </a:lnTo>
                <a:lnTo>
                  <a:pt x="2422" y="17"/>
                </a:lnTo>
                <a:lnTo>
                  <a:pt x="2441" y="25"/>
                </a:lnTo>
                <a:lnTo>
                  <a:pt x="2461" y="34"/>
                </a:lnTo>
                <a:lnTo>
                  <a:pt x="2482" y="46"/>
                </a:lnTo>
                <a:lnTo>
                  <a:pt x="2505" y="59"/>
                </a:lnTo>
                <a:lnTo>
                  <a:pt x="2528" y="75"/>
                </a:lnTo>
                <a:lnTo>
                  <a:pt x="2553" y="90"/>
                </a:lnTo>
                <a:lnTo>
                  <a:pt x="2580" y="109"/>
                </a:lnTo>
                <a:lnTo>
                  <a:pt x="2608" y="128"/>
                </a:lnTo>
                <a:lnTo>
                  <a:pt x="2637" y="149"/>
                </a:lnTo>
                <a:lnTo>
                  <a:pt x="2666" y="173"/>
                </a:lnTo>
                <a:lnTo>
                  <a:pt x="2699" y="196"/>
                </a:lnTo>
                <a:lnTo>
                  <a:pt x="2731" y="222"/>
                </a:lnTo>
                <a:lnTo>
                  <a:pt x="2749" y="244"/>
                </a:lnTo>
                <a:lnTo>
                  <a:pt x="2766" y="263"/>
                </a:lnTo>
                <a:lnTo>
                  <a:pt x="2781" y="284"/>
                </a:lnTo>
                <a:lnTo>
                  <a:pt x="2795" y="301"/>
                </a:lnTo>
                <a:lnTo>
                  <a:pt x="2808" y="320"/>
                </a:lnTo>
                <a:lnTo>
                  <a:pt x="2820" y="338"/>
                </a:lnTo>
                <a:lnTo>
                  <a:pt x="2831" y="355"/>
                </a:lnTo>
                <a:lnTo>
                  <a:pt x="2841" y="370"/>
                </a:lnTo>
                <a:lnTo>
                  <a:pt x="2850" y="386"/>
                </a:lnTo>
                <a:lnTo>
                  <a:pt x="2858" y="399"/>
                </a:lnTo>
                <a:lnTo>
                  <a:pt x="2864" y="412"/>
                </a:lnTo>
                <a:lnTo>
                  <a:pt x="2870" y="426"/>
                </a:lnTo>
                <a:lnTo>
                  <a:pt x="2873" y="437"/>
                </a:lnTo>
                <a:lnTo>
                  <a:pt x="2877" y="449"/>
                </a:lnTo>
                <a:lnTo>
                  <a:pt x="2877" y="460"/>
                </a:lnTo>
                <a:lnTo>
                  <a:pt x="2879" y="470"/>
                </a:lnTo>
                <a:lnTo>
                  <a:pt x="2879" y="478"/>
                </a:lnTo>
                <a:lnTo>
                  <a:pt x="2877" y="487"/>
                </a:lnTo>
                <a:lnTo>
                  <a:pt x="2875" y="495"/>
                </a:lnTo>
                <a:lnTo>
                  <a:pt x="2873" y="505"/>
                </a:lnTo>
                <a:lnTo>
                  <a:pt x="2871" y="514"/>
                </a:lnTo>
                <a:lnTo>
                  <a:pt x="2868" y="524"/>
                </a:lnTo>
                <a:lnTo>
                  <a:pt x="2864" y="533"/>
                </a:lnTo>
                <a:lnTo>
                  <a:pt x="2860" y="545"/>
                </a:lnTo>
                <a:lnTo>
                  <a:pt x="2856" y="555"/>
                </a:lnTo>
                <a:lnTo>
                  <a:pt x="2850" y="566"/>
                </a:lnTo>
                <a:lnTo>
                  <a:pt x="2845" y="578"/>
                </a:lnTo>
                <a:lnTo>
                  <a:pt x="2837" y="589"/>
                </a:lnTo>
                <a:lnTo>
                  <a:pt x="2829" y="601"/>
                </a:lnTo>
                <a:lnTo>
                  <a:pt x="2822" y="612"/>
                </a:lnTo>
                <a:lnTo>
                  <a:pt x="2814" y="624"/>
                </a:lnTo>
                <a:lnTo>
                  <a:pt x="2806" y="635"/>
                </a:lnTo>
                <a:lnTo>
                  <a:pt x="2797" y="649"/>
                </a:lnTo>
                <a:lnTo>
                  <a:pt x="2787" y="662"/>
                </a:lnTo>
                <a:lnTo>
                  <a:pt x="2775" y="675"/>
                </a:lnTo>
                <a:lnTo>
                  <a:pt x="2764" y="689"/>
                </a:lnTo>
                <a:lnTo>
                  <a:pt x="2752" y="702"/>
                </a:lnTo>
                <a:lnTo>
                  <a:pt x="2741" y="716"/>
                </a:lnTo>
                <a:lnTo>
                  <a:pt x="2729" y="729"/>
                </a:lnTo>
                <a:lnTo>
                  <a:pt x="2716" y="745"/>
                </a:lnTo>
                <a:lnTo>
                  <a:pt x="2703" y="760"/>
                </a:lnTo>
                <a:lnTo>
                  <a:pt x="2687" y="773"/>
                </a:lnTo>
                <a:lnTo>
                  <a:pt x="2674" y="789"/>
                </a:lnTo>
                <a:lnTo>
                  <a:pt x="2658" y="806"/>
                </a:lnTo>
                <a:lnTo>
                  <a:pt x="2643" y="821"/>
                </a:lnTo>
                <a:lnTo>
                  <a:pt x="2626" y="837"/>
                </a:lnTo>
                <a:lnTo>
                  <a:pt x="2610" y="854"/>
                </a:lnTo>
                <a:lnTo>
                  <a:pt x="2593" y="871"/>
                </a:lnTo>
                <a:lnTo>
                  <a:pt x="2509" y="946"/>
                </a:lnTo>
                <a:lnTo>
                  <a:pt x="2428" y="1021"/>
                </a:lnTo>
                <a:lnTo>
                  <a:pt x="2349" y="1092"/>
                </a:lnTo>
                <a:lnTo>
                  <a:pt x="2273" y="1161"/>
                </a:lnTo>
                <a:lnTo>
                  <a:pt x="2200" y="1228"/>
                </a:lnTo>
                <a:lnTo>
                  <a:pt x="2129" y="1292"/>
                </a:lnTo>
                <a:lnTo>
                  <a:pt x="2059" y="1355"/>
                </a:lnTo>
                <a:lnTo>
                  <a:pt x="1994" y="1413"/>
                </a:lnTo>
                <a:lnTo>
                  <a:pt x="1931" y="1470"/>
                </a:lnTo>
                <a:lnTo>
                  <a:pt x="1871" y="1524"/>
                </a:lnTo>
                <a:lnTo>
                  <a:pt x="1814" y="1576"/>
                </a:lnTo>
                <a:lnTo>
                  <a:pt x="1758" y="1626"/>
                </a:lnTo>
                <a:lnTo>
                  <a:pt x="1706" y="1672"/>
                </a:lnTo>
                <a:lnTo>
                  <a:pt x="1656" y="1718"/>
                </a:lnTo>
                <a:lnTo>
                  <a:pt x="1608" y="1758"/>
                </a:lnTo>
                <a:lnTo>
                  <a:pt x="1564" y="1798"/>
                </a:lnTo>
                <a:lnTo>
                  <a:pt x="1522" y="1835"/>
                </a:lnTo>
                <a:lnTo>
                  <a:pt x="1484" y="1871"/>
                </a:lnTo>
                <a:lnTo>
                  <a:pt x="1447" y="1902"/>
                </a:lnTo>
                <a:lnTo>
                  <a:pt x="1413" y="1933"/>
                </a:lnTo>
                <a:lnTo>
                  <a:pt x="1382" y="1960"/>
                </a:lnTo>
                <a:lnTo>
                  <a:pt x="1353" y="1985"/>
                </a:lnTo>
                <a:lnTo>
                  <a:pt x="1328" y="2008"/>
                </a:lnTo>
                <a:lnTo>
                  <a:pt x="1305" y="2029"/>
                </a:lnTo>
                <a:lnTo>
                  <a:pt x="1284" y="2046"/>
                </a:lnTo>
                <a:lnTo>
                  <a:pt x="1267" y="2061"/>
                </a:lnTo>
                <a:lnTo>
                  <a:pt x="1251" y="2075"/>
                </a:lnTo>
                <a:lnTo>
                  <a:pt x="1240" y="2086"/>
                </a:lnTo>
                <a:lnTo>
                  <a:pt x="1230" y="2094"/>
                </a:lnTo>
                <a:lnTo>
                  <a:pt x="1222" y="2100"/>
                </a:lnTo>
                <a:lnTo>
                  <a:pt x="1219" y="2104"/>
                </a:lnTo>
                <a:lnTo>
                  <a:pt x="1219" y="2106"/>
                </a:lnTo>
                <a:lnTo>
                  <a:pt x="1203" y="2119"/>
                </a:lnTo>
                <a:lnTo>
                  <a:pt x="1190" y="2132"/>
                </a:lnTo>
                <a:lnTo>
                  <a:pt x="1176" y="2144"/>
                </a:lnTo>
                <a:lnTo>
                  <a:pt x="1165" y="2156"/>
                </a:lnTo>
                <a:lnTo>
                  <a:pt x="1153" y="2167"/>
                </a:lnTo>
                <a:lnTo>
                  <a:pt x="1144" y="2179"/>
                </a:lnTo>
                <a:lnTo>
                  <a:pt x="1134" y="2188"/>
                </a:lnTo>
                <a:lnTo>
                  <a:pt x="1127" y="2196"/>
                </a:lnTo>
                <a:lnTo>
                  <a:pt x="1119" y="2205"/>
                </a:lnTo>
                <a:lnTo>
                  <a:pt x="1113" y="2213"/>
                </a:lnTo>
                <a:lnTo>
                  <a:pt x="1107" y="2219"/>
                </a:lnTo>
                <a:lnTo>
                  <a:pt x="1103" y="2225"/>
                </a:lnTo>
                <a:lnTo>
                  <a:pt x="1100" y="2230"/>
                </a:lnTo>
                <a:lnTo>
                  <a:pt x="1098" y="2236"/>
                </a:lnTo>
                <a:lnTo>
                  <a:pt x="1096" y="2240"/>
                </a:lnTo>
                <a:lnTo>
                  <a:pt x="1096" y="2244"/>
                </a:lnTo>
                <a:lnTo>
                  <a:pt x="1096" y="2250"/>
                </a:lnTo>
                <a:lnTo>
                  <a:pt x="1098" y="2255"/>
                </a:lnTo>
                <a:lnTo>
                  <a:pt x="1100" y="2261"/>
                </a:lnTo>
                <a:lnTo>
                  <a:pt x="1102" y="2265"/>
                </a:lnTo>
                <a:lnTo>
                  <a:pt x="1105" y="2269"/>
                </a:lnTo>
                <a:lnTo>
                  <a:pt x="1109" y="2273"/>
                </a:lnTo>
                <a:lnTo>
                  <a:pt x="1115" y="2276"/>
                </a:lnTo>
                <a:lnTo>
                  <a:pt x="1121" y="2278"/>
                </a:lnTo>
                <a:lnTo>
                  <a:pt x="1127" y="2280"/>
                </a:lnTo>
                <a:lnTo>
                  <a:pt x="1134" y="2284"/>
                </a:lnTo>
                <a:lnTo>
                  <a:pt x="1142" y="2284"/>
                </a:lnTo>
                <a:lnTo>
                  <a:pt x="1150" y="2286"/>
                </a:lnTo>
                <a:lnTo>
                  <a:pt x="1159" y="2288"/>
                </a:lnTo>
                <a:lnTo>
                  <a:pt x="1171" y="2288"/>
                </a:lnTo>
                <a:lnTo>
                  <a:pt x="1182" y="2288"/>
                </a:lnTo>
                <a:lnTo>
                  <a:pt x="1194" y="2290"/>
                </a:lnTo>
                <a:lnTo>
                  <a:pt x="1338" y="2280"/>
                </a:lnTo>
                <a:lnTo>
                  <a:pt x="1489" y="2271"/>
                </a:lnTo>
                <a:lnTo>
                  <a:pt x="1643" y="2261"/>
                </a:lnTo>
                <a:lnTo>
                  <a:pt x="1804" y="2250"/>
                </a:lnTo>
                <a:lnTo>
                  <a:pt x="1969" y="2238"/>
                </a:lnTo>
                <a:lnTo>
                  <a:pt x="2140" y="2227"/>
                </a:lnTo>
                <a:lnTo>
                  <a:pt x="2315" y="2213"/>
                </a:lnTo>
                <a:lnTo>
                  <a:pt x="2495" y="2200"/>
                </a:lnTo>
                <a:lnTo>
                  <a:pt x="2679" y="2186"/>
                </a:lnTo>
                <a:lnTo>
                  <a:pt x="2870" y="2171"/>
                </a:lnTo>
                <a:lnTo>
                  <a:pt x="3065" y="2157"/>
                </a:lnTo>
                <a:lnTo>
                  <a:pt x="3265" y="2140"/>
                </a:lnTo>
                <a:lnTo>
                  <a:pt x="3468" y="2125"/>
                </a:lnTo>
                <a:lnTo>
                  <a:pt x="3680" y="2108"/>
                </a:lnTo>
                <a:lnTo>
                  <a:pt x="3895" y="2090"/>
                </a:lnTo>
                <a:lnTo>
                  <a:pt x="4113" y="2073"/>
                </a:lnTo>
                <a:lnTo>
                  <a:pt x="4146" y="2069"/>
                </a:lnTo>
                <a:lnTo>
                  <a:pt x="4179" y="2067"/>
                </a:lnTo>
                <a:lnTo>
                  <a:pt x="4211" y="2063"/>
                </a:lnTo>
                <a:lnTo>
                  <a:pt x="4242" y="2061"/>
                </a:lnTo>
                <a:lnTo>
                  <a:pt x="4273" y="2058"/>
                </a:lnTo>
                <a:lnTo>
                  <a:pt x="4303" y="2056"/>
                </a:lnTo>
                <a:lnTo>
                  <a:pt x="4332" y="2052"/>
                </a:lnTo>
                <a:lnTo>
                  <a:pt x="4363" y="2050"/>
                </a:lnTo>
                <a:lnTo>
                  <a:pt x="4392" y="2048"/>
                </a:lnTo>
                <a:lnTo>
                  <a:pt x="4419" y="2044"/>
                </a:lnTo>
                <a:lnTo>
                  <a:pt x="4447" y="2042"/>
                </a:lnTo>
                <a:lnTo>
                  <a:pt x="4474" y="2040"/>
                </a:lnTo>
                <a:lnTo>
                  <a:pt x="4501" y="2038"/>
                </a:lnTo>
                <a:lnTo>
                  <a:pt x="4528" y="2035"/>
                </a:lnTo>
                <a:lnTo>
                  <a:pt x="4553" y="2033"/>
                </a:lnTo>
                <a:lnTo>
                  <a:pt x="4578" y="2031"/>
                </a:lnTo>
                <a:lnTo>
                  <a:pt x="4603" y="2029"/>
                </a:lnTo>
                <a:lnTo>
                  <a:pt x="4628" y="2027"/>
                </a:lnTo>
                <a:lnTo>
                  <a:pt x="4651" y="2025"/>
                </a:lnTo>
                <a:lnTo>
                  <a:pt x="4674" y="2023"/>
                </a:lnTo>
                <a:lnTo>
                  <a:pt x="4697" y="2021"/>
                </a:lnTo>
                <a:lnTo>
                  <a:pt x="4718" y="2019"/>
                </a:lnTo>
                <a:lnTo>
                  <a:pt x="4739" y="2019"/>
                </a:lnTo>
                <a:lnTo>
                  <a:pt x="4760" y="2017"/>
                </a:lnTo>
                <a:lnTo>
                  <a:pt x="4781" y="2015"/>
                </a:lnTo>
                <a:lnTo>
                  <a:pt x="4801" y="2015"/>
                </a:lnTo>
                <a:lnTo>
                  <a:pt x="4820" y="2013"/>
                </a:lnTo>
                <a:lnTo>
                  <a:pt x="4839" y="2012"/>
                </a:lnTo>
                <a:lnTo>
                  <a:pt x="4856" y="2012"/>
                </a:lnTo>
                <a:lnTo>
                  <a:pt x="4874" y="2010"/>
                </a:lnTo>
                <a:lnTo>
                  <a:pt x="4891" y="2010"/>
                </a:lnTo>
                <a:lnTo>
                  <a:pt x="4908" y="2010"/>
                </a:lnTo>
                <a:lnTo>
                  <a:pt x="4931" y="2010"/>
                </a:lnTo>
                <a:lnTo>
                  <a:pt x="4954" y="2012"/>
                </a:lnTo>
                <a:lnTo>
                  <a:pt x="4973" y="2013"/>
                </a:lnTo>
                <a:lnTo>
                  <a:pt x="4993" y="2015"/>
                </a:lnTo>
                <a:lnTo>
                  <a:pt x="5012" y="2019"/>
                </a:lnTo>
                <a:lnTo>
                  <a:pt x="5027" y="2023"/>
                </a:lnTo>
                <a:lnTo>
                  <a:pt x="5043" y="2027"/>
                </a:lnTo>
                <a:lnTo>
                  <a:pt x="5054" y="2033"/>
                </a:lnTo>
                <a:lnTo>
                  <a:pt x="5066" y="2038"/>
                </a:lnTo>
                <a:lnTo>
                  <a:pt x="5077" y="2046"/>
                </a:lnTo>
                <a:lnTo>
                  <a:pt x="5085" y="2054"/>
                </a:lnTo>
                <a:lnTo>
                  <a:pt x="5092" y="2063"/>
                </a:lnTo>
                <a:lnTo>
                  <a:pt x="5096" y="2073"/>
                </a:lnTo>
                <a:lnTo>
                  <a:pt x="5100" y="2083"/>
                </a:lnTo>
                <a:lnTo>
                  <a:pt x="5104" y="2092"/>
                </a:lnTo>
                <a:lnTo>
                  <a:pt x="5104" y="2106"/>
                </a:lnTo>
                <a:lnTo>
                  <a:pt x="5104" y="2109"/>
                </a:lnTo>
                <a:lnTo>
                  <a:pt x="5102" y="2115"/>
                </a:lnTo>
                <a:lnTo>
                  <a:pt x="5098" y="2121"/>
                </a:lnTo>
                <a:lnTo>
                  <a:pt x="5094" y="2127"/>
                </a:lnTo>
                <a:lnTo>
                  <a:pt x="5091" y="2131"/>
                </a:lnTo>
                <a:lnTo>
                  <a:pt x="5085" y="2136"/>
                </a:lnTo>
                <a:lnTo>
                  <a:pt x="5077" y="2142"/>
                </a:lnTo>
                <a:lnTo>
                  <a:pt x="5069" y="2148"/>
                </a:lnTo>
                <a:lnTo>
                  <a:pt x="5060" y="2152"/>
                </a:lnTo>
                <a:lnTo>
                  <a:pt x="5048" y="2157"/>
                </a:lnTo>
                <a:lnTo>
                  <a:pt x="5037" y="2163"/>
                </a:lnTo>
                <a:lnTo>
                  <a:pt x="5023" y="2169"/>
                </a:lnTo>
                <a:lnTo>
                  <a:pt x="5010" y="2173"/>
                </a:lnTo>
                <a:lnTo>
                  <a:pt x="4995" y="2179"/>
                </a:lnTo>
                <a:lnTo>
                  <a:pt x="4979" y="2184"/>
                </a:lnTo>
                <a:lnTo>
                  <a:pt x="4962" y="2188"/>
                </a:lnTo>
                <a:lnTo>
                  <a:pt x="4943" y="2194"/>
                </a:lnTo>
                <a:lnTo>
                  <a:pt x="4924" y="2198"/>
                </a:lnTo>
                <a:lnTo>
                  <a:pt x="4902" y="2203"/>
                </a:lnTo>
                <a:lnTo>
                  <a:pt x="4881" y="2207"/>
                </a:lnTo>
                <a:lnTo>
                  <a:pt x="4858" y="2213"/>
                </a:lnTo>
                <a:lnTo>
                  <a:pt x="4833" y="2219"/>
                </a:lnTo>
                <a:lnTo>
                  <a:pt x="4808" y="2223"/>
                </a:lnTo>
                <a:lnTo>
                  <a:pt x="4783" y="2228"/>
                </a:lnTo>
                <a:lnTo>
                  <a:pt x="4755" y="2232"/>
                </a:lnTo>
                <a:lnTo>
                  <a:pt x="4726" y="2236"/>
                </a:lnTo>
                <a:lnTo>
                  <a:pt x="4697" y="2242"/>
                </a:lnTo>
                <a:lnTo>
                  <a:pt x="4666" y="2246"/>
                </a:lnTo>
                <a:lnTo>
                  <a:pt x="4634" y="2250"/>
                </a:lnTo>
                <a:lnTo>
                  <a:pt x="4601" y="2255"/>
                </a:lnTo>
                <a:lnTo>
                  <a:pt x="4566" y="2259"/>
                </a:lnTo>
                <a:lnTo>
                  <a:pt x="4532" y="2263"/>
                </a:lnTo>
                <a:lnTo>
                  <a:pt x="4444" y="2276"/>
                </a:lnTo>
                <a:lnTo>
                  <a:pt x="4357" y="2290"/>
                </a:lnTo>
                <a:lnTo>
                  <a:pt x="4273" y="2301"/>
                </a:lnTo>
                <a:lnTo>
                  <a:pt x="4190" y="2315"/>
                </a:lnTo>
                <a:lnTo>
                  <a:pt x="4108" y="2326"/>
                </a:lnTo>
                <a:lnTo>
                  <a:pt x="4027" y="2338"/>
                </a:lnTo>
                <a:lnTo>
                  <a:pt x="3948" y="2349"/>
                </a:lnTo>
                <a:lnTo>
                  <a:pt x="3870" y="2361"/>
                </a:lnTo>
                <a:lnTo>
                  <a:pt x="3793" y="2372"/>
                </a:lnTo>
                <a:lnTo>
                  <a:pt x="3718" y="2384"/>
                </a:lnTo>
                <a:lnTo>
                  <a:pt x="3645" y="2394"/>
                </a:lnTo>
                <a:lnTo>
                  <a:pt x="3572" y="2405"/>
                </a:lnTo>
                <a:lnTo>
                  <a:pt x="3501" y="2415"/>
                </a:lnTo>
                <a:lnTo>
                  <a:pt x="3432" y="2424"/>
                </a:lnTo>
                <a:lnTo>
                  <a:pt x="3363" y="2436"/>
                </a:lnTo>
                <a:lnTo>
                  <a:pt x="3296" y="2445"/>
                </a:lnTo>
                <a:lnTo>
                  <a:pt x="3230" y="2455"/>
                </a:lnTo>
                <a:lnTo>
                  <a:pt x="3167" y="2463"/>
                </a:lnTo>
                <a:lnTo>
                  <a:pt x="3104" y="2472"/>
                </a:lnTo>
                <a:lnTo>
                  <a:pt x="3042" y="2482"/>
                </a:lnTo>
                <a:lnTo>
                  <a:pt x="2983" y="2490"/>
                </a:lnTo>
                <a:lnTo>
                  <a:pt x="2925" y="2499"/>
                </a:lnTo>
                <a:lnTo>
                  <a:pt x="2868" y="2507"/>
                </a:lnTo>
                <a:lnTo>
                  <a:pt x="2812" y="2514"/>
                </a:lnTo>
                <a:lnTo>
                  <a:pt x="2756" y="2522"/>
                </a:lnTo>
                <a:lnTo>
                  <a:pt x="2704" y="2530"/>
                </a:lnTo>
                <a:lnTo>
                  <a:pt x="2653" y="2538"/>
                </a:lnTo>
                <a:lnTo>
                  <a:pt x="2603" y="2545"/>
                </a:lnTo>
                <a:lnTo>
                  <a:pt x="2553" y="2551"/>
                </a:lnTo>
                <a:lnTo>
                  <a:pt x="2505" y="2559"/>
                </a:lnTo>
                <a:lnTo>
                  <a:pt x="2459" y="2564"/>
                </a:lnTo>
                <a:lnTo>
                  <a:pt x="2415" y="2572"/>
                </a:lnTo>
                <a:lnTo>
                  <a:pt x="2370" y="2578"/>
                </a:lnTo>
                <a:lnTo>
                  <a:pt x="2328" y="2584"/>
                </a:lnTo>
                <a:lnTo>
                  <a:pt x="2288" y="2589"/>
                </a:lnTo>
                <a:lnTo>
                  <a:pt x="2249" y="2595"/>
                </a:lnTo>
                <a:lnTo>
                  <a:pt x="2211" y="2601"/>
                </a:lnTo>
                <a:lnTo>
                  <a:pt x="2175" y="2605"/>
                </a:lnTo>
                <a:lnTo>
                  <a:pt x="2140" y="2610"/>
                </a:lnTo>
                <a:lnTo>
                  <a:pt x="2106" y="2614"/>
                </a:lnTo>
                <a:lnTo>
                  <a:pt x="2073" y="2620"/>
                </a:lnTo>
                <a:lnTo>
                  <a:pt x="2042" y="2624"/>
                </a:lnTo>
                <a:lnTo>
                  <a:pt x="2013" y="2628"/>
                </a:lnTo>
                <a:lnTo>
                  <a:pt x="1985" y="2632"/>
                </a:lnTo>
                <a:lnTo>
                  <a:pt x="1958" y="2635"/>
                </a:lnTo>
                <a:lnTo>
                  <a:pt x="1933" y="2639"/>
                </a:lnTo>
                <a:lnTo>
                  <a:pt x="1908" y="2643"/>
                </a:lnTo>
                <a:lnTo>
                  <a:pt x="1885" y="2647"/>
                </a:lnTo>
                <a:lnTo>
                  <a:pt x="1864" y="2649"/>
                </a:lnTo>
                <a:lnTo>
                  <a:pt x="1844" y="2653"/>
                </a:lnTo>
                <a:lnTo>
                  <a:pt x="1825" y="2655"/>
                </a:lnTo>
                <a:lnTo>
                  <a:pt x="1808" y="2657"/>
                </a:lnTo>
                <a:lnTo>
                  <a:pt x="1793" y="2658"/>
                </a:lnTo>
                <a:lnTo>
                  <a:pt x="1777" y="2660"/>
                </a:lnTo>
                <a:lnTo>
                  <a:pt x="1764" y="2662"/>
                </a:lnTo>
                <a:lnTo>
                  <a:pt x="1752" y="2664"/>
                </a:lnTo>
                <a:lnTo>
                  <a:pt x="1743" y="2666"/>
                </a:lnTo>
                <a:lnTo>
                  <a:pt x="1733" y="2668"/>
                </a:lnTo>
                <a:lnTo>
                  <a:pt x="1725" y="2668"/>
                </a:lnTo>
                <a:lnTo>
                  <a:pt x="1720" y="2668"/>
                </a:lnTo>
                <a:lnTo>
                  <a:pt x="1716" y="2670"/>
                </a:lnTo>
                <a:lnTo>
                  <a:pt x="1712" y="2670"/>
                </a:lnTo>
                <a:lnTo>
                  <a:pt x="1710" y="2670"/>
                </a:lnTo>
                <a:lnTo>
                  <a:pt x="1708" y="2670"/>
                </a:lnTo>
                <a:lnTo>
                  <a:pt x="1641" y="2680"/>
                </a:lnTo>
                <a:lnTo>
                  <a:pt x="1576" y="2687"/>
                </a:lnTo>
                <a:lnTo>
                  <a:pt x="1510" y="2697"/>
                </a:lnTo>
                <a:lnTo>
                  <a:pt x="1447" y="2706"/>
                </a:lnTo>
                <a:lnTo>
                  <a:pt x="1384" y="2716"/>
                </a:lnTo>
                <a:lnTo>
                  <a:pt x="1320" y="2726"/>
                </a:lnTo>
                <a:lnTo>
                  <a:pt x="1259" y="2737"/>
                </a:lnTo>
                <a:lnTo>
                  <a:pt x="1199" y="2747"/>
                </a:lnTo>
                <a:lnTo>
                  <a:pt x="1140" y="2758"/>
                </a:lnTo>
                <a:lnTo>
                  <a:pt x="1082" y="2768"/>
                </a:lnTo>
                <a:lnTo>
                  <a:pt x="1025" y="2779"/>
                </a:lnTo>
                <a:lnTo>
                  <a:pt x="967" y="2791"/>
                </a:lnTo>
                <a:lnTo>
                  <a:pt x="912" y="2804"/>
                </a:lnTo>
                <a:lnTo>
                  <a:pt x="858" y="2816"/>
                </a:lnTo>
                <a:lnTo>
                  <a:pt x="804" y="2829"/>
                </a:lnTo>
                <a:lnTo>
                  <a:pt x="752" y="2843"/>
                </a:lnTo>
                <a:lnTo>
                  <a:pt x="729" y="2848"/>
                </a:lnTo>
                <a:lnTo>
                  <a:pt x="708" y="2852"/>
                </a:lnTo>
                <a:lnTo>
                  <a:pt x="687" y="2858"/>
                </a:lnTo>
                <a:lnTo>
                  <a:pt x="668" y="2862"/>
                </a:lnTo>
                <a:lnTo>
                  <a:pt x="649" y="2868"/>
                </a:lnTo>
                <a:lnTo>
                  <a:pt x="629" y="2872"/>
                </a:lnTo>
                <a:lnTo>
                  <a:pt x="610" y="2875"/>
                </a:lnTo>
                <a:lnTo>
                  <a:pt x="593" y="2879"/>
                </a:lnTo>
                <a:lnTo>
                  <a:pt x="576" y="2883"/>
                </a:lnTo>
                <a:lnTo>
                  <a:pt x="558" y="2887"/>
                </a:lnTo>
                <a:lnTo>
                  <a:pt x="543" y="2891"/>
                </a:lnTo>
                <a:lnTo>
                  <a:pt x="528" y="2895"/>
                </a:lnTo>
                <a:lnTo>
                  <a:pt x="512" y="2896"/>
                </a:lnTo>
                <a:lnTo>
                  <a:pt x="499" y="2900"/>
                </a:lnTo>
                <a:lnTo>
                  <a:pt x="485" y="2902"/>
                </a:lnTo>
                <a:lnTo>
                  <a:pt x="472" y="2906"/>
                </a:lnTo>
                <a:lnTo>
                  <a:pt x="458" y="2908"/>
                </a:lnTo>
                <a:lnTo>
                  <a:pt x="447" y="2910"/>
                </a:lnTo>
                <a:lnTo>
                  <a:pt x="437" y="2912"/>
                </a:lnTo>
                <a:lnTo>
                  <a:pt x="426" y="2914"/>
                </a:lnTo>
                <a:lnTo>
                  <a:pt x="416" y="2916"/>
                </a:lnTo>
                <a:lnTo>
                  <a:pt x="407" y="2918"/>
                </a:lnTo>
                <a:lnTo>
                  <a:pt x="399" y="2920"/>
                </a:lnTo>
                <a:lnTo>
                  <a:pt x="391" y="2920"/>
                </a:lnTo>
                <a:lnTo>
                  <a:pt x="384" y="2921"/>
                </a:lnTo>
                <a:lnTo>
                  <a:pt x="376" y="2921"/>
                </a:lnTo>
                <a:lnTo>
                  <a:pt x="370" y="2923"/>
                </a:lnTo>
                <a:lnTo>
                  <a:pt x="364" y="2923"/>
                </a:lnTo>
                <a:lnTo>
                  <a:pt x="361" y="2923"/>
                </a:lnTo>
                <a:lnTo>
                  <a:pt x="357" y="2925"/>
                </a:lnTo>
                <a:lnTo>
                  <a:pt x="353" y="2925"/>
                </a:lnTo>
                <a:lnTo>
                  <a:pt x="351" y="2925"/>
                </a:lnTo>
                <a:lnTo>
                  <a:pt x="338" y="2925"/>
                </a:lnTo>
                <a:lnTo>
                  <a:pt x="326" y="2923"/>
                </a:lnTo>
                <a:lnTo>
                  <a:pt x="314" y="2921"/>
                </a:lnTo>
                <a:lnTo>
                  <a:pt x="303" y="2920"/>
                </a:lnTo>
                <a:lnTo>
                  <a:pt x="291" y="2918"/>
                </a:lnTo>
                <a:lnTo>
                  <a:pt x="280" y="2914"/>
                </a:lnTo>
                <a:lnTo>
                  <a:pt x="268" y="2910"/>
                </a:lnTo>
                <a:lnTo>
                  <a:pt x="257" y="2906"/>
                </a:lnTo>
                <a:lnTo>
                  <a:pt x="245" y="2900"/>
                </a:lnTo>
                <a:lnTo>
                  <a:pt x="236" y="2895"/>
                </a:lnTo>
                <a:lnTo>
                  <a:pt x="224" y="2889"/>
                </a:lnTo>
                <a:lnTo>
                  <a:pt x="213" y="2883"/>
                </a:lnTo>
                <a:lnTo>
                  <a:pt x="203" y="2875"/>
                </a:lnTo>
                <a:lnTo>
                  <a:pt x="192" y="2868"/>
                </a:lnTo>
                <a:lnTo>
                  <a:pt x="182" y="2858"/>
                </a:lnTo>
                <a:lnTo>
                  <a:pt x="172" y="2850"/>
                </a:lnTo>
                <a:lnTo>
                  <a:pt x="163" y="2841"/>
                </a:lnTo>
                <a:lnTo>
                  <a:pt x="153" y="2829"/>
                </a:lnTo>
                <a:lnTo>
                  <a:pt x="144" y="2820"/>
                </a:lnTo>
                <a:lnTo>
                  <a:pt x="134" y="2808"/>
                </a:lnTo>
                <a:lnTo>
                  <a:pt x="124" y="2797"/>
                </a:lnTo>
                <a:lnTo>
                  <a:pt x="115" y="2783"/>
                </a:lnTo>
                <a:lnTo>
                  <a:pt x="105" y="2770"/>
                </a:lnTo>
                <a:lnTo>
                  <a:pt x="98" y="2756"/>
                </a:lnTo>
                <a:lnTo>
                  <a:pt x="88" y="2743"/>
                </a:lnTo>
                <a:lnTo>
                  <a:pt x="80" y="2728"/>
                </a:lnTo>
                <a:lnTo>
                  <a:pt x="71" y="2712"/>
                </a:lnTo>
                <a:lnTo>
                  <a:pt x="63" y="2697"/>
                </a:lnTo>
                <a:lnTo>
                  <a:pt x="55" y="2680"/>
                </a:lnTo>
                <a:lnTo>
                  <a:pt x="48" y="2662"/>
                </a:lnTo>
                <a:lnTo>
                  <a:pt x="40" y="2645"/>
                </a:lnTo>
                <a:lnTo>
                  <a:pt x="32" y="2626"/>
                </a:lnTo>
                <a:lnTo>
                  <a:pt x="27" y="2614"/>
                </a:lnTo>
                <a:lnTo>
                  <a:pt x="23" y="2601"/>
                </a:lnTo>
                <a:lnTo>
                  <a:pt x="19" y="2589"/>
                </a:lnTo>
                <a:lnTo>
                  <a:pt x="17" y="2578"/>
                </a:lnTo>
                <a:lnTo>
                  <a:pt x="13" y="2568"/>
                </a:lnTo>
                <a:lnTo>
                  <a:pt x="11" y="2557"/>
                </a:lnTo>
                <a:lnTo>
                  <a:pt x="7" y="2547"/>
                </a:lnTo>
                <a:lnTo>
                  <a:pt x="5" y="2539"/>
                </a:lnTo>
                <a:lnTo>
                  <a:pt x="4" y="2522"/>
                </a:lnTo>
                <a:lnTo>
                  <a:pt x="0" y="2507"/>
                </a:lnTo>
                <a:lnTo>
                  <a:pt x="0" y="2493"/>
                </a:lnTo>
                <a:lnTo>
                  <a:pt x="0" y="2480"/>
                </a:lnTo>
                <a:lnTo>
                  <a:pt x="0" y="2468"/>
                </a:lnTo>
                <a:lnTo>
                  <a:pt x="0" y="2457"/>
                </a:lnTo>
                <a:lnTo>
                  <a:pt x="2" y="2445"/>
                </a:lnTo>
                <a:lnTo>
                  <a:pt x="5" y="2434"/>
                </a:lnTo>
                <a:lnTo>
                  <a:pt x="7" y="2422"/>
                </a:lnTo>
                <a:lnTo>
                  <a:pt x="11" y="2411"/>
                </a:lnTo>
                <a:lnTo>
                  <a:pt x="17" y="2399"/>
                </a:lnTo>
                <a:lnTo>
                  <a:pt x="23" y="2388"/>
                </a:lnTo>
                <a:lnTo>
                  <a:pt x="28" y="2378"/>
                </a:lnTo>
                <a:lnTo>
                  <a:pt x="36" y="2367"/>
                </a:lnTo>
                <a:lnTo>
                  <a:pt x="42" y="2355"/>
                </a:lnTo>
                <a:lnTo>
                  <a:pt x="52" y="2346"/>
                </a:lnTo>
                <a:lnTo>
                  <a:pt x="61" y="2334"/>
                </a:lnTo>
                <a:lnTo>
                  <a:pt x="71" y="2324"/>
                </a:lnTo>
                <a:lnTo>
                  <a:pt x="80" y="2313"/>
                </a:lnTo>
                <a:lnTo>
                  <a:pt x="92" y="2303"/>
                </a:lnTo>
                <a:lnTo>
                  <a:pt x="105" y="2294"/>
                </a:lnTo>
                <a:lnTo>
                  <a:pt x="117" y="2282"/>
                </a:lnTo>
                <a:lnTo>
                  <a:pt x="130" y="2273"/>
                </a:lnTo>
                <a:lnTo>
                  <a:pt x="146" y="2263"/>
                </a:lnTo>
                <a:lnTo>
                  <a:pt x="161" y="2253"/>
                </a:lnTo>
                <a:lnTo>
                  <a:pt x="176" y="2244"/>
                </a:lnTo>
                <a:lnTo>
                  <a:pt x="194" y="2234"/>
                </a:lnTo>
                <a:lnTo>
                  <a:pt x="211" y="2225"/>
                </a:lnTo>
                <a:lnTo>
                  <a:pt x="228" y="2215"/>
                </a:lnTo>
                <a:lnTo>
                  <a:pt x="247" y="2205"/>
                </a:lnTo>
                <a:lnTo>
                  <a:pt x="267" y="2196"/>
                </a:lnTo>
                <a:lnTo>
                  <a:pt x="288" y="2186"/>
                </a:lnTo>
                <a:lnTo>
                  <a:pt x="307" y="2177"/>
                </a:lnTo>
                <a:lnTo>
                  <a:pt x="330" y="2167"/>
                </a:lnTo>
                <a:lnTo>
                  <a:pt x="353" y="2157"/>
                </a:lnTo>
                <a:lnTo>
                  <a:pt x="376" y="2150"/>
                </a:lnTo>
                <a:lnTo>
                  <a:pt x="441" y="2121"/>
                </a:lnTo>
                <a:lnTo>
                  <a:pt x="506" y="2094"/>
                </a:lnTo>
                <a:lnTo>
                  <a:pt x="572" y="2063"/>
                </a:lnTo>
                <a:lnTo>
                  <a:pt x="633" y="2033"/>
                </a:lnTo>
                <a:lnTo>
                  <a:pt x="695" y="2000"/>
                </a:lnTo>
                <a:lnTo>
                  <a:pt x="754" y="1967"/>
                </a:lnTo>
                <a:lnTo>
                  <a:pt x="812" y="1931"/>
                </a:lnTo>
                <a:lnTo>
                  <a:pt x="867" y="1896"/>
                </a:lnTo>
                <a:lnTo>
                  <a:pt x="923" y="1858"/>
                </a:lnTo>
                <a:lnTo>
                  <a:pt x="977" y="1818"/>
                </a:lnTo>
                <a:lnTo>
                  <a:pt x="1029" y="1777"/>
                </a:lnTo>
                <a:lnTo>
                  <a:pt x="1079" y="1735"/>
                </a:lnTo>
                <a:lnTo>
                  <a:pt x="1128" y="1693"/>
                </a:lnTo>
                <a:lnTo>
                  <a:pt x="1176" y="1647"/>
                </a:lnTo>
                <a:lnTo>
                  <a:pt x="1222" y="1601"/>
                </a:lnTo>
                <a:lnTo>
                  <a:pt x="1267" y="1551"/>
                </a:lnTo>
                <a:lnTo>
                  <a:pt x="1315" y="1503"/>
                </a:lnTo>
                <a:lnTo>
                  <a:pt x="1359" y="1455"/>
                </a:lnTo>
                <a:lnTo>
                  <a:pt x="1403" y="1409"/>
                </a:lnTo>
                <a:lnTo>
                  <a:pt x="1447" y="1363"/>
                </a:lnTo>
                <a:lnTo>
                  <a:pt x="1489" y="1317"/>
                </a:lnTo>
                <a:lnTo>
                  <a:pt x="1532" y="1271"/>
                </a:lnTo>
                <a:lnTo>
                  <a:pt x="1572" y="1224"/>
                </a:lnTo>
                <a:lnTo>
                  <a:pt x="1610" y="1180"/>
                </a:lnTo>
                <a:lnTo>
                  <a:pt x="1649" y="1134"/>
                </a:lnTo>
                <a:lnTo>
                  <a:pt x="1685" y="1090"/>
                </a:lnTo>
                <a:lnTo>
                  <a:pt x="1722" y="1046"/>
                </a:lnTo>
                <a:lnTo>
                  <a:pt x="1756" y="1004"/>
                </a:lnTo>
                <a:lnTo>
                  <a:pt x="1789" y="960"/>
                </a:lnTo>
                <a:lnTo>
                  <a:pt x="1821" y="917"/>
                </a:lnTo>
                <a:lnTo>
                  <a:pt x="1850" y="875"/>
                </a:lnTo>
                <a:lnTo>
                  <a:pt x="1881" y="833"/>
                </a:lnTo>
                <a:lnTo>
                  <a:pt x="1912" y="789"/>
                </a:lnTo>
                <a:lnTo>
                  <a:pt x="1940" y="743"/>
                </a:lnTo>
                <a:lnTo>
                  <a:pt x="1969" y="699"/>
                </a:lnTo>
                <a:lnTo>
                  <a:pt x="1996" y="654"/>
                </a:lnTo>
                <a:lnTo>
                  <a:pt x="2023" y="608"/>
                </a:lnTo>
                <a:lnTo>
                  <a:pt x="2046" y="564"/>
                </a:lnTo>
                <a:lnTo>
                  <a:pt x="2069" y="518"/>
                </a:lnTo>
                <a:lnTo>
                  <a:pt x="2090" y="472"/>
                </a:lnTo>
                <a:lnTo>
                  <a:pt x="2111" y="426"/>
                </a:lnTo>
                <a:lnTo>
                  <a:pt x="2130" y="380"/>
                </a:lnTo>
                <a:lnTo>
                  <a:pt x="2148" y="334"/>
                </a:lnTo>
                <a:lnTo>
                  <a:pt x="2163" y="286"/>
                </a:lnTo>
                <a:lnTo>
                  <a:pt x="2178" y="240"/>
                </a:lnTo>
                <a:lnTo>
                  <a:pt x="2192" y="192"/>
                </a:lnTo>
                <a:lnTo>
                  <a:pt x="2205" y="144"/>
                </a:lnTo>
                <a:lnTo>
                  <a:pt x="2217" y="94"/>
                </a:lnTo>
                <a:lnTo>
                  <a:pt x="2219" y="82"/>
                </a:lnTo>
                <a:lnTo>
                  <a:pt x="2221" y="73"/>
                </a:lnTo>
                <a:lnTo>
                  <a:pt x="2225" y="61"/>
                </a:lnTo>
                <a:lnTo>
                  <a:pt x="2230" y="54"/>
                </a:lnTo>
                <a:lnTo>
                  <a:pt x="2236" y="44"/>
                </a:lnTo>
                <a:lnTo>
                  <a:pt x="2242" y="36"/>
                </a:lnTo>
                <a:lnTo>
                  <a:pt x="2249" y="29"/>
                </a:lnTo>
                <a:lnTo>
                  <a:pt x="2259" y="23"/>
                </a:lnTo>
                <a:lnTo>
                  <a:pt x="2269" y="17"/>
                </a:lnTo>
                <a:lnTo>
                  <a:pt x="2278" y="13"/>
                </a:lnTo>
                <a:lnTo>
                  <a:pt x="2290" y="7"/>
                </a:lnTo>
                <a:lnTo>
                  <a:pt x="2303" y="6"/>
                </a:lnTo>
                <a:lnTo>
                  <a:pt x="2317" y="2"/>
                </a:lnTo>
                <a:lnTo>
                  <a:pt x="2332" y="0"/>
                </a:lnTo>
                <a:lnTo>
                  <a:pt x="2347" y="0"/>
                </a:lnTo>
                <a:lnTo>
                  <a:pt x="236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5238750" y="2339975"/>
            <a:ext cx="1382713" cy="1192212"/>
          </a:xfrm>
          <a:custGeom>
            <a:avLst/>
            <a:gdLst>
              <a:gd name="T0" fmla="*/ 71 w 1741"/>
              <a:gd name="T1" fmla="*/ 0 h 1501"/>
              <a:gd name="T2" fmla="*/ 125 w 1741"/>
              <a:gd name="T3" fmla="*/ 7 h 1501"/>
              <a:gd name="T4" fmla="*/ 190 w 1741"/>
              <a:gd name="T5" fmla="*/ 19 h 1501"/>
              <a:gd name="T6" fmla="*/ 271 w 1741"/>
              <a:gd name="T7" fmla="*/ 38 h 1501"/>
              <a:gd name="T8" fmla="*/ 566 w 1741"/>
              <a:gd name="T9" fmla="*/ 149 h 1501"/>
              <a:gd name="T10" fmla="*/ 881 w 1741"/>
              <a:gd name="T11" fmla="*/ 290 h 1501"/>
              <a:gd name="T12" fmla="*/ 1042 w 1741"/>
              <a:gd name="T13" fmla="*/ 372 h 1501"/>
              <a:gd name="T14" fmla="*/ 1152 w 1741"/>
              <a:gd name="T15" fmla="*/ 437 h 1501"/>
              <a:gd name="T16" fmla="*/ 1250 w 1741"/>
              <a:gd name="T17" fmla="*/ 501 h 1501"/>
              <a:gd name="T18" fmla="*/ 1340 w 1741"/>
              <a:gd name="T19" fmla="*/ 562 h 1501"/>
              <a:gd name="T20" fmla="*/ 1419 w 1741"/>
              <a:gd name="T21" fmla="*/ 624 h 1501"/>
              <a:gd name="T22" fmla="*/ 1488 w 1741"/>
              <a:gd name="T23" fmla="*/ 683 h 1501"/>
              <a:gd name="T24" fmla="*/ 1547 w 1741"/>
              <a:gd name="T25" fmla="*/ 741 h 1501"/>
              <a:gd name="T26" fmla="*/ 1597 w 1741"/>
              <a:gd name="T27" fmla="*/ 796 h 1501"/>
              <a:gd name="T28" fmla="*/ 1641 w 1741"/>
              <a:gd name="T29" fmla="*/ 862 h 1501"/>
              <a:gd name="T30" fmla="*/ 1685 w 1741"/>
              <a:gd name="T31" fmla="*/ 958 h 1501"/>
              <a:gd name="T32" fmla="*/ 1718 w 1741"/>
              <a:gd name="T33" fmla="*/ 1061 h 1501"/>
              <a:gd name="T34" fmla="*/ 1737 w 1741"/>
              <a:gd name="T35" fmla="*/ 1171 h 1501"/>
              <a:gd name="T36" fmla="*/ 1741 w 1741"/>
              <a:gd name="T37" fmla="*/ 1278 h 1501"/>
              <a:gd name="T38" fmla="*/ 1722 w 1741"/>
              <a:gd name="T39" fmla="*/ 1361 h 1501"/>
              <a:gd name="T40" fmla="*/ 1685 w 1741"/>
              <a:gd name="T41" fmla="*/ 1439 h 1501"/>
              <a:gd name="T42" fmla="*/ 1653 w 1741"/>
              <a:gd name="T43" fmla="*/ 1466 h 1501"/>
              <a:gd name="T44" fmla="*/ 1616 w 1741"/>
              <a:gd name="T45" fmla="*/ 1487 h 1501"/>
              <a:gd name="T46" fmla="*/ 1576 w 1741"/>
              <a:gd name="T47" fmla="*/ 1497 h 1501"/>
              <a:gd name="T48" fmla="*/ 1538 w 1741"/>
              <a:gd name="T49" fmla="*/ 1501 h 1501"/>
              <a:gd name="T50" fmla="*/ 1499 w 1741"/>
              <a:gd name="T51" fmla="*/ 1493 h 1501"/>
              <a:gd name="T52" fmla="*/ 1453 w 1741"/>
              <a:gd name="T53" fmla="*/ 1476 h 1501"/>
              <a:gd name="T54" fmla="*/ 1397 w 1741"/>
              <a:gd name="T55" fmla="*/ 1447 h 1501"/>
              <a:gd name="T56" fmla="*/ 1336 w 1741"/>
              <a:gd name="T57" fmla="*/ 1411 h 1501"/>
              <a:gd name="T58" fmla="*/ 1280 w 1741"/>
              <a:gd name="T59" fmla="*/ 1372 h 1501"/>
              <a:gd name="T60" fmla="*/ 1223 w 1741"/>
              <a:gd name="T61" fmla="*/ 1326 h 1501"/>
              <a:gd name="T62" fmla="*/ 1159 w 1741"/>
              <a:gd name="T63" fmla="*/ 1270 h 1501"/>
              <a:gd name="T64" fmla="*/ 1092 w 1741"/>
              <a:gd name="T65" fmla="*/ 1207 h 1501"/>
              <a:gd name="T66" fmla="*/ 1021 w 1741"/>
              <a:gd name="T67" fmla="*/ 1136 h 1501"/>
              <a:gd name="T68" fmla="*/ 946 w 1741"/>
              <a:gd name="T69" fmla="*/ 1055 h 1501"/>
              <a:gd name="T70" fmla="*/ 870 w 1741"/>
              <a:gd name="T71" fmla="*/ 967 h 1501"/>
              <a:gd name="T72" fmla="*/ 783 w 1741"/>
              <a:gd name="T73" fmla="*/ 865 h 1501"/>
              <a:gd name="T74" fmla="*/ 681 w 1741"/>
              <a:gd name="T75" fmla="*/ 748 h 1501"/>
              <a:gd name="T76" fmla="*/ 585 w 1741"/>
              <a:gd name="T77" fmla="*/ 643 h 1501"/>
              <a:gd name="T78" fmla="*/ 497 w 1741"/>
              <a:gd name="T79" fmla="*/ 547 h 1501"/>
              <a:gd name="T80" fmla="*/ 417 w 1741"/>
              <a:gd name="T81" fmla="*/ 460 h 1501"/>
              <a:gd name="T82" fmla="*/ 342 w 1741"/>
              <a:gd name="T83" fmla="*/ 385 h 1501"/>
              <a:gd name="T84" fmla="*/ 273 w 1741"/>
              <a:gd name="T85" fmla="*/ 318 h 1501"/>
              <a:gd name="T86" fmla="*/ 211 w 1741"/>
              <a:gd name="T87" fmla="*/ 263 h 1501"/>
              <a:gd name="T88" fmla="*/ 150 w 1741"/>
              <a:gd name="T89" fmla="*/ 213 h 1501"/>
              <a:gd name="T90" fmla="*/ 81 w 1741"/>
              <a:gd name="T91" fmla="*/ 155 h 1501"/>
              <a:gd name="T92" fmla="*/ 33 w 1741"/>
              <a:gd name="T93" fmla="*/ 107 h 1501"/>
              <a:gd name="T94" fmla="*/ 6 w 1741"/>
              <a:gd name="T95" fmla="*/ 65 h 1501"/>
              <a:gd name="T96" fmla="*/ 0 w 1741"/>
              <a:gd name="T97" fmla="*/ 28 h 1501"/>
              <a:gd name="T98" fmla="*/ 17 w 1741"/>
              <a:gd name="T99" fmla="*/ 5 h 1501"/>
              <a:gd name="T100" fmla="*/ 40 w 1741"/>
              <a:gd name="T101" fmla="*/ 0 h 15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41"/>
              <a:gd name="T154" fmla="*/ 0 h 1501"/>
              <a:gd name="T155" fmla="*/ 1741 w 1741"/>
              <a:gd name="T156" fmla="*/ 1501 h 15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41" h="1501">
                <a:moveTo>
                  <a:pt x="40" y="0"/>
                </a:moveTo>
                <a:lnTo>
                  <a:pt x="50" y="0"/>
                </a:lnTo>
                <a:lnTo>
                  <a:pt x="59" y="0"/>
                </a:lnTo>
                <a:lnTo>
                  <a:pt x="71" y="0"/>
                </a:lnTo>
                <a:lnTo>
                  <a:pt x="82" y="2"/>
                </a:lnTo>
                <a:lnTo>
                  <a:pt x="96" y="3"/>
                </a:lnTo>
                <a:lnTo>
                  <a:pt x="109" y="5"/>
                </a:lnTo>
                <a:lnTo>
                  <a:pt x="125" y="7"/>
                </a:lnTo>
                <a:lnTo>
                  <a:pt x="140" y="9"/>
                </a:lnTo>
                <a:lnTo>
                  <a:pt x="155" y="13"/>
                </a:lnTo>
                <a:lnTo>
                  <a:pt x="173" y="15"/>
                </a:lnTo>
                <a:lnTo>
                  <a:pt x="190" y="19"/>
                </a:lnTo>
                <a:lnTo>
                  <a:pt x="209" y="23"/>
                </a:lnTo>
                <a:lnTo>
                  <a:pt x="228" y="28"/>
                </a:lnTo>
                <a:lnTo>
                  <a:pt x="249" y="32"/>
                </a:lnTo>
                <a:lnTo>
                  <a:pt x="271" y="38"/>
                </a:lnTo>
                <a:lnTo>
                  <a:pt x="294" y="44"/>
                </a:lnTo>
                <a:lnTo>
                  <a:pt x="386" y="78"/>
                </a:lnTo>
                <a:lnTo>
                  <a:pt x="476" y="113"/>
                </a:lnTo>
                <a:lnTo>
                  <a:pt x="566" y="149"/>
                </a:lnTo>
                <a:lnTo>
                  <a:pt x="656" y="188"/>
                </a:lnTo>
                <a:lnTo>
                  <a:pt x="747" y="226"/>
                </a:lnTo>
                <a:lnTo>
                  <a:pt x="835" y="268"/>
                </a:lnTo>
                <a:lnTo>
                  <a:pt x="881" y="290"/>
                </a:lnTo>
                <a:lnTo>
                  <a:pt x="925" y="311"/>
                </a:lnTo>
                <a:lnTo>
                  <a:pt x="969" y="334"/>
                </a:lnTo>
                <a:lnTo>
                  <a:pt x="1014" y="357"/>
                </a:lnTo>
                <a:lnTo>
                  <a:pt x="1042" y="372"/>
                </a:lnTo>
                <a:lnTo>
                  <a:pt x="1071" y="387"/>
                </a:lnTo>
                <a:lnTo>
                  <a:pt x="1098" y="405"/>
                </a:lnTo>
                <a:lnTo>
                  <a:pt x="1125" y="420"/>
                </a:lnTo>
                <a:lnTo>
                  <a:pt x="1152" y="437"/>
                </a:lnTo>
                <a:lnTo>
                  <a:pt x="1177" y="453"/>
                </a:lnTo>
                <a:lnTo>
                  <a:pt x="1202" y="468"/>
                </a:lnTo>
                <a:lnTo>
                  <a:pt x="1227" y="483"/>
                </a:lnTo>
                <a:lnTo>
                  <a:pt x="1250" y="501"/>
                </a:lnTo>
                <a:lnTo>
                  <a:pt x="1273" y="516"/>
                </a:lnTo>
                <a:lnTo>
                  <a:pt x="1296" y="531"/>
                </a:lnTo>
                <a:lnTo>
                  <a:pt x="1319" y="547"/>
                </a:lnTo>
                <a:lnTo>
                  <a:pt x="1340" y="562"/>
                </a:lnTo>
                <a:lnTo>
                  <a:pt x="1361" y="577"/>
                </a:lnTo>
                <a:lnTo>
                  <a:pt x="1380" y="593"/>
                </a:lnTo>
                <a:lnTo>
                  <a:pt x="1399" y="608"/>
                </a:lnTo>
                <a:lnTo>
                  <a:pt x="1419" y="624"/>
                </a:lnTo>
                <a:lnTo>
                  <a:pt x="1438" y="637"/>
                </a:lnTo>
                <a:lnTo>
                  <a:pt x="1455" y="652"/>
                </a:lnTo>
                <a:lnTo>
                  <a:pt x="1472" y="668"/>
                </a:lnTo>
                <a:lnTo>
                  <a:pt x="1488" y="683"/>
                </a:lnTo>
                <a:lnTo>
                  <a:pt x="1505" y="696"/>
                </a:lnTo>
                <a:lnTo>
                  <a:pt x="1520" y="712"/>
                </a:lnTo>
                <a:lnTo>
                  <a:pt x="1534" y="725"/>
                </a:lnTo>
                <a:lnTo>
                  <a:pt x="1547" y="741"/>
                </a:lnTo>
                <a:lnTo>
                  <a:pt x="1561" y="754"/>
                </a:lnTo>
                <a:lnTo>
                  <a:pt x="1574" y="769"/>
                </a:lnTo>
                <a:lnTo>
                  <a:pt x="1586" y="783"/>
                </a:lnTo>
                <a:lnTo>
                  <a:pt x="1597" y="796"/>
                </a:lnTo>
                <a:lnTo>
                  <a:pt x="1609" y="812"/>
                </a:lnTo>
                <a:lnTo>
                  <a:pt x="1618" y="825"/>
                </a:lnTo>
                <a:lnTo>
                  <a:pt x="1628" y="839"/>
                </a:lnTo>
                <a:lnTo>
                  <a:pt x="1641" y="862"/>
                </a:lnTo>
                <a:lnTo>
                  <a:pt x="1653" y="885"/>
                </a:lnTo>
                <a:lnTo>
                  <a:pt x="1664" y="910"/>
                </a:lnTo>
                <a:lnTo>
                  <a:pt x="1676" y="933"/>
                </a:lnTo>
                <a:lnTo>
                  <a:pt x="1685" y="958"/>
                </a:lnTo>
                <a:lnTo>
                  <a:pt x="1695" y="982"/>
                </a:lnTo>
                <a:lnTo>
                  <a:pt x="1705" y="1009"/>
                </a:lnTo>
                <a:lnTo>
                  <a:pt x="1712" y="1034"/>
                </a:lnTo>
                <a:lnTo>
                  <a:pt x="1718" y="1061"/>
                </a:lnTo>
                <a:lnTo>
                  <a:pt x="1724" y="1088"/>
                </a:lnTo>
                <a:lnTo>
                  <a:pt x="1730" y="1115"/>
                </a:lnTo>
                <a:lnTo>
                  <a:pt x="1733" y="1144"/>
                </a:lnTo>
                <a:lnTo>
                  <a:pt x="1737" y="1171"/>
                </a:lnTo>
                <a:lnTo>
                  <a:pt x="1739" y="1199"/>
                </a:lnTo>
                <a:lnTo>
                  <a:pt x="1741" y="1230"/>
                </a:lnTo>
                <a:lnTo>
                  <a:pt x="1741" y="1259"/>
                </a:lnTo>
                <a:lnTo>
                  <a:pt x="1741" y="1278"/>
                </a:lnTo>
                <a:lnTo>
                  <a:pt x="1739" y="1297"/>
                </a:lnTo>
                <a:lnTo>
                  <a:pt x="1735" y="1318"/>
                </a:lnTo>
                <a:lnTo>
                  <a:pt x="1730" y="1340"/>
                </a:lnTo>
                <a:lnTo>
                  <a:pt x="1722" y="1361"/>
                </a:lnTo>
                <a:lnTo>
                  <a:pt x="1714" y="1384"/>
                </a:lnTo>
                <a:lnTo>
                  <a:pt x="1705" y="1407"/>
                </a:lnTo>
                <a:lnTo>
                  <a:pt x="1693" y="1430"/>
                </a:lnTo>
                <a:lnTo>
                  <a:pt x="1685" y="1439"/>
                </a:lnTo>
                <a:lnTo>
                  <a:pt x="1678" y="1447"/>
                </a:lnTo>
                <a:lnTo>
                  <a:pt x="1668" y="1453"/>
                </a:lnTo>
                <a:lnTo>
                  <a:pt x="1660" y="1460"/>
                </a:lnTo>
                <a:lnTo>
                  <a:pt x="1653" y="1466"/>
                </a:lnTo>
                <a:lnTo>
                  <a:pt x="1643" y="1472"/>
                </a:lnTo>
                <a:lnTo>
                  <a:pt x="1635" y="1478"/>
                </a:lnTo>
                <a:lnTo>
                  <a:pt x="1626" y="1482"/>
                </a:lnTo>
                <a:lnTo>
                  <a:pt x="1616" y="1487"/>
                </a:lnTo>
                <a:lnTo>
                  <a:pt x="1607" y="1489"/>
                </a:lnTo>
                <a:lnTo>
                  <a:pt x="1597" y="1493"/>
                </a:lnTo>
                <a:lnTo>
                  <a:pt x="1587" y="1495"/>
                </a:lnTo>
                <a:lnTo>
                  <a:pt x="1576" y="1497"/>
                </a:lnTo>
                <a:lnTo>
                  <a:pt x="1566" y="1499"/>
                </a:lnTo>
                <a:lnTo>
                  <a:pt x="1557" y="1501"/>
                </a:lnTo>
                <a:lnTo>
                  <a:pt x="1545" y="1501"/>
                </a:lnTo>
                <a:lnTo>
                  <a:pt x="1538" y="1501"/>
                </a:lnTo>
                <a:lnTo>
                  <a:pt x="1528" y="1499"/>
                </a:lnTo>
                <a:lnTo>
                  <a:pt x="1520" y="1497"/>
                </a:lnTo>
                <a:lnTo>
                  <a:pt x="1511" y="1495"/>
                </a:lnTo>
                <a:lnTo>
                  <a:pt x="1499" y="1493"/>
                </a:lnTo>
                <a:lnTo>
                  <a:pt x="1490" y="1489"/>
                </a:lnTo>
                <a:lnTo>
                  <a:pt x="1478" y="1485"/>
                </a:lnTo>
                <a:lnTo>
                  <a:pt x="1465" y="1482"/>
                </a:lnTo>
                <a:lnTo>
                  <a:pt x="1453" y="1476"/>
                </a:lnTo>
                <a:lnTo>
                  <a:pt x="1440" y="1470"/>
                </a:lnTo>
                <a:lnTo>
                  <a:pt x="1426" y="1462"/>
                </a:lnTo>
                <a:lnTo>
                  <a:pt x="1411" y="1455"/>
                </a:lnTo>
                <a:lnTo>
                  <a:pt x="1397" y="1447"/>
                </a:lnTo>
                <a:lnTo>
                  <a:pt x="1382" y="1437"/>
                </a:lnTo>
                <a:lnTo>
                  <a:pt x="1365" y="1428"/>
                </a:lnTo>
                <a:lnTo>
                  <a:pt x="1349" y="1418"/>
                </a:lnTo>
                <a:lnTo>
                  <a:pt x="1336" y="1411"/>
                </a:lnTo>
                <a:lnTo>
                  <a:pt x="1323" y="1401"/>
                </a:lnTo>
                <a:lnTo>
                  <a:pt x="1309" y="1391"/>
                </a:lnTo>
                <a:lnTo>
                  <a:pt x="1296" y="1382"/>
                </a:lnTo>
                <a:lnTo>
                  <a:pt x="1280" y="1372"/>
                </a:lnTo>
                <a:lnTo>
                  <a:pt x="1267" y="1361"/>
                </a:lnTo>
                <a:lnTo>
                  <a:pt x="1252" y="1349"/>
                </a:lnTo>
                <a:lnTo>
                  <a:pt x="1236" y="1338"/>
                </a:lnTo>
                <a:lnTo>
                  <a:pt x="1223" y="1326"/>
                </a:lnTo>
                <a:lnTo>
                  <a:pt x="1207" y="1313"/>
                </a:lnTo>
                <a:lnTo>
                  <a:pt x="1190" y="1299"/>
                </a:lnTo>
                <a:lnTo>
                  <a:pt x="1175" y="1286"/>
                </a:lnTo>
                <a:lnTo>
                  <a:pt x="1159" y="1270"/>
                </a:lnTo>
                <a:lnTo>
                  <a:pt x="1142" y="1255"/>
                </a:lnTo>
                <a:lnTo>
                  <a:pt x="1127" y="1240"/>
                </a:lnTo>
                <a:lnTo>
                  <a:pt x="1109" y="1224"/>
                </a:lnTo>
                <a:lnTo>
                  <a:pt x="1092" y="1207"/>
                </a:lnTo>
                <a:lnTo>
                  <a:pt x="1075" y="1190"/>
                </a:lnTo>
                <a:lnTo>
                  <a:pt x="1058" y="1173"/>
                </a:lnTo>
                <a:lnTo>
                  <a:pt x="1040" y="1155"/>
                </a:lnTo>
                <a:lnTo>
                  <a:pt x="1021" y="1136"/>
                </a:lnTo>
                <a:lnTo>
                  <a:pt x="1004" y="1117"/>
                </a:lnTo>
                <a:lnTo>
                  <a:pt x="985" y="1098"/>
                </a:lnTo>
                <a:lnTo>
                  <a:pt x="966" y="1077"/>
                </a:lnTo>
                <a:lnTo>
                  <a:pt x="946" y="1055"/>
                </a:lnTo>
                <a:lnTo>
                  <a:pt x="929" y="1034"/>
                </a:lnTo>
                <a:lnTo>
                  <a:pt x="908" y="1013"/>
                </a:lnTo>
                <a:lnTo>
                  <a:pt x="889" y="990"/>
                </a:lnTo>
                <a:lnTo>
                  <a:pt x="870" y="967"/>
                </a:lnTo>
                <a:lnTo>
                  <a:pt x="850" y="944"/>
                </a:lnTo>
                <a:lnTo>
                  <a:pt x="829" y="921"/>
                </a:lnTo>
                <a:lnTo>
                  <a:pt x="810" y="896"/>
                </a:lnTo>
                <a:lnTo>
                  <a:pt x="783" y="865"/>
                </a:lnTo>
                <a:lnTo>
                  <a:pt x="756" y="835"/>
                </a:lnTo>
                <a:lnTo>
                  <a:pt x="731" y="806"/>
                </a:lnTo>
                <a:lnTo>
                  <a:pt x="706" y="777"/>
                </a:lnTo>
                <a:lnTo>
                  <a:pt x="681" y="748"/>
                </a:lnTo>
                <a:lnTo>
                  <a:pt x="656" y="721"/>
                </a:lnTo>
                <a:lnTo>
                  <a:pt x="633" y="695"/>
                </a:lnTo>
                <a:lnTo>
                  <a:pt x="608" y="668"/>
                </a:lnTo>
                <a:lnTo>
                  <a:pt x="585" y="643"/>
                </a:lnTo>
                <a:lnTo>
                  <a:pt x="564" y="618"/>
                </a:lnTo>
                <a:lnTo>
                  <a:pt x="541" y="593"/>
                </a:lnTo>
                <a:lnTo>
                  <a:pt x="518" y="570"/>
                </a:lnTo>
                <a:lnTo>
                  <a:pt x="497" y="547"/>
                </a:lnTo>
                <a:lnTo>
                  <a:pt x="476" y="524"/>
                </a:lnTo>
                <a:lnTo>
                  <a:pt x="457" y="503"/>
                </a:lnTo>
                <a:lnTo>
                  <a:pt x="436" y="481"/>
                </a:lnTo>
                <a:lnTo>
                  <a:pt x="417" y="460"/>
                </a:lnTo>
                <a:lnTo>
                  <a:pt x="397" y="441"/>
                </a:lnTo>
                <a:lnTo>
                  <a:pt x="378" y="422"/>
                </a:lnTo>
                <a:lnTo>
                  <a:pt x="359" y="403"/>
                </a:lnTo>
                <a:lnTo>
                  <a:pt x="342" y="385"/>
                </a:lnTo>
                <a:lnTo>
                  <a:pt x="322" y="368"/>
                </a:lnTo>
                <a:lnTo>
                  <a:pt x="305" y="351"/>
                </a:lnTo>
                <a:lnTo>
                  <a:pt x="290" y="334"/>
                </a:lnTo>
                <a:lnTo>
                  <a:pt x="273" y="318"/>
                </a:lnTo>
                <a:lnTo>
                  <a:pt x="257" y="305"/>
                </a:lnTo>
                <a:lnTo>
                  <a:pt x="242" y="290"/>
                </a:lnTo>
                <a:lnTo>
                  <a:pt x="226" y="276"/>
                </a:lnTo>
                <a:lnTo>
                  <a:pt x="211" y="263"/>
                </a:lnTo>
                <a:lnTo>
                  <a:pt x="198" y="251"/>
                </a:lnTo>
                <a:lnTo>
                  <a:pt x="184" y="240"/>
                </a:lnTo>
                <a:lnTo>
                  <a:pt x="171" y="228"/>
                </a:lnTo>
                <a:lnTo>
                  <a:pt x="150" y="213"/>
                </a:lnTo>
                <a:lnTo>
                  <a:pt x="130" y="197"/>
                </a:lnTo>
                <a:lnTo>
                  <a:pt x="113" y="184"/>
                </a:lnTo>
                <a:lnTo>
                  <a:pt x="96" y="169"/>
                </a:lnTo>
                <a:lnTo>
                  <a:pt x="81" y="155"/>
                </a:lnTo>
                <a:lnTo>
                  <a:pt x="67" y="144"/>
                </a:lnTo>
                <a:lnTo>
                  <a:pt x="54" y="130"/>
                </a:lnTo>
                <a:lnTo>
                  <a:pt x="42" y="119"/>
                </a:lnTo>
                <a:lnTo>
                  <a:pt x="33" y="107"/>
                </a:lnTo>
                <a:lnTo>
                  <a:pt x="23" y="96"/>
                </a:lnTo>
                <a:lnTo>
                  <a:pt x="15" y="84"/>
                </a:lnTo>
                <a:lnTo>
                  <a:pt x="10" y="75"/>
                </a:lnTo>
                <a:lnTo>
                  <a:pt x="6" y="65"/>
                </a:lnTo>
                <a:lnTo>
                  <a:pt x="2" y="55"/>
                </a:lnTo>
                <a:lnTo>
                  <a:pt x="0" y="46"/>
                </a:lnTo>
                <a:lnTo>
                  <a:pt x="0" y="38"/>
                </a:lnTo>
                <a:lnTo>
                  <a:pt x="0" y="28"/>
                </a:lnTo>
                <a:lnTo>
                  <a:pt x="2" y="21"/>
                </a:lnTo>
                <a:lnTo>
                  <a:pt x="6" y="15"/>
                </a:lnTo>
                <a:lnTo>
                  <a:pt x="10" y="9"/>
                </a:lnTo>
                <a:lnTo>
                  <a:pt x="17" y="5"/>
                </a:lnTo>
                <a:lnTo>
                  <a:pt x="23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847975" y="4116387"/>
            <a:ext cx="695325" cy="1516063"/>
          </a:xfrm>
          <a:custGeom>
            <a:avLst/>
            <a:gdLst>
              <a:gd name="T0" fmla="*/ 246 w 875"/>
              <a:gd name="T1" fmla="*/ 6 h 1908"/>
              <a:gd name="T2" fmla="*/ 405 w 875"/>
              <a:gd name="T3" fmla="*/ 34 h 1908"/>
              <a:gd name="T4" fmla="*/ 480 w 875"/>
              <a:gd name="T5" fmla="*/ 56 h 1908"/>
              <a:gd name="T6" fmla="*/ 545 w 875"/>
              <a:gd name="T7" fmla="*/ 79 h 1908"/>
              <a:gd name="T8" fmla="*/ 603 w 875"/>
              <a:gd name="T9" fmla="*/ 102 h 1908"/>
              <a:gd name="T10" fmla="*/ 651 w 875"/>
              <a:gd name="T11" fmla="*/ 125 h 1908"/>
              <a:gd name="T12" fmla="*/ 687 w 875"/>
              <a:gd name="T13" fmla="*/ 150 h 1908"/>
              <a:gd name="T14" fmla="*/ 716 w 875"/>
              <a:gd name="T15" fmla="*/ 177 h 1908"/>
              <a:gd name="T16" fmla="*/ 735 w 875"/>
              <a:gd name="T17" fmla="*/ 203 h 1908"/>
              <a:gd name="T18" fmla="*/ 743 w 875"/>
              <a:gd name="T19" fmla="*/ 234 h 1908"/>
              <a:gd name="T20" fmla="*/ 747 w 875"/>
              <a:gd name="T21" fmla="*/ 311 h 1908"/>
              <a:gd name="T22" fmla="*/ 756 w 875"/>
              <a:gd name="T23" fmla="*/ 440 h 1908"/>
              <a:gd name="T24" fmla="*/ 774 w 875"/>
              <a:gd name="T25" fmla="*/ 610 h 1908"/>
              <a:gd name="T26" fmla="*/ 799 w 875"/>
              <a:gd name="T27" fmla="*/ 802 h 1908"/>
              <a:gd name="T28" fmla="*/ 820 w 875"/>
              <a:gd name="T29" fmla="*/ 977 h 1908"/>
              <a:gd name="T30" fmla="*/ 839 w 875"/>
              <a:gd name="T31" fmla="*/ 1136 h 1908"/>
              <a:gd name="T32" fmla="*/ 852 w 875"/>
              <a:gd name="T33" fmla="*/ 1280 h 1908"/>
              <a:gd name="T34" fmla="*/ 864 w 875"/>
              <a:gd name="T35" fmla="*/ 1407 h 1908"/>
              <a:gd name="T36" fmla="*/ 872 w 875"/>
              <a:gd name="T37" fmla="*/ 1518 h 1908"/>
              <a:gd name="T38" fmla="*/ 875 w 875"/>
              <a:gd name="T39" fmla="*/ 1612 h 1908"/>
              <a:gd name="T40" fmla="*/ 873 w 875"/>
              <a:gd name="T41" fmla="*/ 1708 h 1908"/>
              <a:gd name="T42" fmla="*/ 849 w 875"/>
              <a:gd name="T43" fmla="*/ 1802 h 1908"/>
              <a:gd name="T44" fmla="*/ 818 w 875"/>
              <a:gd name="T45" fmla="*/ 1854 h 1908"/>
              <a:gd name="T46" fmla="*/ 793 w 875"/>
              <a:gd name="T47" fmla="*/ 1881 h 1908"/>
              <a:gd name="T48" fmla="*/ 766 w 875"/>
              <a:gd name="T49" fmla="*/ 1898 h 1908"/>
              <a:gd name="T50" fmla="*/ 735 w 875"/>
              <a:gd name="T51" fmla="*/ 1908 h 1908"/>
              <a:gd name="T52" fmla="*/ 703 w 875"/>
              <a:gd name="T53" fmla="*/ 1908 h 1908"/>
              <a:gd name="T54" fmla="*/ 664 w 875"/>
              <a:gd name="T55" fmla="*/ 1897 h 1908"/>
              <a:gd name="T56" fmla="*/ 628 w 875"/>
              <a:gd name="T57" fmla="*/ 1873 h 1908"/>
              <a:gd name="T58" fmla="*/ 591 w 875"/>
              <a:gd name="T59" fmla="*/ 1841 h 1908"/>
              <a:gd name="T60" fmla="*/ 547 w 875"/>
              <a:gd name="T61" fmla="*/ 1791 h 1908"/>
              <a:gd name="T62" fmla="*/ 507 w 875"/>
              <a:gd name="T63" fmla="*/ 1731 h 1908"/>
              <a:gd name="T64" fmla="*/ 480 w 875"/>
              <a:gd name="T65" fmla="*/ 1668 h 1908"/>
              <a:gd name="T66" fmla="*/ 463 w 875"/>
              <a:gd name="T67" fmla="*/ 1605 h 1908"/>
              <a:gd name="T68" fmla="*/ 449 w 875"/>
              <a:gd name="T69" fmla="*/ 1509 h 1908"/>
              <a:gd name="T70" fmla="*/ 430 w 875"/>
              <a:gd name="T71" fmla="*/ 1394 h 1908"/>
              <a:gd name="T72" fmla="*/ 413 w 875"/>
              <a:gd name="T73" fmla="*/ 1296 h 1908"/>
              <a:gd name="T74" fmla="*/ 399 w 875"/>
              <a:gd name="T75" fmla="*/ 1213 h 1908"/>
              <a:gd name="T76" fmla="*/ 388 w 875"/>
              <a:gd name="T77" fmla="*/ 1150 h 1908"/>
              <a:gd name="T78" fmla="*/ 378 w 875"/>
              <a:gd name="T79" fmla="*/ 1100 h 1908"/>
              <a:gd name="T80" fmla="*/ 372 w 875"/>
              <a:gd name="T81" fmla="*/ 1067 h 1908"/>
              <a:gd name="T82" fmla="*/ 369 w 875"/>
              <a:gd name="T83" fmla="*/ 1052 h 1908"/>
              <a:gd name="T84" fmla="*/ 363 w 875"/>
              <a:gd name="T85" fmla="*/ 1000 h 1908"/>
              <a:gd name="T86" fmla="*/ 349 w 875"/>
              <a:gd name="T87" fmla="*/ 904 h 1908"/>
              <a:gd name="T88" fmla="*/ 336 w 875"/>
              <a:gd name="T89" fmla="*/ 818 h 1908"/>
              <a:gd name="T90" fmla="*/ 323 w 875"/>
              <a:gd name="T91" fmla="*/ 739 h 1908"/>
              <a:gd name="T92" fmla="*/ 307 w 875"/>
              <a:gd name="T93" fmla="*/ 668 h 1908"/>
              <a:gd name="T94" fmla="*/ 292 w 875"/>
              <a:gd name="T95" fmla="*/ 603 h 1908"/>
              <a:gd name="T96" fmla="*/ 276 w 875"/>
              <a:gd name="T97" fmla="*/ 547 h 1908"/>
              <a:gd name="T98" fmla="*/ 261 w 875"/>
              <a:gd name="T99" fmla="*/ 499 h 1908"/>
              <a:gd name="T100" fmla="*/ 244 w 875"/>
              <a:gd name="T101" fmla="*/ 436 h 1908"/>
              <a:gd name="T102" fmla="*/ 209 w 875"/>
              <a:gd name="T103" fmla="*/ 353 h 1908"/>
              <a:gd name="T104" fmla="*/ 159 w 875"/>
              <a:gd name="T105" fmla="*/ 276 h 1908"/>
              <a:gd name="T106" fmla="*/ 96 w 875"/>
              <a:gd name="T107" fmla="*/ 201 h 1908"/>
              <a:gd name="T108" fmla="*/ 44 w 875"/>
              <a:gd name="T109" fmla="*/ 155 h 1908"/>
              <a:gd name="T110" fmla="*/ 21 w 875"/>
              <a:gd name="T111" fmla="*/ 140 h 1908"/>
              <a:gd name="T112" fmla="*/ 4 w 875"/>
              <a:gd name="T113" fmla="*/ 119 h 1908"/>
              <a:gd name="T114" fmla="*/ 2 w 875"/>
              <a:gd name="T115" fmla="*/ 84 h 1908"/>
              <a:gd name="T116" fmla="*/ 17 w 875"/>
              <a:gd name="T117" fmla="*/ 44 h 1908"/>
              <a:gd name="T118" fmla="*/ 46 w 875"/>
              <a:gd name="T119" fmla="*/ 15 h 1908"/>
              <a:gd name="T120" fmla="*/ 88 w 875"/>
              <a:gd name="T121" fmla="*/ 2 h 190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75"/>
              <a:gd name="T184" fmla="*/ 0 h 1908"/>
              <a:gd name="T185" fmla="*/ 875 w 875"/>
              <a:gd name="T186" fmla="*/ 1908 h 190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75" h="1908">
                <a:moveTo>
                  <a:pt x="115" y="0"/>
                </a:moveTo>
                <a:lnTo>
                  <a:pt x="161" y="2"/>
                </a:lnTo>
                <a:lnTo>
                  <a:pt x="204" y="4"/>
                </a:lnTo>
                <a:lnTo>
                  <a:pt x="246" y="6"/>
                </a:lnTo>
                <a:lnTo>
                  <a:pt x="288" y="11"/>
                </a:lnTo>
                <a:lnTo>
                  <a:pt x="328" y="17"/>
                </a:lnTo>
                <a:lnTo>
                  <a:pt x="367" y="25"/>
                </a:lnTo>
                <a:lnTo>
                  <a:pt x="405" y="34"/>
                </a:lnTo>
                <a:lnTo>
                  <a:pt x="424" y="38"/>
                </a:lnTo>
                <a:lnTo>
                  <a:pt x="442" y="46"/>
                </a:lnTo>
                <a:lnTo>
                  <a:pt x="461" y="50"/>
                </a:lnTo>
                <a:lnTo>
                  <a:pt x="480" y="56"/>
                </a:lnTo>
                <a:lnTo>
                  <a:pt x="497" y="61"/>
                </a:lnTo>
                <a:lnTo>
                  <a:pt x="515" y="67"/>
                </a:lnTo>
                <a:lnTo>
                  <a:pt x="530" y="73"/>
                </a:lnTo>
                <a:lnTo>
                  <a:pt x="545" y="79"/>
                </a:lnTo>
                <a:lnTo>
                  <a:pt x="561" y="84"/>
                </a:lnTo>
                <a:lnTo>
                  <a:pt x="576" y="90"/>
                </a:lnTo>
                <a:lnTo>
                  <a:pt x="589" y="96"/>
                </a:lnTo>
                <a:lnTo>
                  <a:pt x="603" y="102"/>
                </a:lnTo>
                <a:lnTo>
                  <a:pt x="616" y="107"/>
                </a:lnTo>
                <a:lnTo>
                  <a:pt x="628" y="113"/>
                </a:lnTo>
                <a:lnTo>
                  <a:pt x="639" y="119"/>
                </a:lnTo>
                <a:lnTo>
                  <a:pt x="651" y="125"/>
                </a:lnTo>
                <a:lnTo>
                  <a:pt x="660" y="130"/>
                </a:lnTo>
                <a:lnTo>
                  <a:pt x="670" y="138"/>
                </a:lnTo>
                <a:lnTo>
                  <a:pt x="680" y="144"/>
                </a:lnTo>
                <a:lnTo>
                  <a:pt x="687" y="150"/>
                </a:lnTo>
                <a:lnTo>
                  <a:pt x="695" y="157"/>
                </a:lnTo>
                <a:lnTo>
                  <a:pt x="703" y="163"/>
                </a:lnTo>
                <a:lnTo>
                  <a:pt x="710" y="169"/>
                </a:lnTo>
                <a:lnTo>
                  <a:pt x="716" y="177"/>
                </a:lnTo>
                <a:lnTo>
                  <a:pt x="722" y="182"/>
                </a:lnTo>
                <a:lnTo>
                  <a:pt x="726" y="190"/>
                </a:lnTo>
                <a:lnTo>
                  <a:pt x="731" y="198"/>
                </a:lnTo>
                <a:lnTo>
                  <a:pt x="735" y="203"/>
                </a:lnTo>
                <a:lnTo>
                  <a:pt x="737" y="211"/>
                </a:lnTo>
                <a:lnTo>
                  <a:pt x="741" y="219"/>
                </a:lnTo>
                <a:lnTo>
                  <a:pt x="743" y="226"/>
                </a:lnTo>
                <a:lnTo>
                  <a:pt x="743" y="234"/>
                </a:lnTo>
                <a:lnTo>
                  <a:pt x="745" y="240"/>
                </a:lnTo>
                <a:lnTo>
                  <a:pt x="745" y="249"/>
                </a:lnTo>
                <a:lnTo>
                  <a:pt x="745" y="280"/>
                </a:lnTo>
                <a:lnTo>
                  <a:pt x="747" y="311"/>
                </a:lnTo>
                <a:lnTo>
                  <a:pt x="749" y="342"/>
                </a:lnTo>
                <a:lnTo>
                  <a:pt x="751" y="374"/>
                </a:lnTo>
                <a:lnTo>
                  <a:pt x="753" y="407"/>
                </a:lnTo>
                <a:lnTo>
                  <a:pt x="756" y="440"/>
                </a:lnTo>
                <a:lnTo>
                  <a:pt x="758" y="474"/>
                </a:lnTo>
                <a:lnTo>
                  <a:pt x="762" y="509"/>
                </a:lnTo>
                <a:lnTo>
                  <a:pt x="768" y="560"/>
                </a:lnTo>
                <a:lnTo>
                  <a:pt x="774" y="610"/>
                </a:lnTo>
                <a:lnTo>
                  <a:pt x="781" y="660"/>
                </a:lnTo>
                <a:lnTo>
                  <a:pt x="787" y="708"/>
                </a:lnTo>
                <a:lnTo>
                  <a:pt x="793" y="756"/>
                </a:lnTo>
                <a:lnTo>
                  <a:pt x="799" y="802"/>
                </a:lnTo>
                <a:lnTo>
                  <a:pt x="804" y="848"/>
                </a:lnTo>
                <a:lnTo>
                  <a:pt x="810" y="893"/>
                </a:lnTo>
                <a:lnTo>
                  <a:pt x="814" y="935"/>
                </a:lnTo>
                <a:lnTo>
                  <a:pt x="820" y="977"/>
                </a:lnTo>
                <a:lnTo>
                  <a:pt x="825" y="1019"/>
                </a:lnTo>
                <a:lnTo>
                  <a:pt x="829" y="1060"/>
                </a:lnTo>
                <a:lnTo>
                  <a:pt x="833" y="1098"/>
                </a:lnTo>
                <a:lnTo>
                  <a:pt x="839" y="1136"/>
                </a:lnTo>
                <a:lnTo>
                  <a:pt x="843" y="1175"/>
                </a:lnTo>
                <a:lnTo>
                  <a:pt x="847" y="1211"/>
                </a:lnTo>
                <a:lnTo>
                  <a:pt x="849" y="1246"/>
                </a:lnTo>
                <a:lnTo>
                  <a:pt x="852" y="1280"/>
                </a:lnTo>
                <a:lnTo>
                  <a:pt x="856" y="1313"/>
                </a:lnTo>
                <a:lnTo>
                  <a:pt x="858" y="1346"/>
                </a:lnTo>
                <a:lnTo>
                  <a:pt x="862" y="1376"/>
                </a:lnTo>
                <a:lnTo>
                  <a:pt x="864" y="1407"/>
                </a:lnTo>
                <a:lnTo>
                  <a:pt x="866" y="1436"/>
                </a:lnTo>
                <a:lnTo>
                  <a:pt x="868" y="1465"/>
                </a:lnTo>
                <a:lnTo>
                  <a:pt x="870" y="1491"/>
                </a:lnTo>
                <a:lnTo>
                  <a:pt x="872" y="1518"/>
                </a:lnTo>
                <a:lnTo>
                  <a:pt x="873" y="1543"/>
                </a:lnTo>
                <a:lnTo>
                  <a:pt x="873" y="1568"/>
                </a:lnTo>
                <a:lnTo>
                  <a:pt x="875" y="1591"/>
                </a:lnTo>
                <a:lnTo>
                  <a:pt x="875" y="1612"/>
                </a:lnTo>
                <a:lnTo>
                  <a:pt x="875" y="1634"/>
                </a:lnTo>
                <a:lnTo>
                  <a:pt x="875" y="1655"/>
                </a:lnTo>
                <a:lnTo>
                  <a:pt x="875" y="1682"/>
                </a:lnTo>
                <a:lnTo>
                  <a:pt x="873" y="1708"/>
                </a:lnTo>
                <a:lnTo>
                  <a:pt x="870" y="1733"/>
                </a:lnTo>
                <a:lnTo>
                  <a:pt x="864" y="1758"/>
                </a:lnTo>
                <a:lnTo>
                  <a:pt x="856" y="1781"/>
                </a:lnTo>
                <a:lnTo>
                  <a:pt x="849" y="1802"/>
                </a:lnTo>
                <a:lnTo>
                  <a:pt x="839" y="1822"/>
                </a:lnTo>
                <a:lnTo>
                  <a:pt x="827" y="1839"/>
                </a:lnTo>
                <a:lnTo>
                  <a:pt x="822" y="1847"/>
                </a:lnTo>
                <a:lnTo>
                  <a:pt x="818" y="1854"/>
                </a:lnTo>
                <a:lnTo>
                  <a:pt x="812" y="1862"/>
                </a:lnTo>
                <a:lnTo>
                  <a:pt x="806" y="1868"/>
                </a:lnTo>
                <a:lnTo>
                  <a:pt x="801" y="1875"/>
                </a:lnTo>
                <a:lnTo>
                  <a:pt x="793" y="1881"/>
                </a:lnTo>
                <a:lnTo>
                  <a:pt x="787" y="1885"/>
                </a:lnTo>
                <a:lnTo>
                  <a:pt x="779" y="1891"/>
                </a:lnTo>
                <a:lnTo>
                  <a:pt x="774" y="1895"/>
                </a:lnTo>
                <a:lnTo>
                  <a:pt x="766" y="1898"/>
                </a:lnTo>
                <a:lnTo>
                  <a:pt x="758" y="1902"/>
                </a:lnTo>
                <a:lnTo>
                  <a:pt x="751" y="1904"/>
                </a:lnTo>
                <a:lnTo>
                  <a:pt x="743" y="1906"/>
                </a:lnTo>
                <a:lnTo>
                  <a:pt x="735" y="1908"/>
                </a:lnTo>
                <a:lnTo>
                  <a:pt x="728" y="1908"/>
                </a:lnTo>
                <a:lnTo>
                  <a:pt x="720" y="1908"/>
                </a:lnTo>
                <a:lnTo>
                  <a:pt x="710" y="1908"/>
                </a:lnTo>
                <a:lnTo>
                  <a:pt x="703" y="1908"/>
                </a:lnTo>
                <a:lnTo>
                  <a:pt x="693" y="1906"/>
                </a:lnTo>
                <a:lnTo>
                  <a:pt x="683" y="1902"/>
                </a:lnTo>
                <a:lnTo>
                  <a:pt x="674" y="1900"/>
                </a:lnTo>
                <a:lnTo>
                  <a:pt x="664" y="1897"/>
                </a:lnTo>
                <a:lnTo>
                  <a:pt x="657" y="1891"/>
                </a:lnTo>
                <a:lnTo>
                  <a:pt x="647" y="1885"/>
                </a:lnTo>
                <a:lnTo>
                  <a:pt x="637" y="1879"/>
                </a:lnTo>
                <a:lnTo>
                  <a:pt x="628" y="1873"/>
                </a:lnTo>
                <a:lnTo>
                  <a:pt x="618" y="1866"/>
                </a:lnTo>
                <a:lnTo>
                  <a:pt x="610" y="1858"/>
                </a:lnTo>
                <a:lnTo>
                  <a:pt x="601" y="1849"/>
                </a:lnTo>
                <a:lnTo>
                  <a:pt x="591" y="1841"/>
                </a:lnTo>
                <a:lnTo>
                  <a:pt x="582" y="1829"/>
                </a:lnTo>
                <a:lnTo>
                  <a:pt x="574" y="1820"/>
                </a:lnTo>
                <a:lnTo>
                  <a:pt x="561" y="1804"/>
                </a:lnTo>
                <a:lnTo>
                  <a:pt x="547" y="1791"/>
                </a:lnTo>
                <a:lnTo>
                  <a:pt x="536" y="1776"/>
                </a:lnTo>
                <a:lnTo>
                  <a:pt x="526" y="1760"/>
                </a:lnTo>
                <a:lnTo>
                  <a:pt x="516" y="1747"/>
                </a:lnTo>
                <a:lnTo>
                  <a:pt x="507" y="1731"/>
                </a:lnTo>
                <a:lnTo>
                  <a:pt x="499" y="1716"/>
                </a:lnTo>
                <a:lnTo>
                  <a:pt x="491" y="1701"/>
                </a:lnTo>
                <a:lnTo>
                  <a:pt x="486" y="1685"/>
                </a:lnTo>
                <a:lnTo>
                  <a:pt x="480" y="1668"/>
                </a:lnTo>
                <a:lnTo>
                  <a:pt x="474" y="1653"/>
                </a:lnTo>
                <a:lnTo>
                  <a:pt x="470" y="1637"/>
                </a:lnTo>
                <a:lnTo>
                  <a:pt x="467" y="1620"/>
                </a:lnTo>
                <a:lnTo>
                  <a:pt x="463" y="1605"/>
                </a:lnTo>
                <a:lnTo>
                  <a:pt x="461" y="1587"/>
                </a:lnTo>
                <a:lnTo>
                  <a:pt x="459" y="1572"/>
                </a:lnTo>
                <a:lnTo>
                  <a:pt x="453" y="1539"/>
                </a:lnTo>
                <a:lnTo>
                  <a:pt x="449" y="1509"/>
                </a:lnTo>
                <a:lnTo>
                  <a:pt x="443" y="1478"/>
                </a:lnTo>
                <a:lnTo>
                  <a:pt x="440" y="1449"/>
                </a:lnTo>
                <a:lnTo>
                  <a:pt x="434" y="1420"/>
                </a:lnTo>
                <a:lnTo>
                  <a:pt x="430" y="1394"/>
                </a:lnTo>
                <a:lnTo>
                  <a:pt x="426" y="1367"/>
                </a:lnTo>
                <a:lnTo>
                  <a:pt x="420" y="1342"/>
                </a:lnTo>
                <a:lnTo>
                  <a:pt x="417" y="1319"/>
                </a:lnTo>
                <a:lnTo>
                  <a:pt x="413" y="1296"/>
                </a:lnTo>
                <a:lnTo>
                  <a:pt x="409" y="1273"/>
                </a:lnTo>
                <a:lnTo>
                  <a:pt x="405" y="1253"/>
                </a:lnTo>
                <a:lnTo>
                  <a:pt x="401" y="1232"/>
                </a:lnTo>
                <a:lnTo>
                  <a:pt x="399" y="1213"/>
                </a:lnTo>
                <a:lnTo>
                  <a:pt x="395" y="1196"/>
                </a:lnTo>
                <a:lnTo>
                  <a:pt x="394" y="1179"/>
                </a:lnTo>
                <a:lnTo>
                  <a:pt x="390" y="1163"/>
                </a:lnTo>
                <a:lnTo>
                  <a:pt x="388" y="1150"/>
                </a:lnTo>
                <a:lnTo>
                  <a:pt x="384" y="1134"/>
                </a:lnTo>
                <a:lnTo>
                  <a:pt x="382" y="1123"/>
                </a:lnTo>
                <a:lnTo>
                  <a:pt x="380" y="1111"/>
                </a:lnTo>
                <a:lnTo>
                  <a:pt x="378" y="1100"/>
                </a:lnTo>
                <a:lnTo>
                  <a:pt x="376" y="1090"/>
                </a:lnTo>
                <a:lnTo>
                  <a:pt x="374" y="1083"/>
                </a:lnTo>
                <a:lnTo>
                  <a:pt x="374" y="1075"/>
                </a:lnTo>
                <a:lnTo>
                  <a:pt x="372" y="1067"/>
                </a:lnTo>
                <a:lnTo>
                  <a:pt x="371" y="1063"/>
                </a:lnTo>
                <a:lnTo>
                  <a:pt x="371" y="1058"/>
                </a:lnTo>
                <a:lnTo>
                  <a:pt x="369" y="1054"/>
                </a:lnTo>
                <a:lnTo>
                  <a:pt x="369" y="1052"/>
                </a:lnTo>
                <a:lnTo>
                  <a:pt x="369" y="1050"/>
                </a:lnTo>
                <a:lnTo>
                  <a:pt x="365" y="1025"/>
                </a:lnTo>
                <a:lnTo>
                  <a:pt x="363" y="1000"/>
                </a:lnTo>
                <a:lnTo>
                  <a:pt x="359" y="975"/>
                </a:lnTo>
                <a:lnTo>
                  <a:pt x="357" y="952"/>
                </a:lnTo>
                <a:lnTo>
                  <a:pt x="353" y="927"/>
                </a:lnTo>
                <a:lnTo>
                  <a:pt x="349" y="904"/>
                </a:lnTo>
                <a:lnTo>
                  <a:pt x="346" y="883"/>
                </a:lnTo>
                <a:lnTo>
                  <a:pt x="344" y="860"/>
                </a:lnTo>
                <a:lnTo>
                  <a:pt x="340" y="839"/>
                </a:lnTo>
                <a:lnTo>
                  <a:pt x="336" y="818"/>
                </a:lnTo>
                <a:lnTo>
                  <a:pt x="332" y="797"/>
                </a:lnTo>
                <a:lnTo>
                  <a:pt x="328" y="777"/>
                </a:lnTo>
                <a:lnTo>
                  <a:pt x="324" y="758"/>
                </a:lnTo>
                <a:lnTo>
                  <a:pt x="323" y="739"/>
                </a:lnTo>
                <a:lnTo>
                  <a:pt x="319" y="720"/>
                </a:lnTo>
                <a:lnTo>
                  <a:pt x="315" y="703"/>
                </a:lnTo>
                <a:lnTo>
                  <a:pt x="311" y="683"/>
                </a:lnTo>
                <a:lnTo>
                  <a:pt x="307" y="668"/>
                </a:lnTo>
                <a:lnTo>
                  <a:pt x="303" y="651"/>
                </a:lnTo>
                <a:lnTo>
                  <a:pt x="300" y="633"/>
                </a:lnTo>
                <a:lnTo>
                  <a:pt x="296" y="618"/>
                </a:lnTo>
                <a:lnTo>
                  <a:pt x="292" y="603"/>
                </a:lnTo>
                <a:lnTo>
                  <a:pt x="288" y="589"/>
                </a:lnTo>
                <a:lnTo>
                  <a:pt x="284" y="574"/>
                </a:lnTo>
                <a:lnTo>
                  <a:pt x="280" y="560"/>
                </a:lnTo>
                <a:lnTo>
                  <a:pt x="276" y="547"/>
                </a:lnTo>
                <a:lnTo>
                  <a:pt x="273" y="534"/>
                </a:lnTo>
                <a:lnTo>
                  <a:pt x="269" y="522"/>
                </a:lnTo>
                <a:lnTo>
                  <a:pt x="265" y="511"/>
                </a:lnTo>
                <a:lnTo>
                  <a:pt x="261" y="499"/>
                </a:lnTo>
                <a:lnTo>
                  <a:pt x="257" y="488"/>
                </a:lnTo>
                <a:lnTo>
                  <a:pt x="253" y="478"/>
                </a:lnTo>
                <a:lnTo>
                  <a:pt x="250" y="457"/>
                </a:lnTo>
                <a:lnTo>
                  <a:pt x="244" y="436"/>
                </a:lnTo>
                <a:lnTo>
                  <a:pt x="236" y="415"/>
                </a:lnTo>
                <a:lnTo>
                  <a:pt x="228" y="393"/>
                </a:lnTo>
                <a:lnTo>
                  <a:pt x="219" y="374"/>
                </a:lnTo>
                <a:lnTo>
                  <a:pt x="209" y="353"/>
                </a:lnTo>
                <a:lnTo>
                  <a:pt x="198" y="334"/>
                </a:lnTo>
                <a:lnTo>
                  <a:pt x="186" y="315"/>
                </a:lnTo>
                <a:lnTo>
                  <a:pt x="173" y="296"/>
                </a:lnTo>
                <a:lnTo>
                  <a:pt x="159" y="276"/>
                </a:lnTo>
                <a:lnTo>
                  <a:pt x="146" y="257"/>
                </a:lnTo>
                <a:lnTo>
                  <a:pt x="129" y="240"/>
                </a:lnTo>
                <a:lnTo>
                  <a:pt x="113" y="221"/>
                </a:lnTo>
                <a:lnTo>
                  <a:pt x="96" y="201"/>
                </a:lnTo>
                <a:lnTo>
                  <a:pt x="77" y="184"/>
                </a:lnTo>
                <a:lnTo>
                  <a:pt x="58" y="165"/>
                </a:lnTo>
                <a:lnTo>
                  <a:pt x="50" y="161"/>
                </a:lnTo>
                <a:lnTo>
                  <a:pt x="44" y="155"/>
                </a:lnTo>
                <a:lnTo>
                  <a:pt x="37" y="152"/>
                </a:lnTo>
                <a:lnTo>
                  <a:pt x="31" y="148"/>
                </a:lnTo>
                <a:lnTo>
                  <a:pt x="27" y="144"/>
                </a:lnTo>
                <a:lnTo>
                  <a:pt x="21" y="140"/>
                </a:lnTo>
                <a:lnTo>
                  <a:pt x="17" y="136"/>
                </a:lnTo>
                <a:lnTo>
                  <a:pt x="13" y="132"/>
                </a:lnTo>
                <a:lnTo>
                  <a:pt x="8" y="125"/>
                </a:lnTo>
                <a:lnTo>
                  <a:pt x="4" y="119"/>
                </a:lnTo>
                <a:lnTo>
                  <a:pt x="2" y="113"/>
                </a:lnTo>
                <a:lnTo>
                  <a:pt x="0" y="109"/>
                </a:lnTo>
                <a:lnTo>
                  <a:pt x="2" y="96"/>
                </a:lnTo>
                <a:lnTo>
                  <a:pt x="2" y="84"/>
                </a:lnTo>
                <a:lnTo>
                  <a:pt x="4" y="73"/>
                </a:lnTo>
                <a:lnTo>
                  <a:pt x="8" y="61"/>
                </a:lnTo>
                <a:lnTo>
                  <a:pt x="12" y="52"/>
                </a:lnTo>
                <a:lnTo>
                  <a:pt x="17" y="44"/>
                </a:lnTo>
                <a:lnTo>
                  <a:pt x="23" y="34"/>
                </a:lnTo>
                <a:lnTo>
                  <a:pt x="31" y="29"/>
                </a:lnTo>
                <a:lnTo>
                  <a:pt x="38" y="21"/>
                </a:lnTo>
                <a:lnTo>
                  <a:pt x="46" y="15"/>
                </a:lnTo>
                <a:lnTo>
                  <a:pt x="56" y="11"/>
                </a:lnTo>
                <a:lnTo>
                  <a:pt x="65" y="8"/>
                </a:lnTo>
                <a:lnTo>
                  <a:pt x="77" y="4"/>
                </a:lnTo>
                <a:lnTo>
                  <a:pt x="88" y="2"/>
                </a:lnTo>
                <a:lnTo>
                  <a:pt x="102" y="2"/>
                </a:lnTo>
                <a:lnTo>
                  <a:pt x="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140075" y="3905250"/>
            <a:ext cx="3092450" cy="1384300"/>
          </a:xfrm>
          <a:custGeom>
            <a:avLst/>
            <a:gdLst>
              <a:gd name="T0" fmla="*/ 3269 w 3895"/>
              <a:gd name="T1" fmla="*/ 19 h 1743"/>
              <a:gd name="T2" fmla="*/ 3459 w 3895"/>
              <a:gd name="T3" fmla="*/ 92 h 1743"/>
              <a:gd name="T4" fmla="*/ 3635 w 3895"/>
              <a:gd name="T5" fmla="*/ 184 h 1743"/>
              <a:gd name="T6" fmla="*/ 3749 w 3895"/>
              <a:gd name="T7" fmla="*/ 255 h 1743"/>
              <a:gd name="T8" fmla="*/ 3829 w 3895"/>
              <a:gd name="T9" fmla="*/ 319 h 1743"/>
              <a:gd name="T10" fmla="*/ 3877 w 3895"/>
              <a:gd name="T11" fmla="*/ 371 h 1743"/>
              <a:gd name="T12" fmla="*/ 3895 w 3895"/>
              <a:gd name="T13" fmla="*/ 415 h 1743"/>
              <a:gd name="T14" fmla="*/ 3879 w 3895"/>
              <a:gd name="T15" fmla="*/ 449 h 1743"/>
              <a:gd name="T16" fmla="*/ 3831 w 3895"/>
              <a:gd name="T17" fmla="*/ 499 h 1743"/>
              <a:gd name="T18" fmla="*/ 3747 w 3895"/>
              <a:gd name="T19" fmla="*/ 578 h 1743"/>
              <a:gd name="T20" fmla="*/ 3666 w 3895"/>
              <a:gd name="T21" fmla="*/ 693 h 1743"/>
              <a:gd name="T22" fmla="*/ 3582 w 3895"/>
              <a:gd name="T23" fmla="*/ 883 h 1743"/>
              <a:gd name="T24" fmla="*/ 3453 w 3895"/>
              <a:gd name="T25" fmla="*/ 1209 h 1743"/>
              <a:gd name="T26" fmla="*/ 3330 w 3895"/>
              <a:gd name="T27" fmla="*/ 1570 h 1743"/>
              <a:gd name="T28" fmla="*/ 3251 w 3895"/>
              <a:gd name="T29" fmla="*/ 1645 h 1743"/>
              <a:gd name="T30" fmla="*/ 3115 w 3895"/>
              <a:gd name="T31" fmla="*/ 1709 h 1743"/>
              <a:gd name="T32" fmla="*/ 2914 w 3895"/>
              <a:gd name="T33" fmla="*/ 1739 h 1743"/>
              <a:gd name="T34" fmla="*/ 2823 w 3895"/>
              <a:gd name="T35" fmla="*/ 1743 h 1743"/>
              <a:gd name="T36" fmla="*/ 2733 w 3895"/>
              <a:gd name="T37" fmla="*/ 1718 h 1743"/>
              <a:gd name="T38" fmla="*/ 2708 w 3895"/>
              <a:gd name="T39" fmla="*/ 1672 h 1743"/>
              <a:gd name="T40" fmla="*/ 2701 w 3895"/>
              <a:gd name="T41" fmla="*/ 1636 h 1743"/>
              <a:gd name="T42" fmla="*/ 2735 w 3895"/>
              <a:gd name="T43" fmla="*/ 1528 h 1743"/>
              <a:gd name="T44" fmla="*/ 2808 w 3895"/>
              <a:gd name="T45" fmla="*/ 1292 h 1743"/>
              <a:gd name="T46" fmla="*/ 2879 w 3895"/>
              <a:gd name="T47" fmla="*/ 1012 h 1743"/>
              <a:gd name="T48" fmla="*/ 2933 w 3895"/>
              <a:gd name="T49" fmla="*/ 749 h 1743"/>
              <a:gd name="T50" fmla="*/ 2958 w 3895"/>
              <a:gd name="T51" fmla="*/ 553 h 1743"/>
              <a:gd name="T52" fmla="*/ 2956 w 3895"/>
              <a:gd name="T53" fmla="*/ 461 h 1743"/>
              <a:gd name="T54" fmla="*/ 2923 w 3895"/>
              <a:gd name="T55" fmla="*/ 419 h 1743"/>
              <a:gd name="T56" fmla="*/ 2860 w 3895"/>
              <a:gd name="T57" fmla="*/ 388 h 1743"/>
              <a:gd name="T58" fmla="*/ 2766 w 3895"/>
              <a:gd name="T59" fmla="*/ 369 h 1743"/>
              <a:gd name="T60" fmla="*/ 2643 w 3895"/>
              <a:gd name="T61" fmla="*/ 363 h 1743"/>
              <a:gd name="T62" fmla="*/ 2530 w 3895"/>
              <a:gd name="T63" fmla="*/ 367 h 1743"/>
              <a:gd name="T64" fmla="*/ 2351 w 3895"/>
              <a:gd name="T65" fmla="*/ 380 h 1743"/>
              <a:gd name="T66" fmla="*/ 2107 w 3895"/>
              <a:gd name="T67" fmla="*/ 403 h 1743"/>
              <a:gd name="T68" fmla="*/ 1798 w 3895"/>
              <a:gd name="T69" fmla="*/ 436 h 1743"/>
              <a:gd name="T70" fmla="*/ 1487 w 3895"/>
              <a:gd name="T71" fmla="*/ 470 h 1743"/>
              <a:gd name="T72" fmla="*/ 1259 w 3895"/>
              <a:gd name="T73" fmla="*/ 495 h 1743"/>
              <a:gd name="T74" fmla="*/ 1055 w 3895"/>
              <a:gd name="T75" fmla="*/ 516 h 1743"/>
              <a:gd name="T76" fmla="*/ 879 w 3895"/>
              <a:gd name="T77" fmla="*/ 536 h 1743"/>
              <a:gd name="T78" fmla="*/ 729 w 3895"/>
              <a:gd name="T79" fmla="*/ 551 h 1743"/>
              <a:gd name="T80" fmla="*/ 606 w 3895"/>
              <a:gd name="T81" fmla="*/ 564 h 1743"/>
              <a:gd name="T82" fmla="*/ 510 w 3895"/>
              <a:gd name="T83" fmla="*/ 574 h 1743"/>
              <a:gd name="T84" fmla="*/ 441 w 3895"/>
              <a:gd name="T85" fmla="*/ 582 h 1743"/>
              <a:gd name="T86" fmla="*/ 399 w 3895"/>
              <a:gd name="T87" fmla="*/ 586 h 1743"/>
              <a:gd name="T88" fmla="*/ 345 w 3895"/>
              <a:gd name="T89" fmla="*/ 584 h 1743"/>
              <a:gd name="T90" fmla="*/ 215 w 3895"/>
              <a:gd name="T91" fmla="*/ 563 h 1743"/>
              <a:gd name="T92" fmla="*/ 107 w 3895"/>
              <a:gd name="T93" fmla="*/ 509 h 1743"/>
              <a:gd name="T94" fmla="*/ 32 w 3895"/>
              <a:gd name="T95" fmla="*/ 453 h 1743"/>
              <a:gd name="T96" fmla="*/ 2 w 3895"/>
              <a:gd name="T97" fmla="*/ 407 h 1743"/>
              <a:gd name="T98" fmla="*/ 11 w 3895"/>
              <a:gd name="T99" fmla="*/ 359 h 1743"/>
              <a:gd name="T100" fmla="*/ 69 w 3895"/>
              <a:gd name="T101" fmla="*/ 332 h 1743"/>
              <a:gd name="T102" fmla="*/ 126 w 3895"/>
              <a:gd name="T103" fmla="*/ 325 h 1743"/>
              <a:gd name="T104" fmla="*/ 172 w 3895"/>
              <a:gd name="T105" fmla="*/ 325 h 1743"/>
              <a:gd name="T106" fmla="*/ 324 w 3895"/>
              <a:gd name="T107" fmla="*/ 321 h 1743"/>
              <a:gd name="T108" fmla="*/ 865 w 3895"/>
              <a:gd name="T109" fmla="*/ 286 h 1743"/>
              <a:gd name="T110" fmla="*/ 1478 w 3895"/>
              <a:gd name="T111" fmla="*/ 232 h 1743"/>
              <a:gd name="T112" fmla="*/ 2073 w 3895"/>
              <a:gd name="T113" fmla="*/ 158 h 1743"/>
              <a:gd name="T114" fmla="*/ 2603 w 3895"/>
              <a:gd name="T115" fmla="*/ 83 h 1743"/>
              <a:gd name="T116" fmla="*/ 2923 w 3895"/>
              <a:gd name="T117" fmla="*/ 29 h 1743"/>
              <a:gd name="T118" fmla="*/ 3073 w 3895"/>
              <a:gd name="T119" fmla="*/ 6 h 1743"/>
              <a:gd name="T120" fmla="*/ 3150 w 3895"/>
              <a:gd name="T121" fmla="*/ 0 h 174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895"/>
              <a:gd name="T184" fmla="*/ 0 h 1743"/>
              <a:gd name="T185" fmla="*/ 3895 w 3895"/>
              <a:gd name="T186" fmla="*/ 1743 h 174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895" h="1743">
                <a:moveTo>
                  <a:pt x="3150" y="0"/>
                </a:moveTo>
                <a:lnTo>
                  <a:pt x="3167" y="0"/>
                </a:lnTo>
                <a:lnTo>
                  <a:pt x="3184" y="2"/>
                </a:lnTo>
                <a:lnTo>
                  <a:pt x="3205" y="4"/>
                </a:lnTo>
                <a:lnTo>
                  <a:pt x="3225" y="8"/>
                </a:lnTo>
                <a:lnTo>
                  <a:pt x="3246" y="14"/>
                </a:lnTo>
                <a:lnTo>
                  <a:pt x="3269" y="19"/>
                </a:lnTo>
                <a:lnTo>
                  <a:pt x="3292" y="25"/>
                </a:lnTo>
                <a:lnTo>
                  <a:pt x="3317" y="35"/>
                </a:lnTo>
                <a:lnTo>
                  <a:pt x="3344" y="42"/>
                </a:lnTo>
                <a:lnTo>
                  <a:pt x="3370" y="54"/>
                </a:lnTo>
                <a:lnTo>
                  <a:pt x="3399" y="65"/>
                </a:lnTo>
                <a:lnTo>
                  <a:pt x="3428" y="77"/>
                </a:lnTo>
                <a:lnTo>
                  <a:pt x="3459" y="92"/>
                </a:lnTo>
                <a:lnTo>
                  <a:pt x="3491" y="106"/>
                </a:lnTo>
                <a:lnTo>
                  <a:pt x="3524" y="123"/>
                </a:lnTo>
                <a:lnTo>
                  <a:pt x="3559" y="140"/>
                </a:lnTo>
                <a:lnTo>
                  <a:pt x="3580" y="152"/>
                </a:lnTo>
                <a:lnTo>
                  <a:pt x="3599" y="163"/>
                </a:lnTo>
                <a:lnTo>
                  <a:pt x="3618" y="175"/>
                </a:lnTo>
                <a:lnTo>
                  <a:pt x="3635" y="184"/>
                </a:lnTo>
                <a:lnTo>
                  <a:pt x="3655" y="196"/>
                </a:lnTo>
                <a:lnTo>
                  <a:pt x="3672" y="206"/>
                </a:lnTo>
                <a:lnTo>
                  <a:pt x="3687" y="217"/>
                </a:lnTo>
                <a:lnTo>
                  <a:pt x="3704" y="227"/>
                </a:lnTo>
                <a:lnTo>
                  <a:pt x="3720" y="236"/>
                </a:lnTo>
                <a:lnTo>
                  <a:pt x="3733" y="246"/>
                </a:lnTo>
                <a:lnTo>
                  <a:pt x="3749" y="255"/>
                </a:lnTo>
                <a:lnTo>
                  <a:pt x="3762" y="265"/>
                </a:lnTo>
                <a:lnTo>
                  <a:pt x="3774" y="275"/>
                </a:lnTo>
                <a:lnTo>
                  <a:pt x="3787" y="284"/>
                </a:lnTo>
                <a:lnTo>
                  <a:pt x="3799" y="292"/>
                </a:lnTo>
                <a:lnTo>
                  <a:pt x="3808" y="301"/>
                </a:lnTo>
                <a:lnTo>
                  <a:pt x="3820" y="309"/>
                </a:lnTo>
                <a:lnTo>
                  <a:pt x="3829" y="319"/>
                </a:lnTo>
                <a:lnTo>
                  <a:pt x="3837" y="326"/>
                </a:lnTo>
                <a:lnTo>
                  <a:pt x="3847" y="334"/>
                </a:lnTo>
                <a:lnTo>
                  <a:pt x="3854" y="342"/>
                </a:lnTo>
                <a:lnTo>
                  <a:pt x="3860" y="349"/>
                </a:lnTo>
                <a:lnTo>
                  <a:pt x="3868" y="357"/>
                </a:lnTo>
                <a:lnTo>
                  <a:pt x="3873" y="365"/>
                </a:lnTo>
                <a:lnTo>
                  <a:pt x="3877" y="371"/>
                </a:lnTo>
                <a:lnTo>
                  <a:pt x="3881" y="378"/>
                </a:lnTo>
                <a:lnTo>
                  <a:pt x="3885" y="384"/>
                </a:lnTo>
                <a:lnTo>
                  <a:pt x="3889" y="390"/>
                </a:lnTo>
                <a:lnTo>
                  <a:pt x="3891" y="397"/>
                </a:lnTo>
                <a:lnTo>
                  <a:pt x="3893" y="403"/>
                </a:lnTo>
                <a:lnTo>
                  <a:pt x="3895" y="409"/>
                </a:lnTo>
                <a:lnTo>
                  <a:pt x="3895" y="415"/>
                </a:lnTo>
                <a:lnTo>
                  <a:pt x="3895" y="417"/>
                </a:lnTo>
                <a:lnTo>
                  <a:pt x="3893" y="422"/>
                </a:lnTo>
                <a:lnTo>
                  <a:pt x="3891" y="426"/>
                </a:lnTo>
                <a:lnTo>
                  <a:pt x="3889" y="432"/>
                </a:lnTo>
                <a:lnTo>
                  <a:pt x="3887" y="436"/>
                </a:lnTo>
                <a:lnTo>
                  <a:pt x="3883" y="442"/>
                </a:lnTo>
                <a:lnTo>
                  <a:pt x="3879" y="449"/>
                </a:lnTo>
                <a:lnTo>
                  <a:pt x="3873" y="455"/>
                </a:lnTo>
                <a:lnTo>
                  <a:pt x="3870" y="461"/>
                </a:lnTo>
                <a:lnTo>
                  <a:pt x="3864" y="468"/>
                </a:lnTo>
                <a:lnTo>
                  <a:pt x="3856" y="476"/>
                </a:lnTo>
                <a:lnTo>
                  <a:pt x="3848" y="484"/>
                </a:lnTo>
                <a:lnTo>
                  <a:pt x="3841" y="492"/>
                </a:lnTo>
                <a:lnTo>
                  <a:pt x="3831" y="499"/>
                </a:lnTo>
                <a:lnTo>
                  <a:pt x="3822" y="507"/>
                </a:lnTo>
                <a:lnTo>
                  <a:pt x="3812" y="516"/>
                </a:lnTo>
                <a:lnTo>
                  <a:pt x="3799" y="526"/>
                </a:lnTo>
                <a:lnTo>
                  <a:pt x="3785" y="540"/>
                </a:lnTo>
                <a:lnTo>
                  <a:pt x="3772" y="551"/>
                </a:lnTo>
                <a:lnTo>
                  <a:pt x="3758" y="564"/>
                </a:lnTo>
                <a:lnTo>
                  <a:pt x="3747" y="578"/>
                </a:lnTo>
                <a:lnTo>
                  <a:pt x="3733" y="593"/>
                </a:lnTo>
                <a:lnTo>
                  <a:pt x="3722" y="609"/>
                </a:lnTo>
                <a:lnTo>
                  <a:pt x="3710" y="624"/>
                </a:lnTo>
                <a:lnTo>
                  <a:pt x="3699" y="639"/>
                </a:lnTo>
                <a:lnTo>
                  <a:pt x="3687" y="657"/>
                </a:lnTo>
                <a:lnTo>
                  <a:pt x="3678" y="674"/>
                </a:lnTo>
                <a:lnTo>
                  <a:pt x="3666" y="693"/>
                </a:lnTo>
                <a:lnTo>
                  <a:pt x="3657" y="710"/>
                </a:lnTo>
                <a:lnTo>
                  <a:pt x="3649" y="730"/>
                </a:lnTo>
                <a:lnTo>
                  <a:pt x="3639" y="751"/>
                </a:lnTo>
                <a:lnTo>
                  <a:pt x="3632" y="770"/>
                </a:lnTo>
                <a:lnTo>
                  <a:pt x="3616" y="806"/>
                </a:lnTo>
                <a:lnTo>
                  <a:pt x="3599" y="843"/>
                </a:lnTo>
                <a:lnTo>
                  <a:pt x="3582" y="883"/>
                </a:lnTo>
                <a:lnTo>
                  <a:pt x="3562" y="923"/>
                </a:lnTo>
                <a:lnTo>
                  <a:pt x="3545" y="968"/>
                </a:lnTo>
                <a:lnTo>
                  <a:pt x="3528" y="1012"/>
                </a:lnTo>
                <a:lnTo>
                  <a:pt x="3509" y="1058"/>
                </a:lnTo>
                <a:lnTo>
                  <a:pt x="3491" y="1108"/>
                </a:lnTo>
                <a:lnTo>
                  <a:pt x="3472" y="1158"/>
                </a:lnTo>
                <a:lnTo>
                  <a:pt x="3453" y="1209"/>
                </a:lnTo>
                <a:lnTo>
                  <a:pt x="3434" y="1263"/>
                </a:lnTo>
                <a:lnTo>
                  <a:pt x="3415" y="1319"/>
                </a:lnTo>
                <a:lnTo>
                  <a:pt x="3395" y="1376"/>
                </a:lnTo>
                <a:lnTo>
                  <a:pt x="3376" y="1436"/>
                </a:lnTo>
                <a:lnTo>
                  <a:pt x="3357" y="1495"/>
                </a:lnTo>
                <a:lnTo>
                  <a:pt x="3338" y="1559"/>
                </a:lnTo>
                <a:lnTo>
                  <a:pt x="3330" y="1570"/>
                </a:lnTo>
                <a:lnTo>
                  <a:pt x="3322" y="1582"/>
                </a:lnTo>
                <a:lnTo>
                  <a:pt x="3315" y="1593"/>
                </a:lnTo>
                <a:lnTo>
                  <a:pt x="3303" y="1605"/>
                </a:lnTo>
                <a:lnTo>
                  <a:pt x="3292" y="1615"/>
                </a:lnTo>
                <a:lnTo>
                  <a:pt x="3280" y="1624"/>
                </a:lnTo>
                <a:lnTo>
                  <a:pt x="3267" y="1636"/>
                </a:lnTo>
                <a:lnTo>
                  <a:pt x="3251" y="1645"/>
                </a:lnTo>
                <a:lnTo>
                  <a:pt x="3236" y="1655"/>
                </a:lnTo>
                <a:lnTo>
                  <a:pt x="3219" y="1664"/>
                </a:lnTo>
                <a:lnTo>
                  <a:pt x="3200" y="1674"/>
                </a:lnTo>
                <a:lnTo>
                  <a:pt x="3180" y="1682"/>
                </a:lnTo>
                <a:lnTo>
                  <a:pt x="3161" y="1691"/>
                </a:lnTo>
                <a:lnTo>
                  <a:pt x="3138" y="1701"/>
                </a:lnTo>
                <a:lnTo>
                  <a:pt x="3115" y="1709"/>
                </a:lnTo>
                <a:lnTo>
                  <a:pt x="3092" y="1718"/>
                </a:lnTo>
                <a:lnTo>
                  <a:pt x="3054" y="1724"/>
                </a:lnTo>
                <a:lnTo>
                  <a:pt x="3015" y="1730"/>
                </a:lnTo>
                <a:lnTo>
                  <a:pt x="2979" y="1734"/>
                </a:lnTo>
                <a:lnTo>
                  <a:pt x="2946" y="1737"/>
                </a:lnTo>
                <a:lnTo>
                  <a:pt x="2929" y="1739"/>
                </a:lnTo>
                <a:lnTo>
                  <a:pt x="2914" y="1739"/>
                </a:lnTo>
                <a:lnTo>
                  <a:pt x="2898" y="1741"/>
                </a:lnTo>
                <a:lnTo>
                  <a:pt x="2883" y="1741"/>
                </a:lnTo>
                <a:lnTo>
                  <a:pt x="2869" y="1743"/>
                </a:lnTo>
                <a:lnTo>
                  <a:pt x="2856" y="1743"/>
                </a:lnTo>
                <a:lnTo>
                  <a:pt x="2843" y="1743"/>
                </a:lnTo>
                <a:lnTo>
                  <a:pt x="2831" y="1743"/>
                </a:lnTo>
                <a:lnTo>
                  <a:pt x="2823" y="1743"/>
                </a:lnTo>
                <a:lnTo>
                  <a:pt x="2816" y="1741"/>
                </a:lnTo>
                <a:lnTo>
                  <a:pt x="2804" y="1739"/>
                </a:lnTo>
                <a:lnTo>
                  <a:pt x="2793" y="1737"/>
                </a:lnTo>
                <a:lnTo>
                  <a:pt x="2781" y="1734"/>
                </a:lnTo>
                <a:lnTo>
                  <a:pt x="2766" y="1730"/>
                </a:lnTo>
                <a:lnTo>
                  <a:pt x="2750" y="1724"/>
                </a:lnTo>
                <a:lnTo>
                  <a:pt x="2733" y="1718"/>
                </a:lnTo>
                <a:lnTo>
                  <a:pt x="2727" y="1710"/>
                </a:lnTo>
                <a:lnTo>
                  <a:pt x="2724" y="1703"/>
                </a:lnTo>
                <a:lnTo>
                  <a:pt x="2720" y="1695"/>
                </a:lnTo>
                <a:lnTo>
                  <a:pt x="2718" y="1689"/>
                </a:lnTo>
                <a:lnTo>
                  <a:pt x="2714" y="1684"/>
                </a:lnTo>
                <a:lnTo>
                  <a:pt x="2712" y="1678"/>
                </a:lnTo>
                <a:lnTo>
                  <a:pt x="2708" y="1672"/>
                </a:lnTo>
                <a:lnTo>
                  <a:pt x="2706" y="1668"/>
                </a:lnTo>
                <a:lnTo>
                  <a:pt x="2704" y="1661"/>
                </a:lnTo>
                <a:lnTo>
                  <a:pt x="2701" y="1655"/>
                </a:lnTo>
                <a:lnTo>
                  <a:pt x="2701" y="1651"/>
                </a:lnTo>
                <a:lnTo>
                  <a:pt x="2701" y="1647"/>
                </a:lnTo>
                <a:lnTo>
                  <a:pt x="2701" y="1641"/>
                </a:lnTo>
                <a:lnTo>
                  <a:pt x="2701" y="1636"/>
                </a:lnTo>
                <a:lnTo>
                  <a:pt x="2702" y="1626"/>
                </a:lnTo>
                <a:lnTo>
                  <a:pt x="2706" y="1615"/>
                </a:lnTo>
                <a:lnTo>
                  <a:pt x="2710" y="1603"/>
                </a:lnTo>
                <a:lnTo>
                  <a:pt x="2714" y="1590"/>
                </a:lnTo>
                <a:lnTo>
                  <a:pt x="2718" y="1574"/>
                </a:lnTo>
                <a:lnTo>
                  <a:pt x="2724" y="1559"/>
                </a:lnTo>
                <a:lnTo>
                  <a:pt x="2735" y="1528"/>
                </a:lnTo>
                <a:lnTo>
                  <a:pt x="2745" y="1497"/>
                </a:lnTo>
                <a:lnTo>
                  <a:pt x="2756" y="1465"/>
                </a:lnTo>
                <a:lnTo>
                  <a:pt x="2766" y="1432"/>
                </a:lnTo>
                <a:lnTo>
                  <a:pt x="2777" y="1398"/>
                </a:lnTo>
                <a:lnTo>
                  <a:pt x="2787" y="1363"/>
                </a:lnTo>
                <a:lnTo>
                  <a:pt x="2798" y="1328"/>
                </a:lnTo>
                <a:lnTo>
                  <a:pt x="2808" y="1292"/>
                </a:lnTo>
                <a:lnTo>
                  <a:pt x="2820" y="1254"/>
                </a:lnTo>
                <a:lnTo>
                  <a:pt x="2829" y="1215"/>
                </a:lnTo>
                <a:lnTo>
                  <a:pt x="2839" y="1177"/>
                </a:lnTo>
                <a:lnTo>
                  <a:pt x="2850" y="1137"/>
                </a:lnTo>
                <a:lnTo>
                  <a:pt x="2860" y="1096"/>
                </a:lnTo>
                <a:lnTo>
                  <a:pt x="2869" y="1054"/>
                </a:lnTo>
                <a:lnTo>
                  <a:pt x="2879" y="1012"/>
                </a:lnTo>
                <a:lnTo>
                  <a:pt x="2889" y="968"/>
                </a:lnTo>
                <a:lnTo>
                  <a:pt x="2896" y="927"/>
                </a:lnTo>
                <a:lnTo>
                  <a:pt x="2904" y="889"/>
                </a:lnTo>
                <a:lnTo>
                  <a:pt x="2912" y="852"/>
                </a:lnTo>
                <a:lnTo>
                  <a:pt x="2919" y="816"/>
                </a:lnTo>
                <a:lnTo>
                  <a:pt x="2925" y="781"/>
                </a:lnTo>
                <a:lnTo>
                  <a:pt x="2933" y="749"/>
                </a:lnTo>
                <a:lnTo>
                  <a:pt x="2937" y="716"/>
                </a:lnTo>
                <a:lnTo>
                  <a:pt x="2942" y="685"/>
                </a:lnTo>
                <a:lnTo>
                  <a:pt x="2946" y="657"/>
                </a:lnTo>
                <a:lnTo>
                  <a:pt x="2950" y="628"/>
                </a:lnTo>
                <a:lnTo>
                  <a:pt x="2954" y="603"/>
                </a:lnTo>
                <a:lnTo>
                  <a:pt x="2956" y="578"/>
                </a:lnTo>
                <a:lnTo>
                  <a:pt x="2958" y="553"/>
                </a:lnTo>
                <a:lnTo>
                  <a:pt x="2960" y="532"/>
                </a:lnTo>
                <a:lnTo>
                  <a:pt x="2962" y="511"/>
                </a:lnTo>
                <a:lnTo>
                  <a:pt x="2962" y="490"/>
                </a:lnTo>
                <a:lnTo>
                  <a:pt x="2962" y="482"/>
                </a:lnTo>
                <a:lnTo>
                  <a:pt x="2960" y="474"/>
                </a:lnTo>
                <a:lnTo>
                  <a:pt x="2958" y="468"/>
                </a:lnTo>
                <a:lnTo>
                  <a:pt x="2956" y="461"/>
                </a:lnTo>
                <a:lnTo>
                  <a:pt x="2954" y="453"/>
                </a:lnTo>
                <a:lnTo>
                  <a:pt x="2950" y="447"/>
                </a:lnTo>
                <a:lnTo>
                  <a:pt x="2946" y="442"/>
                </a:lnTo>
                <a:lnTo>
                  <a:pt x="2940" y="436"/>
                </a:lnTo>
                <a:lnTo>
                  <a:pt x="2937" y="430"/>
                </a:lnTo>
                <a:lnTo>
                  <a:pt x="2931" y="424"/>
                </a:lnTo>
                <a:lnTo>
                  <a:pt x="2923" y="419"/>
                </a:lnTo>
                <a:lnTo>
                  <a:pt x="2916" y="413"/>
                </a:lnTo>
                <a:lnTo>
                  <a:pt x="2908" y="409"/>
                </a:lnTo>
                <a:lnTo>
                  <a:pt x="2900" y="403"/>
                </a:lnTo>
                <a:lnTo>
                  <a:pt x="2891" y="399"/>
                </a:lnTo>
                <a:lnTo>
                  <a:pt x="2881" y="396"/>
                </a:lnTo>
                <a:lnTo>
                  <a:pt x="2871" y="392"/>
                </a:lnTo>
                <a:lnTo>
                  <a:pt x="2860" y="388"/>
                </a:lnTo>
                <a:lnTo>
                  <a:pt x="2848" y="384"/>
                </a:lnTo>
                <a:lnTo>
                  <a:pt x="2837" y="382"/>
                </a:lnTo>
                <a:lnTo>
                  <a:pt x="2823" y="378"/>
                </a:lnTo>
                <a:lnTo>
                  <a:pt x="2810" y="376"/>
                </a:lnTo>
                <a:lnTo>
                  <a:pt x="2797" y="373"/>
                </a:lnTo>
                <a:lnTo>
                  <a:pt x="2781" y="371"/>
                </a:lnTo>
                <a:lnTo>
                  <a:pt x="2766" y="369"/>
                </a:lnTo>
                <a:lnTo>
                  <a:pt x="2750" y="367"/>
                </a:lnTo>
                <a:lnTo>
                  <a:pt x="2733" y="367"/>
                </a:lnTo>
                <a:lnTo>
                  <a:pt x="2716" y="365"/>
                </a:lnTo>
                <a:lnTo>
                  <a:pt x="2699" y="365"/>
                </a:lnTo>
                <a:lnTo>
                  <a:pt x="2681" y="363"/>
                </a:lnTo>
                <a:lnTo>
                  <a:pt x="2662" y="363"/>
                </a:lnTo>
                <a:lnTo>
                  <a:pt x="2643" y="363"/>
                </a:lnTo>
                <a:lnTo>
                  <a:pt x="2630" y="363"/>
                </a:lnTo>
                <a:lnTo>
                  <a:pt x="2616" y="363"/>
                </a:lnTo>
                <a:lnTo>
                  <a:pt x="2601" y="363"/>
                </a:lnTo>
                <a:lnTo>
                  <a:pt x="2585" y="365"/>
                </a:lnTo>
                <a:lnTo>
                  <a:pt x="2568" y="365"/>
                </a:lnTo>
                <a:lnTo>
                  <a:pt x="2549" y="367"/>
                </a:lnTo>
                <a:lnTo>
                  <a:pt x="2530" y="367"/>
                </a:lnTo>
                <a:lnTo>
                  <a:pt x="2507" y="369"/>
                </a:lnTo>
                <a:lnTo>
                  <a:pt x="2484" y="371"/>
                </a:lnTo>
                <a:lnTo>
                  <a:pt x="2461" y="373"/>
                </a:lnTo>
                <a:lnTo>
                  <a:pt x="2436" y="374"/>
                </a:lnTo>
                <a:lnTo>
                  <a:pt x="2409" y="376"/>
                </a:lnTo>
                <a:lnTo>
                  <a:pt x="2380" y="378"/>
                </a:lnTo>
                <a:lnTo>
                  <a:pt x="2351" y="380"/>
                </a:lnTo>
                <a:lnTo>
                  <a:pt x="2319" y="384"/>
                </a:lnTo>
                <a:lnTo>
                  <a:pt x="2288" y="386"/>
                </a:lnTo>
                <a:lnTo>
                  <a:pt x="2253" y="390"/>
                </a:lnTo>
                <a:lnTo>
                  <a:pt x="2219" y="392"/>
                </a:lnTo>
                <a:lnTo>
                  <a:pt x="2182" y="396"/>
                </a:lnTo>
                <a:lnTo>
                  <a:pt x="2146" y="399"/>
                </a:lnTo>
                <a:lnTo>
                  <a:pt x="2107" y="403"/>
                </a:lnTo>
                <a:lnTo>
                  <a:pt x="2067" y="407"/>
                </a:lnTo>
                <a:lnTo>
                  <a:pt x="2025" y="411"/>
                </a:lnTo>
                <a:lnTo>
                  <a:pt x="1983" y="417"/>
                </a:lnTo>
                <a:lnTo>
                  <a:pt x="1938" y="421"/>
                </a:lnTo>
                <a:lnTo>
                  <a:pt x="1894" y="424"/>
                </a:lnTo>
                <a:lnTo>
                  <a:pt x="1846" y="430"/>
                </a:lnTo>
                <a:lnTo>
                  <a:pt x="1798" y="436"/>
                </a:lnTo>
                <a:lnTo>
                  <a:pt x="1750" y="442"/>
                </a:lnTo>
                <a:lnTo>
                  <a:pt x="1700" y="445"/>
                </a:lnTo>
                <a:lnTo>
                  <a:pt x="1649" y="451"/>
                </a:lnTo>
                <a:lnTo>
                  <a:pt x="1595" y="459"/>
                </a:lnTo>
                <a:lnTo>
                  <a:pt x="1558" y="463"/>
                </a:lnTo>
                <a:lnTo>
                  <a:pt x="1524" y="467"/>
                </a:lnTo>
                <a:lnTo>
                  <a:pt x="1487" y="470"/>
                </a:lnTo>
                <a:lnTo>
                  <a:pt x="1453" y="474"/>
                </a:lnTo>
                <a:lnTo>
                  <a:pt x="1420" y="476"/>
                </a:lnTo>
                <a:lnTo>
                  <a:pt x="1386" y="480"/>
                </a:lnTo>
                <a:lnTo>
                  <a:pt x="1353" y="484"/>
                </a:lnTo>
                <a:lnTo>
                  <a:pt x="1320" y="488"/>
                </a:lnTo>
                <a:lnTo>
                  <a:pt x="1290" y="492"/>
                </a:lnTo>
                <a:lnTo>
                  <a:pt x="1259" y="495"/>
                </a:lnTo>
                <a:lnTo>
                  <a:pt x="1228" y="497"/>
                </a:lnTo>
                <a:lnTo>
                  <a:pt x="1197" y="501"/>
                </a:lnTo>
                <a:lnTo>
                  <a:pt x="1169" y="505"/>
                </a:lnTo>
                <a:lnTo>
                  <a:pt x="1138" y="507"/>
                </a:lnTo>
                <a:lnTo>
                  <a:pt x="1111" y="511"/>
                </a:lnTo>
                <a:lnTo>
                  <a:pt x="1082" y="513"/>
                </a:lnTo>
                <a:lnTo>
                  <a:pt x="1055" y="516"/>
                </a:lnTo>
                <a:lnTo>
                  <a:pt x="1029" y="520"/>
                </a:lnTo>
                <a:lnTo>
                  <a:pt x="1002" y="522"/>
                </a:lnTo>
                <a:lnTo>
                  <a:pt x="977" y="524"/>
                </a:lnTo>
                <a:lnTo>
                  <a:pt x="952" y="528"/>
                </a:lnTo>
                <a:lnTo>
                  <a:pt x="927" y="530"/>
                </a:lnTo>
                <a:lnTo>
                  <a:pt x="902" y="534"/>
                </a:lnTo>
                <a:lnTo>
                  <a:pt x="879" y="536"/>
                </a:lnTo>
                <a:lnTo>
                  <a:pt x="856" y="538"/>
                </a:lnTo>
                <a:lnTo>
                  <a:pt x="833" y="540"/>
                </a:lnTo>
                <a:lnTo>
                  <a:pt x="812" y="543"/>
                </a:lnTo>
                <a:lnTo>
                  <a:pt x="790" y="545"/>
                </a:lnTo>
                <a:lnTo>
                  <a:pt x="769" y="547"/>
                </a:lnTo>
                <a:lnTo>
                  <a:pt x="748" y="549"/>
                </a:lnTo>
                <a:lnTo>
                  <a:pt x="729" y="551"/>
                </a:lnTo>
                <a:lnTo>
                  <a:pt x="710" y="553"/>
                </a:lnTo>
                <a:lnTo>
                  <a:pt x="693" y="555"/>
                </a:lnTo>
                <a:lnTo>
                  <a:pt x="673" y="557"/>
                </a:lnTo>
                <a:lnTo>
                  <a:pt x="656" y="559"/>
                </a:lnTo>
                <a:lnTo>
                  <a:pt x="639" y="561"/>
                </a:lnTo>
                <a:lnTo>
                  <a:pt x="623" y="563"/>
                </a:lnTo>
                <a:lnTo>
                  <a:pt x="606" y="564"/>
                </a:lnTo>
                <a:lnTo>
                  <a:pt x="591" y="566"/>
                </a:lnTo>
                <a:lnTo>
                  <a:pt x="577" y="568"/>
                </a:lnTo>
                <a:lnTo>
                  <a:pt x="562" y="568"/>
                </a:lnTo>
                <a:lnTo>
                  <a:pt x="549" y="570"/>
                </a:lnTo>
                <a:lnTo>
                  <a:pt x="535" y="572"/>
                </a:lnTo>
                <a:lnTo>
                  <a:pt x="524" y="572"/>
                </a:lnTo>
                <a:lnTo>
                  <a:pt x="510" y="574"/>
                </a:lnTo>
                <a:lnTo>
                  <a:pt x="499" y="576"/>
                </a:lnTo>
                <a:lnTo>
                  <a:pt x="489" y="576"/>
                </a:lnTo>
                <a:lnTo>
                  <a:pt x="478" y="578"/>
                </a:lnTo>
                <a:lnTo>
                  <a:pt x="468" y="578"/>
                </a:lnTo>
                <a:lnTo>
                  <a:pt x="458" y="580"/>
                </a:lnTo>
                <a:lnTo>
                  <a:pt x="449" y="580"/>
                </a:lnTo>
                <a:lnTo>
                  <a:pt x="441" y="582"/>
                </a:lnTo>
                <a:lnTo>
                  <a:pt x="433" y="582"/>
                </a:lnTo>
                <a:lnTo>
                  <a:pt x="426" y="582"/>
                </a:lnTo>
                <a:lnTo>
                  <a:pt x="420" y="584"/>
                </a:lnTo>
                <a:lnTo>
                  <a:pt x="414" y="584"/>
                </a:lnTo>
                <a:lnTo>
                  <a:pt x="408" y="584"/>
                </a:lnTo>
                <a:lnTo>
                  <a:pt x="403" y="584"/>
                </a:lnTo>
                <a:lnTo>
                  <a:pt x="399" y="586"/>
                </a:lnTo>
                <a:lnTo>
                  <a:pt x="395" y="586"/>
                </a:lnTo>
                <a:lnTo>
                  <a:pt x="391" y="586"/>
                </a:lnTo>
                <a:lnTo>
                  <a:pt x="387" y="586"/>
                </a:lnTo>
                <a:lnTo>
                  <a:pt x="385" y="586"/>
                </a:lnTo>
                <a:lnTo>
                  <a:pt x="384" y="586"/>
                </a:lnTo>
                <a:lnTo>
                  <a:pt x="364" y="586"/>
                </a:lnTo>
                <a:lnTo>
                  <a:pt x="345" y="584"/>
                </a:lnTo>
                <a:lnTo>
                  <a:pt x="326" y="584"/>
                </a:lnTo>
                <a:lnTo>
                  <a:pt x="307" y="582"/>
                </a:lnTo>
                <a:lnTo>
                  <a:pt x="288" y="578"/>
                </a:lnTo>
                <a:lnTo>
                  <a:pt x="268" y="574"/>
                </a:lnTo>
                <a:lnTo>
                  <a:pt x="251" y="570"/>
                </a:lnTo>
                <a:lnTo>
                  <a:pt x="232" y="566"/>
                </a:lnTo>
                <a:lnTo>
                  <a:pt x="215" y="563"/>
                </a:lnTo>
                <a:lnTo>
                  <a:pt x="197" y="557"/>
                </a:lnTo>
                <a:lnTo>
                  <a:pt x="182" y="549"/>
                </a:lnTo>
                <a:lnTo>
                  <a:pt x="165" y="543"/>
                </a:lnTo>
                <a:lnTo>
                  <a:pt x="149" y="536"/>
                </a:lnTo>
                <a:lnTo>
                  <a:pt x="134" y="526"/>
                </a:lnTo>
                <a:lnTo>
                  <a:pt x="121" y="518"/>
                </a:lnTo>
                <a:lnTo>
                  <a:pt x="107" y="509"/>
                </a:lnTo>
                <a:lnTo>
                  <a:pt x="94" y="501"/>
                </a:lnTo>
                <a:lnTo>
                  <a:pt x="80" y="492"/>
                </a:lnTo>
                <a:lnTo>
                  <a:pt x="69" y="484"/>
                </a:lnTo>
                <a:lnTo>
                  <a:pt x="59" y="476"/>
                </a:lnTo>
                <a:lnTo>
                  <a:pt x="50" y="468"/>
                </a:lnTo>
                <a:lnTo>
                  <a:pt x="40" y="461"/>
                </a:lnTo>
                <a:lnTo>
                  <a:pt x="32" y="453"/>
                </a:lnTo>
                <a:lnTo>
                  <a:pt x="25" y="447"/>
                </a:lnTo>
                <a:lnTo>
                  <a:pt x="19" y="440"/>
                </a:lnTo>
                <a:lnTo>
                  <a:pt x="13" y="432"/>
                </a:lnTo>
                <a:lnTo>
                  <a:pt x="9" y="426"/>
                </a:lnTo>
                <a:lnTo>
                  <a:pt x="5" y="419"/>
                </a:lnTo>
                <a:lnTo>
                  <a:pt x="3" y="413"/>
                </a:lnTo>
                <a:lnTo>
                  <a:pt x="2" y="407"/>
                </a:lnTo>
                <a:lnTo>
                  <a:pt x="0" y="401"/>
                </a:lnTo>
                <a:lnTo>
                  <a:pt x="0" y="396"/>
                </a:lnTo>
                <a:lnTo>
                  <a:pt x="0" y="386"/>
                </a:lnTo>
                <a:lnTo>
                  <a:pt x="2" y="378"/>
                </a:lnTo>
                <a:lnTo>
                  <a:pt x="3" y="373"/>
                </a:lnTo>
                <a:lnTo>
                  <a:pt x="7" y="367"/>
                </a:lnTo>
                <a:lnTo>
                  <a:pt x="11" y="359"/>
                </a:lnTo>
                <a:lnTo>
                  <a:pt x="17" y="355"/>
                </a:lnTo>
                <a:lnTo>
                  <a:pt x="23" y="349"/>
                </a:lnTo>
                <a:lnTo>
                  <a:pt x="30" y="346"/>
                </a:lnTo>
                <a:lnTo>
                  <a:pt x="38" y="342"/>
                </a:lnTo>
                <a:lnTo>
                  <a:pt x="48" y="338"/>
                </a:lnTo>
                <a:lnTo>
                  <a:pt x="57" y="334"/>
                </a:lnTo>
                <a:lnTo>
                  <a:pt x="69" y="332"/>
                </a:lnTo>
                <a:lnTo>
                  <a:pt x="80" y="330"/>
                </a:lnTo>
                <a:lnTo>
                  <a:pt x="94" y="328"/>
                </a:lnTo>
                <a:lnTo>
                  <a:pt x="107" y="326"/>
                </a:lnTo>
                <a:lnTo>
                  <a:pt x="122" y="325"/>
                </a:lnTo>
                <a:lnTo>
                  <a:pt x="124" y="325"/>
                </a:lnTo>
                <a:lnTo>
                  <a:pt x="126" y="325"/>
                </a:lnTo>
                <a:lnTo>
                  <a:pt x="130" y="325"/>
                </a:lnTo>
                <a:lnTo>
                  <a:pt x="134" y="325"/>
                </a:lnTo>
                <a:lnTo>
                  <a:pt x="140" y="325"/>
                </a:lnTo>
                <a:lnTo>
                  <a:pt x="147" y="325"/>
                </a:lnTo>
                <a:lnTo>
                  <a:pt x="155" y="325"/>
                </a:lnTo>
                <a:lnTo>
                  <a:pt x="163" y="325"/>
                </a:lnTo>
                <a:lnTo>
                  <a:pt x="172" y="325"/>
                </a:lnTo>
                <a:lnTo>
                  <a:pt x="184" y="325"/>
                </a:lnTo>
                <a:lnTo>
                  <a:pt x="195" y="325"/>
                </a:lnTo>
                <a:lnTo>
                  <a:pt x="209" y="325"/>
                </a:lnTo>
                <a:lnTo>
                  <a:pt x="222" y="325"/>
                </a:lnTo>
                <a:lnTo>
                  <a:pt x="238" y="325"/>
                </a:lnTo>
                <a:lnTo>
                  <a:pt x="253" y="325"/>
                </a:lnTo>
                <a:lnTo>
                  <a:pt x="324" y="321"/>
                </a:lnTo>
                <a:lnTo>
                  <a:pt x="397" y="317"/>
                </a:lnTo>
                <a:lnTo>
                  <a:pt x="472" y="313"/>
                </a:lnTo>
                <a:lnTo>
                  <a:pt x="549" y="307"/>
                </a:lnTo>
                <a:lnTo>
                  <a:pt x="625" y="303"/>
                </a:lnTo>
                <a:lnTo>
                  <a:pt x="704" y="298"/>
                </a:lnTo>
                <a:lnTo>
                  <a:pt x="785" y="292"/>
                </a:lnTo>
                <a:lnTo>
                  <a:pt x="865" y="286"/>
                </a:lnTo>
                <a:lnTo>
                  <a:pt x="950" y="278"/>
                </a:lnTo>
                <a:lnTo>
                  <a:pt x="1034" y="273"/>
                </a:lnTo>
                <a:lnTo>
                  <a:pt x="1119" y="265"/>
                </a:lnTo>
                <a:lnTo>
                  <a:pt x="1207" y="257"/>
                </a:lnTo>
                <a:lnTo>
                  <a:pt x="1295" y="250"/>
                </a:lnTo>
                <a:lnTo>
                  <a:pt x="1386" y="242"/>
                </a:lnTo>
                <a:lnTo>
                  <a:pt x="1478" y="232"/>
                </a:lnTo>
                <a:lnTo>
                  <a:pt x="1570" y="223"/>
                </a:lnTo>
                <a:lnTo>
                  <a:pt x="1656" y="211"/>
                </a:lnTo>
                <a:lnTo>
                  <a:pt x="1743" y="202"/>
                </a:lnTo>
                <a:lnTo>
                  <a:pt x="1827" y="190"/>
                </a:lnTo>
                <a:lnTo>
                  <a:pt x="1910" y="179"/>
                </a:lnTo>
                <a:lnTo>
                  <a:pt x="1992" y="169"/>
                </a:lnTo>
                <a:lnTo>
                  <a:pt x="2073" y="158"/>
                </a:lnTo>
                <a:lnTo>
                  <a:pt x="2152" y="148"/>
                </a:lnTo>
                <a:lnTo>
                  <a:pt x="2228" y="136"/>
                </a:lnTo>
                <a:lnTo>
                  <a:pt x="2307" y="127"/>
                </a:lnTo>
                <a:lnTo>
                  <a:pt x="2382" y="115"/>
                </a:lnTo>
                <a:lnTo>
                  <a:pt x="2457" y="106"/>
                </a:lnTo>
                <a:lnTo>
                  <a:pt x="2530" y="94"/>
                </a:lnTo>
                <a:lnTo>
                  <a:pt x="2603" y="83"/>
                </a:lnTo>
                <a:lnTo>
                  <a:pt x="2674" y="73"/>
                </a:lnTo>
                <a:lnTo>
                  <a:pt x="2745" y="62"/>
                </a:lnTo>
                <a:lnTo>
                  <a:pt x="2814" y="52"/>
                </a:lnTo>
                <a:lnTo>
                  <a:pt x="2843" y="44"/>
                </a:lnTo>
                <a:lnTo>
                  <a:pt x="2869" y="40"/>
                </a:lnTo>
                <a:lnTo>
                  <a:pt x="2896" y="35"/>
                </a:lnTo>
                <a:lnTo>
                  <a:pt x="2923" y="29"/>
                </a:lnTo>
                <a:lnTo>
                  <a:pt x="2948" y="25"/>
                </a:lnTo>
                <a:lnTo>
                  <a:pt x="2971" y="21"/>
                </a:lnTo>
                <a:lnTo>
                  <a:pt x="2994" y="17"/>
                </a:lnTo>
                <a:lnTo>
                  <a:pt x="3015" y="14"/>
                </a:lnTo>
                <a:lnTo>
                  <a:pt x="3036" y="10"/>
                </a:lnTo>
                <a:lnTo>
                  <a:pt x="3056" y="8"/>
                </a:lnTo>
                <a:lnTo>
                  <a:pt x="3073" y="6"/>
                </a:lnTo>
                <a:lnTo>
                  <a:pt x="3092" y="4"/>
                </a:lnTo>
                <a:lnTo>
                  <a:pt x="3107" y="2"/>
                </a:lnTo>
                <a:lnTo>
                  <a:pt x="3123" y="0"/>
                </a:lnTo>
                <a:lnTo>
                  <a:pt x="3136" y="0"/>
                </a:lnTo>
                <a:lnTo>
                  <a:pt x="3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322638" y="5102225"/>
            <a:ext cx="2571750" cy="368300"/>
          </a:xfrm>
          <a:custGeom>
            <a:avLst/>
            <a:gdLst>
              <a:gd name="T0" fmla="*/ 2730 w 3240"/>
              <a:gd name="T1" fmla="*/ 4 h 465"/>
              <a:gd name="T2" fmla="*/ 2812 w 3240"/>
              <a:gd name="T3" fmla="*/ 19 h 465"/>
              <a:gd name="T4" fmla="*/ 2908 w 3240"/>
              <a:gd name="T5" fmla="*/ 46 h 465"/>
              <a:gd name="T6" fmla="*/ 3016 w 3240"/>
              <a:gd name="T7" fmla="*/ 84 h 465"/>
              <a:gd name="T8" fmla="*/ 3110 w 3240"/>
              <a:gd name="T9" fmla="*/ 132 h 465"/>
              <a:gd name="T10" fmla="*/ 3179 w 3240"/>
              <a:gd name="T11" fmla="*/ 177 h 465"/>
              <a:gd name="T12" fmla="*/ 3221 w 3240"/>
              <a:gd name="T13" fmla="*/ 217 h 465"/>
              <a:gd name="T14" fmla="*/ 3240 w 3240"/>
              <a:gd name="T15" fmla="*/ 253 h 465"/>
              <a:gd name="T16" fmla="*/ 3237 w 3240"/>
              <a:gd name="T17" fmla="*/ 280 h 465"/>
              <a:gd name="T18" fmla="*/ 3215 w 3240"/>
              <a:gd name="T19" fmla="*/ 301 h 465"/>
              <a:gd name="T20" fmla="*/ 3179 w 3240"/>
              <a:gd name="T21" fmla="*/ 313 h 465"/>
              <a:gd name="T22" fmla="*/ 3125 w 3240"/>
              <a:gd name="T23" fmla="*/ 319 h 465"/>
              <a:gd name="T24" fmla="*/ 2927 w 3240"/>
              <a:gd name="T25" fmla="*/ 321 h 465"/>
              <a:gd name="T26" fmla="*/ 2693 w 3240"/>
              <a:gd name="T27" fmla="*/ 326 h 465"/>
              <a:gd name="T28" fmla="*/ 2469 w 3240"/>
              <a:gd name="T29" fmla="*/ 336 h 465"/>
              <a:gd name="T30" fmla="*/ 2254 w 3240"/>
              <a:gd name="T31" fmla="*/ 353 h 465"/>
              <a:gd name="T32" fmla="*/ 2083 w 3240"/>
              <a:gd name="T33" fmla="*/ 365 h 465"/>
              <a:gd name="T34" fmla="*/ 1935 w 3240"/>
              <a:gd name="T35" fmla="*/ 374 h 465"/>
              <a:gd name="T36" fmla="*/ 1797 w 3240"/>
              <a:gd name="T37" fmla="*/ 384 h 465"/>
              <a:gd name="T38" fmla="*/ 1668 w 3240"/>
              <a:gd name="T39" fmla="*/ 392 h 465"/>
              <a:gd name="T40" fmla="*/ 1551 w 3240"/>
              <a:gd name="T41" fmla="*/ 399 h 465"/>
              <a:gd name="T42" fmla="*/ 1444 w 3240"/>
              <a:gd name="T43" fmla="*/ 407 h 465"/>
              <a:gd name="T44" fmla="*/ 1346 w 3240"/>
              <a:gd name="T45" fmla="*/ 413 h 465"/>
              <a:gd name="T46" fmla="*/ 1257 w 3240"/>
              <a:gd name="T47" fmla="*/ 418 h 465"/>
              <a:gd name="T48" fmla="*/ 1181 w 3240"/>
              <a:gd name="T49" fmla="*/ 424 h 465"/>
              <a:gd name="T50" fmla="*/ 1112 w 3240"/>
              <a:gd name="T51" fmla="*/ 428 h 465"/>
              <a:gd name="T52" fmla="*/ 1054 w 3240"/>
              <a:gd name="T53" fmla="*/ 432 h 465"/>
              <a:gd name="T54" fmla="*/ 1008 w 3240"/>
              <a:gd name="T55" fmla="*/ 434 h 465"/>
              <a:gd name="T56" fmla="*/ 969 w 3240"/>
              <a:gd name="T57" fmla="*/ 436 h 465"/>
              <a:gd name="T58" fmla="*/ 943 w 3240"/>
              <a:gd name="T59" fmla="*/ 438 h 465"/>
              <a:gd name="T60" fmla="*/ 925 w 3240"/>
              <a:gd name="T61" fmla="*/ 440 h 465"/>
              <a:gd name="T62" fmla="*/ 918 w 3240"/>
              <a:gd name="T63" fmla="*/ 440 h 465"/>
              <a:gd name="T64" fmla="*/ 793 w 3240"/>
              <a:gd name="T65" fmla="*/ 449 h 465"/>
              <a:gd name="T66" fmla="*/ 645 w 3240"/>
              <a:gd name="T67" fmla="*/ 459 h 465"/>
              <a:gd name="T68" fmla="*/ 516 w 3240"/>
              <a:gd name="T69" fmla="*/ 463 h 465"/>
              <a:gd name="T70" fmla="*/ 409 w 3240"/>
              <a:gd name="T71" fmla="*/ 465 h 465"/>
              <a:gd name="T72" fmla="*/ 303 w 3240"/>
              <a:gd name="T73" fmla="*/ 463 h 465"/>
              <a:gd name="T74" fmla="*/ 213 w 3240"/>
              <a:gd name="T75" fmla="*/ 453 h 465"/>
              <a:gd name="T76" fmla="*/ 140 w 3240"/>
              <a:gd name="T77" fmla="*/ 436 h 465"/>
              <a:gd name="T78" fmla="*/ 86 w 3240"/>
              <a:gd name="T79" fmla="*/ 409 h 465"/>
              <a:gd name="T80" fmla="*/ 50 w 3240"/>
              <a:gd name="T81" fmla="*/ 376 h 465"/>
              <a:gd name="T82" fmla="*/ 25 w 3240"/>
              <a:gd name="T83" fmla="*/ 347 h 465"/>
              <a:gd name="T84" fmla="*/ 8 w 3240"/>
              <a:gd name="T85" fmla="*/ 319 h 465"/>
              <a:gd name="T86" fmla="*/ 0 w 3240"/>
              <a:gd name="T87" fmla="*/ 294 h 465"/>
              <a:gd name="T88" fmla="*/ 6 w 3240"/>
              <a:gd name="T89" fmla="*/ 257 h 465"/>
              <a:gd name="T90" fmla="*/ 25 w 3240"/>
              <a:gd name="T91" fmla="*/ 230 h 465"/>
              <a:gd name="T92" fmla="*/ 60 w 3240"/>
              <a:gd name="T93" fmla="*/ 211 h 465"/>
              <a:gd name="T94" fmla="*/ 109 w 3240"/>
              <a:gd name="T95" fmla="*/ 205 h 465"/>
              <a:gd name="T96" fmla="*/ 870 w 3240"/>
              <a:gd name="T97" fmla="*/ 165 h 465"/>
              <a:gd name="T98" fmla="*/ 1806 w 3240"/>
              <a:gd name="T99" fmla="*/ 79 h 465"/>
              <a:gd name="T100" fmla="*/ 2117 w 3240"/>
              <a:gd name="T101" fmla="*/ 42 h 465"/>
              <a:gd name="T102" fmla="*/ 2225 w 3240"/>
              <a:gd name="T103" fmla="*/ 33 h 465"/>
              <a:gd name="T104" fmla="*/ 2323 w 3240"/>
              <a:gd name="T105" fmla="*/ 23 h 465"/>
              <a:gd name="T106" fmla="*/ 2411 w 3240"/>
              <a:gd name="T107" fmla="*/ 15 h 465"/>
              <a:gd name="T108" fmla="*/ 2490 w 3240"/>
              <a:gd name="T109" fmla="*/ 10 h 465"/>
              <a:gd name="T110" fmla="*/ 2559 w 3240"/>
              <a:gd name="T111" fmla="*/ 6 h 465"/>
              <a:gd name="T112" fmla="*/ 2618 w 3240"/>
              <a:gd name="T113" fmla="*/ 2 h 465"/>
              <a:gd name="T114" fmla="*/ 2666 w 3240"/>
              <a:gd name="T115" fmla="*/ 0 h 4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240"/>
              <a:gd name="T175" fmla="*/ 0 h 465"/>
              <a:gd name="T176" fmla="*/ 3240 w 3240"/>
              <a:gd name="T177" fmla="*/ 465 h 4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240" h="465">
                <a:moveTo>
                  <a:pt x="2676" y="0"/>
                </a:moveTo>
                <a:lnTo>
                  <a:pt x="2693" y="0"/>
                </a:lnTo>
                <a:lnTo>
                  <a:pt x="2711" y="2"/>
                </a:lnTo>
                <a:lnTo>
                  <a:pt x="2730" y="4"/>
                </a:lnTo>
                <a:lnTo>
                  <a:pt x="2749" y="6"/>
                </a:lnTo>
                <a:lnTo>
                  <a:pt x="2770" y="10"/>
                </a:lnTo>
                <a:lnTo>
                  <a:pt x="2791" y="13"/>
                </a:lnTo>
                <a:lnTo>
                  <a:pt x="2812" y="19"/>
                </a:lnTo>
                <a:lnTo>
                  <a:pt x="2835" y="23"/>
                </a:lnTo>
                <a:lnTo>
                  <a:pt x="2858" y="31"/>
                </a:lnTo>
                <a:lnTo>
                  <a:pt x="2883" y="36"/>
                </a:lnTo>
                <a:lnTo>
                  <a:pt x="2908" y="46"/>
                </a:lnTo>
                <a:lnTo>
                  <a:pt x="2933" y="54"/>
                </a:lnTo>
                <a:lnTo>
                  <a:pt x="2960" y="63"/>
                </a:lnTo>
                <a:lnTo>
                  <a:pt x="2987" y="73"/>
                </a:lnTo>
                <a:lnTo>
                  <a:pt x="3016" y="84"/>
                </a:lnTo>
                <a:lnTo>
                  <a:pt x="3045" y="96"/>
                </a:lnTo>
                <a:lnTo>
                  <a:pt x="3068" y="108"/>
                </a:lnTo>
                <a:lnTo>
                  <a:pt x="3091" y="119"/>
                </a:lnTo>
                <a:lnTo>
                  <a:pt x="3110" y="132"/>
                </a:lnTo>
                <a:lnTo>
                  <a:pt x="3129" y="142"/>
                </a:lnTo>
                <a:lnTo>
                  <a:pt x="3148" y="154"/>
                </a:lnTo>
                <a:lnTo>
                  <a:pt x="3164" y="165"/>
                </a:lnTo>
                <a:lnTo>
                  <a:pt x="3179" y="177"/>
                </a:lnTo>
                <a:lnTo>
                  <a:pt x="3190" y="186"/>
                </a:lnTo>
                <a:lnTo>
                  <a:pt x="3202" y="196"/>
                </a:lnTo>
                <a:lnTo>
                  <a:pt x="3214" y="207"/>
                </a:lnTo>
                <a:lnTo>
                  <a:pt x="3221" y="217"/>
                </a:lnTo>
                <a:lnTo>
                  <a:pt x="3229" y="227"/>
                </a:lnTo>
                <a:lnTo>
                  <a:pt x="3233" y="236"/>
                </a:lnTo>
                <a:lnTo>
                  <a:pt x="3237" y="244"/>
                </a:lnTo>
                <a:lnTo>
                  <a:pt x="3240" y="253"/>
                </a:lnTo>
                <a:lnTo>
                  <a:pt x="3240" y="261"/>
                </a:lnTo>
                <a:lnTo>
                  <a:pt x="3240" y="269"/>
                </a:lnTo>
                <a:lnTo>
                  <a:pt x="3238" y="275"/>
                </a:lnTo>
                <a:lnTo>
                  <a:pt x="3237" y="280"/>
                </a:lnTo>
                <a:lnTo>
                  <a:pt x="3233" y="286"/>
                </a:lnTo>
                <a:lnTo>
                  <a:pt x="3229" y="292"/>
                </a:lnTo>
                <a:lnTo>
                  <a:pt x="3223" y="296"/>
                </a:lnTo>
                <a:lnTo>
                  <a:pt x="3215" y="301"/>
                </a:lnTo>
                <a:lnTo>
                  <a:pt x="3210" y="305"/>
                </a:lnTo>
                <a:lnTo>
                  <a:pt x="3200" y="307"/>
                </a:lnTo>
                <a:lnTo>
                  <a:pt x="3190" y="311"/>
                </a:lnTo>
                <a:lnTo>
                  <a:pt x="3179" y="313"/>
                </a:lnTo>
                <a:lnTo>
                  <a:pt x="3167" y="315"/>
                </a:lnTo>
                <a:lnTo>
                  <a:pt x="3156" y="317"/>
                </a:lnTo>
                <a:lnTo>
                  <a:pt x="3141" y="319"/>
                </a:lnTo>
                <a:lnTo>
                  <a:pt x="3125" y="319"/>
                </a:lnTo>
                <a:lnTo>
                  <a:pt x="3110" y="319"/>
                </a:lnTo>
                <a:lnTo>
                  <a:pt x="3048" y="319"/>
                </a:lnTo>
                <a:lnTo>
                  <a:pt x="2987" y="319"/>
                </a:lnTo>
                <a:lnTo>
                  <a:pt x="2927" y="321"/>
                </a:lnTo>
                <a:lnTo>
                  <a:pt x="2868" y="321"/>
                </a:lnTo>
                <a:lnTo>
                  <a:pt x="2810" y="323"/>
                </a:lnTo>
                <a:lnTo>
                  <a:pt x="2751" y="324"/>
                </a:lnTo>
                <a:lnTo>
                  <a:pt x="2693" y="326"/>
                </a:lnTo>
                <a:lnTo>
                  <a:pt x="2638" y="328"/>
                </a:lnTo>
                <a:lnTo>
                  <a:pt x="2580" y="330"/>
                </a:lnTo>
                <a:lnTo>
                  <a:pt x="2524" y="334"/>
                </a:lnTo>
                <a:lnTo>
                  <a:pt x="2469" y="336"/>
                </a:lnTo>
                <a:lnTo>
                  <a:pt x="2415" y="340"/>
                </a:lnTo>
                <a:lnTo>
                  <a:pt x="2361" y="344"/>
                </a:lnTo>
                <a:lnTo>
                  <a:pt x="2307" y="347"/>
                </a:lnTo>
                <a:lnTo>
                  <a:pt x="2254" y="353"/>
                </a:lnTo>
                <a:lnTo>
                  <a:pt x="2202" y="357"/>
                </a:lnTo>
                <a:lnTo>
                  <a:pt x="2162" y="359"/>
                </a:lnTo>
                <a:lnTo>
                  <a:pt x="2121" y="363"/>
                </a:lnTo>
                <a:lnTo>
                  <a:pt x="2083" y="365"/>
                </a:lnTo>
                <a:lnTo>
                  <a:pt x="2046" y="367"/>
                </a:lnTo>
                <a:lnTo>
                  <a:pt x="2008" y="371"/>
                </a:lnTo>
                <a:lnTo>
                  <a:pt x="1972" y="372"/>
                </a:lnTo>
                <a:lnTo>
                  <a:pt x="1935" y="374"/>
                </a:lnTo>
                <a:lnTo>
                  <a:pt x="1900" y="378"/>
                </a:lnTo>
                <a:lnTo>
                  <a:pt x="1864" y="380"/>
                </a:lnTo>
                <a:lnTo>
                  <a:pt x="1831" y="382"/>
                </a:lnTo>
                <a:lnTo>
                  <a:pt x="1797" y="384"/>
                </a:lnTo>
                <a:lnTo>
                  <a:pt x="1764" y="386"/>
                </a:lnTo>
                <a:lnTo>
                  <a:pt x="1732" y="388"/>
                </a:lnTo>
                <a:lnTo>
                  <a:pt x="1699" y="390"/>
                </a:lnTo>
                <a:lnTo>
                  <a:pt x="1668" y="392"/>
                </a:lnTo>
                <a:lnTo>
                  <a:pt x="1637" y="394"/>
                </a:lnTo>
                <a:lnTo>
                  <a:pt x="1609" y="397"/>
                </a:lnTo>
                <a:lnTo>
                  <a:pt x="1580" y="397"/>
                </a:lnTo>
                <a:lnTo>
                  <a:pt x="1551" y="399"/>
                </a:lnTo>
                <a:lnTo>
                  <a:pt x="1522" y="401"/>
                </a:lnTo>
                <a:lnTo>
                  <a:pt x="1495" y="403"/>
                </a:lnTo>
                <a:lnTo>
                  <a:pt x="1469" y="405"/>
                </a:lnTo>
                <a:lnTo>
                  <a:pt x="1444" y="407"/>
                </a:lnTo>
                <a:lnTo>
                  <a:pt x="1417" y="409"/>
                </a:lnTo>
                <a:lnTo>
                  <a:pt x="1394" y="411"/>
                </a:lnTo>
                <a:lnTo>
                  <a:pt x="1369" y="413"/>
                </a:lnTo>
                <a:lnTo>
                  <a:pt x="1346" y="413"/>
                </a:lnTo>
                <a:lnTo>
                  <a:pt x="1323" y="415"/>
                </a:lnTo>
                <a:lnTo>
                  <a:pt x="1300" y="417"/>
                </a:lnTo>
                <a:lnTo>
                  <a:pt x="1279" y="418"/>
                </a:lnTo>
                <a:lnTo>
                  <a:pt x="1257" y="418"/>
                </a:lnTo>
                <a:lnTo>
                  <a:pt x="1236" y="420"/>
                </a:lnTo>
                <a:lnTo>
                  <a:pt x="1217" y="420"/>
                </a:lnTo>
                <a:lnTo>
                  <a:pt x="1198" y="422"/>
                </a:lnTo>
                <a:lnTo>
                  <a:pt x="1181" y="424"/>
                </a:lnTo>
                <a:lnTo>
                  <a:pt x="1161" y="424"/>
                </a:lnTo>
                <a:lnTo>
                  <a:pt x="1144" y="426"/>
                </a:lnTo>
                <a:lnTo>
                  <a:pt x="1129" y="426"/>
                </a:lnTo>
                <a:lnTo>
                  <a:pt x="1112" y="428"/>
                </a:lnTo>
                <a:lnTo>
                  <a:pt x="1096" y="428"/>
                </a:lnTo>
                <a:lnTo>
                  <a:pt x="1083" y="430"/>
                </a:lnTo>
                <a:lnTo>
                  <a:pt x="1067" y="430"/>
                </a:lnTo>
                <a:lnTo>
                  <a:pt x="1054" y="432"/>
                </a:lnTo>
                <a:lnTo>
                  <a:pt x="1042" y="432"/>
                </a:lnTo>
                <a:lnTo>
                  <a:pt x="1029" y="432"/>
                </a:lnTo>
                <a:lnTo>
                  <a:pt x="1017" y="434"/>
                </a:lnTo>
                <a:lnTo>
                  <a:pt x="1008" y="434"/>
                </a:lnTo>
                <a:lnTo>
                  <a:pt x="996" y="436"/>
                </a:lnTo>
                <a:lnTo>
                  <a:pt x="987" y="436"/>
                </a:lnTo>
                <a:lnTo>
                  <a:pt x="979" y="436"/>
                </a:lnTo>
                <a:lnTo>
                  <a:pt x="969" y="436"/>
                </a:lnTo>
                <a:lnTo>
                  <a:pt x="962" y="438"/>
                </a:lnTo>
                <a:lnTo>
                  <a:pt x="954" y="438"/>
                </a:lnTo>
                <a:lnTo>
                  <a:pt x="948" y="438"/>
                </a:lnTo>
                <a:lnTo>
                  <a:pt x="943" y="438"/>
                </a:lnTo>
                <a:lnTo>
                  <a:pt x="937" y="438"/>
                </a:lnTo>
                <a:lnTo>
                  <a:pt x="933" y="438"/>
                </a:lnTo>
                <a:lnTo>
                  <a:pt x="927" y="440"/>
                </a:lnTo>
                <a:lnTo>
                  <a:pt x="925" y="440"/>
                </a:lnTo>
                <a:lnTo>
                  <a:pt x="921" y="440"/>
                </a:lnTo>
                <a:lnTo>
                  <a:pt x="920" y="440"/>
                </a:lnTo>
                <a:lnTo>
                  <a:pt x="918" y="440"/>
                </a:lnTo>
                <a:lnTo>
                  <a:pt x="875" y="443"/>
                </a:lnTo>
                <a:lnTo>
                  <a:pt x="833" y="445"/>
                </a:lnTo>
                <a:lnTo>
                  <a:pt x="793" y="449"/>
                </a:lnTo>
                <a:lnTo>
                  <a:pt x="754" y="451"/>
                </a:lnTo>
                <a:lnTo>
                  <a:pt x="716" y="455"/>
                </a:lnTo>
                <a:lnTo>
                  <a:pt x="680" y="457"/>
                </a:lnTo>
                <a:lnTo>
                  <a:pt x="645" y="459"/>
                </a:lnTo>
                <a:lnTo>
                  <a:pt x="610" y="459"/>
                </a:lnTo>
                <a:lnTo>
                  <a:pt x="578" y="461"/>
                </a:lnTo>
                <a:lnTo>
                  <a:pt x="547" y="463"/>
                </a:lnTo>
                <a:lnTo>
                  <a:pt x="516" y="463"/>
                </a:lnTo>
                <a:lnTo>
                  <a:pt x="488" y="465"/>
                </a:lnTo>
                <a:lnTo>
                  <a:pt x="461" y="465"/>
                </a:lnTo>
                <a:lnTo>
                  <a:pt x="434" y="465"/>
                </a:lnTo>
                <a:lnTo>
                  <a:pt x="409" y="465"/>
                </a:lnTo>
                <a:lnTo>
                  <a:pt x="386" y="465"/>
                </a:lnTo>
                <a:lnTo>
                  <a:pt x="357" y="465"/>
                </a:lnTo>
                <a:lnTo>
                  <a:pt x="330" y="465"/>
                </a:lnTo>
                <a:lnTo>
                  <a:pt x="303" y="463"/>
                </a:lnTo>
                <a:lnTo>
                  <a:pt x="278" y="461"/>
                </a:lnTo>
                <a:lnTo>
                  <a:pt x="255" y="459"/>
                </a:lnTo>
                <a:lnTo>
                  <a:pt x="234" y="457"/>
                </a:lnTo>
                <a:lnTo>
                  <a:pt x="213" y="453"/>
                </a:lnTo>
                <a:lnTo>
                  <a:pt x="192" y="449"/>
                </a:lnTo>
                <a:lnTo>
                  <a:pt x="175" y="445"/>
                </a:lnTo>
                <a:lnTo>
                  <a:pt x="157" y="442"/>
                </a:lnTo>
                <a:lnTo>
                  <a:pt x="140" y="436"/>
                </a:lnTo>
                <a:lnTo>
                  <a:pt x="125" y="430"/>
                </a:lnTo>
                <a:lnTo>
                  <a:pt x="111" y="424"/>
                </a:lnTo>
                <a:lnTo>
                  <a:pt x="98" y="417"/>
                </a:lnTo>
                <a:lnTo>
                  <a:pt x="86" y="409"/>
                </a:lnTo>
                <a:lnTo>
                  <a:pt x="75" y="401"/>
                </a:lnTo>
                <a:lnTo>
                  <a:pt x="65" y="394"/>
                </a:lnTo>
                <a:lnTo>
                  <a:pt x="58" y="386"/>
                </a:lnTo>
                <a:lnTo>
                  <a:pt x="50" y="376"/>
                </a:lnTo>
                <a:lnTo>
                  <a:pt x="42" y="369"/>
                </a:lnTo>
                <a:lnTo>
                  <a:pt x="37" y="361"/>
                </a:lnTo>
                <a:lnTo>
                  <a:pt x="29" y="353"/>
                </a:lnTo>
                <a:lnTo>
                  <a:pt x="25" y="347"/>
                </a:lnTo>
                <a:lnTo>
                  <a:pt x="19" y="340"/>
                </a:lnTo>
                <a:lnTo>
                  <a:pt x="15" y="332"/>
                </a:lnTo>
                <a:lnTo>
                  <a:pt x="12" y="324"/>
                </a:lnTo>
                <a:lnTo>
                  <a:pt x="8" y="319"/>
                </a:lnTo>
                <a:lnTo>
                  <a:pt x="6" y="313"/>
                </a:lnTo>
                <a:lnTo>
                  <a:pt x="4" y="305"/>
                </a:lnTo>
                <a:lnTo>
                  <a:pt x="2" y="299"/>
                </a:lnTo>
                <a:lnTo>
                  <a:pt x="0" y="294"/>
                </a:lnTo>
                <a:lnTo>
                  <a:pt x="0" y="288"/>
                </a:lnTo>
                <a:lnTo>
                  <a:pt x="2" y="276"/>
                </a:lnTo>
                <a:lnTo>
                  <a:pt x="2" y="267"/>
                </a:lnTo>
                <a:lnTo>
                  <a:pt x="6" y="257"/>
                </a:lnTo>
                <a:lnTo>
                  <a:pt x="8" y="250"/>
                </a:lnTo>
                <a:lnTo>
                  <a:pt x="13" y="242"/>
                </a:lnTo>
                <a:lnTo>
                  <a:pt x="17" y="236"/>
                </a:lnTo>
                <a:lnTo>
                  <a:pt x="25" y="230"/>
                </a:lnTo>
                <a:lnTo>
                  <a:pt x="31" y="225"/>
                </a:lnTo>
                <a:lnTo>
                  <a:pt x="40" y="219"/>
                </a:lnTo>
                <a:lnTo>
                  <a:pt x="48" y="215"/>
                </a:lnTo>
                <a:lnTo>
                  <a:pt x="60" y="211"/>
                </a:lnTo>
                <a:lnTo>
                  <a:pt x="69" y="209"/>
                </a:lnTo>
                <a:lnTo>
                  <a:pt x="83" y="207"/>
                </a:lnTo>
                <a:lnTo>
                  <a:pt x="94" y="205"/>
                </a:lnTo>
                <a:lnTo>
                  <a:pt x="109" y="205"/>
                </a:lnTo>
                <a:lnTo>
                  <a:pt x="123" y="205"/>
                </a:lnTo>
                <a:lnTo>
                  <a:pt x="376" y="194"/>
                </a:lnTo>
                <a:lnTo>
                  <a:pt x="626" y="180"/>
                </a:lnTo>
                <a:lnTo>
                  <a:pt x="870" y="165"/>
                </a:lnTo>
                <a:lnTo>
                  <a:pt x="1110" y="148"/>
                </a:lnTo>
                <a:lnTo>
                  <a:pt x="1348" y="127"/>
                </a:lnTo>
                <a:lnTo>
                  <a:pt x="1578" y="106"/>
                </a:lnTo>
                <a:lnTo>
                  <a:pt x="1806" y="79"/>
                </a:lnTo>
                <a:lnTo>
                  <a:pt x="2029" y="52"/>
                </a:lnTo>
                <a:lnTo>
                  <a:pt x="2060" y="48"/>
                </a:lnTo>
                <a:lnTo>
                  <a:pt x="2089" y="46"/>
                </a:lnTo>
                <a:lnTo>
                  <a:pt x="2117" y="42"/>
                </a:lnTo>
                <a:lnTo>
                  <a:pt x="2144" y="40"/>
                </a:lnTo>
                <a:lnTo>
                  <a:pt x="2171" y="36"/>
                </a:lnTo>
                <a:lnTo>
                  <a:pt x="2198" y="35"/>
                </a:lnTo>
                <a:lnTo>
                  <a:pt x="2225" y="33"/>
                </a:lnTo>
                <a:lnTo>
                  <a:pt x="2250" y="31"/>
                </a:lnTo>
                <a:lnTo>
                  <a:pt x="2275" y="27"/>
                </a:lnTo>
                <a:lnTo>
                  <a:pt x="2300" y="25"/>
                </a:lnTo>
                <a:lnTo>
                  <a:pt x="2323" y="23"/>
                </a:lnTo>
                <a:lnTo>
                  <a:pt x="2346" y="21"/>
                </a:lnTo>
                <a:lnTo>
                  <a:pt x="2369" y="19"/>
                </a:lnTo>
                <a:lnTo>
                  <a:pt x="2390" y="17"/>
                </a:lnTo>
                <a:lnTo>
                  <a:pt x="2411" y="15"/>
                </a:lnTo>
                <a:lnTo>
                  <a:pt x="2432" y="13"/>
                </a:lnTo>
                <a:lnTo>
                  <a:pt x="2453" y="12"/>
                </a:lnTo>
                <a:lnTo>
                  <a:pt x="2473" y="12"/>
                </a:lnTo>
                <a:lnTo>
                  <a:pt x="2490" y="10"/>
                </a:lnTo>
                <a:lnTo>
                  <a:pt x="2509" y="8"/>
                </a:lnTo>
                <a:lnTo>
                  <a:pt x="2526" y="8"/>
                </a:lnTo>
                <a:lnTo>
                  <a:pt x="2544" y="6"/>
                </a:lnTo>
                <a:lnTo>
                  <a:pt x="2559" y="6"/>
                </a:lnTo>
                <a:lnTo>
                  <a:pt x="2574" y="4"/>
                </a:lnTo>
                <a:lnTo>
                  <a:pt x="2590" y="4"/>
                </a:lnTo>
                <a:lnTo>
                  <a:pt x="2605" y="2"/>
                </a:lnTo>
                <a:lnTo>
                  <a:pt x="2618" y="2"/>
                </a:lnTo>
                <a:lnTo>
                  <a:pt x="2630" y="2"/>
                </a:lnTo>
                <a:lnTo>
                  <a:pt x="2643" y="2"/>
                </a:lnTo>
                <a:lnTo>
                  <a:pt x="2655" y="0"/>
                </a:lnTo>
                <a:lnTo>
                  <a:pt x="2666" y="0"/>
                </a:lnTo>
                <a:lnTo>
                  <a:pt x="267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esktop\meizhou pics\33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62600" y="3886200"/>
            <a:ext cx="2306665" cy="2686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Meishing\Dropbox\meizhouhuayu\pics\35.1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14167" r="73333"/>
          <a:stretch>
            <a:fillRect/>
          </a:stretch>
        </p:blipFill>
        <p:spPr bwMode="auto">
          <a:xfrm>
            <a:off x="228599" y="1143000"/>
            <a:ext cx="1527259" cy="1371600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000" r="50000" b="51181"/>
          <a:stretch>
            <a:fillRect/>
          </a:stretch>
        </p:blipFill>
        <p:spPr bwMode="auto">
          <a:xfrm>
            <a:off x="359878" y="3229303"/>
            <a:ext cx="3450121" cy="2413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82650" y="6138460"/>
            <a:ext cx="267638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极熊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72017" y="762000"/>
            <a:ext cx="985695" cy="1955800"/>
            <a:chOff x="3572017" y="762000"/>
            <a:chExt cx="985695" cy="1955800"/>
          </a:xfrm>
        </p:grpSpPr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658573" y="1462408"/>
              <a:ext cx="683494" cy="217393"/>
            </a:xfrm>
            <a:custGeom>
              <a:avLst/>
              <a:gdLst>
                <a:gd name="T0" fmla="*/ 1340 w 1831"/>
                <a:gd name="T1" fmla="*/ 2 h 585"/>
                <a:gd name="T2" fmla="*/ 1403 w 1831"/>
                <a:gd name="T3" fmla="*/ 11 h 585"/>
                <a:gd name="T4" fmla="*/ 1486 w 1831"/>
                <a:gd name="T5" fmla="*/ 28 h 585"/>
                <a:gd name="T6" fmla="*/ 1589 w 1831"/>
                <a:gd name="T7" fmla="*/ 55 h 585"/>
                <a:gd name="T8" fmla="*/ 1691 w 1831"/>
                <a:gd name="T9" fmla="*/ 94 h 585"/>
                <a:gd name="T10" fmla="*/ 1766 w 1831"/>
                <a:gd name="T11" fmla="*/ 132 h 585"/>
                <a:gd name="T12" fmla="*/ 1812 w 1831"/>
                <a:gd name="T13" fmla="*/ 165 h 585"/>
                <a:gd name="T14" fmla="*/ 1831 w 1831"/>
                <a:gd name="T15" fmla="*/ 195 h 585"/>
                <a:gd name="T16" fmla="*/ 1829 w 1831"/>
                <a:gd name="T17" fmla="*/ 219 h 585"/>
                <a:gd name="T18" fmla="*/ 1820 w 1831"/>
                <a:gd name="T19" fmla="*/ 242 h 585"/>
                <a:gd name="T20" fmla="*/ 1801 w 1831"/>
                <a:gd name="T21" fmla="*/ 265 h 585"/>
                <a:gd name="T22" fmla="*/ 1774 w 1831"/>
                <a:gd name="T23" fmla="*/ 284 h 585"/>
                <a:gd name="T24" fmla="*/ 1739 w 1831"/>
                <a:gd name="T25" fmla="*/ 305 h 585"/>
                <a:gd name="T26" fmla="*/ 1695 w 1831"/>
                <a:gd name="T27" fmla="*/ 324 h 585"/>
                <a:gd name="T28" fmla="*/ 1645 w 1831"/>
                <a:gd name="T29" fmla="*/ 341 h 585"/>
                <a:gd name="T30" fmla="*/ 1586 w 1831"/>
                <a:gd name="T31" fmla="*/ 359 h 585"/>
                <a:gd name="T32" fmla="*/ 1453 w 1831"/>
                <a:gd name="T33" fmla="*/ 378 h 585"/>
                <a:gd name="T34" fmla="*/ 1321 w 1831"/>
                <a:gd name="T35" fmla="*/ 403 h 585"/>
                <a:gd name="T36" fmla="*/ 1271 w 1831"/>
                <a:gd name="T37" fmla="*/ 418 h 585"/>
                <a:gd name="T38" fmla="*/ 1232 w 1831"/>
                <a:gd name="T39" fmla="*/ 428 h 585"/>
                <a:gd name="T40" fmla="*/ 1182 w 1831"/>
                <a:gd name="T41" fmla="*/ 439 h 585"/>
                <a:gd name="T42" fmla="*/ 1125 w 1831"/>
                <a:gd name="T43" fmla="*/ 455 h 585"/>
                <a:gd name="T44" fmla="*/ 1056 w 1831"/>
                <a:gd name="T45" fmla="*/ 470 h 585"/>
                <a:gd name="T46" fmla="*/ 977 w 1831"/>
                <a:gd name="T47" fmla="*/ 489 h 585"/>
                <a:gd name="T48" fmla="*/ 889 w 1831"/>
                <a:gd name="T49" fmla="*/ 508 h 585"/>
                <a:gd name="T50" fmla="*/ 791 w 1831"/>
                <a:gd name="T51" fmla="*/ 531 h 585"/>
                <a:gd name="T52" fmla="*/ 685 w 1831"/>
                <a:gd name="T53" fmla="*/ 554 h 585"/>
                <a:gd name="T54" fmla="*/ 591 w 1831"/>
                <a:gd name="T55" fmla="*/ 572 h 585"/>
                <a:gd name="T56" fmla="*/ 514 w 1831"/>
                <a:gd name="T57" fmla="*/ 581 h 585"/>
                <a:gd name="T58" fmla="*/ 453 w 1831"/>
                <a:gd name="T59" fmla="*/ 585 h 585"/>
                <a:gd name="T60" fmla="*/ 338 w 1831"/>
                <a:gd name="T61" fmla="*/ 581 h 585"/>
                <a:gd name="T62" fmla="*/ 267 w 1831"/>
                <a:gd name="T63" fmla="*/ 574 h 585"/>
                <a:gd name="T64" fmla="*/ 203 w 1831"/>
                <a:gd name="T65" fmla="*/ 562 h 585"/>
                <a:gd name="T66" fmla="*/ 144 w 1831"/>
                <a:gd name="T67" fmla="*/ 543 h 585"/>
                <a:gd name="T68" fmla="*/ 77 w 1831"/>
                <a:gd name="T69" fmla="*/ 510 h 585"/>
                <a:gd name="T70" fmla="*/ 31 w 1831"/>
                <a:gd name="T71" fmla="*/ 478 h 585"/>
                <a:gd name="T72" fmla="*/ 6 w 1831"/>
                <a:gd name="T73" fmla="*/ 445 h 585"/>
                <a:gd name="T74" fmla="*/ 0 w 1831"/>
                <a:gd name="T75" fmla="*/ 410 h 585"/>
                <a:gd name="T76" fmla="*/ 6 w 1831"/>
                <a:gd name="T77" fmla="*/ 386 h 585"/>
                <a:gd name="T78" fmla="*/ 19 w 1831"/>
                <a:gd name="T79" fmla="*/ 362 h 585"/>
                <a:gd name="T80" fmla="*/ 42 w 1831"/>
                <a:gd name="T81" fmla="*/ 341 h 585"/>
                <a:gd name="T82" fmla="*/ 73 w 1831"/>
                <a:gd name="T83" fmla="*/ 326 h 585"/>
                <a:gd name="T84" fmla="*/ 111 w 1831"/>
                <a:gd name="T85" fmla="*/ 313 h 585"/>
                <a:gd name="T86" fmla="*/ 157 w 1831"/>
                <a:gd name="T87" fmla="*/ 303 h 585"/>
                <a:gd name="T88" fmla="*/ 211 w 1831"/>
                <a:gd name="T89" fmla="*/ 295 h 585"/>
                <a:gd name="T90" fmla="*/ 372 w 1831"/>
                <a:gd name="T91" fmla="*/ 268 h 585"/>
                <a:gd name="T92" fmla="*/ 714 w 1831"/>
                <a:gd name="T93" fmla="*/ 184 h 585"/>
                <a:gd name="T94" fmla="*/ 939 w 1831"/>
                <a:gd name="T95" fmla="*/ 117 h 585"/>
                <a:gd name="T96" fmla="*/ 1161 w 1831"/>
                <a:gd name="T97" fmla="*/ 42 h 585"/>
                <a:gd name="T98" fmla="*/ 1215 w 1831"/>
                <a:gd name="T99" fmla="*/ 23 h 585"/>
                <a:gd name="T100" fmla="*/ 1259 w 1831"/>
                <a:gd name="T101" fmla="*/ 9 h 585"/>
                <a:gd name="T102" fmla="*/ 1288 w 1831"/>
                <a:gd name="T103" fmla="*/ 2 h 585"/>
                <a:gd name="T104" fmla="*/ 1305 w 1831"/>
                <a:gd name="T105" fmla="*/ 0 h 5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31"/>
                <a:gd name="T160" fmla="*/ 0 h 585"/>
                <a:gd name="T161" fmla="*/ 1831 w 1831"/>
                <a:gd name="T162" fmla="*/ 585 h 58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31" h="585">
                  <a:moveTo>
                    <a:pt x="1305" y="0"/>
                  </a:moveTo>
                  <a:lnTo>
                    <a:pt x="1315" y="0"/>
                  </a:lnTo>
                  <a:lnTo>
                    <a:pt x="1326" y="2"/>
                  </a:lnTo>
                  <a:lnTo>
                    <a:pt x="1340" y="2"/>
                  </a:lnTo>
                  <a:lnTo>
                    <a:pt x="1353" y="4"/>
                  </a:lnTo>
                  <a:lnTo>
                    <a:pt x="1369" y="5"/>
                  </a:lnTo>
                  <a:lnTo>
                    <a:pt x="1384" y="9"/>
                  </a:lnTo>
                  <a:lnTo>
                    <a:pt x="1403" y="11"/>
                  </a:lnTo>
                  <a:lnTo>
                    <a:pt x="1422" y="15"/>
                  </a:lnTo>
                  <a:lnTo>
                    <a:pt x="1442" y="19"/>
                  </a:lnTo>
                  <a:lnTo>
                    <a:pt x="1465" y="25"/>
                  </a:lnTo>
                  <a:lnTo>
                    <a:pt x="1486" y="28"/>
                  </a:lnTo>
                  <a:lnTo>
                    <a:pt x="1511" y="34"/>
                  </a:lnTo>
                  <a:lnTo>
                    <a:pt x="1536" y="40"/>
                  </a:lnTo>
                  <a:lnTo>
                    <a:pt x="1562" y="48"/>
                  </a:lnTo>
                  <a:lnTo>
                    <a:pt x="1589" y="55"/>
                  </a:lnTo>
                  <a:lnTo>
                    <a:pt x="1618" y="63"/>
                  </a:lnTo>
                  <a:lnTo>
                    <a:pt x="1645" y="73"/>
                  </a:lnTo>
                  <a:lnTo>
                    <a:pt x="1670" y="84"/>
                  </a:lnTo>
                  <a:lnTo>
                    <a:pt x="1691" y="94"/>
                  </a:lnTo>
                  <a:lnTo>
                    <a:pt x="1712" y="103"/>
                  </a:lnTo>
                  <a:lnTo>
                    <a:pt x="1731" y="113"/>
                  </a:lnTo>
                  <a:lnTo>
                    <a:pt x="1749" y="123"/>
                  </a:lnTo>
                  <a:lnTo>
                    <a:pt x="1766" y="132"/>
                  </a:lnTo>
                  <a:lnTo>
                    <a:pt x="1779" y="140"/>
                  </a:lnTo>
                  <a:lnTo>
                    <a:pt x="1791" y="149"/>
                  </a:lnTo>
                  <a:lnTo>
                    <a:pt x="1802" y="157"/>
                  </a:lnTo>
                  <a:lnTo>
                    <a:pt x="1812" y="165"/>
                  </a:lnTo>
                  <a:lnTo>
                    <a:pt x="1820" y="174"/>
                  </a:lnTo>
                  <a:lnTo>
                    <a:pt x="1825" y="180"/>
                  </a:lnTo>
                  <a:lnTo>
                    <a:pt x="1829" y="188"/>
                  </a:lnTo>
                  <a:lnTo>
                    <a:pt x="1831" y="195"/>
                  </a:lnTo>
                  <a:lnTo>
                    <a:pt x="1831" y="201"/>
                  </a:lnTo>
                  <a:lnTo>
                    <a:pt x="1831" y="207"/>
                  </a:lnTo>
                  <a:lnTo>
                    <a:pt x="1831" y="213"/>
                  </a:lnTo>
                  <a:lnTo>
                    <a:pt x="1829" y="219"/>
                  </a:lnTo>
                  <a:lnTo>
                    <a:pt x="1827" y="224"/>
                  </a:lnTo>
                  <a:lnTo>
                    <a:pt x="1825" y="230"/>
                  </a:lnTo>
                  <a:lnTo>
                    <a:pt x="1824" y="236"/>
                  </a:lnTo>
                  <a:lnTo>
                    <a:pt x="1820" y="242"/>
                  </a:lnTo>
                  <a:lnTo>
                    <a:pt x="1816" y="247"/>
                  </a:lnTo>
                  <a:lnTo>
                    <a:pt x="1812" y="253"/>
                  </a:lnTo>
                  <a:lnTo>
                    <a:pt x="1806" y="259"/>
                  </a:lnTo>
                  <a:lnTo>
                    <a:pt x="1801" y="265"/>
                  </a:lnTo>
                  <a:lnTo>
                    <a:pt x="1795" y="268"/>
                  </a:lnTo>
                  <a:lnTo>
                    <a:pt x="1789" y="274"/>
                  </a:lnTo>
                  <a:lnTo>
                    <a:pt x="1781" y="280"/>
                  </a:lnTo>
                  <a:lnTo>
                    <a:pt x="1774" y="284"/>
                  </a:lnTo>
                  <a:lnTo>
                    <a:pt x="1766" y="290"/>
                  </a:lnTo>
                  <a:lnTo>
                    <a:pt x="1758" y="295"/>
                  </a:lnTo>
                  <a:lnTo>
                    <a:pt x="1749" y="299"/>
                  </a:lnTo>
                  <a:lnTo>
                    <a:pt x="1739" y="305"/>
                  </a:lnTo>
                  <a:lnTo>
                    <a:pt x="1729" y="309"/>
                  </a:lnTo>
                  <a:lnTo>
                    <a:pt x="1718" y="314"/>
                  </a:lnTo>
                  <a:lnTo>
                    <a:pt x="1706" y="318"/>
                  </a:lnTo>
                  <a:lnTo>
                    <a:pt x="1695" y="324"/>
                  </a:lnTo>
                  <a:lnTo>
                    <a:pt x="1683" y="328"/>
                  </a:lnTo>
                  <a:lnTo>
                    <a:pt x="1672" y="332"/>
                  </a:lnTo>
                  <a:lnTo>
                    <a:pt x="1658" y="338"/>
                  </a:lnTo>
                  <a:lnTo>
                    <a:pt x="1645" y="341"/>
                  </a:lnTo>
                  <a:lnTo>
                    <a:pt x="1630" y="345"/>
                  </a:lnTo>
                  <a:lnTo>
                    <a:pt x="1616" y="349"/>
                  </a:lnTo>
                  <a:lnTo>
                    <a:pt x="1601" y="355"/>
                  </a:lnTo>
                  <a:lnTo>
                    <a:pt x="1586" y="359"/>
                  </a:lnTo>
                  <a:lnTo>
                    <a:pt x="1568" y="362"/>
                  </a:lnTo>
                  <a:lnTo>
                    <a:pt x="1530" y="368"/>
                  </a:lnTo>
                  <a:lnTo>
                    <a:pt x="1491" y="372"/>
                  </a:lnTo>
                  <a:lnTo>
                    <a:pt x="1453" y="378"/>
                  </a:lnTo>
                  <a:lnTo>
                    <a:pt x="1419" y="384"/>
                  </a:lnTo>
                  <a:lnTo>
                    <a:pt x="1384" y="389"/>
                  </a:lnTo>
                  <a:lnTo>
                    <a:pt x="1351" y="397"/>
                  </a:lnTo>
                  <a:lnTo>
                    <a:pt x="1321" y="403"/>
                  </a:lnTo>
                  <a:lnTo>
                    <a:pt x="1292" y="410"/>
                  </a:lnTo>
                  <a:lnTo>
                    <a:pt x="1286" y="412"/>
                  </a:lnTo>
                  <a:lnTo>
                    <a:pt x="1278" y="416"/>
                  </a:lnTo>
                  <a:lnTo>
                    <a:pt x="1271" y="418"/>
                  </a:lnTo>
                  <a:lnTo>
                    <a:pt x="1261" y="420"/>
                  </a:lnTo>
                  <a:lnTo>
                    <a:pt x="1252" y="422"/>
                  </a:lnTo>
                  <a:lnTo>
                    <a:pt x="1242" y="426"/>
                  </a:lnTo>
                  <a:lnTo>
                    <a:pt x="1232" y="428"/>
                  </a:lnTo>
                  <a:lnTo>
                    <a:pt x="1221" y="432"/>
                  </a:lnTo>
                  <a:lnTo>
                    <a:pt x="1209" y="434"/>
                  </a:lnTo>
                  <a:lnTo>
                    <a:pt x="1196" y="437"/>
                  </a:lnTo>
                  <a:lnTo>
                    <a:pt x="1182" y="439"/>
                  </a:lnTo>
                  <a:lnTo>
                    <a:pt x="1169" y="443"/>
                  </a:lnTo>
                  <a:lnTo>
                    <a:pt x="1156" y="447"/>
                  </a:lnTo>
                  <a:lnTo>
                    <a:pt x="1140" y="451"/>
                  </a:lnTo>
                  <a:lnTo>
                    <a:pt x="1125" y="455"/>
                  </a:lnTo>
                  <a:lnTo>
                    <a:pt x="1109" y="458"/>
                  </a:lnTo>
                  <a:lnTo>
                    <a:pt x="1092" y="462"/>
                  </a:lnTo>
                  <a:lnTo>
                    <a:pt x="1075" y="466"/>
                  </a:lnTo>
                  <a:lnTo>
                    <a:pt x="1056" y="470"/>
                  </a:lnTo>
                  <a:lnTo>
                    <a:pt x="1038" y="474"/>
                  </a:lnTo>
                  <a:lnTo>
                    <a:pt x="1019" y="480"/>
                  </a:lnTo>
                  <a:lnTo>
                    <a:pt x="998" y="483"/>
                  </a:lnTo>
                  <a:lnTo>
                    <a:pt x="977" y="489"/>
                  </a:lnTo>
                  <a:lnTo>
                    <a:pt x="956" y="493"/>
                  </a:lnTo>
                  <a:lnTo>
                    <a:pt x="935" y="499"/>
                  </a:lnTo>
                  <a:lnTo>
                    <a:pt x="912" y="503"/>
                  </a:lnTo>
                  <a:lnTo>
                    <a:pt x="889" y="508"/>
                  </a:lnTo>
                  <a:lnTo>
                    <a:pt x="866" y="514"/>
                  </a:lnTo>
                  <a:lnTo>
                    <a:pt x="841" y="520"/>
                  </a:lnTo>
                  <a:lnTo>
                    <a:pt x="816" y="526"/>
                  </a:lnTo>
                  <a:lnTo>
                    <a:pt x="791" y="531"/>
                  </a:lnTo>
                  <a:lnTo>
                    <a:pt x="766" y="537"/>
                  </a:lnTo>
                  <a:lnTo>
                    <a:pt x="737" y="543"/>
                  </a:lnTo>
                  <a:lnTo>
                    <a:pt x="710" y="549"/>
                  </a:lnTo>
                  <a:lnTo>
                    <a:pt x="685" y="554"/>
                  </a:lnTo>
                  <a:lnTo>
                    <a:pt x="660" y="560"/>
                  </a:lnTo>
                  <a:lnTo>
                    <a:pt x="637" y="564"/>
                  </a:lnTo>
                  <a:lnTo>
                    <a:pt x="614" y="568"/>
                  </a:lnTo>
                  <a:lnTo>
                    <a:pt x="591" y="572"/>
                  </a:lnTo>
                  <a:lnTo>
                    <a:pt x="572" y="574"/>
                  </a:lnTo>
                  <a:lnTo>
                    <a:pt x="551" y="577"/>
                  </a:lnTo>
                  <a:lnTo>
                    <a:pt x="532" y="579"/>
                  </a:lnTo>
                  <a:lnTo>
                    <a:pt x="514" y="581"/>
                  </a:lnTo>
                  <a:lnTo>
                    <a:pt x="497" y="583"/>
                  </a:lnTo>
                  <a:lnTo>
                    <a:pt x="482" y="583"/>
                  </a:lnTo>
                  <a:lnTo>
                    <a:pt x="466" y="585"/>
                  </a:lnTo>
                  <a:lnTo>
                    <a:pt x="453" y="585"/>
                  </a:lnTo>
                  <a:lnTo>
                    <a:pt x="440" y="585"/>
                  </a:lnTo>
                  <a:lnTo>
                    <a:pt x="397" y="585"/>
                  </a:lnTo>
                  <a:lnTo>
                    <a:pt x="357" y="583"/>
                  </a:lnTo>
                  <a:lnTo>
                    <a:pt x="338" y="581"/>
                  </a:lnTo>
                  <a:lnTo>
                    <a:pt x="320" y="579"/>
                  </a:lnTo>
                  <a:lnTo>
                    <a:pt x="301" y="577"/>
                  </a:lnTo>
                  <a:lnTo>
                    <a:pt x="284" y="576"/>
                  </a:lnTo>
                  <a:lnTo>
                    <a:pt x="267" y="574"/>
                  </a:lnTo>
                  <a:lnTo>
                    <a:pt x="249" y="572"/>
                  </a:lnTo>
                  <a:lnTo>
                    <a:pt x="234" y="568"/>
                  </a:lnTo>
                  <a:lnTo>
                    <a:pt x="219" y="566"/>
                  </a:lnTo>
                  <a:lnTo>
                    <a:pt x="203" y="562"/>
                  </a:lnTo>
                  <a:lnTo>
                    <a:pt x="190" y="558"/>
                  </a:lnTo>
                  <a:lnTo>
                    <a:pt x="177" y="554"/>
                  </a:lnTo>
                  <a:lnTo>
                    <a:pt x="163" y="551"/>
                  </a:lnTo>
                  <a:lnTo>
                    <a:pt x="144" y="543"/>
                  </a:lnTo>
                  <a:lnTo>
                    <a:pt x="125" y="535"/>
                  </a:lnTo>
                  <a:lnTo>
                    <a:pt x="107" y="528"/>
                  </a:lnTo>
                  <a:lnTo>
                    <a:pt x="92" y="518"/>
                  </a:lnTo>
                  <a:lnTo>
                    <a:pt x="77" y="510"/>
                  </a:lnTo>
                  <a:lnTo>
                    <a:pt x="63" y="503"/>
                  </a:lnTo>
                  <a:lnTo>
                    <a:pt x="52" y="495"/>
                  </a:lnTo>
                  <a:lnTo>
                    <a:pt x="40" y="487"/>
                  </a:lnTo>
                  <a:lnTo>
                    <a:pt x="31" y="478"/>
                  </a:lnTo>
                  <a:lnTo>
                    <a:pt x="23" y="470"/>
                  </a:lnTo>
                  <a:lnTo>
                    <a:pt x="15" y="462"/>
                  </a:lnTo>
                  <a:lnTo>
                    <a:pt x="10" y="453"/>
                  </a:lnTo>
                  <a:lnTo>
                    <a:pt x="6" y="445"/>
                  </a:lnTo>
                  <a:lnTo>
                    <a:pt x="2" y="435"/>
                  </a:lnTo>
                  <a:lnTo>
                    <a:pt x="0" y="428"/>
                  </a:lnTo>
                  <a:lnTo>
                    <a:pt x="0" y="418"/>
                  </a:lnTo>
                  <a:lnTo>
                    <a:pt x="0" y="410"/>
                  </a:lnTo>
                  <a:lnTo>
                    <a:pt x="0" y="405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6"/>
                  </a:lnTo>
                  <a:lnTo>
                    <a:pt x="8" y="378"/>
                  </a:lnTo>
                  <a:lnTo>
                    <a:pt x="11" y="372"/>
                  </a:lnTo>
                  <a:lnTo>
                    <a:pt x="15" y="366"/>
                  </a:lnTo>
                  <a:lnTo>
                    <a:pt x="19" y="362"/>
                  </a:lnTo>
                  <a:lnTo>
                    <a:pt x="25" y="357"/>
                  </a:lnTo>
                  <a:lnTo>
                    <a:pt x="31" y="351"/>
                  </a:lnTo>
                  <a:lnTo>
                    <a:pt x="36" y="347"/>
                  </a:lnTo>
                  <a:lnTo>
                    <a:pt x="42" y="341"/>
                  </a:lnTo>
                  <a:lnTo>
                    <a:pt x="50" y="338"/>
                  </a:lnTo>
                  <a:lnTo>
                    <a:pt x="56" y="334"/>
                  </a:lnTo>
                  <a:lnTo>
                    <a:pt x="65" y="330"/>
                  </a:lnTo>
                  <a:lnTo>
                    <a:pt x="73" y="326"/>
                  </a:lnTo>
                  <a:lnTo>
                    <a:pt x="82" y="322"/>
                  </a:lnTo>
                  <a:lnTo>
                    <a:pt x="90" y="318"/>
                  </a:lnTo>
                  <a:lnTo>
                    <a:pt x="100" y="314"/>
                  </a:lnTo>
                  <a:lnTo>
                    <a:pt x="111" y="313"/>
                  </a:lnTo>
                  <a:lnTo>
                    <a:pt x="121" y="309"/>
                  </a:lnTo>
                  <a:lnTo>
                    <a:pt x="132" y="307"/>
                  </a:lnTo>
                  <a:lnTo>
                    <a:pt x="146" y="305"/>
                  </a:lnTo>
                  <a:lnTo>
                    <a:pt x="157" y="303"/>
                  </a:lnTo>
                  <a:lnTo>
                    <a:pt x="171" y="301"/>
                  </a:lnTo>
                  <a:lnTo>
                    <a:pt x="182" y="299"/>
                  </a:lnTo>
                  <a:lnTo>
                    <a:pt x="198" y="297"/>
                  </a:lnTo>
                  <a:lnTo>
                    <a:pt x="211" y="295"/>
                  </a:lnTo>
                  <a:lnTo>
                    <a:pt x="226" y="295"/>
                  </a:lnTo>
                  <a:lnTo>
                    <a:pt x="242" y="293"/>
                  </a:lnTo>
                  <a:lnTo>
                    <a:pt x="257" y="293"/>
                  </a:lnTo>
                  <a:lnTo>
                    <a:pt x="372" y="268"/>
                  </a:lnTo>
                  <a:lnTo>
                    <a:pt x="486" y="242"/>
                  </a:lnTo>
                  <a:lnTo>
                    <a:pt x="601" y="213"/>
                  </a:lnTo>
                  <a:lnTo>
                    <a:pt x="656" y="197"/>
                  </a:lnTo>
                  <a:lnTo>
                    <a:pt x="714" y="184"/>
                  </a:lnTo>
                  <a:lnTo>
                    <a:pt x="770" y="167"/>
                  </a:lnTo>
                  <a:lnTo>
                    <a:pt x="825" y="151"/>
                  </a:lnTo>
                  <a:lnTo>
                    <a:pt x="883" y="134"/>
                  </a:lnTo>
                  <a:lnTo>
                    <a:pt x="939" y="117"/>
                  </a:lnTo>
                  <a:lnTo>
                    <a:pt x="994" y="99"/>
                  </a:lnTo>
                  <a:lnTo>
                    <a:pt x="1050" y="80"/>
                  </a:lnTo>
                  <a:lnTo>
                    <a:pt x="1106" y="61"/>
                  </a:lnTo>
                  <a:lnTo>
                    <a:pt x="1161" y="42"/>
                  </a:lnTo>
                  <a:lnTo>
                    <a:pt x="1175" y="36"/>
                  </a:lnTo>
                  <a:lnTo>
                    <a:pt x="1190" y="32"/>
                  </a:lnTo>
                  <a:lnTo>
                    <a:pt x="1204" y="27"/>
                  </a:lnTo>
                  <a:lnTo>
                    <a:pt x="1215" y="23"/>
                  </a:lnTo>
                  <a:lnTo>
                    <a:pt x="1227" y="19"/>
                  </a:lnTo>
                  <a:lnTo>
                    <a:pt x="1238" y="15"/>
                  </a:lnTo>
                  <a:lnTo>
                    <a:pt x="1250" y="13"/>
                  </a:lnTo>
                  <a:lnTo>
                    <a:pt x="1259" y="9"/>
                  </a:lnTo>
                  <a:lnTo>
                    <a:pt x="1267" y="7"/>
                  </a:lnTo>
                  <a:lnTo>
                    <a:pt x="1275" y="5"/>
                  </a:lnTo>
                  <a:lnTo>
                    <a:pt x="1282" y="4"/>
                  </a:lnTo>
                  <a:lnTo>
                    <a:pt x="1288" y="2"/>
                  </a:lnTo>
                  <a:lnTo>
                    <a:pt x="1294" y="2"/>
                  </a:lnTo>
                  <a:lnTo>
                    <a:pt x="1298" y="0"/>
                  </a:lnTo>
                  <a:lnTo>
                    <a:pt x="1301" y="0"/>
                  </a:lnTo>
                  <a:lnTo>
                    <a:pt x="13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572017" y="762000"/>
              <a:ext cx="985695" cy="1955800"/>
            </a:xfrm>
            <a:custGeom>
              <a:avLst/>
              <a:gdLst>
                <a:gd name="T0" fmla="*/ 284 w 2641"/>
                <a:gd name="T1" fmla="*/ 23 h 5271"/>
                <a:gd name="T2" fmla="*/ 478 w 2641"/>
                <a:gd name="T3" fmla="*/ 109 h 5271"/>
                <a:gd name="T4" fmla="*/ 637 w 2641"/>
                <a:gd name="T5" fmla="*/ 242 h 5271"/>
                <a:gd name="T6" fmla="*/ 700 w 2641"/>
                <a:gd name="T7" fmla="*/ 391 h 5271"/>
                <a:gd name="T8" fmla="*/ 689 w 2641"/>
                <a:gd name="T9" fmla="*/ 480 h 5271"/>
                <a:gd name="T10" fmla="*/ 658 w 2641"/>
                <a:gd name="T11" fmla="*/ 597 h 5271"/>
                <a:gd name="T12" fmla="*/ 620 w 2641"/>
                <a:gd name="T13" fmla="*/ 787 h 5271"/>
                <a:gd name="T14" fmla="*/ 585 w 2641"/>
                <a:gd name="T15" fmla="*/ 1069 h 5271"/>
                <a:gd name="T16" fmla="*/ 551 w 2641"/>
                <a:gd name="T17" fmla="*/ 1441 h 5271"/>
                <a:gd name="T18" fmla="*/ 518 w 2641"/>
                <a:gd name="T19" fmla="*/ 1902 h 5271"/>
                <a:gd name="T20" fmla="*/ 468 w 2641"/>
                <a:gd name="T21" fmla="*/ 2918 h 5271"/>
                <a:gd name="T22" fmla="*/ 445 w 2641"/>
                <a:gd name="T23" fmla="*/ 3739 h 5271"/>
                <a:gd name="T24" fmla="*/ 455 w 2641"/>
                <a:gd name="T25" fmla="*/ 4056 h 5271"/>
                <a:gd name="T26" fmla="*/ 487 w 2641"/>
                <a:gd name="T27" fmla="*/ 4277 h 5271"/>
                <a:gd name="T28" fmla="*/ 543 w 2641"/>
                <a:gd name="T29" fmla="*/ 4444 h 5271"/>
                <a:gd name="T30" fmla="*/ 622 w 2641"/>
                <a:gd name="T31" fmla="*/ 4557 h 5271"/>
                <a:gd name="T32" fmla="*/ 869 w 2641"/>
                <a:gd name="T33" fmla="*/ 4676 h 5271"/>
                <a:gd name="T34" fmla="*/ 1238 w 2641"/>
                <a:gd name="T35" fmla="*/ 4726 h 5271"/>
                <a:gd name="T36" fmla="*/ 1476 w 2641"/>
                <a:gd name="T37" fmla="*/ 4720 h 5271"/>
                <a:gd name="T38" fmla="*/ 1651 w 2641"/>
                <a:gd name="T39" fmla="*/ 4695 h 5271"/>
                <a:gd name="T40" fmla="*/ 1789 w 2641"/>
                <a:gd name="T41" fmla="*/ 4649 h 5271"/>
                <a:gd name="T42" fmla="*/ 1890 w 2641"/>
                <a:gd name="T43" fmla="*/ 4584 h 5271"/>
                <a:gd name="T44" fmla="*/ 2038 w 2641"/>
                <a:gd name="T45" fmla="*/ 4357 h 5271"/>
                <a:gd name="T46" fmla="*/ 2148 w 2641"/>
                <a:gd name="T47" fmla="*/ 4010 h 5271"/>
                <a:gd name="T48" fmla="*/ 2161 w 2641"/>
                <a:gd name="T49" fmla="*/ 3941 h 5271"/>
                <a:gd name="T50" fmla="*/ 2171 w 2641"/>
                <a:gd name="T51" fmla="*/ 3870 h 5271"/>
                <a:gd name="T52" fmla="*/ 2186 w 2641"/>
                <a:gd name="T53" fmla="*/ 3747 h 5271"/>
                <a:gd name="T54" fmla="*/ 2205 w 2641"/>
                <a:gd name="T55" fmla="*/ 3574 h 5271"/>
                <a:gd name="T56" fmla="*/ 2224 w 2641"/>
                <a:gd name="T57" fmla="*/ 3449 h 5271"/>
                <a:gd name="T58" fmla="*/ 2259 w 2641"/>
                <a:gd name="T59" fmla="*/ 3403 h 5271"/>
                <a:gd name="T60" fmla="*/ 2303 w 2641"/>
                <a:gd name="T61" fmla="*/ 3445 h 5271"/>
                <a:gd name="T62" fmla="*/ 2342 w 2641"/>
                <a:gd name="T63" fmla="*/ 3605 h 5271"/>
                <a:gd name="T64" fmla="*/ 2388 w 2641"/>
                <a:gd name="T65" fmla="*/ 3872 h 5271"/>
                <a:gd name="T66" fmla="*/ 2439 w 2641"/>
                <a:gd name="T67" fmla="*/ 4102 h 5271"/>
                <a:gd name="T68" fmla="*/ 2491 w 2641"/>
                <a:gd name="T69" fmla="*/ 4288 h 5271"/>
                <a:gd name="T70" fmla="*/ 2547 w 2641"/>
                <a:gd name="T71" fmla="*/ 4426 h 5271"/>
                <a:gd name="T72" fmla="*/ 2612 w 2641"/>
                <a:gd name="T73" fmla="*/ 4574 h 5271"/>
                <a:gd name="T74" fmla="*/ 2641 w 2641"/>
                <a:gd name="T75" fmla="*/ 4705 h 5271"/>
                <a:gd name="T76" fmla="*/ 2626 w 2641"/>
                <a:gd name="T77" fmla="*/ 4805 h 5271"/>
                <a:gd name="T78" fmla="*/ 2572 w 2641"/>
                <a:gd name="T79" fmla="*/ 4897 h 5271"/>
                <a:gd name="T80" fmla="*/ 2478 w 2641"/>
                <a:gd name="T81" fmla="*/ 4983 h 5271"/>
                <a:gd name="T82" fmla="*/ 2347 w 2641"/>
                <a:gd name="T83" fmla="*/ 5066 h 5271"/>
                <a:gd name="T84" fmla="*/ 2165 w 2641"/>
                <a:gd name="T85" fmla="*/ 5154 h 5271"/>
                <a:gd name="T86" fmla="*/ 1948 w 2641"/>
                <a:gd name="T87" fmla="*/ 5217 h 5271"/>
                <a:gd name="T88" fmla="*/ 1601 w 2641"/>
                <a:gd name="T89" fmla="*/ 5265 h 5271"/>
                <a:gd name="T90" fmla="*/ 1176 w 2641"/>
                <a:gd name="T91" fmla="*/ 5263 h 5271"/>
                <a:gd name="T92" fmla="*/ 881 w 2641"/>
                <a:gd name="T93" fmla="*/ 5227 h 5271"/>
                <a:gd name="T94" fmla="*/ 637 w 2641"/>
                <a:gd name="T95" fmla="*/ 5152 h 5271"/>
                <a:gd name="T96" fmla="*/ 447 w 2641"/>
                <a:gd name="T97" fmla="*/ 5043 h 5271"/>
                <a:gd name="T98" fmla="*/ 299 w 2641"/>
                <a:gd name="T99" fmla="*/ 4883 h 5271"/>
                <a:gd name="T100" fmla="*/ 190 w 2641"/>
                <a:gd name="T101" fmla="*/ 4670 h 5271"/>
                <a:gd name="T102" fmla="*/ 117 w 2641"/>
                <a:gd name="T103" fmla="*/ 4411 h 5271"/>
                <a:gd name="T104" fmla="*/ 84 w 2641"/>
                <a:gd name="T105" fmla="*/ 4102 h 5271"/>
                <a:gd name="T106" fmla="*/ 82 w 2641"/>
                <a:gd name="T107" fmla="*/ 3618 h 5271"/>
                <a:gd name="T108" fmla="*/ 94 w 2641"/>
                <a:gd name="T109" fmla="*/ 2958 h 5271"/>
                <a:gd name="T110" fmla="*/ 109 w 2641"/>
                <a:gd name="T111" fmla="*/ 2196 h 5271"/>
                <a:gd name="T112" fmla="*/ 117 w 2641"/>
                <a:gd name="T113" fmla="*/ 1259 h 5271"/>
                <a:gd name="T114" fmla="*/ 111 w 2641"/>
                <a:gd name="T115" fmla="*/ 643 h 5271"/>
                <a:gd name="T116" fmla="*/ 71 w 2641"/>
                <a:gd name="T117" fmla="*/ 359 h 5271"/>
                <a:gd name="T118" fmla="*/ 19 w 2641"/>
                <a:gd name="T119" fmla="*/ 194 h 5271"/>
                <a:gd name="T120" fmla="*/ 3 w 2641"/>
                <a:gd name="T121" fmla="*/ 65 h 5271"/>
                <a:gd name="T122" fmla="*/ 55 w 2641"/>
                <a:gd name="T123" fmla="*/ 9 h 52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1"/>
                <a:gd name="T187" fmla="*/ 0 h 5271"/>
                <a:gd name="T188" fmla="*/ 2641 w 2641"/>
                <a:gd name="T189" fmla="*/ 5271 h 52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1" h="5271">
                  <a:moveTo>
                    <a:pt x="119" y="0"/>
                  </a:moveTo>
                  <a:lnTo>
                    <a:pt x="142" y="0"/>
                  </a:lnTo>
                  <a:lnTo>
                    <a:pt x="165" y="2"/>
                  </a:lnTo>
                  <a:lnTo>
                    <a:pt x="190" y="4"/>
                  </a:lnTo>
                  <a:lnTo>
                    <a:pt x="213" y="7"/>
                  </a:lnTo>
                  <a:lnTo>
                    <a:pt x="236" y="11"/>
                  </a:lnTo>
                  <a:lnTo>
                    <a:pt x="261" y="17"/>
                  </a:lnTo>
                  <a:lnTo>
                    <a:pt x="284" y="23"/>
                  </a:lnTo>
                  <a:lnTo>
                    <a:pt x="307" y="30"/>
                  </a:lnTo>
                  <a:lnTo>
                    <a:pt x="332" y="38"/>
                  </a:lnTo>
                  <a:lnTo>
                    <a:pt x="355" y="48"/>
                  </a:lnTo>
                  <a:lnTo>
                    <a:pt x="380" y="57"/>
                  </a:lnTo>
                  <a:lnTo>
                    <a:pt x="403" y="69"/>
                  </a:lnTo>
                  <a:lnTo>
                    <a:pt x="428" y="80"/>
                  </a:lnTo>
                  <a:lnTo>
                    <a:pt x="453" y="94"/>
                  </a:lnTo>
                  <a:lnTo>
                    <a:pt x="478" y="109"/>
                  </a:lnTo>
                  <a:lnTo>
                    <a:pt x="501" y="125"/>
                  </a:lnTo>
                  <a:lnTo>
                    <a:pt x="526" y="140"/>
                  </a:lnTo>
                  <a:lnTo>
                    <a:pt x="547" y="157"/>
                  </a:lnTo>
                  <a:lnTo>
                    <a:pt x="568" y="173"/>
                  </a:lnTo>
                  <a:lnTo>
                    <a:pt x="587" y="190"/>
                  </a:lnTo>
                  <a:lnTo>
                    <a:pt x="606" y="207"/>
                  </a:lnTo>
                  <a:lnTo>
                    <a:pt x="622" y="224"/>
                  </a:lnTo>
                  <a:lnTo>
                    <a:pt x="637" y="242"/>
                  </a:lnTo>
                  <a:lnTo>
                    <a:pt x="650" y="261"/>
                  </a:lnTo>
                  <a:lnTo>
                    <a:pt x="662" y="278"/>
                  </a:lnTo>
                  <a:lnTo>
                    <a:pt x="673" y="295"/>
                  </a:lnTo>
                  <a:lnTo>
                    <a:pt x="681" y="315"/>
                  </a:lnTo>
                  <a:lnTo>
                    <a:pt x="689" y="334"/>
                  </a:lnTo>
                  <a:lnTo>
                    <a:pt x="695" y="353"/>
                  </a:lnTo>
                  <a:lnTo>
                    <a:pt x="698" y="372"/>
                  </a:lnTo>
                  <a:lnTo>
                    <a:pt x="700" y="391"/>
                  </a:lnTo>
                  <a:lnTo>
                    <a:pt x="702" y="411"/>
                  </a:lnTo>
                  <a:lnTo>
                    <a:pt x="700" y="418"/>
                  </a:lnTo>
                  <a:lnTo>
                    <a:pt x="698" y="428"/>
                  </a:lnTo>
                  <a:lnTo>
                    <a:pt x="698" y="437"/>
                  </a:lnTo>
                  <a:lnTo>
                    <a:pt x="696" y="447"/>
                  </a:lnTo>
                  <a:lnTo>
                    <a:pt x="695" y="457"/>
                  </a:lnTo>
                  <a:lnTo>
                    <a:pt x="691" y="468"/>
                  </a:lnTo>
                  <a:lnTo>
                    <a:pt x="689" y="480"/>
                  </a:lnTo>
                  <a:lnTo>
                    <a:pt x="687" y="493"/>
                  </a:lnTo>
                  <a:lnTo>
                    <a:pt x="683" y="507"/>
                  </a:lnTo>
                  <a:lnTo>
                    <a:pt x="679" y="520"/>
                  </a:lnTo>
                  <a:lnTo>
                    <a:pt x="675" y="533"/>
                  </a:lnTo>
                  <a:lnTo>
                    <a:pt x="672" y="549"/>
                  </a:lnTo>
                  <a:lnTo>
                    <a:pt x="668" y="564"/>
                  </a:lnTo>
                  <a:lnTo>
                    <a:pt x="662" y="579"/>
                  </a:lnTo>
                  <a:lnTo>
                    <a:pt x="658" y="597"/>
                  </a:lnTo>
                  <a:lnTo>
                    <a:pt x="652" y="612"/>
                  </a:lnTo>
                  <a:lnTo>
                    <a:pt x="647" y="633"/>
                  </a:lnTo>
                  <a:lnTo>
                    <a:pt x="643" y="656"/>
                  </a:lnTo>
                  <a:lnTo>
                    <a:pt x="639" y="679"/>
                  </a:lnTo>
                  <a:lnTo>
                    <a:pt x="633" y="704"/>
                  </a:lnTo>
                  <a:lnTo>
                    <a:pt x="629" y="731"/>
                  </a:lnTo>
                  <a:lnTo>
                    <a:pt x="624" y="758"/>
                  </a:lnTo>
                  <a:lnTo>
                    <a:pt x="620" y="787"/>
                  </a:lnTo>
                  <a:lnTo>
                    <a:pt x="616" y="818"/>
                  </a:lnTo>
                  <a:lnTo>
                    <a:pt x="612" y="850"/>
                  </a:lnTo>
                  <a:lnTo>
                    <a:pt x="606" y="883"/>
                  </a:lnTo>
                  <a:lnTo>
                    <a:pt x="602" y="917"/>
                  </a:lnTo>
                  <a:lnTo>
                    <a:pt x="599" y="954"/>
                  </a:lnTo>
                  <a:lnTo>
                    <a:pt x="593" y="990"/>
                  </a:lnTo>
                  <a:lnTo>
                    <a:pt x="589" y="1031"/>
                  </a:lnTo>
                  <a:lnTo>
                    <a:pt x="585" y="1069"/>
                  </a:lnTo>
                  <a:lnTo>
                    <a:pt x="581" y="1111"/>
                  </a:lnTo>
                  <a:lnTo>
                    <a:pt x="576" y="1153"/>
                  </a:lnTo>
                  <a:lnTo>
                    <a:pt x="572" y="1198"/>
                  </a:lnTo>
                  <a:lnTo>
                    <a:pt x="568" y="1244"/>
                  </a:lnTo>
                  <a:lnTo>
                    <a:pt x="564" y="1292"/>
                  </a:lnTo>
                  <a:lnTo>
                    <a:pt x="558" y="1340"/>
                  </a:lnTo>
                  <a:lnTo>
                    <a:pt x="554" y="1390"/>
                  </a:lnTo>
                  <a:lnTo>
                    <a:pt x="551" y="1441"/>
                  </a:lnTo>
                  <a:lnTo>
                    <a:pt x="547" y="1493"/>
                  </a:lnTo>
                  <a:lnTo>
                    <a:pt x="543" y="1547"/>
                  </a:lnTo>
                  <a:lnTo>
                    <a:pt x="539" y="1603"/>
                  </a:lnTo>
                  <a:lnTo>
                    <a:pt x="533" y="1660"/>
                  </a:lnTo>
                  <a:lnTo>
                    <a:pt x="529" y="1718"/>
                  </a:lnTo>
                  <a:lnTo>
                    <a:pt x="526" y="1777"/>
                  </a:lnTo>
                  <a:lnTo>
                    <a:pt x="522" y="1839"/>
                  </a:lnTo>
                  <a:lnTo>
                    <a:pt x="518" y="1902"/>
                  </a:lnTo>
                  <a:lnTo>
                    <a:pt x="514" y="1965"/>
                  </a:lnTo>
                  <a:lnTo>
                    <a:pt x="506" y="2115"/>
                  </a:lnTo>
                  <a:lnTo>
                    <a:pt x="499" y="2259"/>
                  </a:lnTo>
                  <a:lnTo>
                    <a:pt x="491" y="2401"/>
                  </a:lnTo>
                  <a:lnTo>
                    <a:pt x="485" y="2538"/>
                  </a:lnTo>
                  <a:lnTo>
                    <a:pt x="480" y="2668"/>
                  </a:lnTo>
                  <a:lnTo>
                    <a:pt x="474" y="2797"/>
                  </a:lnTo>
                  <a:lnTo>
                    <a:pt x="468" y="2918"/>
                  </a:lnTo>
                  <a:lnTo>
                    <a:pt x="462" y="3037"/>
                  </a:lnTo>
                  <a:lnTo>
                    <a:pt x="458" y="3150"/>
                  </a:lnTo>
                  <a:lnTo>
                    <a:pt x="455" y="3259"/>
                  </a:lnTo>
                  <a:lnTo>
                    <a:pt x="453" y="3365"/>
                  </a:lnTo>
                  <a:lnTo>
                    <a:pt x="449" y="3465"/>
                  </a:lnTo>
                  <a:lnTo>
                    <a:pt x="447" y="3561"/>
                  </a:lnTo>
                  <a:lnTo>
                    <a:pt x="445" y="3651"/>
                  </a:lnTo>
                  <a:lnTo>
                    <a:pt x="445" y="3739"/>
                  </a:lnTo>
                  <a:lnTo>
                    <a:pt x="445" y="3820"/>
                  </a:lnTo>
                  <a:lnTo>
                    <a:pt x="445" y="3856"/>
                  </a:lnTo>
                  <a:lnTo>
                    <a:pt x="445" y="3893"/>
                  </a:lnTo>
                  <a:lnTo>
                    <a:pt x="447" y="3927"/>
                  </a:lnTo>
                  <a:lnTo>
                    <a:pt x="447" y="3960"/>
                  </a:lnTo>
                  <a:lnTo>
                    <a:pt x="449" y="3993"/>
                  </a:lnTo>
                  <a:lnTo>
                    <a:pt x="451" y="4025"/>
                  </a:lnTo>
                  <a:lnTo>
                    <a:pt x="455" y="4056"/>
                  </a:lnTo>
                  <a:lnTo>
                    <a:pt x="457" y="4087"/>
                  </a:lnTo>
                  <a:lnTo>
                    <a:pt x="460" y="4117"/>
                  </a:lnTo>
                  <a:lnTo>
                    <a:pt x="462" y="4146"/>
                  </a:lnTo>
                  <a:lnTo>
                    <a:pt x="466" y="4173"/>
                  </a:lnTo>
                  <a:lnTo>
                    <a:pt x="472" y="4200"/>
                  </a:lnTo>
                  <a:lnTo>
                    <a:pt x="476" y="4227"/>
                  </a:lnTo>
                  <a:lnTo>
                    <a:pt x="481" y="4252"/>
                  </a:lnTo>
                  <a:lnTo>
                    <a:pt x="487" y="4277"/>
                  </a:lnTo>
                  <a:lnTo>
                    <a:pt x="493" y="4300"/>
                  </a:lnTo>
                  <a:lnTo>
                    <a:pt x="499" y="4323"/>
                  </a:lnTo>
                  <a:lnTo>
                    <a:pt x="505" y="4346"/>
                  </a:lnTo>
                  <a:lnTo>
                    <a:pt x="512" y="4367"/>
                  </a:lnTo>
                  <a:lnTo>
                    <a:pt x="518" y="4386"/>
                  </a:lnTo>
                  <a:lnTo>
                    <a:pt x="526" y="4407"/>
                  </a:lnTo>
                  <a:lnTo>
                    <a:pt x="533" y="4424"/>
                  </a:lnTo>
                  <a:lnTo>
                    <a:pt x="543" y="4444"/>
                  </a:lnTo>
                  <a:lnTo>
                    <a:pt x="551" y="4461"/>
                  </a:lnTo>
                  <a:lnTo>
                    <a:pt x="560" y="4476"/>
                  </a:lnTo>
                  <a:lnTo>
                    <a:pt x="570" y="4492"/>
                  </a:lnTo>
                  <a:lnTo>
                    <a:pt x="579" y="4507"/>
                  </a:lnTo>
                  <a:lnTo>
                    <a:pt x="589" y="4520"/>
                  </a:lnTo>
                  <a:lnTo>
                    <a:pt x="599" y="4534"/>
                  </a:lnTo>
                  <a:lnTo>
                    <a:pt x="610" y="4545"/>
                  </a:lnTo>
                  <a:lnTo>
                    <a:pt x="622" y="4557"/>
                  </a:lnTo>
                  <a:lnTo>
                    <a:pt x="633" y="4567"/>
                  </a:lnTo>
                  <a:lnTo>
                    <a:pt x="662" y="4586"/>
                  </a:lnTo>
                  <a:lnTo>
                    <a:pt x="693" y="4603"/>
                  </a:lnTo>
                  <a:lnTo>
                    <a:pt x="725" y="4620"/>
                  </a:lnTo>
                  <a:lnTo>
                    <a:pt x="758" y="4636"/>
                  </a:lnTo>
                  <a:lnTo>
                    <a:pt x="794" y="4651"/>
                  </a:lnTo>
                  <a:lnTo>
                    <a:pt x="831" y="4664"/>
                  </a:lnTo>
                  <a:lnTo>
                    <a:pt x="869" y="4676"/>
                  </a:lnTo>
                  <a:lnTo>
                    <a:pt x="910" y="4686"/>
                  </a:lnTo>
                  <a:lnTo>
                    <a:pt x="952" y="4695"/>
                  </a:lnTo>
                  <a:lnTo>
                    <a:pt x="996" y="4705"/>
                  </a:lnTo>
                  <a:lnTo>
                    <a:pt x="1042" y="4711"/>
                  </a:lnTo>
                  <a:lnTo>
                    <a:pt x="1088" y="4716"/>
                  </a:lnTo>
                  <a:lnTo>
                    <a:pt x="1136" y="4722"/>
                  </a:lnTo>
                  <a:lnTo>
                    <a:pt x="1188" y="4724"/>
                  </a:lnTo>
                  <a:lnTo>
                    <a:pt x="1238" y="4726"/>
                  </a:lnTo>
                  <a:lnTo>
                    <a:pt x="1292" y="4728"/>
                  </a:lnTo>
                  <a:lnTo>
                    <a:pt x="1320" y="4726"/>
                  </a:lnTo>
                  <a:lnTo>
                    <a:pt x="1347" y="4726"/>
                  </a:lnTo>
                  <a:lnTo>
                    <a:pt x="1374" y="4726"/>
                  </a:lnTo>
                  <a:lnTo>
                    <a:pt x="1401" y="4724"/>
                  </a:lnTo>
                  <a:lnTo>
                    <a:pt x="1426" y="4724"/>
                  </a:lnTo>
                  <a:lnTo>
                    <a:pt x="1451" y="4722"/>
                  </a:lnTo>
                  <a:lnTo>
                    <a:pt x="1476" y="4720"/>
                  </a:lnTo>
                  <a:lnTo>
                    <a:pt x="1499" y="4718"/>
                  </a:lnTo>
                  <a:lnTo>
                    <a:pt x="1522" y="4716"/>
                  </a:lnTo>
                  <a:lnTo>
                    <a:pt x="1545" y="4712"/>
                  </a:lnTo>
                  <a:lnTo>
                    <a:pt x="1568" y="4711"/>
                  </a:lnTo>
                  <a:lnTo>
                    <a:pt x="1589" y="4707"/>
                  </a:lnTo>
                  <a:lnTo>
                    <a:pt x="1610" y="4703"/>
                  </a:lnTo>
                  <a:lnTo>
                    <a:pt x="1631" y="4699"/>
                  </a:lnTo>
                  <a:lnTo>
                    <a:pt x="1651" y="4695"/>
                  </a:lnTo>
                  <a:lnTo>
                    <a:pt x="1670" y="4689"/>
                  </a:lnTo>
                  <a:lnTo>
                    <a:pt x="1689" y="4686"/>
                  </a:lnTo>
                  <a:lnTo>
                    <a:pt x="1706" y="4680"/>
                  </a:lnTo>
                  <a:lnTo>
                    <a:pt x="1723" y="4674"/>
                  </a:lnTo>
                  <a:lnTo>
                    <a:pt x="1741" y="4668"/>
                  </a:lnTo>
                  <a:lnTo>
                    <a:pt x="1758" y="4663"/>
                  </a:lnTo>
                  <a:lnTo>
                    <a:pt x="1773" y="4657"/>
                  </a:lnTo>
                  <a:lnTo>
                    <a:pt x="1789" y="4649"/>
                  </a:lnTo>
                  <a:lnTo>
                    <a:pt x="1804" y="4641"/>
                  </a:lnTo>
                  <a:lnTo>
                    <a:pt x="1818" y="4636"/>
                  </a:lnTo>
                  <a:lnTo>
                    <a:pt x="1831" y="4626"/>
                  </a:lnTo>
                  <a:lnTo>
                    <a:pt x="1844" y="4618"/>
                  </a:lnTo>
                  <a:lnTo>
                    <a:pt x="1856" y="4611"/>
                  </a:lnTo>
                  <a:lnTo>
                    <a:pt x="1869" y="4601"/>
                  </a:lnTo>
                  <a:lnTo>
                    <a:pt x="1879" y="4593"/>
                  </a:lnTo>
                  <a:lnTo>
                    <a:pt x="1890" y="4584"/>
                  </a:lnTo>
                  <a:lnTo>
                    <a:pt x="1900" y="4574"/>
                  </a:lnTo>
                  <a:lnTo>
                    <a:pt x="1923" y="4547"/>
                  </a:lnTo>
                  <a:lnTo>
                    <a:pt x="1944" y="4520"/>
                  </a:lnTo>
                  <a:lnTo>
                    <a:pt x="1963" y="4490"/>
                  </a:lnTo>
                  <a:lnTo>
                    <a:pt x="1985" y="4459"/>
                  </a:lnTo>
                  <a:lnTo>
                    <a:pt x="2004" y="4426"/>
                  </a:lnTo>
                  <a:lnTo>
                    <a:pt x="2021" y="4392"/>
                  </a:lnTo>
                  <a:lnTo>
                    <a:pt x="2038" y="4357"/>
                  </a:lnTo>
                  <a:lnTo>
                    <a:pt x="2056" y="4319"/>
                  </a:lnTo>
                  <a:lnTo>
                    <a:pt x="2071" y="4279"/>
                  </a:lnTo>
                  <a:lnTo>
                    <a:pt x="2086" y="4238"/>
                  </a:lnTo>
                  <a:lnTo>
                    <a:pt x="2100" y="4196"/>
                  </a:lnTo>
                  <a:lnTo>
                    <a:pt x="2113" y="4152"/>
                  </a:lnTo>
                  <a:lnTo>
                    <a:pt x="2127" y="4106"/>
                  </a:lnTo>
                  <a:lnTo>
                    <a:pt x="2138" y="4060"/>
                  </a:lnTo>
                  <a:lnTo>
                    <a:pt x="2148" y="4010"/>
                  </a:lnTo>
                  <a:lnTo>
                    <a:pt x="2159" y="3960"/>
                  </a:lnTo>
                  <a:lnTo>
                    <a:pt x="2159" y="3958"/>
                  </a:lnTo>
                  <a:lnTo>
                    <a:pt x="2159" y="3956"/>
                  </a:lnTo>
                  <a:lnTo>
                    <a:pt x="2159" y="3954"/>
                  </a:lnTo>
                  <a:lnTo>
                    <a:pt x="2159" y="3950"/>
                  </a:lnTo>
                  <a:lnTo>
                    <a:pt x="2161" y="3945"/>
                  </a:lnTo>
                  <a:lnTo>
                    <a:pt x="2161" y="3941"/>
                  </a:lnTo>
                  <a:lnTo>
                    <a:pt x="2161" y="3933"/>
                  </a:lnTo>
                  <a:lnTo>
                    <a:pt x="2163" y="3927"/>
                  </a:lnTo>
                  <a:lnTo>
                    <a:pt x="2163" y="3920"/>
                  </a:lnTo>
                  <a:lnTo>
                    <a:pt x="2165" y="3910"/>
                  </a:lnTo>
                  <a:lnTo>
                    <a:pt x="2167" y="3902"/>
                  </a:lnTo>
                  <a:lnTo>
                    <a:pt x="2167" y="3891"/>
                  </a:lnTo>
                  <a:lnTo>
                    <a:pt x="2169" y="3881"/>
                  </a:lnTo>
                  <a:lnTo>
                    <a:pt x="2171" y="3870"/>
                  </a:lnTo>
                  <a:lnTo>
                    <a:pt x="2173" y="3856"/>
                  </a:lnTo>
                  <a:lnTo>
                    <a:pt x="2173" y="3843"/>
                  </a:lnTo>
                  <a:lnTo>
                    <a:pt x="2175" y="3829"/>
                  </a:lnTo>
                  <a:lnTo>
                    <a:pt x="2176" y="3814"/>
                  </a:lnTo>
                  <a:lnTo>
                    <a:pt x="2178" y="3799"/>
                  </a:lnTo>
                  <a:lnTo>
                    <a:pt x="2180" y="3781"/>
                  </a:lnTo>
                  <a:lnTo>
                    <a:pt x="2182" y="3764"/>
                  </a:lnTo>
                  <a:lnTo>
                    <a:pt x="2186" y="3747"/>
                  </a:lnTo>
                  <a:lnTo>
                    <a:pt x="2188" y="3728"/>
                  </a:lnTo>
                  <a:lnTo>
                    <a:pt x="2190" y="3708"/>
                  </a:lnTo>
                  <a:lnTo>
                    <a:pt x="2192" y="3687"/>
                  </a:lnTo>
                  <a:lnTo>
                    <a:pt x="2196" y="3666"/>
                  </a:lnTo>
                  <a:lnTo>
                    <a:pt x="2198" y="3645"/>
                  </a:lnTo>
                  <a:lnTo>
                    <a:pt x="2200" y="3622"/>
                  </a:lnTo>
                  <a:lnTo>
                    <a:pt x="2203" y="3597"/>
                  </a:lnTo>
                  <a:lnTo>
                    <a:pt x="2205" y="3574"/>
                  </a:lnTo>
                  <a:lnTo>
                    <a:pt x="2209" y="3549"/>
                  </a:lnTo>
                  <a:lnTo>
                    <a:pt x="2209" y="3530"/>
                  </a:lnTo>
                  <a:lnTo>
                    <a:pt x="2211" y="3515"/>
                  </a:lnTo>
                  <a:lnTo>
                    <a:pt x="2213" y="3499"/>
                  </a:lnTo>
                  <a:lnTo>
                    <a:pt x="2215" y="3484"/>
                  </a:lnTo>
                  <a:lnTo>
                    <a:pt x="2219" y="3470"/>
                  </a:lnTo>
                  <a:lnTo>
                    <a:pt x="2221" y="3459"/>
                  </a:lnTo>
                  <a:lnTo>
                    <a:pt x="2224" y="3449"/>
                  </a:lnTo>
                  <a:lnTo>
                    <a:pt x="2226" y="3438"/>
                  </a:lnTo>
                  <a:lnTo>
                    <a:pt x="2230" y="3430"/>
                  </a:lnTo>
                  <a:lnTo>
                    <a:pt x="2234" y="3422"/>
                  </a:lnTo>
                  <a:lnTo>
                    <a:pt x="2240" y="3417"/>
                  </a:lnTo>
                  <a:lnTo>
                    <a:pt x="2244" y="3411"/>
                  </a:lnTo>
                  <a:lnTo>
                    <a:pt x="2249" y="3407"/>
                  </a:lnTo>
                  <a:lnTo>
                    <a:pt x="2253" y="3405"/>
                  </a:lnTo>
                  <a:lnTo>
                    <a:pt x="2259" y="3403"/>
                  </a:lnTo>
                  <a:lnTo>
                    <a:pt x="2265" y="3401"/>
                  </a:lnTo>
                  <a:lnTo>
                    <a:pt x="2271" y="3403"/>
                  </a:lnTo>
                  <a:lnTo>
                    <a:pt x="2276" y="3405"/>
                  </a:lnTo>
                  <a:lnTo>
                    <a:pt x="2282" y="3411"/>
                  </a:lnTo>
                  <a:lnTo>
                    <a:pt x="2288" y="3417"/>
                  </a:lnTo>
                  <a:lnTo>
                    <a:pt x="2294" y="3424"/>
                  </a:lnTo>
                  <a:lnTo>
                    <a:pt x="2297" y="3434"/>
                  </a:lnTo>
                  <a:lnTo>
                    <a:pt x="2303" y="3445"/>
                  </a:lnTo>
                  <a:lnTo>
                    <a:pt x="2309" y="3459"/>
                  </a:lnTo>
                  <a:lnTo>
                    <a:pt x="2313" y="3474"/>
                  </a:lnTo>
                  <a:lnTo>
                    <a:pt x="2319" y="3492"/>
                  </a:lnTo>
                  <a:lnTo>
                    <a:pt x="2322" y="3511"/>
                  </a:lnTo>
                  <a:lnTo>
                    <a:pt x="2328" y="3532"/>
                  </a:lnTo>
                  <a:lnTo>
                    <a:pt x="2332" y="3555"/>
                  </a:lnTo>
                  <a:lnTo>
                    <a:pt x="2338" y="3578"/>
                  </a:lnTo>
                  <a:lnTo>
                    <a:pt x="2342" y="3605"/>
                  </a:lnTo>
                  <a:lnTo>
                    <a:pt x="2347" y="3632"/>
                  </a:lnTo>
                  <a:lnTo>
                    <a:pt x="2353" y="3668"/>
                  </a:lnTo>
                  <a:lnTo>
                    <a:pt x="2359" y="3705"/>
                  </a:lnTo>
                  <a:lnTo>
                    <a:pt x="2365" y="3739"/>
                  </a:lnTo>
                  <a:lnTo>
                    <a:pt x="2370" y="3774"/>
                  </a:lnTo>
                  <a:lnTo>
                    <a:pt x="2376" y="3806"/>
                  </a:lnTo>
                  <a:lnTo>
                    <a:pt x="2382" y="3839"/>
                  </a:lnTo>
                  <a:lnTo>
                    <a:pt x="2388" y="3872"/>
                  </a:lnTo>
                  <a:lnTo>
                    <a:pt x="2395" y="3902"/>
                  </a:lnTo>
                  <a:lnTo>
                    <a:pt x="2401" y="3933"/>
                  </a:lnTo>
                  <a:lnTo>
                    <a:pt x="2407" y="3964"/>
                  </a:lnTo>
                  <a:lnTo>
                    <a:pt x="2413" y="3993"/>
                  </a:lnTo>
                  <a:lnTo>
                    <a:pt x="2420" y="4021"/>
                  </a:lnTo>
                  <a:lnTo>
                    <a:pt x="2426" y="4048"/>
                  </a:lnTo>
                  <a:lnTo>
                    <a:pt x="2432" y="4075"/>
                  </a:lnTo>
                  <a:lnTo>
                    <a:pt x="2439" y="4102"/>
                  </a:lnTo>
                  <a:lnTo>
                    <a:pt x="2445" y="4129"/>
                  </a:lnTo>
                  <a:lnTo>
                    <a:pt x="2453" y="4154"/>
                  </a:lnTo>
                  <a:lnTo>
                    <a:pt x="2459" y="4177"/>
                  </a:lnTo>
                  <a:lnTo>
                    <a:pt x="2464" y="4200"/>
                  </a:lnTo>
                  <a:lnTo>
                    <a:pt x="2472" y="4223"/>
                  </a:lnTo>
                  <a:lnTo>
                    <a:pt x="2478" y="4246"/>
                  </a:lnTo>
                  <a:lnTo>
                    <a:pt x="2486" y="4267"/>
                  </a:lnTo>
                  <a:lnTo>
                    <a:pt x="2491" y="4288"/>
                  </a:lnTo>
                  <a:lnTo>
                    <a:pt x="2499" y="4307"/>
                  </a:lnTo>
                  <a:lnTo>
                    <a:pt x="2505" y="4327"/>
                  </a:lnTo>
                  <a:lnTo>
                    <a:pt x="2512" y="4346"/>
                  </a:lnTo>
                  <a:lnTo>
                    <a:pt x="2520" y="4363"/>
                  </a:lnTo>
                  <a:lnTo>
                    <a:pt x="2526" y="4380"/>
                  </a:lnTo>
                  <a:lnTo>
                    <a:pt x="2534" y="4396"/>
                  </a:lnTo>
                  <a:lnTo>
                    <a:pt x="2539" y="4413"/>
                  </a:lnTo>
                  <a:lnTo>
                    <a:pt x="2547" y="4426"/>
                  </a:lnTo>
                  <a:lnTo>
                    <a:pt x="2555" y="4442"/>
                  </a:lnTo>
                  <a:lnTo>
                    <a:pt x="2564" y="4461"/>
                  </a:lnTo>
                  <a:lnTo>
                    <a:pt x="2574" y="4480"/>
                  </a:lnTo>
                  <a:lnTo>
                    <a:pt x="2583" y="4499"/>
                  </a:lnTo>
                  <a:lnTo>
                    <a:pt x="2591" y="4519"/>
                  </a:lnTo>
                  <a:lnTo>
                    <a:pt x="2599" y="4538"/>
                  </a:lnTo>
                  <a:lnTo>
                    <a:pt x="2606" y="4555"/>
                  </a:lnTo>
                  <a:lnTo>
                    <a:pt x="2612" y="4574"/>
                  </a:lnTo>
                  <a:lnTo>
                    <a:pt x="2618" y="4591"/>
                  </a:lnTo>
                  <a:lnTo>
                    <a:pt x="2624" y="4609"/>
                  </a:lnTo>
                  <a:lnTo>
                    <a:pt x="2628" y="4626"/>
                  </a:lnTo>
                  <a:lnTo>
                    <a:pt x="2633" y="4643"/>
                  </a:lnTo>
                  <a:lnTo>
                    <a:pt x="2635" y="4659"/>
                  </a:lnTo>
                  <a:lnTo>
                    <a:pt x="2639" y="4674"/>
                  </a:lnTo>
                  <a:lnTo>
                    <a:pt x="2639" y="4689"/>
                  </a:lnTo>
                  <a:lnTo>
                    <a:pt x="2641" y="4705"/>
                  </a:lnTo>
                  <a:lnTo>
                    <a:pt x="2641" y="4720"/>
                  </a:lnTo>
                  <a:lnTo>
                    <a:pt x="2641" y="4732"/>
                  </a:lnTo>
                  <a:lnTo>
                    <a:pt x="2641" y="4745"/>
                  </a:lnTo>
                  <a:lnTo>
                    <a:pt x="2639" y="4757"/>
                  </a:lnTo>
                  <a:lnTo>
                    <a:pt x="2637" y="4768"/>
                  </a:lnTo>
                  <a:lnTo>
                    <a:pt x="2633" y="4782"/>
                  </a:lnTo>
                  <a:lnTo>
                    <a:pt x="2630" y="4793"/>
                  </a:lnTo>
                  <a:lnTo>
                    <a:pt x="2626" y="4805"/>
                  </a:lnTo>
                  <a:lnTo>
                    <a:pt x="2622" y="4816"/>
                  </a:lnTo>
                  <a:lnTo>
                    <a:pt x="2616" y="4828"/>
                  </a:lnTo>
                  <a:lnTo>
                    <a:pt x="2610" y="4839"/>
                  </a:lnTo>
                  <a:lnTo>
                    <a:pt x="2605" y="4851"/>
                  </a:lnTo>
                  <a:lnTo>
                    <a:pt x="2597" y="4862"/>
                  </a:lnTo>
                  <a:lnTo>
                    <a:pt x="2589" y="4874"/>
                  </a:lnTo>
                  <a:lnTo>
                    <a:pt x="2580" y="4885"/>
                  </a:lnTo>
                  <a:lnTo>
                    <a:pt x="2572" y="4897"/>
                  </a:lnTo>
                  <a:lnTo>
                    <a:pt x="2562" y="4908"/>
                  </a:lnTo>
                  <a:lnTo>
                    <a:pt x="2553" y="4918"/>
                  </a:lnTo>
                  <a:lnTo>
                    <a:pt x="2541" y="4929"/>
                  </a:lnTo>
                  <a:lnTo>
                    <a:pt x="2530" y="4941"/>
                  </a:lnTo>
                  <a:lnTo>
                    <a:pt x="2518" y="4950"/>
                  </a:lnTo>
                  <a:lnTo>
                    <a:pt x="2505" y="4962"/>
                  </a:lnTo>
                  <a:lnTo>
                    <a:pt x="2491" y="4974"/>
                  </a:lnTo>
                  <a:lnTo>
                    <a:pt x="2478" y="4983"/>
                  </a:lnTo>
                  <a:lnTo>
                    <a:pt x="2464" y="4995"/>
                  </a:lnTo>
                  <a:lnTo>
                    <a:pt x="2449" y="5004"/>
                  </a:lnTo>
                  <a:lnTo>
                    <a:pt x="2434" y="5014"/>
                  </a:lnTo>
                  <a:lnTo>
                    <a:pt x="2416" y="5025"/>
                  </a:lnTo>
                  <a:lnTo>
                    <a:pt x="2401" y="5035"/>
                  </a:lnTo>
                  <a:lnTo>
                    <a:pt x="2384" y="5046"/>
                  </a:lnTo>
                  <a:lnTo>
                    <a:pt x="2365" y="5056"/>
                  </a:lnTo>
                  <a:lnTo>
                    <a:pt x="2347" y="5066"/>
                  </a:lnTo>
                  <a:lnTo>
                    <a:pt x="2328" y="5075"/>
                  </a:lnTo>
                  <a:lnTo>
                    <a:pt x="2305" y="5089"/>
                  </a:lnTo>
                  <a:lnTo>
                    <a:pt x="2284" y="5100"/>
                  </a:lnTo>
                  <a:lnTo>
                    <a:pt x="2261" y="5112"/>
                  </a:lnTo>
                  <a:lnTo>
                    <a:pt x="2238" y="5123"/>
                  </a:lnTo>
                  <a:lnTo>
                    <a:pt x="2213" y="5133"/>
                  </a:lnTo>
                  <a:lnTo>
                    <a:pt x="2188" y="5144"/>
                  </a:lnTo>
                  <a:lnTo>
                    <a:pt x="2165" y="5154"/>
                  </a:lnTo>
                  <a:lnTo>
                    <a:pt x="2138" y="5164"/>
                  </a:lnTo>
                  <a:lnTo>
                    <a:pt x="2113" y="5171"/>
                  </a:lnTo>
                  <a:lnTo>
                    <a:pt x="2086" y="5181"/>
                  </a:lnTo>
                  <a:lnTo>
                    <a:pt x="2059" y="5189"/>
                  </a:lnTo>
                  <a:lnTo>
                    <a:pt x="2033" y="5196"/>
                  </a:lnTo>
                  <a:lnTo>
                    <a:pt x="2006" y="5204"/>
                  </a:lnTo>
                  <a:lnTo>
                    <a:pt x="1977" y="5212"/>
                  </a:lnTo>
                  <a:lnTo>
                    <a:pt x="1948" y="5217"/>
                  </a:lnTo>
                  <a:lnTo>
                    <a:pt x="1919" y="5223"/>
                  </a:lnTo>
                  <a:lnTo>
                    <a:pt x="1889" y="5229"/>
                  </a:lnTo>
                  <a:lnTo>
                    <a:pt x="1858" y="5235"/>
                  </a:lnTo>
                  <a:lnTo>
                    <a:pt x="1827" y="5240"/>
                  </a:lnTo>
                  <a:lnTo>
                    <a:pt x="1796" y="5244"/>
                  </a:lnTo>
                  <a:lnTo>
                    <a:pt x="1733" y="5252"/>
                  </a:lnTo>
                  <a:lnTo>
                    <a:pt x="1668" y="5260"/>
                  </a:lnTo>
                  <a:lnTo>
                    <a:pt x="1601" y="5265"/>
                  </a:lnTo>
                  <a:lnTo>
                    <a:pt x="1532" y="5267"/>
                  </a:lnTo>
                  <a:lnTo>
                    <a:pt x="1459" y="5271"/>
                  </a:lnTo>
                  <a:lnTo>
                    <a:pt x="1386" y="5271"/>
                  </a:lnTo>
                  <a:lnTo>
                    <a:pt x="1341" y="5271"/>
                  </a:lnTo>
                  <a:lnTo>
                    <a:pt x="1299" y="5269"/>
                  </a:lnTo>
                  <a:lnTo>
                    <a:pt x="1257" y="5269"/>
                  </a:lnTo>
                  <a:lnTo>
                    <a:pt x="1217" y="5267"/>
                  </a:lnTo>
                  <a:lnTo>
                    <a:pt x="1176" y="5263"/>
                  </a:lnTo>
                  <a:lnTo>
                    <a:pt x="1136" y="5261"/>
                  </a:lnTo>
                  <a:lnTo>
                    <a:pt x="1098" y="5258"/>
                  </a:lnTo>
                  <a:lnTo>
                    <a:pt x="1059" y="5254"/>
                  </a:lnTo>
                  <a:lnTo>
                    <a:pt x="1021" y="5250"/>
                  </a:lnTo>
                  <a:lnTo>
                    <a:pt x="984" y="5244"/>
                  </a:lnTo>
                  <a:lnTo>
                    <a:pt x="950" y="5238"/>
                  </a:lnTo>
                  <a:lnTo>
                    <a:pt x="913" y="5233"/>
                  </a:lnTo>
                  <a:lnTo>
                    <a:pt x="881" y="5227"/>
                  </a:lnTo>
                  <a:lnTo>
                    <a:pt x="846" y="5219"/>
                  </a:lnTo>
                  <a:lnTo>
                    <a:pt x="814" y="5212"/>
                  </a:lnTo>
                  <a:lnTo>
                    <a:pt x="783" y="5202"/>
                  </a:lnTo>
                  <a:lnTo>
                    <a:pt x="752" y="5194"/>
                  </a:lnTo>
                  <a:lnTo>
                    <a:pt x="721" y="5185"/>
                  </a:lnTo>
                  <a:lnTo>
                    <a:pt x="693" y="5175"/>
                  </a:lnTo>
                  <a:lnTo>
                    <a:pt x="664" y="5164"/>
                  </a:lnTo>
                  <a:lnTo>
                    <a:pt x="637" y="5152"/>
                  </a:lnTo>
                  <a:lnTo>
                    <a:pt x="610" y="5141"/>
                  </a:lnTo>
                  <a:lnTo>
                    <a:pt x="585" y="5129"/>
                  </a:lnTo>
                  <a:lnTo>
                    <a:pt x="558" y="5116"/>
                  </a:lnTo>
                  <a:lnTo>
                    <a:pt x="535" y="5102"/>
                  </a:lnTo>
                  <a:lnTo>
                    <a:pt x="512" y="5089"/>
                  </a:lnTo>
                  <a:lnTo>
                    <a:pt x="489" y="5073"/>
                  </a:lnTo>
                  <a:lnTo>
                    <a:pt x="466" y="5058"/>
                  </a:lnTo>
                  <a:lnTo>
                    <a:pt x="447" y="5043"/>
                  </a:lnTo>
                  <a:lnTo>
                    <a:pt x="426" y="5027"/>
                  </a:lnTo>
                  <a:lnTo>
                    <a:pt x="407" y="5010"/>
                  </a:lnTo>
                  <a:lnTo>
                    <a:pt x="387" y="4993"/>
                  </a:lnTo>
                  <a:lnTo>
                    <a:pt x="370" y="4972"/>
                  </a:lnTo>
                  <a:lnTo>
                    <a:pt x="351" y="4950"/>
                  </a:lnTo>
                  <a:lnTo>
                    <a:pt x="334" y="4929"/>
                  </a:lnTo>
                  <a:lnTo>
                    <a:pt x="316" y="4906"/>
                  </a:lnTo>
                  <a:lnTo>
                    <a:pt x="299" y="4883"/>
                  </a:lnTo>
                  <a:lnTo>
                    <a:pt x="284" y="4860"/>
                  </a:lnTo>
                  <a:lnTo>
                    <a:pt x="268" y="4835"/>
                  </a:lnTo>
                  <a:lnTo>
                    <a:pt x="253" y="4810"/>
                  </a:lnTo>
                  <a:lnTo>
                    <a:pt x="240" y="4783"/>
                  </a:lnTo>
                  <a:lnTo>
                    <a:pt x="226" y="4757"/>
                  </a:lnTo>
                  <a:lnTo>
                    <a:pt x="213" y="4728"/>
                  </a:lnTo>
                  <a:lnTo>
                    <a:pt x="201" y="4701"/>
                  </a:lnTo>
                  <a:lnTo>
                    <a:pt x="190" y="4670"/>
                  </a:lnTo>
                  <a:lnTo>
                    <a:pt x="178" y="4641"/>
                  </a:lnTo>
                  <a:lnTo>
                    <a:pt x="167" y="4611"/>
                  </a:lnTo>
                  <a:lnTo>
                    <a:pt x="157" y="4578"/>
                  </a:lnTo>
                  <a:lnTo>
                    <a:pt x="147" y="4547"/>
                  </a:lnTo>
                  <a:lnTo>
                    <a:pt x="140" y="4513"/>
                  </a:lnTo>
                  <a:lnTo>
                    <a:pt x="132" y="4480"/>
                  </a:lnTo>
                  <a:lnTo>
                    <a:pt x="124" y="4446"/>
                  </a:lnTo>
                  <a:lnTo>
                    <a:pt x="117" y="4411"/>
                  </a:lnTo>
                  <a:lnTo>
                    <a:pt x="111" y="4375"/>
                  </a:lnTo>
                  <a:lnTo>
                    <a:pt x="105" y="4338"/>
                  </a:lnTo>
                  <a:lnTo>
                    <a:pt x="99" y="4300"/>
                  </a:lnTo>
                  <a:lnTo>
                    <a:pt x="96" y="4261"/>
                  </a:lnTo>
                  <a:lnTo>
                    <a:pt x="92" y="4223"/>
                  </a:lnTo>
                  <a:lnTo>
                    <a:pt x="88" y="4183"/>
                  </a:lnTo>
                  <a:lnTo>
                    <a:pt x="86" y="4142"/>
                  </a:lnTo>
                  <a:lnTo>
                    <a:pt x="84" y="4102"/>
                  </a:lnTo>
                  <a:lnTo>
                    <a:pt x="82" y="4060"/>
                  </a:lnTo>
                  <a:lnTo>
                    <a:pt x="80" y="4018"/>
                  </a:lnTo>
                  <a:lnTo>
                    <a:pt x="80" y="3973"/>
                  </a:lnTo>
                  <a:lnTo>
                    <a:pt x="80" y="3906"/>
                  </a:lnTo>
                  <a:lnTo>
                    <a:pt x="80" y="3837"/>
                  </a:lnTo>
                  <a:lnTo>
                    <a:pt x="80" y="3766"/>
                  </a:lnTo>
                  <a:lnTo>
                    <a:pt x="82" y="3693"/>
                  </a:lnTo>
                  <a:lnTo>
                    <a:pt x="82" y="3618"/>
                  </a:lnTo>
                  <a:lnTo>
                    <a:pt x="84" y="3541"/>
                  </a:lnTo>
                  <a:lnTo>
                    <a:pt x="84" y="3463"/>
                  </a:lnTo>
                  <a:lnTo>
                    <a:pt x="86" y="3384"/>
                  </a:lnTo>
                  <a:lnTo>
                    <a:pt x="86" y="3302"/>
                  </a:lnTo>
                  <a:lnTo>
                    <a:pt x="88" y="3219"/>
                  </a:lnTo>
                  <a:lnTo>
                    <a:pt x="90" y="3135"/>
                  </a:lnTo>
                  <a:lnTo>
                    <a:pt x="92" y="3046"/>
                  </a:lnTo>
                  <a:lnTo>
                    <a:pt x="94" y="2958"/>
                  </a:lnTo>
                  <a:lnTo>
                    <a:pt x="96" y="2870"/>
                  </a:lnTo>
                  <a:lnTo>
                    <a:pt x="98" y="2777"/>
                  </a:lnTo>
                  <a:lnTo>
                    <a:pt x="99" y="2683"/>
                  </a:lnTo>
                  <a:lnTo>
                    <a:pt x="101" y="2591"/>
                  </a:lnTo>
                  <a:lnTo>
                    <a:pt x="103" y="2497"/>
                  </a:lnTo>
                  <a:lnTo>
                    <a:pt x="105" y="2399"/>
                  </a:lnTo>
                  <a:lnTo>
                    <a:pt x="107" y="2299"/>
                  </a:lnTo>
                  <a:lnTo>
                    <a:pt x="109" y="2196"/>
                  </a:lnTo>
                  <a:lnTo>
                    <a:pt x="111" y="2088"/>
                  </a:lnTo>
                  <a:lnTo>
                    <a:pt x="113" y="1979"/>
                  </a:lnTo>
                  <a:lnTo>
                    <a:pt x="113" y="1868"/>
                  </a:lnTo>
                  <a:lnTo>
                    <a:pt x="115" y="1750"/>
                  </a:lnTo>
                  <a:lnTo>
                    <a:pt x="115" y="1633"/>
                  </a:lnTo>
                  <a:lnTo>
                    <a:pt x="117" y="1511"/>
                  </a:lnTo>
                  <a:lnTo>
                    <a:pt x="117" y="1386"/>
                  </a:lnTo>
                  <a:lnTo>
                    <a:pt x="117" y="1259"/>
                  </a:lnTo>
                  <a:lnTo>
                    <a:pt x="119" y="1128"/>
                  </a:lnTo>
                  <a:lnTo>
                    <a:pt x="119" y="994"/>
                  </a:lnTo>
                  <a:lnTo>
                    <a:pt x="119" y="856"/>
                  </a:lnTo>
                  <a:lnTo>
                    <a:pt x="119" y="812"/>
                  </a:lnTo>
                  <a:lnTo>
                    <a:pt x="117" y="768"/>
                  </a:lnTo>
                  <a:lnTo>
                    <a:pt x="115" y="725"/>
                  </a:lnTo>
                  <a:lnTo>
                    <a:pt x="113" y="683"/>
                  </a:lnTo>
                  <a:lnTo>
                    <a:pt x="111" y="643"/>
                  </a:lnTo>
                  <a:lnTo>
                    <a:pt x="107" y="603"/>
                  </a:lnTo>
                  <a:lnTo>
                    <a:pt x="103" y="564"/>
                  </a:lnTo>
                  <a:lnTo>
                    <a:pt x="99" y="528"/>
                  </a:lnTo>
                  <a:lnTo>
                    <a:pt x="96" y="491"/>
                  </a:lnTo>
                  <a:lnTo>
                    <a:pt x="90" y="457"/>
                  </a:lnTo>
                  <a:lnTo>
                    <a:pt x="84" y="422"/>
                  </a:lnTo>
                  <a:lnTo>
                    <a:pt x="78" y="389"/>
                  </a:lnTo>
                  <a:lnTo>
                    <a:pt x="71" y="359"/>
                  </a:lnTo>
                  <a:lnTo>
                    <a:pt x="65" y="328"/>
                  </a:lnTo>
                  <a:lnTo>
                    <a:pt x="57" y="299"/>
                  </a:lnTo>
                  <a:lnTo>
                    <a:pt x="50" y="270"/>
                  </a:lnTo>
                  <a:lnTo>
                    <a:pt x="44" y="257"/>
                  </a:lnTo>
                  <a:lnTo>
                    <a:pt x="38" y="244"/>
                  </a:lnTo>
                  <a:lnTo>
                    <a:pt x="32" y="230"/>
                  </a:lnTo>
                  <a:lnTo>
                    <a:pt x="28" y="217"/>
                  </a:lnTo>
                  <a:lnTo>
                    <a:pt x="19" y="194"/>
                  </a:lnTo>
                  <a:lnTo>
                    <a:pt x="13" y="171"/>
                  </a:lnTo>
                  <a:lnTo>
                    <a:pt x="7" y="149"/>
                  </a:lnTo>
                  <a:lnTo>
                    <a:pt x="2" y="130"/>
                  </a:lnTo>
                  <a:lnTo>
                    <a:pt x="0" y="113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5"/>
                  </a:lnTo>
                  <a:lnTo>
                    <a:pt x="3" y="65"/>
                  </a:lnTo>
                  <a:lnTo>
                    <a:pt x="5" y="55"/>
                  </a:lnTo>
                  <a:lnTo>
                    <a:pt x="9" y="46"/>
                  </a:lnTo>
                  <a:lnTo>
                    <a:pt x="15" y="38"/>
                  </a:lnTo>
                  <a:lnTo>
                    <a:pt x="21" y="30"/>
                  </a:lnTo>
                  <a:lnTo>
                    <a:pt x="28" y="25"/>
                  </a:lnTo>
                  <a:lnTo>
                    <a:pt x="36" y="19"/>
                  </a:lnTo>
                  <a:lnTo>
                    <a:pt x="44" y="13"/>
                  </a:lnTo>
                  <a:lnTo>
                    <a:pt x="55" y="9"/>
                  </a:lnTo>
                  <a:lnTo>
                    <a:pt x="65" y="6"/>
                  </a:lnTo>
                  <a:lnTo>
                    <a:pt x="76" y="2"/>
                  </a:lnTo>
                  <a:lnTo>
                    <a:pt x="90" y="0"/>
                  </a:lnTo>
                  <a:lnTo>
                    <a:pt x="103" y="0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6705600" y="4343400"/>
            <a:ext cx="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7400" y="30480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5800" y="2895600"/>
            <a:ext cx="5715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0" dirty="0" smtClean="0">
                <a:solidFill>
                  <a:srgbClr val="FF99FF"/>
                </a:solidFill>
                <a:latin typeface="Adobe Kaiti Std R" pitchFamily="18" charset="-128"/>
                <a:ea typeface="Adobe Kaiti Std R" pitchFamily="18" charset="-128"/>
                <a:cs typeface="Adobe Arabic" pitchFamily="18" charset="-78"/>
              </a:rPr>
              <a:t>北</a:t>
            </a:r>
            <a:endParaRPr lang="en-US" sz="35000" dirty="0">
              <a:solidFill>
                <a:srgbClr val="FF99FF"/>
              </a:solidFill>
              <a:latin typeface="Adobe Kaiti Std R" pitchFamily="18" charset="-128"/>
              <a:ea typeface="Adobe Kaiti Std R" pitchFamily="18" charset="-128"/>
              <a:cs typeface="Adobe Arabic" pitchFamily="18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90800" y="958619"/>
            <a:ext cx="824521" cy="1742858"/>
            <a:chOff x="2590800" y="958619"/>
            <a:chExt cx="824521" cy="1742858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060889" y="958619"/>
              <a:ext cx="290261" cy="1417139"/>
            </a:xfrm>
            <a:custGeom>
              <a:avLst/>
              <a:gdLst>
                <a:gd name="T0" fmla="*/ 202 w 777"/>
                <a:gd name="T1" fmla="*/ 1 h 3820"/>
                <a:gd name="T2" fmla="*/ 274 w 777"/>
                <a:gd name="T3" fmla="*/ 13 h 3820"/>
                <a:gd name="T4" fmla="*/ 351 w 777"/>
                <a:gd name="T5" fmla="*/ 34 h 3820"/>
                <a:gd name="T6" fmla="*/ 434 w 777"/>
                <a:gd name="T7" fmla="*/ 67 h 3820"/>
                <a:gd name="T8" fmla="*/ 522 w 777"/>
                <a:gd name="T9" fmla="*/ 111 h 3820"/>
                <a:gd name="T10" fmla="*/ 607 w 777"/>
                <a:gd name="T11" fmla="*/ 157 h 3820"/>
                <a:gd name="T12" fmla="*/ 670 w 777"/>
                <a:gd name="T13" fmla="*/ 197 h 3820"/>
                <a:gd name="T14" fmla="*/ 718 w 777"/>
                <a:gd name="T15" fmla="*/ 243 h 3820"/>
                <a:gd name="T16" fmla="*/ 751 w 777"/>
                <a:gd name="T17" fmla="*/ 295 h 3820"/>
                <a:gd name="T18" fmla="*/ 772 w 777"/>
                <a:gd name="T19" fmla="*/ 351 h 3820"/>
                <a:gd name="T20" fmla="*/ 777 w 777"/>
                <a:gd name="T21" fmla="*/ 410 h 3820"/>
                <a:gd name="T22" fmla="*/ 775 w 777"/>
                <a:gd name="T23" fmla="*/ 418 h 3820"/>
                <a:gd name="T24" fmla="*/ 768 w 777"/>
                <a:gd name="T25" fmla="*/ 435 h 3820"/>
                <a:gd name="T26" fmla="*/ 754 w 777"/>
                <a:gd name="T27" fmla="*/ 462 h 3820"/>
                <a:gd name="T28" fmla="*/ 737 w 777"/>
                <a:gd name="T29" fmla="*/ 497 h 3820"/>
                <a:gd name="T30" fmla="*/ 716 w 777"/>
                <a:gd name="T31" fmla="*/ 541 h 3820"/>
                <a:gd name="T32" fmla="*/ 704 w 777"/>
                <a:gd name="T33" fmla="*/ 568 h 3820"/>
                <a:gd name="T34" fmla="*/ 697 w 777"/>
                <a:gd name="T35" fmla="*/ 595 h 3820"/>
                <a:gd name="T36" fmla="*/ 687 w 777"/>
                <a:gd name="T37" fmla="*/ 629 h 3820"/>
                <a:gd name="T38" fmla="*/ 679 w 777"/>
                <a:gd name="T39" fmla="*/ 675 h 3820"/>
                <a:gd name="T40" fmla="*/ 670 w 777"/>
                <a:gd name="T41" fmla="*/ 733 h 3820"/>
                <a:gd name="T42" fmla="*/ 658 w 777"/>
                <a:gd name="T43" fmla="*/ 798 h 3820"/>
                <a:gd name="T44" fmla="*/ 649 w 777"/>
                <a:gd name="T45" fmla="*/ 875 h 3820"/>
                <a:gd name="T46" fmla="*/ 637 w 777"/>
                <a:gd name="T47" fmla="*/ 961 h 3820"/>
                <a:gd name="T48" fmla="*/ 626 w 777"/>
                <a:gd name="T49" fmla="*/ 1059 h 3820"/>
                <a:gd name="T50" fmla="*/ 614 w 777"/>
                <a:gd name="T51" fmla="*/ 1165 h 3820"/>
                <a:gd name="T52" fmla="*/ 603 w 777"/>
                <a:gd name="T53" fmla="*/ 1282 h 3820"/>
                <a:gd name="T54" fmla="*/ 188 w 777"/>
                <a:gd name="T55" fmla="*/ 1199 h 3820"/>
                <a:gd name="T56" fmla="*/ 180 w 777"/>
                <a:gd name="T57" fmla="*/ 965 h 3820"/>
                <a:gd name="T58" fmla="*/ 159 w 777"/>
                <a:gd name="T59" fmla="*/ 719 h 3820"/>
                <a:gd name="T60" fmla="*/ 136 w 777"/>
                <a:gd name="T61" fmla="*/ 529 h 3820"/>
                <a:gd name="T62" fmla="*/ 129 w 777"/>
                <a:gd name="T63" fmla="*/ 470 h 3820"/>
                <a:gd name="T64" fmla="*/ 117 w 777"/>
                <a:gd name="T65" fmla="*/ 416 h 3820"/>
                <a:gd name="T66" fmla="*/ 102 w 777"/>
                <a:gd name="T67" fmla="*/ 366 h 3820"/>
                <a:gd name="T68" fmla="*/ 81 w 777"/>
                <a:gd name="T69" fmla="*/ 320 h 3820"/>
                <a:gd name="T70" fmla="*/ 56 w 777"/>
                <a:gd name="T71" fmla="*/ 278 h 3820"/>
                <a:gd name="T72" fmla="*/ 36 w 777"/>
                <a:gd name="T73" fmla="*/ 249 h 3820"/>
                <a:gd name="T74" fmla="*/ 13 w 777"/>
                <a:gd name="T75" fmla="*/ 209 h 3820"/>
                <a:gd name="T76" fmla="*/ 0 w 777"/>
                <a:gd name="T77" fmla="*/ 174 h 3820"/>
                <a:gd name="T78" fmla="*/ 2 w 777"/>
                <a:gd name="T79" fmla="*/ 126 h 3820"/>
                <a:gd name="T80" fmla="*/ 15 w 777"/>
                <a:gd name="T81" fmla="*/ 78 h 3820"/>
                <a:gd name="T82" fmla="*/ 38 w 777"/>
                <a:gd name="T83" fmla="*/ 40 h 3820"/>
                <a:gd name="T84" fmla="*/ 73 w 777"/>
                <a:gd name="T85" fmla="*/ 15 h 3820"/>
                <a:gd name="T86" fmla="*/ 119 w 777"/>
                <a:gd name="T87" fmla="*/ 1 h 3820"/>
                <a:gd name="T88" fmla="*/ 157 w 777"/>
                <a:gd name="T89" fmla="*/ 0 h 38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77"/>
                <a:gd name="T136" fmla="*/ 0 h 3820"/>
                <a:gd name="T137" fmla="*/ 777 w 777"/>
                <a:gd name="T138" fmla="*/ 3820 h 38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77" h="3820">
                  <a:moveTo>
                    <a:pt x="157" y="0"/>
                  </a:moveTo>
                  <a:lnTo>
                    <a:pt x="178" y="0"/>
                  </a:lnTo>
                  <a:lnTo>
                    <a:pt x="202" y="1"/>
                  </a:lnTo>
                  <a:lnTo>
                    <a:pt x="226" y="3"/>
                  </a:lnTo>
                  <a:lnTo>
                    <a:pt x="250" y="7"/>
                  </a:lnTo>
                  <a:lnTo>
                    <a:pt x="274" y="13"/>
                  </a:lnTo>
                  <a:lnTo>
                    <a:pt x="299" y="19"/>
                  </a:lnTo>
                  <a:lnTo>
                    <a:pt x="324" y="26"/>
                  </a:lnTo>
                  <a:lnTo>
                    <a:pt x="351" y="34"/>
                  </a:lnTo>
                  <a:lnTo>
                    <a:pt x="378" y="44"/>
                  </a:lnTo>
                  <a:lnTo>
                    <a:pt x="405" y="55"/>
                  </a:lnTo>
                  <a:lnTo>
                    <a:pt x="434" y="67"/>
                  </a:lnTo>
                  <a:lnTo>
                    <a:pt x="463" y="80"/>
                  </a:lnTo>
                  <a:lnTo>
                    <a:pt x="491" y="96"/>
                  </a:lnTo>
                  <a:lnTo>
                    <a:pt x="522" y="111"/>
                  </a:lnTo>
                  <a:lnTo>
                    <a:pt x="553" y="128"/>
                  </a:lnTo>
                  <a:lnTo>
                    <a:pt x="584" y="145"/>
                  </a:lnTo>
                  <a:lnTo>
                    <a:pt x="607" y="157"/>
                  </a:lnTo>
                  <a:lnTo>
                    <a:pt x="630" y="170"/>
                  </a:lnTo>
                  <a:lnTo>
                    <a:pt x="651" y="184"/>
                  </a:lnTo>
                  <a:lnTo>
                    <a:pt x="670" y="197"/>
                  </a:lnTo>
                  <a:lnTo>
                    <a:pt x="687" y="213"/>
                  </a:lnTo>
                  <a:lnTo>
                    <a:pt x="703" y="228"/>
                  </a:lnTo>
                  <a:lnTo>
                    <a:pt x="718" y="243"/>
                  </a:lnTo>
                  <a:lnTo>
                    <a:pt x="729" y="261"/>
                  </a:lnTo>
                  <a:lnTo>
                    <a:pt x="741" y="276"/>
                  </a:lnTo>
                  <a:lnTo>
                    <a:pt x="751" y="295"/>
                  </a:lnTo>
                  <a:lnTo>
                    <a:pt x="760" y="312"/>
                  </a:lnTo>
                  <a:lnTo>
                    <a:pt x="766" y="332"/>
                  </a:lnTo>
                  <a:lnTo>
                    <a:pt x="772" y="351"/>
                  </a:lnTo>
                  <a:lnTo>
                    <a:pt x="775" y="370"/>
                  </a:lnTo>
                  <a:lnTo>
                    <a:pt x="777" y="389"/>
                  </a:lnTo>
                  <a:lnTo>
                    <a:pt x="777" y="410"/>
                  </a:lnTo>
                  <a:lnTo>
                    <a:pt x="777" y="412"/>
                  </a:lnTo>
                  <a:lnTo>
                    <a:pt x="777" y="414"/>
                  </a:lnTo>
                  <a:lnTo>
                    <a:pt x="775" y="418"/>
                  </a:lnTo>
                  <a:lnTo>
                    <a:pt x="774" y="424"/>
                  </a:lnTo>
                  <a:lnTo>
                    <a:pt x="770" y="430"/>
                  </a:lnTo>
                  <a:lnTo>
                    <a:pt x="768" y="435"/>
                  </a:lnTo>
                  <a:lnTo>
                    <a:pt x="764" y="443"/>
                  </a:lnTo>
                  <a:lnTo>
                    <a:pt x="760" y="453"/>
                  </a:lnTo>
                  <a:lnTo>
                    <a:pt x="754" y="462"/>
                  </a:lnTo>
                  <a:lnTo>
                    <a:pt x="751" y="472"/>
                  </a:lnTo>
                  <a:lnTo>
                    <a:pt x="745" y="483"/>
                  </a:lnTo>
                  <a:lnTo>
                    <a:pt x="737" y="497"/>
                  </a:lnTo>
                  <a:lnTo>
                    <a:pt x="731" y="510"/>
                  </a:lnTo>
                  <a:lnTo>
                    <a:pt x="724" y="526"/>
                  </a:lnTo>
                  <a:lnTo>
                    <a:pt x="716" y="541"/>
                  </a:lnTo>
                  <a:lnTo>
                    <a:pt x="708" y="556"/>
                  </a:lnTo>
                  <a:lnTo>
                    <a:pt x="706" y="562"/>
                  </a:lnTo>
                  <a:lnTo>
                    <a:pt x="704" y="568"/>
                  </a:lnTo>
                  <a:lnTo>
                    <a:pt x="701" y="575"/>
                  </a:lnTo>
                  <a:lnTo>
                    <a:pt x="699" y="585"/>
                  </a:lnTo>
                  <a:lnTo>
                    <a:pt x="697" y="595"/>
                  </a:lnTo>
                  <a:lnTo>
                    <a:pt x="693" y="604"/>
                  </a:lnTo>
                  <a:lnTo>
                    <a:pt x="691" y="618"/>
                  </a:lnTo>
                  <a:lnTo>
                    <a:pt x="687" y="629"/>
                  </a:lnTo>
                  <a:lnTo>
                    <a:pt x="685" y="645"/>
                  </a:lnTo>
                  <a:lnTo>
                    <a:pt x="681" y="660"/>
                  </a:lnTo>
                  <a:lnTo>
                    <a:pt x="679" y="675"/>
                  </a:lnTo>
                  <a:lnTo>
                    <a:pt x="676" y="694"/>
                  </a:lnTo>
                  <a:lnTo>
                    <a:pt x="672" y="712"/>
                  </a:lnTo>
                  <a:lnTo>
                    <a:pt x="670" y="733"/>
                  </a:lnTo>
                  <a:lnTo>
                    <a:pt x="666" y="754"/>
                  </a:lnTo>
                  <a:lnTo>
                    <a:pt x="662" y="775"/>
                  </a:lnTo>
                  <a:lnTo>
                    <a:pt x="658" y="798"/>
                  </a:lnTo>
                  <a:lnTo>
                    <a:pt x="655" y="823"/>
                  </a:lnTo>
                  <a:lnTo>
                    <a:pt x="653" y="848"/>
                  </a:lnTo>
                  <a:lnTo>
                    <a:pt x="649" y="875"/>
                  </a:lnTo>
                  <a:lnTo>
                    <a:pt x="645" y="904"/>
                  </a:lnTo>
                  <a:lnTo>
                    <a:pt x="641" y="933"/>
                  </a:lnTo>
                  <a:lnTo>
                    <a:pt x="637" y="961"/>
                  </a:lnTo>
                  <a:lnTo>
                    <a:pt x="633" y="994"/>
                  </a:lnTo>
                  <a:lnTo>
                    <a:pt x="630" y="1025"/>
                  </a:lnTo>
                  <a:lnTo>
                    <a:pt x="626" y="1059"/>
                  </a:lnTo>
                  <a:lnTo>
                    <a:pt x="622" y="1094"/>
                  </a:lnTo>
                  <a:lnTo>
                    <a:pt x="618" y="1128"/>
                  </a:lnTo>
                  <a:lnTo>
                    <a:pt x="614" y="1165"/>
                  </a:lnTo>
                  <a:lnTo>
                    <a:pt x="610" y="1203"/>
                  </a:lnTo>
                  <a:lnTo>
                    <a:pt x="607" y="1242"/>
                  </a:lnTo>
                  <a:lnTo>
                    <a:pt x="603" y="1282"/>
                  </a:lnTo>
                  <a:lnTo>
                    <a:pt x="597" y="3820"/>
                  </a:lnTo>
                  <a:lnTo>
                    <a:pt x="232" y="3820"/>
                  </a:lnTo>
                  <a:lnTo>
                    <a:pt x="188" y="1199"/>
                  </a:lnTo>
                  <a:lnTo>
                    <a:pt x="186" y="1123"/>
                  </a:lnTo>
                  <a:lnTo>
                    <a:pt x="184" y="1044"/>
                  </a:lnTo>
                  <a:lnTo>
                    <a:pt x="180" y="965"/>
                  </a:lnTo>
                  <a:lnTo>
                    <a:pt x="175" y="885"/>
                  </a:lnTo>
                  <a:lnTo>
                    <a:pt x="167" y="802"/>
                  </a:lnTo>
                  <a:lnTo>
                    <a:pt x="159" y="719"/>
                  </a:lnTo>
                  <a:lnTo>
                    <a:pt x="148" y="635"/>
                  </a:lnTo>
                  <a:lnTo>
                    <a:pt x="138" y="551"/>
                  </a:lnTo>
                  <a:lnTo>
                    <a:pt x="136" y="529"/>
                  </a:lnTo>
                  <a:lnTo>
                    <a:pt x="134" y="508"/>
                  </a:lnTo>
                  <a:lnTo>
                    <a:pt x="132" y="489"/>
                  </a:lnTo>
                  <a:lnTo>
                    <a:pt x="129" y="470"/>
                  </a:lnTo>
                  <a:lnTo>
                    <a:pt x="127" y="451"/>
                  </a:lnTo>
                  <a:lnTo>
                    <a:pt x="123" y="433"/>
                  </a:lnTo>
                  <a:lnTo>
                    <a:pt x="117" y="416"/>
                  </a:lnTo>
                  <a:lnTo>
                    <a:pt x="113" y="399"/>
                  </a:lnTo>
                  <a:lnTo>
                    <a:pt x="107" y="382"/>
                  </a:lnTo>
                  <a:lnTo>
                    <a:pt x="102" y="366"/>
                  </a:lnTo>
                  <a:lnTo>
                    <a:pt x="96" y="349"/>
                  </a:lnTo>
                  <a:lnTo>
                    <a:pt x="88" y="334"/>
                  </a:lnTo>
                  <a:lnTo>
                    <a:pt x="81" y="320"/>
                  </a:lnTo>
                  <a:lnTo>
                    <a:pt x="73" y="305"/>
                  </a:lnTo>
                  <a:lnTo>
                    <a:pt x="65" y="291"/>
                  </a:lnTo>
                  <a:lnTo>
                    <a:pt x="56" y="278"/>
                  </a:lnTo>
                  <a:lnTo>
                    <a:pt x="50" y="268"/>
                  </a:lnTo>
                  <a:lnTo>
                    <a:pt x="42" y="259"/>
                  </a:lnTo>
                  <a:lnTo>
                    <a:pt x="36" y="249"/>
                  </a:lnTo>
                  <a:lnTo>
                    <a:pt x="31" y="240"/>
                  </a:lnTo>
                  <a:lnTo>
                    <a:pt x="21" y="224"/>
                  </a:lnTo>
                  <a:lnTo>
                    <a:pt x="13" y="209"/>
                  </a:lnTo>
                  <a:lnTo>
                    <a:pt x="8" y="195"/>
                  </a:lnTo>
                  <a:lnTo>
                    <a:pt x="4" y="184"/>
                  </a:lnTo>
                  <a:lnTo>
                    <a:pt x="0" y="174"/>
                  </a:lnTo>
                  <a:lnTo>
                    <a:pt x="0" y="167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6" y="109"/>
                  </a:lnTo>
                  <a:lnTo>
                    <a:pt x="10" y="94"/>
                  </a:lnTo>
                  <a:lnTo>
                    <a:pt x="15" y="78"/>
                  </a:lnTo>
                  <a:lnTo>
                    <a:pt x="21" y="65"/>
                  </a:lnTo>
                  <a:lnTo>
                    <a:pt x="29" y="51"/>
                  </a:lnTo>
                  <a:lnTo>
                    <a:pt x="38" y="40"/>
                  </a:lnTo>
                  <a:lnTo>
                    <a:pt x="48" y="30"/>
                  </a:lnTo>
                  <a:lnTo>
                    <a:pt x="59" y="23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102" y="5"/>
                  </a:lnTo>
                  <a:lnTo>
                    <a:pt x="119" y="1"/>
                  </a:lnTo>
                  <a:lnTo>
                    <a:pt x="136" y="0"/>
                  </a:lnTo>
                  <a:lnTo>
                    <a:pt x="15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2590800" y="1579637"/>
              <a:ext cx="646186" cy="190683"/>
            </a:xfrm>
            <a:custGeom>
              <a:avLst/>
              <a:gdLst>
                <a:gd name="T0" fmla="*/ 1413 w 1731"/>
                <a:gd name="T1" fmla="*/ 0 h 515"/>
                <a:gd name="T2" fmla="*/ 1453 w 1731"/>
                <a:gd name="T3" fmla="*/ 6 h 515"/>
                <a:gd name="T4" fmla="*/ 1495 w 1731"/>
                <a:gd name="T5" fmla="*/ 16 h 515"/>
                <a:gd name="T6" fmla="*/ 1541 w 1731"/>
                <a:gd name="T7" fmla="*/ 31 h 515"/>
                <a:gd name="T8" fmla="*/ 1591 w 1731"/>
                <a:gd name="T9" fmla="*/ 52 h 515"/>
                <a:gd name="T10" fmla="*/ 1637 w 1731"/>
                <a:gd name="T11" fmla="*/ 79 h 515"/>
                <a:gd name="T12" fmla="*/ 1670 w 1731"/>
                <a:gd name="T13" fmla="*/ 108 h 515"/>
                <a:gd name="T14" fmla="*/ 1697 w 1731"/>
                <a:gd name="T15" fmla="*/ 137 h 515"/>
                <a:gd name="T16" fmla="*/ 1716 w 1731"/>
                <a:gd name="T17" fmla="*/ 167 h 515"/>
                <a:gd name="T18" fmla="*/ 1727 w 1731"/>
                <a:gd name="T19" fmla="*/ 198 h 515"/>
                <a:gd name="T20" fmla="*/ 1731 w 1731"/>
                <a:gd name="T21" fmla="*/ 229 h 515"/>
                <a:gd name="T22" fmla="*/ 1729 w 1731"/>
                <a:gd name="T23" fmla="*/ 240 h 515"/>
                <a:gd name="T24" fmla="*/ 1720 w 1731"/>
                <a:gd name="T25" fmla="*/ 248 h 515"/>
                <a:gd name="T26" fmla="*/ 1708 w 1731"/>
                <a:gd name="T27" fmla="*/ 254 h 515"/>
                <a:gd name="T28" fmla="*/ 1689 w 1731"/>
                <a:gd name="T29" fmla="*/ 260 h 515"/>
                <a:gd name="T30" fmla="*/ 1666 w 1731"/>
                <a:gd name="T31" fmla="*/ 263 h 515"/>
                <a:gd name="T32" fmla="*/ 1547 w 1731"/>
                <a:gd name="T33" fmla="*/ 275 h 515"/>
                <a:gd name="T34" fmla="*/ 1370 w 1731"/>
                <a:gd name="T35" fmla="*/ 298 h 515"/>
                <a:gd name="T36" fmla="*/ 1180 w 1731"/>
                <a:gd name="T37" fmla="*/ 333 h 515"/>
                <a:gd name="T38" fmla="*/ 977 w 1731"/>
                <a:gd name="T39" fmla="*/ 377 h 515"/>
                <a:gd name="T40" fmla="*/ 760 w 1731"/>
                <a:gd name="T41" fmla="*/ 430 h 515"/>
                <a:gd name="T42" fmla="*/ 591 w 1731"/>
                <a:gd name="T43" fmla="*/ 478 h 515"/>
                <a:gd name="T44" fmla="*/ 549 w 1731"/>
                <a:gd name="T45" fmla="*/ 492 h 515"/>
                <a:gd name="T46" fmla="*/ 510 w 1731"/>
                <a:gd name="T47" fmla="*/ 502 h 515"/>
                <a:gd name="T48" fmla="*/ 482 w 1731"/>
                <a:gd name="T49" fmla="*/ 509 h 515"/>
                <a:gd name="T50" fmla="*/ 459 w 1731"/>
                <a:gd name="T51" fmla="*/ 515 h 515"/>
                <a:gd name="T52" fmla="*/ 445 w 1731"/>
                <a:gd name="T53" fmla="*/ 515 h 515"/>
                <a:gd name="T54" fmla="*/ 405 w 1731"/>
                <a:gd name="T55" fmla="*/ 511 h 515"/>
                <a:gd name="T56" fmla="*/ 359 w 1731"/>
                <a:gd name="T57" fmla="*/ 502 h 515"/>
                <a:gd name="T58" fmla="*/ 303 w 1731"/>
                <a:gd name="T59" fmla="*/ 482 h 515"/>
                <a:gd name="T60" fmla="*/ 240 w 1731"/>
                <a:gd name="T61" fmla="*/ 457 h 515"/>
                <a:gd name="T62" fmla="*/ 169 w 1731"/>
                <a:gd name="T63" fmla="*/ 423 h 515"/>
                <a:gd name="T64" fmla="*/ 111 w 1731"/>
                <a:gd name="T65" fmla="*/ 388 h 515"/>
                <a:gd name="T66" fmla="*/ 69 w 1731"/>
                <a:gd name="T67" fmla="*/ 354 h 515"/>
                <a:gd name="T68" fmla="*/ 36 w 1731"/>
                <a:gd name="T69" fmla="*/ 321 h 515"/>
                <a:gd name="T70" fmla="*/ 13 w 1731"/>
                <a:gd name="T71" fmla="*/ 290 h 515"/>
                <a:gd name="T72" fmla="*/ 2 w 1731"/>
                <a:gd name="T73" fmla="*/ 262 h 515"/>
                <a:gd name="T74" fmla="*/ 0 w 1731"/>
                <a:gd name="T75" fmla="*/ 239 h 515"/>
                <a:gd name="T76" fmla="*/ 7 w 1731"/>
                <a:gd name="T77" fmla="*/ 231 h 515"/>
                <a:gd name="T78" fmla="*/ 17 w 1731"/>
                <a:gd name="T79" fmla="*/ 225 h 515"/>
                <a:gd name="T80" fmla="*/ 34 w 1731"/>
                <a:gd name="T81" fmla="*/ 221 h 515"/>
                <a:gd name="T82" fmla="*/ 54 w 1731"/>
                <a:gd name="T83" fmla="*/ 217 h 515"/>
                <a:gd name="T84" fmla="*/ 105 w 1731"/>
                <a:gd name="T85" fmla="*/ 210 h 515"/>
                <a:gd name="T86" fmla="*/ 178 w 1731"/>
                <a:gd name="T87" fmla="*/ 200 h 515"/>
                <a:gd name="T88" fmla="*/ 259 w 1731"/>
                <a:gd name="T89" fmla="*/ 189 h 515"/>
                <a:gd name="T90" fmla="*/ 345 w 1731"/>
                <a:gd name="T91" fmla="*/ 177 h 515"/>
                <a:gd name="T92" fmla="*/ 441 w 1731"/>
                <a:gd name="T93" fmla="*/ 164 h 515"/>
                <a:gd name="T94" fmla="*/ 543 w 1731"/>
                <a:gd name="T95" fmla="*/ 146 h 515"/>
                <a:gd name="T96" fmla="*/ 652 w 1731"/>
                <a:gd name="T97" fmla="*/ 129 h 515"/>
                <a:gd name="T98" fmla="*/ 770 w 1731"/>
                <a:gd name="T99" fmla="*/ 110 h 515"/>
                <a:gd name="T100" fmla="*/ 894 w 1731"/>
                <a:gd name="T101" fmla="*/ 89 h 515"/>
                <a:gd name="T102" fmla="*/ 1027 w 1731"/>
                <a:gd name="T103" fmla="*/ 66 h 515"/>
                <a:gd name="T104" fmla="*/ 1167 w 1731"/>
                <a:gd name="T105" fmla="*/ 41 h 515"/>
                <a:gd name="T106" fmla="*/ 1232 w 1731"/>
                <a:gd name="T107" fmla="*/ 27 h 515"/>
                <a:gd name="T108" fmla="*/ 1286 w 1731"/>
                <a:gd name="T109" fmla="*/ 16 h 515"/>
                <a:gd name="T110" fmla="*/ 1330 w 1731"/>
                <a:gd name="T111" fmla="*/ 8 h 515"/>
                <a:gd name="T112" fmla="*/ 1361 w 1731"/>
                <a:gd name="T113" fmla="*/ 2 h 515"/>
                <a:gd name="T114" fmla="*/ 1382 w 1731"/>
                <a:gd name="T115" fmla="*/ 0 h 515"/>
                <a:gd name="T116" fmla="*/ 1386 w 1731"/>
                <a:gd name="T117" fmla="*/ 0 h 5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31"/>
                <a:gd name="T178" fmla="*/ 0 h 515"/>
                <a:gd name="T179" fmla="*/ 1731 w 1731"/>
                <a:gd name="T180" fmla="*/ 515 h 5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31" h="515">
                  <a:moveTo>
                    <a:pt x="1386" y="0"/>
                  </a:moveTo>
                  <a:lnTo>
                    <a:pt x="1399" y="0"/>
                  </a:lnTo>
                  <a:lnTo>
                    <a:pt x="1413" y="0"/>
                  </a:lnTo>
                  <a:lnTo>
                    <a:pt x="1426" y="2"/>
                  </a:lnTo>
                  <a:lnTo>
                    <a:pt x="1439" y="4"/>
                  </a:lnTo>
                  <a:lnTo>
                    <a:pt x="1453" y="6"/>
                  </a:lnTo>
                  <a:lnTo>
                    <a:pt x="1466" y="8"/>
                  </a:lnTo>
                  <a:lnTo>
                    <a:pt x="1482" y="12"/>
                  </a:lnTo>
                  <a:lnTo>
                    <a:pt x="1495" y="16"/>
                  </a:lnTo>
                  <a:lnTo>
                    <a:pt x="1511" y="20"/>
                  </a:lnTo>
                  <a:lnTo>
                    <a:pt x="1526" y="25"/>
                  </a:lnTo>
                  <a:lnTo>
                    <a:pt x="1541" y="31"/>
                  </a:lnTo>
                  <a:lnTo>
                    <a:pt x="1557" y="37"/>
                  </a:lnTo>
                  <a:lnTo>
                    <a:pt x="1574" y="45"/>
                  </a:lnTo>
                  <a:lnTo>
                    <a:pt x="1591" y="52"/>
                  </a:lnTo>
                  <a:lnTo>
                    <a:pt x="1606" y="60"/>
                  </a:lnTo>
                  <a:lnTo>
                    <a:pt x="1624" y="70"/>
                  </a:lnTo>
                  <a:lnTo>
                    <a:pt x="1637" y="79"/>
                  </a:lnTo>
                  <a:lnTo>
                    <a:pt x="1649" y="89"/>
                  </a:lnTo>
                  <a:lnTo>
                    <a:pt x="1660" y="98"/>
                  </a:lnTo>
                  <a:lnTo>
                    <a:pt x="1670" y="108"/>
                  </a:lnTo>
                  <a:lnTo>
                    <a:pt x="1679" y="118"/>
                  </a:lnTo>
                  <a:lnTo>
                    <a:pt x="1689" y="127"/>
                  </a:lnTo>
                  <a:lnTo>
                    <a:pt x="1697" y="137"/>
                  </a:lnTo>
                  <a:lnTo>
                    <a:pt x="1704" y="146"/>
                  </a:lnTo>
                  <a:lnTo>
                    <a:pt x="1710" y="158"/>
                  </a:lnTo>
                  <a:lnTo>
                    <a:pt x="1716" y="167"/>
                  </a:lnTo>
                  <a:lnTo>
                    <a:pt x="1720" y="177"/>
                  </a:lnTo>
                  <a:lnTo>
                    <a:pt x="1724" y="189"/>
                  </a:lnTo>
                  <a:lnTo>
                    <a:pt x="1727" y="198"/>
                  </a:lnTo>
                  <a:lnTo>
                    <a:pt x="1729" y="210"/>
                  </a:lnTo>
                  <a:lnTo>
                    <a:pt x="1731" y="219"/>
                  </a:lnTo>
                  <a:lnTo>
                    <a:pt x="1731" y="229"/>
                  </a:lnTo>
                  <a:lnTo>
                    <a:pt x="1731" y="233"/>
                  </a:lnTo>
                  <a:lnTo>
                    <a:pt x="1729" y="237"/>
                  </a:lnTo>
                  <a:lnTo>
                    <a:pt x="1729" y="240"/>
                  </a:lnTo>
                  <a:lnTo>
                    <a:pt x="1727" y="242"/>
                  </a:lnTo>
                  <a:lnTo>
                    <a:pt x="1724" y="246"/>
                  </a:lnTo>
                  <a:lnTo>
                    <a:pt x="1720" y="248"/>
                  </a:lnTo>
                  <a:lnTo>
                    <a:pt x="1716" y="250"/>
                  </a:lnTo>
                  <a:lnTo>
                    <a:pt x="1712" y="252"/>
                  </a:lnTo>
                  <a:lnTo>
                    <a:pt x="1708" y="254"/>
                  </a:lnTo>
                  <a:lnTo>
                    <a:pt x="1702" y="256"/>
                  </a:lnTo>
                  <a:lnTo>
                    <a:pt x="1695" y="258"/>
                  </a:lnTo>
                  <a:lnTo>
                    <a:pt x="1689" y="260"/>
                  </a:lnTo>
                  <a:lnTo>
                    <a:pt x="1681" y="260"/>
                  </a:lnTo>
                  <a:lnTo>
                    <a:pt x="1674" y="262"/>
                  </a:lnTo>
                  <a:lnTo>
                    <a:pt x="1666" y="263"/>
                  </a:lnTo>
                  <a:lnTo>
                    <a:pt x="1656" y="265"/>
                  </a:lnTo>
                  <a:lnTo>
                    <a:pt x="1603" y="269"/>
                  </a:lnTo>
                  <a:lnTo>
                    <a:pt x="1547" y="275"/>
                  </a:lnTo>
                  <a:lnTo>
                    <a:pt x="1489" y="281"/>
                  </a:lnTo>
                  <a:lnTo>
                    <a:pt x="1432" y="288"/>
                  </a:lnTo>
                  <a:lnTo>
                    <a:pt x="1370" y="298"/>
                  </a:lnTo>
                  <a:lnTo>
                    <a:pt x="1309" y="308"/>
                  </a:lnTo>
                  <a:lnTo>
                    <a:pt x="1246" y="319"/>
                  </a:lnTo>
                  <a:lnTo>
                    <a:pt x="1180" y="333"/>
                  </a:lnTo>
                  <a:lnTo>
                    <a:pt x="1115" y="346"/>
                  </a:lnTo>
                  <a:lnTo>
                    <a:pt x="1046" y="359"/>
                  </a:lnTo>
                  <a:lnTo>
                    <a:pt x="977" y="377"/>
                  </a:lnTo>
                  <a:lnTo>
                    <a:pt x="906" y="394"/>
                  </a:lnTo>
                  <a:lnTo>
                    <a:pt x="835" y="411"/>
                  </a:lnTo>
                  <a:lnTo>
                    <a:pt x="760" y="430"/>
                  </a:lnTo>
                  <a:lnTo>
                    <a:pt x="685" y="452"/>
                  </a:lnTo>
                  <a:lnTo>
                    <a:pt x="608" y="475"/>
                  </a:lnTo>
                  <a:lnTo>
                    <a:pt x="591" y="478"/>
                  </a:lnTo>
                  <a:lnTo>
                    <a:pt x="576" y="484"/>
                  </a:lnTo>
                  <a:lnTo>
                    <a:pt x="562" y="488"/>
                  </a:lnTo>
                  <a:lnTo>
                    <a:pt x="549" y="492"/>
                  </a:lnTo>
                  <a:lnTo>
                    <a:pt x="535" y="496"/>
                  </a:lnTo>
                  <a:lnTo>
                    <a:pt x="522" y="500"/>
                  </a:lnTo>
                  <a:lnTo>
                    <a:pt x="510" y="502"/>
                  </a:lnTo>
                  <a:lnTo>
                    <a:pt x="501" y="505"/>
                  </a:lnTo>
                  <a:lnTo>
                    <a:pt x="491" y="507"/>
                  </a:lnTo>
                  <a:lnTo>
                    <a:pt x="482" y="509"/>
                  </a:lnTo>
                  <a:lnTo>
                    <a:pt x="474" y="511"/>
                  </a:lnTo>
                  <a:lnTo>
                    <a:pt x="466" y="513"/>
                  </a:lnTo>
                  <a:lnTo>
                    <a:pt x="459" y="515"/>
                  </a:lnTo>
                  <a:lnTo>
                    <a:pt x="453" y="515"/>
                  </a:lnTo>
                  <a:lnTo>
                    <a:pt x="449" y="515"/>
                  </a:lnTo>
                  <a:lnTo>
                    <a:pt x="445" y="515"/>
                  </a:lnTo>
                  <a:lnTo>
                    <a:pt x="432" y="515"/>
                  </a:lnTo>
                  <a:lnTo>
                    <a:pt x="420" y="513"/>
                  </a:lnTo>
                  <a:lnTo>
                    <a:pt x="405" y="511"/>
                  </a:lnTo>
                  <a:lnTo>
                    <a:pt x="389" y="509"/>
                  </a:lnTo>
                  <a:lnTo>
                    <a:pt x="374" y="505"/>
                  </a:lnTo>
                  <a:lnTo>
                    <a:pt x="359" y="502"/>
                  </a:lnTo>
                  <a:lnTo>
                    <a:pt x="340" y="496"/>
                  </a:lnTo>
                  <a:lnTo>
                    <a:pt x="322" y="490"/>
                  </a:lnTo>
                  <a:lnTo>
                    <a:pt x="303" y="482"/>
                  </a:lnTo>
                  <a:lnTo>
                    <a:pt x="282" y="475"/>
                  </a:lnTo>
                  <a:lnTo>
                    <a:pt x="261" y="467"/>
                  </a:lnTo>
                  <a:lnTo>
                    <a:pt x="240" y="457"/>
                  </a:lnTo>
                  <a:lnTo>
                    <a:pt x="217" y="448"/>
                  </a:lnTo>
                  <a:lnTo>
                    <a:pt x="194" y="436"/>
                  </a:lnTo>
                  <a:lnTo>
                    <a:pt x="169" y="423"/>
                  </a:lnTo>
                  <a:lnTo>
                    <a:pt x="144" y="411"/>
                  </a:lnTo>
                  <a:lnTo>
                    <a:pt x="126" y="400"/>
                  </a:lnTo>
                  <a:lnTo>
                    <a:pt x="111" y="388"/>
                  </a:lnTo>
                  <a:lnTo>
                    <a:pt x="96" y="377"/>
                  </a:lnTo>
                  <a:lnTo>
                    <a:pt x="80" y="365"/>
                  </a:lnTo>
                  <a:lnTo>
                    <a:pt x="69" y="354"/>
                  </a:lnTo>
                  <a:lnTo>
                    <a:pt x="57" y="342"/>
                  </a:lnTo>
                  <a:lnTo>
                    <a:pt x="46" y="333"/>
                  </a:lnTo>
                  <a:lnTo>
                    <a:pt x="36" y="321"/>
                  </a:lnTo>
                  <a:lnTo>
                    <a:pt x="27" y="311"/>
                  </a:lnTo>
                  <a:lnTo>
                    <a:pt x="19" y="302"/>
                  </a:lnTo>
                  <a:lnTo>
                    <a:pt x="13" y="290"/>
                  </a:lnTo>
                  <a:lnTo>
                    <a:pt x="7" y="281"/>
                  </a:lnTo>
                  <a:lnTo>
                    <a:pt x="4" y="271"/>
                  </a:lnTo>
                  <a:lnTo>
                    <a:pt x="2" y="262"/>
                  </a:lnTo>
                  <a:lnTo>
                    <a:pt x="0" y="252"/>
                  </a:lnTo>
                  <a:lnTo>
                    <a:pt x="0" y="244"/>
                  </a:lnTo>
                  <a:lnTo>
                    <a:pt x="0" y="239"/>
                  </a:lnTo>
                  <a:lnTo>
                    <a:pt x="2" y="235"/>
                  </a:lnTo>
                  <a:lnTo>
                    <a:pt x="6" y="233"/>
                  </a:lnTo>
                  <a:lnTo>
                    <a:pt x="7" y="231"/>
                  </a:lnTo>
                  <a:lnTo>
                    <a:pt x="9" y="229"/>
                  </a:lnTo>
                  <a:lnTo>
                    <a:pt x="13" y="227"/>
                  </a:lnTo>
                  <a:lnTo>
                    <a:pt x="17" y="225"/>
                  </a:lnTo>
                  <a:lnTo>
                    <a:pt x="23" y="223"/>
                  </a:lnTo>
                  <a:lnTo>
                    <a:pt x="29" y="223"/>
                  </a:lnTo>
                  <a:lnTo>
                    <a:pt x="34" y="221"/>
                  </a:lnTo>
                  <a:lnTo>
                    <a:pt x="40" y="219"/>
                  </a:lnTo>
                  <a:lnTo>
                    <a:pt x="46" y="219"/>
                  </a:lnTo>
                  <a:lnTo>
                    <a:pt x="54" y="217"/>
                  </a:lnTo>
                  <a:lnTo>
                    <a:pt x="61" y="215"/>
                  </a:lnTo>
                  <a:lnTo>
                    <a:pt x="84" y="214"/>
                  </a:lnTo>
                  <a:lnTo>
                    <a:pt x="105" y="210"/>
                  </a:lnTo>
                  <a:lnTo>
                    <a:pt x="128" y="208"/>
                  </a:lnTo>
                  <a:lnTo>
                    <a:pt x="153" y="204"/>
                  </a:lnTo>
                  <a:lnTo>
                    <a:pt x="178" y="200"/>
                  </a:lnTo>
                  <a:lnTo>
                    <a:pt x="203" y="196"/>
                  </a:lnTo>
                  <a:lnTo>
                    <a:pt x="230" y="192"/>
                  </a:lnTo>
                  <a:lnTo>
                    <a:pt x="259" y="189"/>
                  </a:lnTo>
                  <a:lnTo>
                    <a:pt x="286" y="185"/>
                  </a:lnTo>
                  <a:lnTo>
                    <a:pt x="316" y="181"/>
                  </a:lnTo>
                  <a:lnTo>
                    <a:pt x="345" y="177"/>
                  </a:lnTo>
                  <a:lnTo>
                    <a:pt x="376" y="173"/>
                  </a:lnTo>
                  <a:lnTo>
                    <a:pt x="409" y="167"/>
                  </a:lnTo>
                  <a:lnTo>
                    <a:pt x="441" y="164"/>
                  </a:lnTo>
                  <a:lnTo>
                    <a:pt x="474" y="158"/>
                  </a:lnTo>
                  <a:lnTo>
                    <a:pt x="508" y="152"/>
                  </a:lnTo>
                  <a:lnTo>
                    <a:pt x="543" y="146"/>
                  </a:lnTo>
                  <a:lnTo>
                    <a:pt x="579" y="141"/>
                  </a:lnTo>
                  <a:lnTo>
                    <a:pt x="616" y="135"/>
                  </a:lnTo>
                  <a:lnTo>
                    <a:pt x="652" y="129"/>
                  </a:lnTo>
                  <a:lnTo>
                    <a:pt x="691" y="123"/>
                  </a:lnTo>
                  <a:lnTo>
                    <a:pt x="731" y="118"/>
                  </a:lnTo>
                  <a:lnTo>
                    <a:pt x="770" y="110"/>
                  </a:lnTo>
                  <a:lnTo>
                    <a:pt x="812" y="104"/>
                  </a:lnTo>
                  <a:lnTo>
                    <a:pt x="852" y="96"/>
                  </a:lnTo>
                  <a:lnTo>
                    <a:pt x="894" y="89"/>
                  </a:lnTo>
                  <a:lnTo>
                    <a:pt x="938" y="81"/>
                  </a:lnTo>
                  <a:lnTo>
                    <a:pt x="983" y="73"/>
                  </a:lnTo>
                  <a:lnTo>
                    <a:pt x="1027" y="66"/>
                  </a:lnTo>
                  <a:lnTo>
                    <a:pt x="1073" y="58"/>
                  </a:lnTo>
                  <a:lnTo>
                    <a:pt x="1119" y="50"/>
                  </a:lnTo>
                  <a:lnTo>
                    <a:pt x="1167" y="41"/>
                  </a:lnTo>
                  <a:lnTo>
                    <a:pt x="1190" y="37"/>
                  </a:lnTo>
                  <a:lnTo>
                    <a:pt x="1211" y="31"/>
                  </a:lnTo>
                  <a:lnTo>
                    <a:pt x="1232" y="27"/>
                  </a:lnTo>
                  <a:lnTo>
                    <a:pt x="1251" y="24"/>
                  </a:lnTo>
                  <a:lnTo>
                    <a:pt x="1269" y="20"/>
                  </a:lnTo>
                  <a:lnTo>
                    <a:pt x="1286" y="16"/>
                  </a:lnTo>
                  <a:lnTo>
                    <a:pt x="1301" y="12"/>
                  </a:lnTo>
                  <a:lnTo>
                    <a:pt x="1317" y="10"/>
                  </a:lnTo>
                  <a:lnTo>
                    <a:pt x="1330" y="8"/>
                  </a:lnTo>
                  <a:lnTo>
                    <a:pt x="1342" y="6"/>
                  </a:lnTo>
                  <a:lnTo>
                    <a:pt x="1351" y="4"/>
                  </a:lnTo>
                  <a:lnTo>
                    <a:pt x="1361" y="2"/>
                  </a:lnTo>
                  <a:lnTo>
                    <a:pt x="1370" y="0"/>
                  </a:lnTo>
                  <a:lnTo>
                    <a:pt x="1376" y="0"/>
                  </a:lnTo>
                  <a:lnTo>
                    <a:pt x="1382" y="0"/>
                  </a:lnTo>
                  <a:lnTo>
                    <a:pt x="13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2590800" y="2303788"/>
              <a:ext cx="824521" cy="397689"/>
            </a:xfrm>
            <a:custGeom>
              <a:avLst/>
              <a:gdLst>
                <a:gd name="T0" fmla="*/ 2175 w 2209"/>
                <a:gd name="T1" fmla="*/ 0 h 1073"/>
                <a:gd name="T2" fmla="*/ 2198 w 2209"/>
                <a:gd name="T3" fmla="*/ 13 h 1073"/>
                <a:gd name="T4" fmla="*/ 2207 w 2209"/>
                <a:gd name="T5" fmla="*/ 42 h 1073"/>
                <a:gd name="T6" fmla="*/ 2205 w 2209"/>
                <a:gd name="T7" fmla="*/ 67 h 1073"/>
                <a:gd name="T8" fmla="*/ 2188 w 2209"/>
                <a:gd name="T9" fmla="*/ 88 h 1073"/>
                <a:gd name="T10" fmla="*/ 2157 w 2209"/>
                <a:gd name="T11" fmla="*/ 113 h 1073"/>
                <a:gd name="T12" fmla="*/ 2111 w 2209"/>
                <a:gd name="T13" fmla="*/ 144 h 1073"/>
                <a:gd name="T14" fmla="*/ 2054 w 2209"/>
                <a:gd name="T15" fmla="*/ 180 h 1073"/>
                <a:gd name="T16" fmla="*/ 1962 w 2209"/>
                <a:gd name="T17" fmla="*/ 236 h 1073"/>
                <a:gd name="T18" fmla="*/ 1812 w 2209"/>
                <a:gd name="T19" fmla="*/ 318 h 1073"/>
                <a:gd name="T20" fmla="*/ 1645 w 2209"/>
                <a:gd name="T21" fmla="*/ 407 h 1073"/>
                <a:gd name="T22" fmla="*/ 1464 w 2209"/>
                <a:gd name="T23" fmla="*/ 501 h 1073"/>
                <a:gd name="T24" fmla="*/ 1267 w 2209"/>
                <a:gd name="T25" fmla="*/ 599 h 1073"/>
                <a:gd name="T26" fmla="*/ 1054 w 2209"/>
                <a:gd name="T27" fmla="*/ 704 h 1073"/>
                <a:gd name="T28" fmla="*/ 979 w 2209"/>
                <a:gd name="T29" fmla="*/ 743 h 1073"/>
                <a:gd name="T30" fmla="*/ 902 w 2209"/>
                <a:gd name="T31" fmla="*/ 785 h 1073"/>
                <a:gd name="T32" fmla="*/ 823 w 2209"/>
                <a:gd name="T33" fmla="*/ 833 h 1073"/>
                <a:gd name="T34" fmla="*/ 685 w 2209"/>
                <a:gd name="T35" fmla="*/ 923 h 1073"/>
                <a:gd name="T36" fmla="*/ 589 w 2209"/>
                <a:gd name="T37" fmla="*/ 988 h 1073"/>
                <a:gd name="T38" fmla="*/ 528 w 2209"/>
                <a:gd name="T39" fmla="*/ 1021 h 1073"/>
                <a:gd name="T40" fmla="*/ 460 w 2209"/>
                <a:gd name="T41" fmla="*/ 1046 h 1073"/>
                <a:gd name="T42" fmla="*/ 391 w 2209"/>
                <a:gd name="T43" fmla="*/ 1063 h 1073"/>
                <a:gd name="T44" fmla="*/ 316 w 2209"/>
                <a:gd name="T45" fmla="*/ 1071 h 1073"/>
                <a:gd name="T46" fmla="*/ 255 w 2209"/>
                <a:gd name="T47" fmla="*/ 1073 h 1073"/>
                <a:gd name="T48" fmla="*/ 228 w 2209"/>
                <a:gd name="T49" fmla="*/ 1061 h 1073"/>
                <a:gd name="T50" fmla="*/ 199 w 2209"/>
                <a:gd name="T51" fmla="*/ 1036 h 1073"/>
                <a:gd name="T52" fmla="*/ 169 w 2209"/>
                <a:gd name="T53" fmla="*/ 998 h 1073"/>
                <a:gd name="T54" fmla="*/ 136 w 2209"/>
                <a:gd name="T55" fmla="*/ 946 h 1073"/>
                <a:gd name="T56" fmla="*/ 105 w 2209"/>
                <a:gd name="T57" fmla="*/ 877 h 1073"/>
                <a:gd name="T58" fmla="*/ 88 w 2209"/>
                <a:gd name="T59" fmla="*/ 819 h 1073"/>
                <a:gd name="T60" fmla="*/ 71 w 2209"/>
                <a:gd name="T61" fmla="*/ 766 h 1073"/>
                <a:gd name="T62" fmla="*/ 42 w 2209"/>
                <a:gd name="T63" fmla="*/ 670 h 1073"/>
                <a:gd name="T64" fmla="*/ 21 w 2209"/>
                <a:gd name="T65" fmla="*/ 589 h 1073"/>
                <a:gd name="T66" fmla="*/ 6 w 2209"/>
                <a:gd name="T67" fmla="*/ 528 h 1073"/>
                <a:gd name="T68" fmla="*/ 0 w 2209"/>
                <a:gd name="T69" fmla="*/ 480 h 1073"/>
                <a:gd name="T70" fmla="*/ 2 w 2209"/>
                <a:gd name="T71" fmla="*/ 459 h 1073"/>
                <a:gd name="T72" fmla="*/ 19 w 2209"/>
                <a:gd name="T73" fmla="*/ 449 h 1073"/>
                <a:gd name="T74" fmla="*/ 50 w 2209"/>
                <a:gd name="T75" fmla="*/ 439 h 1073"/>
                <a:gd name="T76" fmla="*/ 94 w 2209"/>
                <a:gd name="T77" fmla="*/ 432 h 1073"/>
                <a:gd name="T78" fmla="*/ 153 w 2209"/>
                <a:gd name="T79" fmla="*/ 422 h 1073"/>
                <a:gd name="T80" fmla="*/ 247 w 2209"/>
                <a:gd name="T81" fmla="*/ 412 h 1073"/>
                <a:gd name="T82" fmla="*/ 388 w 2209"/>
                <a:gd name="T83" fmla="*/ 395 h 1073"/>
                <a:gd name="T84" fmla="*/ 520 w 2209"/>
                <a:gd name="T85" fmla="*/ 376 h 1073"/>
                <a:gd name="T86" fmla="*/ 645 w 2209"/>
                <a:gd name="T87" fmla="*/ 357 h 1073"/>
                <a:gd name="T88" fmla="*/ 766 w 2209"/>
                <a:gd name="T89" fmla="*/ 336 h 1073"/>
                <a:gd name="T90" fmla="*/ 877 w 2209"/>
                <a:gd name="T91" fmla="*/ 313 h 1073"/>
                <a:gd name="T92" fmla="*/ 963 w 2209"/>
                <a:gd name="T93" fmla="*/ 293 h 1073"/>
                <a:gd name="T94" fmla="*/ 1054 w 2209"/>
                <a:gd name="T95" fmla="*/ 274 h 1073"/>
                <a:gd name="T96" fmla="*/ 1148 w 2209"/>
                <a:gd name="T97" fmla="*/ 251 h 1073"/>
                <a:gd name="T98" fmla="*/ 1246 w 2209"/>
                <a:gd name="T99" fmla="*/ 228 h 1073"/>
                <a:gd name="T100" fmla="*/ 1349 w 2209"/>
                <a:gd name="T101" fmla="*/ 201 h 1073"/>
                <a:gd name="T102" fmla="*/ 1459 w 2209"/>
                <a:gd name="T103" fmla="*/ 174 h 1073"/>
                <a:gd name="T104" fmla="*/ 1570 w 2209"/>
                <a:gd name="T105" fmla="*/ 146 h 1073"/>
                <a:gd name="T106" fmla="*/ 1687 w 2209"/>
                <a:gd name="T107" fmla="*/ 113 h 1073"/>
                <a:gd name="T108" fmla="*/ 1850 w 2209"/>
                <a:gd name="T109" fmla="*/ 69 h 1073"/>
                <a:gd name="T110" fmla="*/ 2040 w 2209"/>
                <a:gd name="T111" fmla="*/ 15 h 1073"/>
                <a:gd name="T112" fmla="*/ 2098 w 2209"/>
                <a:gd name="T113" fmla="*/ 4 h 1073"/>
                <a:gd name="T114" fmla="*/ 2148 w 2209"/>
                <a:gd name="T115" fmla="*/ 0 h 10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9"/>
                <a:gd name="T175" fmla="*/ 0 h 1073"/>
                <a:gd name="T176" fmla="*/ 2209 w 2209"/>
                <a:gd name="T177" fmla="*/ 1073 h 10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9" h="1073">
                  <a:moveTo>
                    <a:pt x="2165" y="0"/>
                  </a:moveTo>
                  <a:lnTo>
                    <a:pt x="2171" y="0"/>
                  </a:lnTo>
                  <a:lnTo>
                    <a:pt x="2175" y="0"/>
                  </a:lnTo>
                  <a:lnTo>
                    <a:pt x="2184" y="4"/>
                  </a:lnTo>
                  <a:lnTo>
                    <a:pt x="2192" y="7"/>
                  </a:lnTo>
                  <a:lnTo>
                    <a:pt x="2198" y="13"/>
                  </a:lnTo>
                  <a:lnTo>
                    <a:pt x="2203" y="23"/>
                  </a:lnTo>
                  <a:lnTo>
                    <a:pt x="2205" y="32"/>
                  </a:lnTo>
                  <a:lnTo>
                    <a:pt x="2207" y="42"/>
                  </a:lnTo>
                  <a:lnTo>
                    <a:pt x="2209" y="55"/>
                  </a:lnTo>
                  <a:lnTo>
                    <a:pt x="2207" y="61"/>
                  </a:lnTo>
                  <a:lnTo>
                    <a:pt x="2205" y="67"/>
                  </a:lnTo>
                  <a:lnTo>
                    <a:pt x="2202" y="73"/>
                  </a:lnTo>
                  <a:lnTo>
                    <a:pt x="2196" y="80"/>
                  </a:lnTo>
                  <a:lnTo>
                    <a:pt x="2188" y="88"/>
                  </a:lnTo>
                  <a:lnTo>
                    <a:pt x="2180" y="96"/>
                  </a:lnTo>
                  <a:lnTo>
                    <a:pt x="2169" y="103"/>
                  </a:lnTo>
                  <a:lnTo>
                    <a:pt x="2157" y="113"/>
                  </a:lnTo>
                  <a:lnTo>
                    <a:pt x="2144" y="123"/>
                  </a:lnTo>
                  <a:lnTo>
                    <a:pt x="2129" y="132"/>
                  </a:lnTo>
                  <a:lnTo>
                    <a:pt x="2111" y="144"/>
                  </a:lnTo>
                  <a:lnTo>
                    <a:pt x="2094" y="155"/>
                  </a:lnTo>
                  <a:lnTo>
                    <a:pt x="2075" y="167"/>
                  </a:lnTo>
                  <a:lnTo>
                    <a:pt x="2054" y="180"/>
                  </a:lnTo>
                  <a:lnTo>
                    <a:pt x="2031" y="194"/>
                  </a:lnTo>
                  <a:lnTo>
                    <a:pt x="2008" y="209"/>
                  </a:lnTo>
                  <a:lnTo>
                    <a:pt x="1962" y="236"/>
                  </a:lnTo>
                  <a:lnTo>
                    <a:pt x="1914" y="263"/>
                  </a:lnTo>
                  <a:lnTo>
                    <a:pt x="1864" y="290"/>
                  </a:lnTo>
                  <a:lnTo>
                    <a:pt x="1812" y="318"/>
                  </a:lnTo>
                  <a:lnTo>
                    <a:pt x="1758" y="347"/>
                  </a:lnTo>
                  <a:lnTo>
                    <a:pt x="1702" y="376"/>
                  </a:lnTo>
                  <a:lnTo>
                    <a:pt x="1645" y="407"/>
                  </a:lnTo>
                  <a:lnTo>
                    <a:pt x="1587" y="437"/>
                  </a:lnTo>
                  <a:lnTo>
                    <a:pt x="1526" y="468"/>
                  </a:lnTo>
                  <a:lnTo>
                    <a:pt x="1464" y="501"/>
                  </a:lnTo>
                  <a:lnTo>
                    <a:pt x="1401" y="531"/>
                  </a:lnTo>
                  <a:lnTo>
                    <a:pt x="1334" y="566"/>
                  </a:lnTo>
                  <a:lnTo>
                    <a:pt x="1267" y="599"/>
                  </a:lnTo>
                  <a:lnTo>
                    <a:pt x="1198" y="633"/>
                  </a:lnTo>
                  <a:lnTo>
                    <a:pt x="1127" y="668"/>
                  </a:lnTo>
                  <a:lnTo>
                    <a:pt x="1054" y="704"/>
                  </a:lnTo>
                  <a:lnTo>
                    <a:pt x="1029" y="716"/>
                  </a:lnTo>
                  <a:lnTo>
                    <a:pt x="1004" y="729"/>
                  </a:lnTo>
                  <a:lnTo>
                    <a:pt x="979" y="743"/>
                  </a:lnTo>
                  <a:lnTo>
                    <a:pt x="954" y="756"/>
                  </a:lnTo>
                  <a:lnTo>
                    <a:pt x="927" y="770"/>
                  </a:lnTo>
                  <a:lnTo>
                    <a:pt x="902" y="785"/>
                  </a:lnTo>
                  <a:lnTo>
                    <a:pt x="875" y="800"/>
                  </a:lnTo>
                  <a:lnTo>
                    <a:pt x="850" y="818"/>
                  </a:lnTo>
                  <a:lnTo>
                    <a:pt x="823" y="833"/>
                  </a:lnTo>
                  <a:lnTo>
                    <a:pt x="796" y="850"/>
                  </a:lnTo>
                  <a:lnTo>
                    <a:pt x="741" y="885"/>
                  </a:lnTo>
                  <a:lnTo>
                    <a:pt x="685" y="923"/>
                  </a:lnTo>
                  <a:lnTo>
                    <a:pt x="627" y="961"/>
                  </a:lnTo>
                  <a:lnTo>
                    <a:pt x="608" y="975"/>
                  </a:lnTo>
                  <a:lnTo>
                    <a:pt x="589" y="988"/>
                  </a:lnTo>
                  <a:lnTo>
                    <a:pt x="568" y="1000"/>
                  </a:lnTo>
                  <a:lnTo>
                    <a:pt x="549" y="1011"/>
                  </a:lnTo>
                  <a:lnTo>
                    <a:pt x="528" y="1021"/>
                  </a:lnTo>
                  <a:lnTo>
                    <a:pt x="507" y="1031"/>
                  </a:lnTo>
                  <a:lnTo>
                    <a:pt x="484" y="1038"/>
                  </a:lnTo>
                  <a:lnTo>
                    <a:pt x="460" y="1046"/>
                  </a:lnTo>
                  <a:lnTo>
                    <a:pt x="439" y="1054"/>
                  </a:lnTo>
                  <a:lnTo>
                    <a:pt x="414" y="1057"/>
                  </a:lnTo>
                  <a:lnTo>
                    <a:pt x="391" y="1063"/>
                  </a:lnTo>
                  <a:lnTo>
                    <a:pt x="366" y="1067"/>
                  </a:lnTo>
                  <a:lnTo>
                    <a:pt x="341" y="1069"/>
                  </a:lnTo>
                  <a:lnTo>
                    <a:pt x="316" y="1071"/>
                  </a:lnTo>
                  <a:lnTo>
                    <a:pt x="290" y="1073"/>
                  </a:lnTo>
                  <a:lnTo>
                    <a:pt x="263" y="1073"/>
                  </a:lnTo>
                  <a:lnTo>
                    <a:pt x="255" y="1073"/>
                  </a:lnTo>
                  <a:lnTo>
                    <a:pt x="245" y="1071"/>
                  </a:lnTo>
                  <a:lnTo>
                    <a:pt x="236" y="1067"/>
                  </a:lnTo>
                  <a:lnTo>
                    <a:pt x="228" y="1061"/>
                  </a:lnTo>
                  <a:lnTo>
                    <a:pt x="219" y="1054"/>
                  </a:lnTo>
                  <a:lnTo>
                    <a:pt x="209" y="1046"/>
                  </a:lnTo>
                  <a:lnTo>
                    <a:pt x="199" y="1036"/>
                  </a:lnTo>
                  <a:lnTo>
                    <a:pt x="188" y="1025"/>
                  </a:lnTo>
                  <a:lnTo>
                    <a:pt x="178" y="1013"/>
                  </a:lnTo>
                  <a:lnTo>
                    <a:pt x="169" y="998"/>
                  </a:lnTo>
                  <a:lnTo>
                    <a:pt x="157" y="983"/>
                  </a:lnTo>
                  <a:lnTo>
                    <a:pt x="148" y="965"/>
                  </a:lnTo>
                  <a:lnTo>
                    <a:pt x="136" y="946"/>
                  </a:lnTo>
                  <a:lnTo>
                    <a:pt x="126" y="925"/>
                  </a:lnTo>
                  <a:lnTo>
                    <a:pt x="117" y="902"/>
                  </a:lnTo>
                  <a:lnTo>
                    <a:pt x="105" y="877"/>
                  </a:lnTo>
                  <a:lnTo>
                    <a:pt x="100" y="858"/>
                  </a:lnTo>
                  <a:lnTo>
                    <a:pt x="94" y="839"/>
                  </a:lnTo>
                  <a:lnTo>
                    <a:pt x="88" y="819"/>
                  </a:lnTo>
                  <a:lnTo>
                    <a:pt x="82" y="800"/>
                  </a:lnTo>
                  <a:lnTo>
                    <a:pt x="77" y="783"/>
                  </a:lnTo>
                  <a:lnTo>
                    <a:pt x="71" y="766"/>
                  </a:lnTo>
                  <a:lnTo>
                    <a:pt x="61" y="731"/>
                  </a:lnTo>
                  <a:lnTo>
                    <a:pt x="52" y="698"/>
                  </a:lnTo>
                  <a:lnTo>
                    <a:pt x="42" y="670"/>
                  </a:lnTo>
                  <a:lnTo>
                    <a:pt x="34" y="641"/>
                  </a:lnTo>
                  <a:lnTo>
                    <a:pt x="27" y="614"/>
                  </a:lnTo>
                  <a:lnTo>
                    <a:pt x="21" y="589"/>
                  </a:lnTo>
                  <a:lnTo>
                    <a:pt x="15" y="568"/>
                  </a:lnTo>
                  <a:lnTo>
                    <a:pt x="9" y="547"/>
                  </a:lnTo>
                  <a:lnTo>
                    <a:pt x="6" y="528"/>
                  </a:lnTo>
                  <a:lnTo>
                    <a:pt x="4" y="508"/>
                  </a:lnTo>
                  <a:lnTo>
                    <a:pt x="0" y="493"/>
                  </a:lnTo>
                  <a:lnTo>
                    <a:pt x="0" y="480"/>
                  </a:lnTo>
                  <a:lnTo>
                    <a:pt x="0" y="466"/>
                  </a:lnTo>
                  <a:lnTo>
                    <a:pt x="0" y="462"/>
                  </a:lnTo>
                  <a:lnTo>
                    <a:pt x="2" y="459"/>
                  </a:lnTo>
                  <a:lnTo>
                    <a:pt x="6" y="455"/>
                  </a:lnTo>
                  <a:lnTo>
                    <a:pt x="11" y="453"/>
                  </a:lnTo>
                  <a:lnTo>
                    <a:pt x="19" y="449"/>
                  </a:lnTo>
                  <a:lnTo>
                    <a:pt x="29" y="445"/>
                  </a:lnTo>
                  <a:lnTo>
                    <a:pt x="38" y="443"/>
                  </a:lnTo>
                  <a:lnTo>
                    <a:pt x="50" y="439"/>
                  </a:lnTo>
                  <a:lnTo>
                    <a:pt x="63" y="437"/>
                  </a:lnTo>
                  <a:lnTo>
                    <a:pt x="78" y="434"/>
                  </a:lnTo>
                  <a:lnTo>
                    <a:pt x="94" y="432"/>
                  </a:lnTo>
                  <a:lnTo>
                    <a:pt x="113" y="428"/>
                  </a:lnTo>
                  <a:lnTo>
                    <a:pt x="132" y="426"/>
                  </a:lnTo>
                  <a:lnTo>
                    <a:pt x="153" y="422"/>
                  </a:lnTo>
                  <a:lnTo>
                    <a:pt x="176" y="420"/>
                  </a:lnTo>
                  <a:lnTo>
                    <a:pt x="199" y="418"/>
                  </a:lnTo>
                  <a:lnTo>
                    <a:pt x="247" y="412"/>
                  </a:lnTo>
                  <a:lnTo>
                    <a:pt x="295" y="407"/>
                  </a:lnTo>
                  <a:lnTo>
                    <a:pt x="341" y="401"/>
                  </a:lnTo>
                  <a:lnTo>
                    <a:pt x="388" y="395"/>
                  </a:lnTo>
                  <a:lnTo>
                    <a:pt x="432" y="389"/>
                  </a:lnTo>
                  <a:lnTo>
                    <a:pt x="476" y="384"/>
                  </a:lnTo>
                  <a:lnTo>
                    <a:pt x="520" y="376"/>
                  </a:lnTo>
                  <a:lnTo>
                    <a:pt x="562" y="370"/>
                  </a:lnTo>
                  <a:lnTo>
                    <a:pt x="604" y="364"/>
                  </a:lnTo>
                  <a:lnTo>
                    <a:pt x="645" y="357"/>
                  </a:lnTo>
                  <a:lnTo>
                    <a:pt x="687" y="351"/>
                  </a:lnTo>
                  <a:lnTo>
                    <a:pt x="725" y="343"/>
                  </a:lnTo>
                  <a:lnTo>
                    <a:pt x="766" y="336"/>
                  </a:lnTo>
                  <a:lnTo>
                    <a:pt x="804" y="328"/>
                  </a:lnTo>
                  <a:lnTo>
                    <a:pt x="841" y="320"/>
                  </a:lnTo>
                  <a:lnTo>
                    <a:pt x="877" y="313"/>
                  </a:lnTo>
                  <a:lnTo>
                    <a:pt x="906" y="307"/>
                  </a:lnTo>
                  <a:lnTo>
                    <a:pt x="935" y="301"/>
                  </a:lnTo>
                  <a:lnTo>
                    <a:pt x="963" y="293"/>
                  </a:lnTo>
                  <a:lnTo>
                    <a:pt x="992" y="288"/>
                  </a:lnTo>
                  <a:lnTo>
                    <a:pt x="1023" y="280"/>
                  </a:lnTo>
                  <a:lnTo>
                    <a:pt x="1054" y="274"/>
                  </a:lnTo>
                  <a:lnTo>
                    <a:pt x="1084" y="267"/>
                  </a:lnTo>
                  <a:lnTo>
                    <a:pt x="1115" y="259"/>
                  </a:lnTo>
                  <a:lnTo>
                    <a:pt x="1148" y="251"/>
                  </a:lnTo>
                  <a:lnTo>
                    <a:pt x="1180" y="244"/>
                  </a:lnTo>
                  <a:lnTo>
                    <a:pt x="1213" y="236"/>
                  </a:lnTo>
                  <a:lnTo>
                    <a:pt x="1246" y="228"/>
                  </a:lnTo>
                  <a:lnTo>
                    <a:pt x="1280" y="219"/>
                  </a:lnTo>
                  <a:lnTo>
                    <a:pt x="1315" y="211"/>
                  </a:lnTo>
                  <a:lnTo>
                    <a:pt x="1349" y="201"/>
                  </a:lnTo>
                  <a:lnTo>
                    <a:pt x="1386" y="194"/>
                  </a:lnTo>
                  <a:lnTo>
                    <a:pt x="1422" y="184"/>
                  </a:lnTo>
                  <a:lnTo>
                    <a:pt x="1459" y="174"/>
                  </a:lnTo>
                  <a:lnTo>
                    <a:pt x="1495" y="165"/>
                  </a:lnTo>
                  <a:lnTo>
                    <a:pt x="1534" y="155"/>
                  </a:lnTo>
                  <a:lnTo>
                    <a:pt x="1570" y="146"/>
                  </a:lnTo>
                  <a:lnTo>
                    <a:pt x="1608" y="134"/>
                  </a:lnTo>
                  <a:lnTo>
                    <a:pt x="1649" y="125"/>
                  </a:lnTo>
                  <a:lnTo>
                    <a:pt x="1687" y="113"/>
                  </a:lnTo>
                  <a:lnTo>
                    <a:pt x="1727" y="103"/>
                  </a:lnTo>
                  <a:lnTo>
                    <a:pt x="1768" y="92"/>
                  </a:lnTo>
                  <a:lnTo>
                    <a:pt x="1850" y="69"/>
                  </a:lnTo>
                  <a:lnTo>
                    <a:pt x="1935" y="46"/>
                  </a:lnTo>
                  <a:lnTo>
                    <a:pt x="2021" y="21"/>
                  </a:lnTo>
                  <a:lnTo>
                    <a:pt x="2040" y="15"/>
                  </a:lnTo>
                  <a:lnTo>
                    <a:pt x="2060" y="11"/>
                  </a:lnTo>
                  <a:lnTo>
                    <a:pt x="2079" y="7"/>
                  </a:lnTo>
                  <a:lnTo>
                    <a:pt x="2098" y="4"/>
                  </a:lnTo>
                  <a:lnTo>
                    <a:pt x="2115" y="2"/>
                  </a:lnTo>
                  <a:lnTo>
                    <a:pt x="2131" y="0"/>
                  </a:lnTo>
                  <a:lnTo>
                    <a:pt x="2148" y="0"/>
                  </a:lnTo>
                  <a:lnTo>
                    <a:pt x="21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219200" y="16764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0" y="5257800"/>
            <a:ext cx="990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34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38400" y="1219200"/>
            <a:ext cx="48768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38862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认识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方位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91100" y="2736850"/>
            <a:ext cx="1314450" cy="1358900"/>
          </a:xfrm>
          <a:custGeom>
            <a:avLst/>
            <a:gdLst>
              <a:gd name="connsiteX0" fmla="*/ 1314450 w 1314450"/>
              <a:gd name="connsiteY0" fmla="*/ 1358900 h 1358900"/>
              <a:gd name="connsiteX1" fmla="*/ 1162050 w 1314450"/>
              <a:gd name="connsiteY1" fmla="*/ 749300 h 1358900"/>
              <a:gd name="connsiteX2" fmla="*/ 762000 w 1314450"/>
              <a:gd name="connsiteY2" fmla="*/ 273050 h 1358900"/>
              <a:gd name="connsiteX3" fmla="*/ 323850 w 1314450"/>
              <a:gd name="connsiteY3" fmla="*/ 44450 h 1358900"/>
              <a:gd name="connsiteX4" fmla="*/ 0 w 1314450"/>
              <a:gd name="connsiteY4" fmla="*/ 635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450" h="1358900">
                <a:moveTo>
                  <a:pt x="1314450" y="1358900"/>
                </a:moveTo>
                <a:cubicBezTo>
                  <a:pt x="1284287" y="1144587"/>
                  <a:pt x="1254125" y="930275"/>
                  <a:pt x="1162050" y="749300"/>
                </a:cubicBezTo>
                <a:cubicBezTo>
                  <a:pt x="1069975" y="568325"/>
                  <a:pt x="901700" y="390525"/>
                  <a:pt x="762000" y="273050"/>
                </a:cubicBezTo>
                <a:cubicBezTo>
                  <a:pt x="622300" y="155575"/>
                  <a:pt x="450850" y="88900"/>
                  <a:pt x="323850" y="44450"/>
                </a:cubicBezTo>
                <a:cubicBezTo>
                  <a:pt x="196850" y="0"/>
                  <a:pt x="98425" y="3175"/>
                  <a:pt x="0" y="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86150" y="2762250"/>
            <a:ext cx="1238250" cy="1295400"/>
          </a:xfrm>
          <a:custGeom>
            <a:avLst/>
            <a:gdLst>
              <a:gd name="connsiteX0" fmla="*/ 0 w 1238250"/>
              <a:gd name="connsiteY0" fmla="*/ 1295400 h 1295400"/>
              <a:gd name="connsiteX1" fmla="*/ 95250 w 1238250"/>
              <a:gd name="connsiteY1" fmla="*/ 819150 h 1295400"/>
              <a:gd name="connsiteX2" fmla="*/ 400050 w 1238250"/>
              <a:gd name="connsiteY2" fmla="*/ 361950 h 1295400"/>
              <a:gd name="connsiteX3" fmla="*/ 800100 w 1238250"/>
              <a:gd name="connsiteY3" fmla="*/ 95250 h 1295400"/>
              <a:gd name="connsiteX4" fmla="*/ 1238250 w 12382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1295400">
                <a:moveTo>
                  <a:pt x="0" y="1295400"/>
                </a:moveTo>
                <a:cubicBezTo>
                  <a:pt x="14287" y="1135062"/>
                  <a:pt x="28575" y="974725"/>
                  <a:pt x="95250" y="819150"/>
                </a:cubicBezTo>
                <a:cubicBezTo>
                  <a:pt x="161925" y="663575"/>
                  <a:pt x="282575" y="482600"/>
                  <a:pt x="400050" y="361950"/>
                </a:cubicBezTo>
                <a:cubicBezTo>
                  <a:pt x="517525" y="241300"/>
                  <a:pt x="660400" y="155575"/>
                  <a:pt x="800100" y="95250"/>
                </a:cubicBezTo>
                <a:cubicBezTo>
                  <a:pt x="939800" y="34925"/>
                  <a:pt x="1089025" y="17462"/>
                  <a:pt x="123825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86150" y="4229100"/>
            <a:ext cx="1257300" cy="1276350"/>
          </a:xfrm>
          <a:custGeom>
            <a:avLst/>
            <a:gdLst>
              <a:gd name="connsiteX0" fmla="*/ 0 w 1257300"/>
              <a:gd name="connsiteY0" fmla="*/ 0 h 1276350"/>
              <a:gd name="connsiteX1" fmla="*/ 133350 w 1257300"/>
              <a:gd name="connsiteY1" fmla="*/ 438150 h 1276350"/>
              <a:gd name="connsiteX2" fmla="*/ 400050 w 1257300"/>
              <a:gd name="connsiteY2" fmla="*/ 838200 h 1276350"/>
              <a:gd name="connsiteX3" fmla="*/ 723900 w 1257300"/>
              <a:gd name="connsiteY3" fmla="*/ 1047750 h 1276350"/>
              <a:gd name="connsiteX4" fmla="*/ 1009650 w 1257300"/>
              <a:gd name="connsiteY4" fmla="*/ 1200150 h 1276350"/>
              <a:gd name="connsiteX5" fmla="*/ 1257300 w 1257300"/>
              <a:gd name="connsiteY5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1276350">
                <a:moveTo>
                  <a:pt x="0" y="0"/>
                </a:moveTo>
                <a:cubicBezTo>
                  <a:pt x="33337" y="149225"/>
                  <a:pt x="66675" y="298450"/>
                  <a:pt x="133350" y="438150"/>
                </a:cubicBezTo>
                <a:cubicBezTo>
                  <a:pt x="200025" y="577850"/>
                  <a:pt x="301625" y="736600"/>
                  <a:pt x="400050" y="838200"/>
                </a:cubicBezTo>
                <a:cubicBezTo>
                  <a:pt x="498475" y="939800"/>
                  <a:pt x="622300" y="987425"/>
                  <a:pt x="723900" y="1047750"/>
                </a:cubicBezTo>
                <a:cubicBezTo>
                  <a:pt x="825500" y="1108075"/>
                  <a:pt x="920750" y="1162050"/>
                  <a:pt x="1009650" y="1200150"/>
                </a:cubicBezTo>
                <a:cubicBezTo>
                  <a:pt x="1098550" y="1238250"/>
                  <a:pt x="1177925" y="1257300"/>
                  <a:pt x="1257300" y="127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91100" y="4267200"/>
            <a:ext cx="1295400" cy="1238250"/>
          </a:xfrm>
          <a:custGeom>
            <a:avLst/>
            <a:gdLst>
              <a:gd name="connsiteX0" fmla="*/ 1295400 w 1295400"/>
              <a:gd name="connsiteY0" fmla="*/ 0 h 1238250"/>
              <a:gd name="connsiteX1" fmla="*/ 1181100 w 1295400"/>
              <a:gd name="connsiteY1" fmla="*/ 419100 h 1238250"/>
              <a:gd name="connsiteX2" fmla="*/ 800100 w 1295400"/>
              <a:gd name="connsiteY2" fmla="*/ 895350 h 1238250"/>
              <a:gd name="connsiteX3" fmla="*/ 419100 w 1295400"/>
              <a:gd name="connsiteY3" fmla="*/ 1123950 h 1238250"/>
              <a:gd name="connsiteX4" fmla="*/ 0 w 1295400"/>
              <a:gd name="connsiteY4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38250">
                <a:moveTo>
                  <a:pt x="1295400" y="0"/>
                </a:moveTo>
                <a:cubicBezTo>
                  <a:pt x="1279525" y="134937"/>
                  <a:pt x="1263650" y="269875"/>
                  <a:pt x="1181100" y="419100"/>
                </a:cubicBezTo>
                <a:cubicBezTo>
                  <a:pt x="1098550" y="568325"/>
                  <a:pt x="927100" y="777875"/>
                  <a:pt x="800100" y="895350"/>
                </a:cubicBezTo>
                <a:cubicBezTo>
                  <a:pt x="673100" y="1012825"/>
                  <a:pt x="552450" y="1066800"/>
                  <a:pt x="419100" y="1123950"/>
                </a:cubicBezTo>
                <a:cubicBezTo>
                  <a:pt x="285750" y="1181100"/>
                  <a:pt x="142875" y="1209675"/>
                  <a:pt x="0" y="12382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76800" y="4114800"/>
            <a:ext cx="12954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2819400"/>
            <a:ext cx="0" cy="1295400"/>
          </a:xfrm>
          <a:prstGeom prst="straightConnector1">
            <a:avLst/>
          </a:prstGeom>
          <a:ln w="57150">
            <a:solidFill>
              <a:srgbClr val="DA26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4114800"/>
            <a:ext cx="0" cy="1447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05200" y="4114800"/>
            <a:ext cx="1371600" cy="0"/>
          </a:xfrm>
          <a:prstGeom prst="straightConnector1">
            <a:avLst/>
          </a:prstGeom>
          <a:ln w="57150"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553200" y="36576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96000" y="24384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19600" y="9906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09800" y="36576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43400" y="5867400"/>
            <a:ext cx="1066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57400" y="23622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96000" y="51816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57400" y="5181600"/>
            <a:ext cx="1524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6/62/Territorial-acquisition-uscensus-bureau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0" y="-24888"/>
            <a:ext cx="9144000" cy="6882888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3733800" y="3429000"/>
            <a:ext cx="44958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28600" y="3429000"/>
            <a:ext cx="3505200" cy="7620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33800" y="1371600"/>
            <a:ext cx="0" cy="2133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733800" y="3505200"/>
            <a:ext cx="0" cy="2514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05800" y="2743200"/>
            <a:ext cx="609600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东</a:t>
            </a:r>
            <a:endParaRPr lang="en-US" altLang="zh-TW" sz="4000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大西洋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687901"/>
            <a:ext cx="609600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西</a:t>
            </a:r>
            <a:endParaRPr lang="en-US" altLang="zh-TW" sz="4000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太平洋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0" y="457200"/>
            <a:ext cx="2895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加拿大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4600" y="6150114"/>
            <a:ext cx="2895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南</a:t>
            </a:r>
            <a:r>
              <a:rPr lang="en-US" altLang="zh-TW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墨西哥</a:t>
            </a:r>
            <a:endParaRPr lang="en-US" sz="4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2438400" cy="1077218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认识</a:t>
            </a:r>
            <a:endParaRPr lang="en-US" altLang="zh-CN" sz="32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美国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方位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3605213" y="1970087"/>
            <a:ext cx="617537" cy="3032125"/>
          </a:xfrm>
          <a:custGeom>
            <a:avLst/>
            <a:gdLst>
              <a:gd name="T0" fmla="*/ 202 w 777"/>
              <a:gd name="T1" fmla="*/ 1 h 3820"/>
              <a:gd name="T2" fmla="*/ 274 w 777"/>
              <a:gd name="T3" fmla="*/ 13 h 3820"/>
              <a:gd name="T4" fmla="*/ 351 w 777"/>
              <a:gd name="T5" fmla="*/ 34 h 3820"/>
              <a:gd name="T6" fmla="*/ 434 w 777"/>
              <a:gd name="T7" fmla="*/ 67 h 3820"/>
              <a:gd name="T8" fmla="*/ 522 w 777"/>
              <a:gd name="T9" fmla="*/ 111 h 3820"/>
              <a:gd name="T10" fmla="*/ 607 w 777"/>
              <a:gd name="T11" fmla="*/ 157 h 3820"/>
              <a:gd name="T12" fmla="*/ 670 w 777"/>
              <a:gd name="T13" fmla="*/ 197 h 3820"/>
              <a:gd name="T14" fmla="*/ 718 w 777"/>
              <a:gd name="T15" fmla="*/ 243 h 3820"/>
              <a:gd name="T16" fmla="*/ 751 w 777"/>
              <a:gd name="T17" fmla="*/ 295 h 3820"/>
              <a:gd name="T18" fmla="*/ 772 w 777"/>
              <a:gd name="T19" fmla="*/ 351 h 3820"/>
              <a:gd name="T20" fmla="*/ 777 w 777"/>
              <a:gd name="T21" fmla="*/ 410 h 3820"/>
              <a:gd name="T22" fmla="*/ 775 w 777"/>
              <a:gd name="T23" fmla="*/ 418 h 3820"/>
              <a:gd name="T24" fmla="*/ 768 w 777"/>
              <a:gd name="T25" fmla="*/ 435 h 3820"/>
              <a:gd name="T26" fmla="*/ 754 w 777"/>
              <a:gd name="T27" fmla="*/ 462 h 3820"/>
              <a:gd name="T28" fmla="*/ 737 w 777"/>
              <a:gd name="T29" fmla="*/ 497 h 3820"/>
              <a:gd name="T30" fmla="*/ 716 w 777"/>
              <a:gd name="T31" fmla="*/ 541 h 3820"/>
              <a:gd name="T32" fmla="*/ 704 w 777"/>
              <a:gd name="T33" fmla="*/ 568 h 3820"/>
              <a:gd name="T34" fmla="*/ 697 w 777"/>
              <a:gd name="T35" fmla="*/ 595 h 3820"/>
              <a:gd name="T36" fmla="*/ 687 w 777"/>
              <a:gd name="T37" fmla="*/ 629 h 3820"/>
              <a:gd name="T38" fmla="*/ 679 w 777"/>
              <a:gd name="T39" fmla="*/ 675 h 3820"/>
              <a:gd name="T40" fmla="*/ 670 w 777"/>
              <a:gd name="T41" fmla="*/ 733 h 3820"/>
              <a:gd name="T42" fmla="*/ 658 w 777"/>
              <a:gd name="T43" fmla="*/ 798 h 3820"/>
              <a:gd name="T44" fmla="*/ 649 w 777"/>
              <a:gd name="T45" fmla="*/ 875 h 3820"/>
              <a:gd name="T46" fmla="*/ 637 w 777"/>
              <a:gd name="T47" fmla="*/ 961 h 3820"/>
              <a:gd name="T48" fmla="*/ 626 w 777"/>
              <a:gd name="T49" fmla="*/ 1059 h 3820"/>
              <a:gd name="T50" fmla="*/ 614 w 777"/>
              <a:gd name="T51" fmla="*/ 1165 h 3820"/>
              <a:gd name="T52" fmla="*/ 603 w 777"/>
              <a:gd name="T53" fmla="*/ 1282 h 3820"/>
              <a:gd name="T54" fmla="*/ 188 w 777"/>
              <a:gd name="T55" fmla="*/ 1199 h 3820"/>
              <a:gd name="T56" fmla="*/ 180 w 777"/>
              <a:gd name="T57" fmla="*/ 965 h 3820"/>
              <a:gd name="T58" fmla="*/ 159 w 777"/>
              <a:gd name="T59" fmla="*/ 719 h 3820"/>
              <a:gd name="T60" fmla="*/ 136 w 777"/>
              <a:gd name="T61" fmla="*/ 529 h 3820"/>
              <a:gd name="T62" fmla="*/ 129 w 777"/>
              <a:gd name="T63" fmla="*/ 470 h 3820"/>
              <a:gd name="T64" fmla="*/ 117 w 777"/>
              <a:gd name="T65" fmla="*/ 416 h 3820"/>
              <a:gd name="T66" fmla="*/ 102 w 777"/>
              <a:gd name="T67" fmla="*/ 366 h 3820"/>
              <a:gd name="T68" fmla="*/ 81 w 777"/>
              <a:gd name="T69" fmla="*/ 320 h 3820"/>
              <a:gd name="T70" fmla="*/ 56 w 777"/>
              <a:gd name="T71" fmla="*/ 278 h 3820"/>
              <a:gd name="T72" fmla="*/ 36 w 777"/>
              <a:gd name="T73" fmla="*/ 249 h 3820"/>
              <a:gd name="T74" fmla="*/ 13 w 777"/>
              <a:gd name="T75" fmla="*/ 209 h 3820"/>
              <a:gd name="T76" fmla="*/ 0 w 777"/>
              <a:gd name="T77" fmla="*/ 174 h 3820"/>
              <a:gd name="T78" fmla="*/ 2 w 777"/>
              <a:gd name="T79" fmla="*/ 126 h 3820"/>
              <a:gd name="T80" fmla="*/ 15 w 777"/>
              <a:gd name="T81" fmla="*/ 78 h 3820"/>
              <a:gd name="T82" fmla="*/ 38 w 777"/>
              <a:gd name="T83" fmla="*/ 40 h 3820"/>
              <a:gd name="T84" fmla="*/ 73 w 777"/>
              <a:gd name="T85" fmla="*/ 15 h 3820"/>
              <a:gd name="T86" fmla="*/ 119 w 777"/>
              <a:gd name="T87" fmla="*/ 1 h 3820"/>
              <a:gd name="T88" fmla="*/ 157 w 777"/>
              <a:gd name="T89" fmla="*/ 0 h 38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77"/>
              <a:gd name="T136" fmla="*/ 0 h 3820"/>
              <a:gd name="T137" fmla="*/ 777 w 777"/>
              <a:gd name="T138" fmla="*/ 3820 h 38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77" h="3820">
                <a:moveTo>
                  <a:pt x="157" y="0"/>
                </a:moveTo>
                <a:lnTo>
                  <a:pt x="178" y="0"/>
                </a:lnTo>
                <a:lnTo>
                  <a:pt x="202" y="1"/>
                </a:lnTo>
                <a:lnTo>
                  <a:pt x="226" y="3"/>
                </a:lnTo>
                <a:lnTo>
                  <a:pt x="250" y="7"/>
                </a:lnTo>
                <a:lnTo>
                  <a:pt x="274" y="13"/>
                </a:lnTo>
                <a:lnTo>
                  <a:pt x="299" y="19"/>
                </a:lnTo>
                <a:lnTo>
                  <a:pt x="324" y="26"/>
                </a:lnTo>
                <a:lnTo>
                  <a:pt x="351" y="34"/>
                </a:lnTo>
                <a:lnTo>
                  <a:pt x="378" y="44"/>
                </a:lnTo>
                <a:lnTo>
                  <a:pt x="405" y="55"/>
                </a:lnTo>
                <a:lnTo>
                  <a:pt x="434" y="67"/>
                </a:lnTo>
                <a:lnTo>
                  <a:pt x="463" y="80"/>
                </a:lnTo>
                <a:lnTo>
                  <a:pt x="491" y="96"/>
                </a:lnTo>
                <a:lnTo>
                  <a:pt x="522" y="111"/>
                </a:lnTo>
                <a:lnTo>
                  <a:pt x="553" y="128"/>
                </a:lnTo>
                <a:lnTo>
                  <a:pt x="584" y="145"/>
                </a:lnTo>
                <a:lnTo>
                  <a:pt x="607" y="157"/>
                </a:lnTo>
                <a:lnTo>
                  <a:pt x="630" y="170"/>
                </a:lnTo>
                <a:lnTo>
                  <a:pt x="651" y="184"/>
                </a:lnTo>
                <a:lnTo>
                  <a:pt x="670" y="197"/>
                </a:lnTo>
                <a:lnTo>
                  <a:pt x="687" y="213"/>
                </a:lnTo>
                <a:lnTo>
                  <a:pt x="703" y="228"/>
                </a:lnTo>
                <a:lnTo>
                  <a:pt x="718" y="243"/>
                </a:lnTo>
                <a:lnTo>
                  <a:pt x="729" y="261"/>
                </a:lnTo>
                <a:lnTo>
                  <a:pt x="741" y="276"/>
                </a:lnTo>
                <a:lnTo>
                  <a:pt x="751" y="295"/>
                </a:lnTo>
                <a:lnTo>
                  <a:pt x="760" y="312"/>
                </a:lnTo>
                <a:lnTo>
                  <a:pt x="766" y="332"/>
                </a:lnTo>
                <a:lnTo>
                  <a:pt x="772" y="351"/>
                </a:lnTo>
                <a:lnTo>
                  <a:pt x="775" y="370"/>
                </a:lnTo>
                <a:lnTo>
                  <a:pt x="777" y="389"/>
                </a:lnTo>
                <a:lnTo>
                  <a:pt x="777" y="410"/>
                </a:lnTo>
                <a:lnTo>
                  <a:pt x="777" y="412"/>
                </a:lnTo>
                <a:lnTo>
                  <a:pt x="777" y="414"/>
                </a:lnTo>
                <a:lnTo>
                  <a:pt x="775" y="418"/>
                </a:lnTo>
                <a:lnTo>
                  <a:pt x="774" y="424"/>
                </a:lnTo>
                <a:lnTo>
                  <a:pt x="770" y="430"/>
                </a:lnTo>
                <a:lnTo>
                  <a:pt x="768" y="435"/>
                </a:lnTo>
                <a:lnTo>
                  <a:pt x="764" y="443"/>
                </a:lnTo>
                <a:lnTo>
                  <a:pt x="760" y="453"/>
                </a:lnTo>
                <a:lnTo>
                  <a:pt x="754" y="462"/>
                </a:lnTo>
                <a:lnTo>
                  <a:pt x="751" y="472"/>
                </a:lnTo>
                <a:lnTo>
                  <a:pt x="745" y="483"/>
                </a:lnTo>
                <a:lnTo>
                  <a:pt x="737" y="497"/>
                </a:lnTo>
                <a:lnTo>
                  <a:pt x="731" y="510"/>
                </a:lnTo>
                <a:lnTo>
                  <a:pt x="724" y="526"/>
                </a:lnTo>
                <a:lnTo>
                  <a:pt x="716" y="541"/>
                </a:lnTo>
                <a:lnTo>
                  <a:pt x="708" y="556"/>
                </a:lnTo>
                <a:lnTo>
                  <a:pt x="706" y="562"/>
                </a:lnTo>
                <a:lnTo>
                  <a:pt x="704" y="568"/>
                </a:lnTo>
                <a:lnTo>
                  <a:pt x="701" y="575"/>
                </a:lnTo>
                <a:lnTo>
                  <a:pt x="699" y="585"/>
                </a:lnTo>
                <a:lnTo>
                  <a:pt x="697" y="595"/>
                </a:lnTo>
                <a:lnTo>
                  <a:pt x="693" y="604"/>
                </a:lnTo>
                <a:lnTo>
                  <a:pt x="691" y="618"/>
                </a:lnTo>
                <a:lnTo>
                  <a:pt x="687" y="629"/>
                </a:lnTo>
                <a:lnTo>
                  <a:pt x="685" y="645"/>
                </a:lnTo>
                <a:lnTo>
                  <a:pt x="681" y="660"/>
                </a:lnTo>
                <a:lnTo>
                  <a:pt x="679" y="675"/>
                </a:lnTo>
                <a:lnTo>
                  <a:pt x="676" y="694"/>
                </a:lnTo>
                <a:lnTo>
                  <a:pt x="672" y="712"/>
                </a:lnTo>
                <a:lnTo>
                  <a:pt x="670" y="733"/>
                </a:lnTo>
                <a:lnTo>
                  <a:pt x="666" y="754"/>
                </a:lnTo>
                <a:lnTo>
                  <a:pt x="662" y="775"/>
                </a:lnTo>
                <a:lnTo>
                  <a:pt x="658" y="798"/>
                </a:lnTo>
                <a:lnTo>
                  <a:pt x="655" y="823"/>
                </a:lnTo>
                <a:lnTo>
                  <a:pt x="653" y="848"/>
                </a:lnTo>
                <a:lnTo>
                  <a:pt x="649" y="875"/>
                </a:lnTo>
                <a:lnTo>
                  <a:pt x="645" y="904"/>
                </a:lnTo>
                <a:lnTo>
                  <a:pt x="641" y="933"/>
                </a:lnTo>
                <a:lnTo>
                  <a:pt x="637" y="961"/>
                </a:lnTo>
                <a:lnTo>
                  <a:pt x="633" y="994"/>
                </a:lnTo>
                <a:lnTo>
                  <a:pt x="630" y="1025"/>
                </a:lnTo>
                <a:lnTo>
                  <a:pt x="626" y="1059"/>
                </a:lnTo>
                <a:lnTo>
                  <a:pt x="622" y="1094"/>
                </a:lnTo>
                <a:lnTo>
                  <a:pt x="618" y="1128"/>
                </a:lnTo>
                <a:lnTo>
                  <a:pt x="614" y="1165"/>
                </a:lnTo>
                <a:lnTo>
                  <a:pt x="610" y="1203"/>
                </a:lnTo>
                <a:lnTo>
                  <a:pt x="607" y="1242"/>
                </a:lnTo>
                <a:lnTo>
                  <a:pt x="603" y="1282"/>
                </a:lnTo>
                <a:lnTo>
                  <a:pt x="597" y="3820"/>
                </a:lnTo>
                <a:lnTo>
                  <a:pt x="232" y="3820"/>
                </a:lnTo>
                <a:lnTo>
                  <a:pt x="188" y="1199"/>
                </a:lnTo>
                <a:lnTo>
                  <a:pt x="186" y="1123"/>
                </a:lnTo>
                <a:lnTo>
                  <a:pt x="184" y="1044"/>
                </a:lnTo>
                <a:lnTo>
                  <a:pt x="180" y="965"/>
                </a:lnTo>
                <a:lnTo>
                  <a:pt x="175" y="885"/>
                </a:lnTo>
                <a:lnTo>
                  <a:pt x="167" y="802"/>
                </a:lnTo>
                <a:lnTo>
                  <a:pt x="159" y="719"/>
                </a:lnTo>
                <a:lnTo>
                  <a:pt x="148" y="635"/>
                </a:lnTo>
                <a:lnTo>
                  <a:pt x="138" y="551"/>
                </a:lnTo>
                <a:lnTo>
                  <a:pt x="136" y="529"/>
                </a:lnTo>
                <a:lnTo>
                  <a:pt x="134" y="508"/>
                </a:lnTo>
                <a:lnTo>
                  <a:pt x="132" y="489"/>
                </a:lnTo>
                <a:lnTo>
                  <a:pt x="129" y="470"/>
                </a:lnTo>
                <a:lnTo>
                  <a:pt x="127" y="451"/>
                </a:lnTo>
                <a:lnTo>
                  <a:pt x="123" y="433"/>
                </a:lnTo>
                <a:lnTo>
                  <a:pt x="117" y="416"/>
                </a:lnTo>
                <a:lnTo>
                  <a:pt x="113" y="399"/>
                </a:lnTo>
                <a:lnTo>
                  <a:pt x="107" y="382"/>
                </a:lnTo>
                <a:lnTo>
                  <a:pt x="102" y="366"/>
                </a:lnTo>
                <a:lnTo>
                  <a:pt x="96" y="349"/>
                </a:lnTo>
                <a:lnTo>
                  <a:pt x="88" y="334"/>
                </a:lnTo>
                <a:lnTo>
                  <a:pt x="81" y="320"/>
                </a:lnTo>
                <a:lnTo>
                  <a:pt x="73" y="305"/>
                </a:lnTo>
                <a:lnTo>
                  <a:pt x="65" y="291"/>
                </a:lnTo>
                <a:lnTo>
                  <a:pt x="56" y="278"/>
                </a:lnTo>
                <a:lnTo>
                  <a:pt x="50" y="268"/>
                </a:lnTo>
                <a:lnTo>
                  <a:pt x="42" y="259"/>
                </a:lnTo>
                <a:lnTo>
                  <a:pt x="36" y="249"/>
                </a:lnTo>
                <a:lnTo>
                  <a:pt x="31" y="240"/>
                </a:lnTo>
                <a:lnTo>
                  <a:pt x="21" y="224"/>
                </a:lnTo>
                <a:lnTo>
                  <a:pt x="13" y="209"/>
                </a:lnTo>
                <a:lnTo>
                  <a:pt x="8" y="195"/>
                </a:lnTo>
                <a:lnTo>
                  <a:pt x="4" y="184"/>
                </a:lnTo>
                <a:lnTo>
                  <a:pt x="0" y="174"/>
                </a:lnTo>
                <a:lnTo>
                  <a:pt x="0" y="167"/>
                </a:lnTo>
                <a:lnTo>
                  <a:pt x="0" y="145"/>
                </a:lnTo>
                <a:lnTo>
                  <a:pt x="2" y="126"/>
                </a:lnTo>
                <a:lnTo>
                  <a:pt x="6" y="109"/>
                </a:lnTo>
                <a:lnTo>
                  <a:pt x="10" y="94"/>
                </a:lnTo>
                <a:lnTo>
                  <a:pt x="15" y="78"/>
                </a:lnTo>
                <a:lnTo>
                  <a:pt x="21" y="65"/>
                </a:lnTo>
                <a:lnTo>
                  <a:pt x="29" y="51"/>
                </a:lnTo>
                <a:lnTo>
                  <a:pt x="38" y="40"/>
                </a:lnTo>
                <a:lnTo>
                  <a:pt x="48" y="30"/>
                </a:lnTo>
                <a:lnTo>
                  <a:pt x="59" y="23"/>
                </a:lnTo>
                <a:lnTo>
                  <a:pt x="73" y="15"/>
                </a:lnTo>
                <a:lnTo>
                  <a:pt x="86" y="9"/>
                </a:lnTo>
                <a:lnTo>
                  <a:pt x="102" y="5"/>
                </a:lnTo>
                <a:lnTo>
                  <a:pt x="119" y="1"/>
                </a:lnTo>
                <a:lnTo>
                  <a:pt x="136" y="0"/>
                </a:lnTo>
                <a:lnTo>
                  <a:pt x="15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605088" y="3298825"/>
            <a:ext cx="1374775" cy="407987"/>
          </a:xfrm>
          <a:custGeom>
            <a:avLst/>
            <a:gdLst>
              <a:gd name="T0" fmla="*/ 1413 w 1731"/>
              <a:gd name="T1" fmla="*/ 0 h 515"/>
              <a:gd name="T2" fmla="*/ 1453 w 1731"/>
              <a:gd name="T3" fmla="*/ 6 h 515"/>
              <a:gd name="T4" fmla="*/ 1495 w 1731"/>
              <a:gd name="T5" fmla="*/ 16 h 515"/>
              <a:gd name="T6" fmla="*/ 1541 w 1731"/>
              <a:gd name="T7" fmla="*/ 31 h 515"/>
              <a:gd name="T8" fmla="*/ 1591 w 1731"/>
              <a:gd name="T9" fmla="*/ 52 h 515"/>
              <a:gd name="T10" fmla="*/ 1637 w 1731"/>
              <a:gd name="T11" fmla="*/ 79 h 515"/>
              <a:gd name="T12" fmla="*/ 1670 w 1731"/>
              <a:gd name="T13" fmla="*/ 108 h 515"/>
              <a:gd name="T14" fmla="*/ 1697 w 1731"/>
              <a:gd name="T15" fmla="*/ 137 h 515"/>
              <a:gd name="T16" fmla="*/ 1716 w 1731"/>
              <a:gd name="T17" fmla="*/ 167 h 515"/>
              <a:gd name="T18" fmla="*/ 1727 w 1731"/>
              <a:gd name="T19" fmla="*/ 198 h 515"/>
              <a:gd name="T20" fmla="*/ 1731 w 1731"/>
              <a:gd name="T21" fmla="*/ 229 h 515"/>
              <a:gd name="T22" fmla="*/ 1729 w 1731"/>
              <a:gd name="T23" fmla="*/ 240 h 515"/>
              <a:gd name="T24" fmla="*/ 1720 w 1731"/>
              <a:gd name="T25" fmla="*/ 248 h 515"/>
              <a:gd name="T26" fmla="*/ 1708 w 1731"/>
              <a:gd name="T27" fmla="*/ 254 h 515"/>
              <a:gd name="T28" fmla="*/ 1689 w 1731"/>
              <a:gd name="T29" fmla="*/ 260 h 515"/>
              <a:gd name="T30" fmla="*/ 1666 w 1731"/>
              <a:gd name="T31" fmla="*/ 263 h 515"/>
              <a:gd name="T32" fmla="*/ 1547 w 1731"/>
              <a:gd name="T33" fmla="*/ 275 h 515"/>
              <a:gd name="T34" fmla="*/ 1370 w 1731"/>
              <a:gd name="T35" fmla="*/ 298 h 515"/>
              <a:gd name="T36" fmla="*/ 1180 w 1731"/>
              <a:gd name="T37" fmla="*/ 333 h 515"/>
              <a:gd name="T38" fmla="*/ 977 w 1731"/>
              <a:gd name="T39" fmla="*/ 377 h 515"/>
              <a:gd name="T40" fmla="*/ 760 w 1731"/>
              <a:gd name="T41" fmla="*/ 430 h 515"/>
              <a:gd name="T42" fmla="*/ 591 w 1731"/>
              <a:gd name="T43" fmla="*/ 478 h 515"/>
              <a:gd name="T44" fmla="*/ 549 w 1731"/>
              <a:gd name="T45" fmla="*/ 492 h 515"/>
              <a:gd name="T46" fmla="*/ 510 w 1731"/>
              <a:gd name="T47" fmla="*/ 502 h 515"/>
              <a:gd name="T48" fmla="*/ 482 w 1731"/>
              <a:gd name="T49" fmla="*/ 509 h 515"/>
              <a:gd name="T50" fmla="*/ 459 w 1731"/>
              <a:gd name="T51" fmla="*/ 515 h 515"/>
              <a:gd name="T52" fmla="*/ 445 w 1731"/>
              <a:gd name="T53" fmla="*/ 515 h 515"/>
              <a:gd name="T54" fmla="*/ 405 w 1731"/>
              <a:gd name="T55" fmla="*/ 511 h 515"/>
              <a:gd name="T56" fmla="*/ 359 w 1731"/>
              <a:gd name="T57" fmla="*/ 502 h 515"/>
              <a:gd name="T58" fmla="*/ 303 w 1731"/>
              <a:gd name="T59" fmla="*/ 482 h 515"/>
              <a:gd name="T60" fmla="*/ 240 w 1731"/>
              <a:gd name="T61" fmla="*/ 457 h 515"/>
              <a:gd name="T62" fmla="*/ 169 w 1731"/>
              <a:gd name="T63" fmla="*/ 423 h 515"/>
              <a:gd name="T64" fmla="*/ 111 w 1731"/>
              <a:gd name="T65" fmla="*/ 388 h 515"/>
              <a:gd name="T66" fmla="*/ 69 w 1731"/>
              <a:gd name="T67" fmla="*/ 354 h 515"/>
              <a:gd name="T68" fmla="*/ 36 w 1731"/>
              <a:gd name="T69" fmla="*/ 321 h 515"/>
              <a:gd name="T70" fmla="*/ 13 w 1731"/>
              <a:gd name="T71" fmla="*/ 290 h 515"/>
              <a:gd name="T72" fmla="*/ 2 w 1731"/>
              <a:gd name="T73" fmla="*/ 262 h 515"/>
              <a:gd name="T74" fmla="*/ 0 w 1731"/>
              <a:gd name="T75" fmla="*/ 239 h 515"/>
              <a:gd name="T76" fmla="*/ 7 w 1731"/>
              <a:gd name="T77" fmla="*/ 231 h 515"/>
              <a:gd name="T78" fmla="*/ 17 w 1731"/>
              <a:gd name="T79" fmla="*/ 225 h 515"/>
              <a:gd name="T80" fmla="*/ 34 w 1731"/>
              <a:gd name="T81" fmla="*/ 221 h 515"/>
              <a:gd name="T82" fmla="*/ 54 w 1731"/>
              <a:gd name="T83" fmla="*/ 217 h 515"/>
              <a:gd name="T84" fmla="*/ 105 w 1731"/>
              <a:gd name="T85" fmla="*/ 210 h 515"/>
              <a:gd name="T86" fmla="*/ 178 w 1731"/>
              <a:gd name="T87" fmla="*/ 200 h 515"/>
              <a:gd name="T88" fmla="*/ 259 w 1731"/>
              <a:gd name="T89" fmla="*/ 189 h 515"/>
              <a:gd name="T90" fmla="*/ 345 w 1731"/>
              <a:gd name="T91" fmla="*/ 177 h 515"/>
              <a:gd name="T92" fmla="*/ 441 w 1731"/>
              <a:gd name="T93" fmla="*/ 164 h 515"/>
              <a:gd name="T94" fmla="*/ 543 w 1731"/>
              <a:gd name="T95" fmla="*/ 146 h 515"/>
              <a:gd name="T96" fmla="*/ 652 w 1731"/>
              <a:gd name="T97" fmla="*/ 129 h 515"/>
              <a:gd name="T98" fmla="*/ 770 w 1731"/>
              <a:gd name="T99" fmla="*/ 110 h 515"/>
              <a:gd name="T100" fmla="*/ 894 w 1731"/>
              <a:gd name="T101" fmla="*/ 89 h 515"/>
              <a:gd name="T102" fmla="*/ 1027 w 1731"/>
              <a:gd name="T103" fmla="*/ 66 h 515"/>
              <a:gd name="T104" fmla="*/ 1167 w 1731"/>
              <a:gd name="T105" fmla="*/ 41 h 515"/>
              <a:gd name="T106" fmla="*/ 1232 w 1731"/>
              <a:gd name="T107" fmla="*/ 27 h 515"/>
              <a:gd name="T108" fmla="*/ 1286 w 1731"/>
              <a:gd name="T109" fmla="*/ 16 h 515"/>
              <a:gd name="T110" fmla="*/ 1330 w 1731"/>
              <a:gd name="T111" fmla="*/ 8 h 515"/>
              <a:gd name="T112" fmla="*/ 1361 w 1731"/>
              <a:gd name="T113" fmla="*/ 2 h 515"/>
              <a:gd name="T114" fmla="*/ 1382 w 1731"/>
              <a:gd name="T115" fmla="*/ 0 h 515"/>
              <a:gd name="T116" fmla="*/ 1386 w 1731"/>
              <a:gd name="T117" fmla="*/ 0 h 51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31"/>
              <a:gd name="T178" fmla="*/ 0 h 515"/>
              <a:gd name="T179" fmla="*/ 1731 w 1731"/>
              <a:gd name="T180" fmla="*/ 515 h 51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31" h="515">
                <a:moveTo>
                  <a:pt x="1386" y="0"/>
                </a:moveTo>
                <a:lnTo>
                  <a:pt x="1399" y="0"/>
                </a:lnTo>
                <a:lnTo>
                  <a:pt x="1413" y="0"/>
                </a:lnTo>
                <a:lnTo>
                  <a:pt x="1426" y="2"/>
                </a:lnTo>
                <a:lnTo>
                  <a:pt x="1439" y="4"/>
                </a:lnTo>
                <a:lnTo>
                  <a:pt x="1453" y="6"/>
                </a:lnTo>
                <a:lnTo>
                  <a:pt x="1466" y="8"/>
                </a:lnTo>
                <a:lnTo>
                  <a:pt x="1482" y="12"/>
                </a:lnTo>
                <a:lnTo>
                  <a:pt x="1495" y="16"/>
                </a:lnTo>
                <a:lnTo>
                  <a:pt x="1511" y="20"/>
                </a:lnTo>
                <a:lnTo>
                  <a:pt x="1526" y="25"/>
                </a:lnTo>
                <a:lnTo>
                  <a:pt x="1541" y="31"/>
                </a:lnTo>
                <a:lnTo>
                  <a:pt x="1557" y="37"/>
                </a:lnTo>
                <a:lnTo>
                  <a:pt x="1574" y="45"/>
                </a:lnTo>
                <a:lnTo>
                  <a:pt x="1591" y="52"/>
                </a:lnTo>
                <a:lnTo>
                  <a:pt x="1606" y="60"/>
                </a:lnTo>
                <a:lnTo>
                  <a:pt x="1624" y="70"/>
                </a:lnTo>
                <a:lnTo>
                  <a:pt x="1637" y="79"/>
                </a:lnTo>
                <a:lnTo>
                  <a:pt x="1649" y="89"/>
                </a:lnTo>
                <a:lnTo>
                  <a:pt x="1660" y="98"/>
                </a:lnTo>
                <a:lnTo>
                  <a:pt x="1670" y="108"/>
                </a:lnTo>
                <a:lnTo>
                  <a:pt x="1679" y="118"/>
                </a:lnTo>
                <a:lnTo>
                  <a:pt x="1689" y="127"/>
                </a:lnTo>
                <a:lnTo>
                  <a:pt x="1697" y="137"/>
                </a:lnTo>
                <a:lnTo>
                  <a:pt x="1704" y="146"/>
                </a:lnTo>
                <a:lnTo>
                  <a:pt x="1710" y="158"/>
                </a:lnTo>
                <a:lnTo>
                  <a:pt x="1716" y="167"/>
                </a:lnTo>
                <a:lnTo>
                  <a:pt x="1720" y="177"/>
                </a:lnTo>
                <a:lnTo>
                  <a:pt x="1724" y="189"/>
                </a:lnTo>
                <a:lnTo>
                  <a:pt x="1727" y="198"/>
                </a:lnTo>
                <a:lnTo>
                  <a:pt x="1729" y="210"/>
                </a:lnTo>
                <a:lnTo>
                  <a:pt x="1731" y="219"/>
                </a:lnTo>
                <a:lnTo>
                  <a:pt x="1731" y="229"/>
                </a:lnTo>
                <a:lnTo>
                  <a:pt x="1731" y="233"/>
                </a:lnTo>
                <a:lnTo>
                  <a:pt x="1729" y="237"/>
                </a:lnTo>
                <a:lnTo>
                  <a:pt x="1729" y="240"/>
                </a:lnTo>
                <a:lnTo>
                  <a:pt x="1727" y="242"/>
                </a:lnTo>
                <a:lnTo>
                  <a:pt x="1724" y="246"/>
                </a:lnTo>
                <a:lnTo>
                  <a:pt x="1720" y="248"/>
                </a:lnTo>
                <a:lnTo>
                  <a:pt x="1716" y="250"/>
                </a:lnTo>
                <a:lnTo>
                  <a:pt x="1712" y="252"/>
                </a:lnTo>
                <a:lnTo>
                  <a:pt x="1708" y="254"/>
                </a:lnTo>
                <a:lnTo>
                  <a:pt x="1702" y="256"/>
                </a:lnTo>
                <a:lnTo>
                  <a:pt x="1695" y="258"/>
                </a:lnTo>
                <a:lnTo>
                  <a:pt x="1689" y="260"/>
                </a:lnTo>
                <a:lnTo>
                  <a:pt x="1681" y="260"/>
                </a:lnTo>
                <a:lnTo>
                  <a:pt x="1674" y="262"/>
                </a:lnTo>
                <a:lnTo>
                  <a:pt x="1666" y="263"/>
                </a:lnTo>
                <a:lnTo>
                  <a:pt x="1656" y="265"/>
                </a:lnTo>
                <a:lnTo>
                  <a:pt x="1603" y="269"/>
                </a:lnTo>
                <a:lnTo>
                  <a:pt x="1547" y="275"/>
                </a:lnTo>
                <a:lnTo>
                  <a:pt x="1489" y="281"/>
                </a:lnTo>
                <a:lnTo>
                  <a:pt x="1432" y="288"/>
                </a:lnTo>
                <a:lnTo>
                  <a:pt x="1370" y="298"/>
                </a:lnTo>
                <a:lnTo>
                  <a:pt x="1309" y="308"/>
                </a:lnTo>
                <a:lnTo>
                  <a:pt x="1246" y="319"/>
                </a:lnTo>
                <a:lnTo>
                  <a:pt x="1180" y="333"/>
                </a:lnTo>
                <a:lnTo>
                  <a:pt x="1115" y="346"/>
                </a:lnTo>
                <a:lnTo>
                  <a:pt x="1046" y="359"/>
                </a:lnTo>
                <a:lnTo>
                  <a:pt x="977" y="377"/>
                </a:lnTo>
                <a:lnTo>
                  <a:pt x="906" y="394"/>
                </a:lnTo>
                <a:lnTo>
                  <a:pt x="835" y="411"/>
                </a:lnTo>
                <a:lnTo>
                  <a:pt x="760" y="430"/>
                </a:lnTo>
                <a:lnTo>
                  <a:pt x="685" y="452"/>
                </a:lnTo>
                <a:lnTo>
                  <a:pt x="608" y="475"/>
                </a:lnTo>
                <a:lnTo>
                  <a:pt x="591" y="478"/>
                </a:lnTo>
                <a:lnTo>
                  <a:pt x="576" y="484"/>
                </a:lnTo>
                <a:lnTo>
                  <a:pt x="562" y="488"/>
                </a:lnTo>
                <a:lnTo>
                  <a:pt x="549" y="492"/>
                </a:lnTo>
                <a:lnTo>
                  <a:pt x="535" y="496"/>
                </a:lnTo>
                <a:lnTo>
                  <a:pt x="522" y="500"/>
                </a:lnTo>
                <a:lnTo>
                  <a:pt x="510" y="502"/>
                </a:lnTo>
                <a:lnTo>
                  <a:pt x="501" y="505"/>
                </a:lnTo>
                <a:lnTo>
                  <a:pt x="491" y="507"/>
                </a:lnTo>
                <a:lnTo>
                  <a:pt x="482" y="509"/>
                </a:lnTo>
                <a:lnTo>
                  <a:pt x="474" y="511"/>
                </a:lnTo>
                <a:lnTo>
                  <a:pt x="466" y="513"/>
                </a:lnTo>
                <a:lnTo>
                  <a:pt x="459" y="515"/>
                </a:lnTo>
                <a:lnTo>
                  <a:pt x="453" y="515"/>
                </a:lnTo>
                <a:lnTo>
                  <a:pt x="449" y="515"/>
                </a:lnTo>
                <a:lnTo>
                  <a:pt x="445" y="515"/>
                </a:lnTo>
                <a:lnTo>
                  <a:pt x="432" y="515"/>
                </a:lnTo>
                <a:lnTo>
                  <a:pt x="420" y="513"/>
                </a:lnTo>
                <a:lnTo>
                  <a:pt x="405" y="511"/>
                </a:lnTo>
                <a:lnTo>
                  <a:pt x="389" y="509"/>
                </a:lnTo>
                <a:lnTo>
                  <a:pt x="374" y="505"/>
                </a:lnTo>
                <a:lnTo>
                  <a:pt x="359" y="502"/>
                </a:lnTo>
                <a:lnTo>
                  <a:pt x="340" y="496"/>
                </a:lnTo>
                <a:lnTo>
                  <a:pt x="322" y="490"/>
                </a:lnTo>
                <a:lnTo>
                  <a:pt x="303" y="482"/>
                </a:lnTo>
                <a:lnTo>
                  <a:pt x="282" y="475"/>
                </a:lnTo>
                <a:lnTo>
                  <a:pt x="261" y="467"/>
                </a:lnTo>
                <a:lnTo>
                  <a:pt x="240" y="457"/>
                </a:lnTo>
                <a:lnTo>
                  <a:pt x="217" y="448"/>
                </a:lnTo>
                <a:lnTo>
                  <a:pt x="194" y="436"/>
                </a:lnTo>
                <a:lnTo>
                  <a:pt x="169" y="423"/>
                </a:lnTo>
                <a:lnTo>
                  <a:pt x="144" y="411"/>
                </a:lnTo>
                <a:lnTo>
                  <a:pt x="126" y="400"/>
                </a:lnTo>
                <a:lnTo>
                  <a:pt x="111" y="388"/>
                </a:lnTo>
                <a:lnTo>
                  <a:pt x="96" y="377"/>
                </a:lnTo>
                <a:lnTo>
                  <a:pt x="80" y="365"/>
                </a:lnTo>
                <a:lnTo>
                  <a:pt x="69" y="354"/>
                </a:lnTo>
                <a:lnTo>
                  <a:pt x="57" y="342"/>
                </a:lnTo>
                <a:lnTo>
                  <a:pt x="46" y="333"/>
                </a:lnTo>
                <a:lnTo>
                  <a:pt x="36" y="321"/>
                </a:lnTo>
                <a:lnTo>
                  <a:pt x="27" y="311"/>
                </a:lnTo>
                <a:lnTo>
                  <a:pt x="19" y="302"/>
                </a:lnTo>
                <a:lnTo>
                  <a:pt x="13" y="290"/>
                </a:lnTo>
                <a:lnTo>
                  <a:pt x="7" y="281"/>
                </a:lnTo>
                <a:lnTo>
                  <a:pt x="4" y="271"/>
                </a:lnTo>
                <a:lnTo>
                  <a:pt x="2" y="262"/>
                </a:lnTo>
                <a:lnTo>
                  <a:pt x="0" y="252"/>
                </a:lnTo>
                <a:lnTo>
                  <a:pt x="0" y="244"/>
                </a:lnTo>
                <a:lnTo>
                  <a:pt x="0" y="239"/>
                </a:lnTo>
                <a:lnTo>
                  <a:pt x="2" y="235"/>
                </a:lnTo>
                <a:lnTo>
                  <a:pt x="6" y="233"/>
                </a:lnTo>
                <a:lnTo>
                  <a:pt x="7" y="231"/>
                </a:lnTo>
                <a:lnTo>
                  <a:pt x="9" y="229"/>
                </a:lnTo>
                <a:lnTo>
                  <a:pt x="13" y="227"/>
                </a:lnTo>
                <a:lnTo>
                  <a:pt x="17" y="225"/>
                </a:lnTo>
                <a:lnTo>
                  <a:pt x="23" y="223"/>
                </a:lnTo>
                <a:lnTo>
                  <a:pt x="29" y="223"/>
                </a:lnTo>
                <a:lnTo>
                  <a:pt x="34" y="221"/>
                </a:lnTo>
                <a:lnTo>
                  <a:pt x="40" y="219"/>
                </a:lnTo>
                <a:lnTo>
                  <a:pt x="46" y="219"/>
                </a:lnTo>
                <a:lnTo>
                  <a:pt x="54" y="217"/>
                </a:lnTo>
                <a:lnTo>
                  <a:pt x="61" y="215"/>
                </a:lnTo>
                <a:lnTo>
                  <a:pt x="84" y="214"/>
                </a:lnTo>
                <a:lnTo>
                  <a:pt x="105" y="210"/>
                </a:lnTo>
                <a:lnTo>
                  <a:pt x="128" y="208"/>
                </a:lnTo>
                <a:lnTo>
                  <a:pt x="153" y="204"/>
                </a:lnTo>
                <a:lnTo>
                  <a:pt x="178" y="200"/>
                </a:lnTo>
                <a:lnTo>
                  <a:pt x="203" y="196"/>
                </a:lnTo>
                <a:lnTo>
                  <a:pt x="230" y="192"/>
                </a:lnTo>
                <a:lnTo>
                  <a:pt x="259" y="189"/>
                </a:lnTo>
                <a:lnTo>
                  <a:pt x="286" y="185"/>
                </a:lnTo>
                <a:lnTo>
                  <a:pt x="316" y="181"/>
                </a:lnTo>
                <a:lnTo>
                  <a:pt x="345" y="177"/>
                </a:lnTo>
                <a:lnTo>
                  <a:pt x="376" y="173"/>
                </a:lnTo>
                <a:lnTo>
                  <a:pt x="409" y="167"/>
                </a:lnTo>
                <a:lnTo>
                  <a:pt x="441" y="164"/>
                </a:lnTo>
                <a:lnTo>
                  <a:pt x="474" y="158"/>
                </a:lnTo>
                <a:lnTo>
                  <a:pt x="508" y="152"/>
                </a:lnTo>
                <a:lnTo>
                  <a:pt x="543" y="146"/>
                </a:lnTo>
                <a:lnTo>
                  <a:pt x="579" y="141"/>
                </a:lnTo>
                <a:lnTo>
                  <a:pt x="616" y="135"/>
                </a:lnTo>
                <a:lnTo>
                  <a:pt x="652" y="129"/>
                </a:lnTo>
                <a:lnTo>
                  <a:pt x="691" y="123"/>
                </a:lnTo>
                <a:lnTo>
                  <a:pt x="731" y="118"/>
                </a:lnTo>
                <a:lnTo>
                  <a:pt x="770" y="110"/>
                </a:lnTo>
                <a:lnTo>
                  <a:pt x="812" y="104"/>
                </a:lnTo>
                <a:lnTo>
                  <a:pt x="852" y="96"/>
                </a:lnTo>
                <a:lnTo>
                  <a:pt x="894" y="89"/>
                </a:lnTo>
                <a:lnTo>
                  <a:pt x="938" y="81"/>
                </a:lnTo>
                <a:lnTo>
                  <a:pt x="983" y="73"/>
                </a:lnTo>
                <a:lnTo>
                  <a:pt x="1027" y="66"/>
                </a:lnTo>
                <a:lnTo>
                  <a:pt x="1073" y="58"/>
                </a:lnTo>
                <a:lnTo>
                  <a:pt x="1119" y="50"/>
                </a:lnTo>
                <a:lnTo>
                  <a:pt x="1167" y="41"/>
                </a:lnTo>
                <a:lnTo>
                  <a:pt x="1190" y="37"/>
                </a:lnTo>
                <a:lnTo>
                  <a:pt x="1211" y="31"/>
                </a:lnTo>
                <a:lnTo>
                  <a:pt x="1232" y="27"/>
                </a:lnTo>
                <a:lnTo>
                  <a:pt x="1251" y="24"/>
                </a:lnTo>
                <a:lnTo>
                  <a:pt x="1269" y="20"/>
                </a:lnTo>
                <a:lnTo>
                  <a:pt x="1286" y="16"/>
                </a:lnTo>
                <a:lnTo>
                  <a:pt x="1301" y="12"/>
                </a:lnTo>
                <a:lnTo>
                  <a:pt x="1317" y="10"/>
                </a:lnTo>
                <a:lnTo>
                  <a:pt x="1330" y="8"/>
                </a:lnTo>
                <a:lnTo>
                  <a:pt x="1342" y="6"/>
                </a:lnTo>
                <a:lnTo>
                  <a:pt x="1351" y="4"/>
                </a:lnTo>
                <a:lnTo>
                  <a:pt x="1361" y="2"/>
                </a:lnTo>
                <a:lnTo>
                  <a:pt x="1370" y="0"/>
                </a:lnTo>
                <a:lnTo>
                  <a:pt x="1376" y="0"/>
                </a:lnTo>
                <a:lnTo>
                  <a:pt x="1382" y="0"/>
                </a:lnTo>
                <a:lnTo>
                  <a:pt x="13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605088" y="4848225"/>
            <a:ext cx="1754187" cy="850900"/>
          </a:xfrm>
          <a:custGeom>
            <a:avLst/>
            <a:gdLst>
              <a:gd name="T0" fmla="*/ 2175 w 2209"/>
              <a:gd name="T1" fmla="*/ 0 h 1073"/>
              <a:gd name="T2" fmla="*/ 2198 w 2209"/>
              <a:gd name="T3" fmla="*/ 13 h 1073"/>
              <a:gd name="T4" fmla="*/ 2207 w 2209"/>
              <a:gd name="T5" fmla="*/ 42 h 1073"/>
              <a:gd name="T6" fmla="*/ 2205 w 2209"/>
              <a:gd name="T7" fmla="*/ 67 h 1073"/>
              <a:gd name="T8" fmla="*/ 2188 w 2209"/>
              <a:gd name="T9" fmla="*/ 88 h 1073"/>
              <a:gd name="T10" fmla="*/ 2157 w 2209"/>
              <a:gd name="T11" fmla="*/ 113 h 1073"/>
              <a:gd name="T12" fmla="*/ 2111 w 2209"/>
              <a:gd name="T13" fmla="*/ 144 h 1073"/>
              <a:gd name="T14" fmla="*/ 2054 w 2209"/>
              <a:gd name="T15" fmla="*/ 180 h 1073"/>
              <a:gd name="T16" fmla="*/ 1962 w 2209"/>
              <a:gd name="T17" fmla="*/ 236 h 1073"/>
              <a:gd name="T18" fmla="*/ 1812 w 2209"/>
              <a:gd name="T19" fmla="*/ 318 h 1073"/>
              <a:gd name="T20" fmla="*/ 1645 w 2209"/>
              <a:gd name="T21" fmla="*/ 407 h 1073"/>
              <a:gd name="T22" fmla="*/ 1464 w 2209"/>
              <a:gd name="T23" fmla="*/ 501 h 1073"/>
              <a:gd name="T24" fmla="*/ 1267 w 2209"/>
              <a:gd name="T25" fmla="*/ 599 h 1073"/>
              <a:gd name="T26" fmla="*/ 1054 w 2209"/>
              <a:gd name="T27" fmla="*/ 704 h 1073"/>
              <a:gd name="T28" fmla="*/ 979 w 2209"/>
              <a:gd name="T29" fmla="*/ 743 h 1073"/>
              <a:gd name="T30" fmla="*/ 902 w 2209"/>
              <a:gd name="T31" fmla="*/ 785 h 1073"/>
              <a:gd name="T32" fmla="*/ 823 w 2209"/>
              <a:gd name="T33" fmla="*/ 833 h 1073"/>
              <a:gd name="T34" fmla="*/ 685 w 2209"/>
              <a:gd name="T35" fmla="*/ 923 h 1073"/>
              <a:gd name="T36" fmla="*/ 589 w 2209"/>
              <a:gd name="T37" fmla="*/ 988 h 1073"/>
              <a:gd name="T38" fmla="*/ 528 w 2209"/>
              <a:gd name="T39" fmla="*/ 1021 h 1073"/>
              <a:gd name="T40" fmla="*/ 460 w 2209"/>
              <a:gd name="T41" fmla="*/ 1046 h 1073"/>
              <a:gd name="T42" fmla="*/ 391 w 2209"/>
              <a:gd name="T43" fmla="*/ 1063 h 1073"/>
              <a:gd name="T44" fmla="*/ 316 w 2209"/>
              <a:gd name="T45" fmla="*/ 1071 h 1073"/>
              <a:gd name="T46" fmla="*/ 255 w 2209"/>
              <a:gd name="T47" fmla="*/ 1073 h 1073"/>
              <a:gd name="T48" fmla="*/ 228 w 2209"/>
              <a:gd name="T49" fmla="*/ 1061 h 1073"/>
              <a:gd name="T50" fmla="*/ 199 w 2209"/>
              <a:gd name="T51" fmla="*/ 1036 h 1073"/>
              <a:gd name="T52" fmla="*/ 169 w 2209"/>
              <a:gd name="T53" fmla="*/ 998 h 1073"/>
              <a:gd name="T54" fmla="*/ 136 w 2209"/>
              <a:gd name="T55" fmla="*/ 946 h 1073"/>
              <a:gd name="T56" fmla="*/ 105 w 2209"/>
              <a:gd name="T57" fmla="*/ 877 h 1073"/>
              <a:gd name="T58" fmla="*/ 88 w 2209"/>
              <a:gd name="T59" fmla="*/ 819 h 1073"/>
              <a:gd name="T60" fmla="*/ 71 w 2209"/>
              <a:gd name="T61" fmla="*/ 766 h 1073"/>
              <a:gd name="T62" fmla="*/ 42 w 2209"/>
              <a:gd name="T63" fmla="*/ 670 h 1073"/>
              <a:gd name="T64" fmla="*/ 21 w 2209"/>
              <a:gd name="T65" fmla="*/ 589 h 1073"/>
              <a:gd name="T66" fmla="*/ 6 w 2209"/>
              <a:gd name="T67" fmla="*/ 528 h 1073"/>
              <a:gd name="T68" fmla="*/ 0 w 2209"/>
              <a:gd name="T69" fmla="*/ 480 h 1073"/>
              <a:gd name="T70" fmla="*/ 2 w 2209"/>
              <a:gd name="T71" fmla="*/ 459 h 1073"/>
              <a:gd name="T72" fmla="*/ 19 w 2209"/>
              <a:gd name="T73" fmla="*/ 449 h 1073"/>
              <a:gd name="T74" fmla="*/ 50 w 2209"/>
              <a:gd name="T75" fmla="*/ 439 h 1073"/>
              <a:gd name="T76" fmla="*/ 94 w 2209"/>
              <a:gd name="T77" fmla="*/ 432 h 1073"/>
              <a:gd name="T78" fmla="*/ 153 w 2209"/>
              <a:gd name="T79" fmla="*/ 422 h 1073"/>
              <a:gd name="T80" fmla="*/ 247 w 2209"/>
              <a:gd name="T81" fmla="*/ 412 h 1073"/>
              <a:gd name="T82" fmla="*/ 388 w 2209"/>
              <a:gd name="T83" fmla="*/ 395 h 1073"/>
              <a:gd name="T84" fmla="*/ 520 w 2209"/>
              <a:gd name="T85" fmla="*/ 376 h 1073"/>
              <a:gd name="T86" fmla="*/ 645 w 2209"/>
              <a:gd name="T87" fmla="*/ 357 h 1073"/>
              <a:gd name="T88" fmla="*/ 766 w 2209"/>
              <a:gd name="T89" fmla="*/ 336 h 1073"/>
              <a:gd name="T90" fmla="*/ 877 w 2209"/>
              <a:gd name="T91" fmla="*/ 313 h 1073"/>
              <a:gd name="T92" fmla="*/ 963 w 2209"/>
              <a:gd name="T93" fmla="*/ 293 h 1073"/>
              <a:gd name="T94" fmla="*/ 1054 w 2209"/>
              <a:gd name="T95" fmla="*/ 274 h 1073"/>
              <a:gd name="T96" fmla="*/ 1148 w 2209"/>
              <a:gd name="T97" fmla="*/ 251 h 1073"/>
              <a:gd name="T98" fmla="*/ 1246 w 2209"/>
              <a:gd name="T99" fmla="*/ 228 h 1073"/>
              <a:gd name="T100" fmla="*/ 1349 w 2209"/>
              <a:gd name="T101" fmla="*/ 201 h 1073"/>
              <a:gd name="T102" fmla="*/ 1459 w 2209"/>
              <a:gd name="T103" fmla="*/ 174 h 1073"/>
              <a:gd name="T104" fmla="*/ 1570 w 2209"/>
              <a:gd name="T105" fmla="*/ 146 h 1073"/>
              <a:gd name="T106" fmla="*/ 1687 w 2209"/>
              <a:gd name="T107" fmla="*/ 113 h 1073"/>
              <a:gd name="T108" fmla="*/ 1850 w 2209"/>
              <a:gd name="T109" fmla="*/ 69 h 1073"/>
              <a:gd name="T110" fmla="*/ 2040 w 2209"/>
              <a:gd name="T111" fmla="*/ 15 h 1073"/>
              <a:gd name="T112" fmla="*/ 2098 w 2209"/>
              <a:gd name="T113" fmla="*/ 4 h 1073"/>
              <a:gd name="T114" fmla="*/ 2148 w 2209"/>
              <a:gd name="T115" fmla="*/ 0 h 107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9"/>
              <a:gd name="T175" fmla="*/ 0 h 1073"/>
              <a:gd name="T176" fmla="*/ 2209 w 2209"/>
              <a:gd name="T177" fmla="*/ 1073 h 107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9" h="1073">
                <a:moveTo>
                  <a:pt x="2165" y="0"/>
                </a:moveTo>
                <a:lnTo>
                  <a:pt x="2171" y="0"/>
                </a:lnTo>
                <a:lnTo>
                  <a:pt x="2175" y="0"/>
                </a:lnTo>
                <a:lnTo>
                  <a:pt x="2184" y="4"/>
                </a:lnTo>
                <a:lnTo>
                  <a:pt x="2192" y="7"/>
                </a:lnTo>
                <a:lnTo>
                  <a:pt x="2198" y="13"/>
                </a:lnTo>
                <a:lnTo>
                  <a:pt x="2203" y="23"/>
                </a:lnTo>
                <a:lnTo>
                  <a:pt x="2205" y="32"/>
                </a:lnTo>
                <a:lnTo>
                  <a:pt x="2207" y="42"/>
                </a:lnTo>
                <a:lnTo>
                  <a:pt x="2209" y="55"/>
                </a:lnTo>
                <a:lnTo>
                  <a:pt x="2207" y="61"/>
                </a:lnTo>
                <a:lnTo>
                  <a:pt x="2205" y="67"/>
                </a:lnTo>
                <a:lnTo>
                  <a:pt x="2202" y="73"/>
                </a:lnTo>
                <a:lnTo>
                  <a:pt x="2196" y="80"/>
                </a:lnTo>
                <a:lnTo>
                  <a:pt x="2188" y="88"/>
                </a:lnTo>
                <a:lnTo>
                  <a:pt x="2180" y="96"/>
                </a:lnTo>
                <a:lnTo>
                  <a:pt x="2169" y="103"/>
                </a:lnTo>
                <a:lnTo>
                  <a:pt x="2157" y="113"/>
                </a:lnTo>
                <a:lnTo>
                  <a:pt x="2144" y="123"/>
                </a:lnTo>
                <a:lnTo>
                  <a:pt x="2129" y="132"/>
                </a:lnTo>
                <a:lnTo>
                  <a:pt x="2111" y="144"/>
                </a:lnTo>
                <a:lnTo>
                  <a:pt x="2094" y="155"/>
                </a:lnTo>
                <a:lnTo>
                  <a:pt x="2075" y="167"/>
                </a:lnTo>
                <a:lnTo>
                  <a:pt x="2054" y="180"/>
                </a:lnTo>
                <a:lnTo>
                  <a:pt x="2031" y="194"/>
                </a:lnTo>
                <a:lnTo>
                  <a:pt x="2008" y="209"/>
                </a:lnTo>
                <a:lnTo>
                  <a:pt x="1962" y="236"/>
                </a:lnTo>
                <a:lnTo>
                  <a:pt x="1914" y="263"/>
                </a:lnTo>
                <a:lnTo>
                  <a:pt x="1864" y="290"/>
                </a:lnTo>
                <a:lnTo>
                  <a:pt x="1812" y="318"/>
                </a:lnTo>
                <a:lnTo>
                  <a:pt x="1758" y="347"/>
                </a:lnTo>
                <a:lnTo>
                  <a:pt x="1702" y="376"/>
                </a:lnTo>
                <a:lnTo>
                  <a:pt x="1645" y="407"/>
                </a:lnTo>
                <a:lnTo>
                  <a:pt x="1587" y="437"/>
                </a:lnTo>
                <a:lnTo>
                  <a:pt x="1526" y="468"/>
                </a:lnTo>
                <a:lnTo>
                  <a:pt x="1464" y="501"/>
                </a:lnTo>
                <a:lnTo>
                  <a:pt x="1401" y="531"/>
                </a:lnTo>
                <a:lnTo>
                  <a:pt x="1334" y="566"/>
                </a:lnTo>
                <a:lnTo>
                  <a:pt x="1267" y="599"/>
                </a:lnTo>
                <a:lnTo>
                  <a:pt x="1198" y="633"/>
                </a:lnTo>
                <a:lnTo>
                  <a:pt x="1127" y="668"/>
                </a:lnTo>
                <a:lnTo>
                  <a:pt x="1054" y="704"/>
                </a:lnTo>
                <a:lnTo>
                  <a:pt x="1029" y="716"/>
                </a:lnTo>
                <a:lnTo>
                  <a:pt x="1004" y="729"/>
                </a:lnTo>
                <a:lnTo>
                  <a:pt x="979" y="743"/>
                </a:lnTo>
                <a:lnTo>
                  <a:pt x="954" y="756"/>
                </a:lnTo>
                <a:lnTo>
                  <a:pt x="927" y="770"/>
                </a:lnTo>
                <a:lnTo>
                  <a:pt x="902" y="785"/>
                </a:lnTo>
                <a:lnTo>
                  <a:pt x="875" y="800"/>
                </a:lnTo>
                <a:lnTo>
                  <a:pt x="850" y="818"/>
                </a:lnTo>
                <a:lnTo>
                  <a:pt x="823" y="833"/>
                </a:lnTo>
                <a:lnTo>
                  <a:pt x="796" y="850"/>
                </a:lnTo>
                <a:lnTo>
                  <a:pt x="741" y="885"/>
                </a:lnTo>
                <a:lnTo>
                  <a:pt x="685" y="923"/>
                </a:lnTo>
                <a:lnTo>
                  <a:pt x="627" y="961"/>
                </a:lnTo>
                <a:lnTo>
                  <a:pt x="608" y="975"/>
                </a:lnTo>
                <a:lnTo>
                  <a:pt x="589" y="988"/>
                </a:lnTo>
                <a:lnTo>
                  <a:pt x="568" y="1000"/>
                </a:lnTo>
                <a:lnTo>
                  <a:pt x="549" y="1011"/>
                </a:lnTo>
                <a:lnTo>
                  <a:pt x="528" y="1021"/>
                </a:lnTo>
                <a:lnTo>
                  <a:pt x="507" y="1031"/>
                </a:lnTo>
                <a:lnTo>
                  <a:pt x="484" y="1038"/>
                </a:lnTo>
                <a:lnTo>
                  <a:pt x="460" y="1046"/>
                </a:lnTo>
                <a:lnTo>
                  <a:pt x="439" y="1054"/>
                </a:lnTo>
                <a:lnTo>
                  <a:pt x="414" y="1057"/>
                </a:lnTo>
                <a:lnTo>
                  <a:pt x="391" y="1063"/>
                </a:lnTo>
                <a:lnTo>
                  <a:pt x="366" y="1067"/>
                </a:lnTo>
                <a:lnTo>
                  <a:pt x="341" y="1069"/>
                </a:lnTo>
                <a:lnTo>
                  <a:pt x="316" y="1071"/>
                </a:lnTo>
                <a:lnTo>
                  <a:pt x="290" y="1073"/>
                </a:lnTo>
                <a:lnTo>
                  <a:pt x="263" y="1073"/>
                </a:lnTo>
                <a:lnTo>
                  <a:pt x="255" y="1073"/>
                </a:lnTo>
                <a:lnTo>
                  <a:pt x="245" y="1071"/>
                </a:lnTo>
                <a:lnTo>
                  <a:pt x="236" y="1067"/>
                </a:lnTo>
                <a:lnTo>
                  <a:pt x="228" y="1061"/>
                </a:lnTo>
                <a:lnTo>
                  <a:pt x="219" y="1054"/>
                </a:lnTo>
                <a:lnTo>
                  <a:pt x="209" y="1046"/>
                </a:lnTo>
                <a:lnTo>
                  <a:pt x="199" y="1036"/>
                </a:lnTo>
                <a:lnTo>
                  <a:pt x="188" y="1025"/>
                </a:lnTo>
                <a:lnTo>
                  <a:pt x="178" y="1013"/>
                </a:lnTo>
                <a:lnTo>
                  <a:pt x="169" y="998"/>
                </a:lnTo>
                <a:lnTo>
                  <a:pt x="157" y="983"/>
                </a:lnTo>
                <a:lnTo>
                  <a:pt x="148" y="965"/>
                </a:lnTo>
                <a:lnTo>
                  <a:pt x="136" y="946"/>
                </a:lnTo>
                <a:lnTo>
                  <a:pt x="126" y="925"/>
                </a:lnTo>
                <a:lnTo>
                  <a:pt x="117" y="902"/>
                </a:lnTo>
                <a:lnTo>
                  <a:pt x="105" y="877"/>
                </a:lnTo>
                <a:lnTo>
                  <a:pt x="100" y="858"/>
                </a:lnTo>
                <a:lnTo>
                  <a:pt x="94" y="839"/>
                </a:lnTo>
                <a:lnTo>
                  <a:pt x="88" y="819"/>
                </a:lnTo>
                <a:lnTo>
                  <a:pt x="82" y="800"/>
                </a:lnTo>
                <a:lnTo>
                  <a:pt x="77" y="783"/>
                </a:lnTo>
                <a:lnTo>
                  <a:pt x="71" y="766"/>
                </a:lnTo>
                <a:lnTo>
                  <a:pt x="61" y="731"/>
                </a:lnTo>
                <a:lnTo>
                  <a:pt x="52" y="698"/>
                </a:lnTo>
                <a:lnTo>
                  <a:pt x="42" y="670"/>
                </a:lnTo>
                <a:lnTo>
                  <a:pt x="34" y="641"/>
                </a:lnTo>
                <a:lnTo>
                  <a:pt x="27" y="614"/>
                </a:lnTo>
                <a:lnTo>
                  <a:pt x="21" y="589"/>
                </a:lnTo>
                <a:lnTo>
                  <a:pt x="15" y="568"/>
                </a:lnTo>
                <a:lnTo>
                  <a:pt x="9" y="547"/>
                </a:lnTo>
                <a:lnTo>
                  <a:pt x="6" y="528"/>
                </a:lnTo>
                <a:lnTo>
                  <a:pt x="4" y="508"/>
                </a:lnTo>
                <a:lnTo>
                  <a:pt x="0" y="493"/>
                </a:lnTo>
                <a:lnTo>
                  <a:pt x="0" y="480"/>
                </a:lnTo>
                <a:lnTo>
                  <a:pt x="0" y="466"/>
                </a:lnTo>
                <a:lnTo>
                  <a:pt x="0" y="462"/>
                </a:lnTo>
                <a:lnTo>
                  <a:pt x="2" y="459"/>
                </a:lnTo>
                <a:lnTo>
                  <a:pt x="6" y="455"/>
                </a:lnTo>
                <a:lnTo>
                  <a:pt x="11" y="453"/>
                </a:lnTo>
                <a:lnTo>
                  <a:pt x="19" y="449"/>
                </a:lnTo>
                <a:lnTo>
                  <a:pt x="29" y="445"/>
                </a:lnTo>
                <a:lnTo>
                  <a:pt x="38" y="443"/>
                </a:lnTo>
                <a:lnTo>
                  <a:pt x="50" y="439"/>
                </a:lnTo>
                <a:lnTo>
                  <a:pt x="63" y="437"/>
                </a:lnTo>
                <a:lnTo>
                  <a:pt x="78" y="434"/>
                </a:lnTo>
                <a:lnTo>
                  <a:pt x="94" y="432"/>
                </a:lnTo>
                <a:lnTo>
                  <a:pt x="113" y="428"/>
                </a:lnTo>
                <a:lnTo>
                  <a:pt x="132" y="426"/>
                </a:lnTo>
                <a:lnTo>
                  <a:pt x="153" y="422"/>
                </a:lnTo>
                <a:lnTo>
                  <a:pt x="176" y="420"/>
                </a:lnTo>
                <a:lnTo>
                  <a:pt x="199" y="418"/>
                </a:lnTo>
                <a:lnTo>
                  <a:pt x="247" y="412"/>
                </a:lnTo>
                <a:lnTo>
                  <a:pt x="295" y="407"/>
                </a:lnTo>
                <a:lnTo>
                  <a:pt x="341" y="401"/>
                </a:lnTo>
                <a:lnTo>
                  <a:pt x="388" y="395"/>
                </a:lnTo>
                <a:lnTo>
                  <a:pt x="432" y="389"/>
                </a:lnTo>
                <a:lnTo>
                  <a:pt x="476" y="384"/>
                </a:lnTo>
                <a:lnTo>
                  <a:pt x="520" y="376"/>
                </a:lnTo>
                <a:lnTo>
                  <a:pt x="562" y="370"/>
                </a:lnTo>
                <a:lnTo>
                  <a:pt x="604" y="364"/>
                </a:lnTo>
                <a:lnTo>
                  <a:pt x="645" y="357"/>
                </a:lnTo>
                <a:lnTo>
                  <a:pt x="687" y="351"/>
                </a:lnTo>
                <a:lnTo>
                  <a:pt x="725" y="343"/>
                </a:lnTo>
                <a:lnTo>
                  <a:pt x="766" y="336"/>
                </a:lnTo>
                <a:lnTo>
                  <a:pt x="804" y="328"/>
                </a:lnTo>
                <a:lnTo>
                  <a:pt x="841" y="320"/>
                </a:lnTo>
                <a:lnTo>
                  <a:pt x="877" y="313"/>
                </a:lnTo>
                <a:lnTo>
                  <a:pt x="906" y="307"/>
                </a:lnTo>
                <a:lnTo>
                  <a:pt x="935" y="301"/>
                </a:lnTo>
                <a:lnTo>
                  <a:pt x="963" y="293"/>
                </a:lnTo>
                <a:lnTo>
                  <a:pt x="992" y="288"/>
                </a:lnTo>
                <a:lnTo>
                  <a:pt x="1023" y="280"/>
                </a:lnTo>
                <a:lnTo>
                  <a:pt x="1054" y="274"/>
                </a:lnTo>
                <a:lnTo>
                  <a:pt x="1084" y="267"/>
                </a:lnTo>
                <a:lnTo>
                  <a:pt x="1115" y="259"/>
                </a:lnTo>
                <a:lnTo>
                  <a:pt x="1148" y="251"/>
                </a:lnTo>
                <a:lnTo>
                  <a:pt x="1180" y="244"/>
                </a:lnTo>
                <a:lnTo>
                  <a:pt x="1213" y="236"/>
                </a:lnTo>
                <a:lnTo>
                  <a:pt x="1246" y="228"/>
                </a:lnTo>
                <a:lnTo>
                  <a:pt x="1280" y="219"/>
                </a:lnTo>
                <a:lnTo>
                  <a:pt x="1315" y="211"/>
                </a:lnTo>
                <a:lnTo>
                  <a:pt x="1349" y="201"/>
                </a:lnTo>
                <a:lnTo>
                  <a:pt x="1386" y="194"/>
                </a:lnTo>
                <a:lnTo>
                  <a:pt x="1422" y="184"/>
                </a:lnTo>
                <a:lnTo>
                  <a:pt x="1459" y="174"/>
                </a:lnTo>
                <a:lnTo>
                  <a:pt x="1495" y="165"/>
                </a:lnTo>
                <a:lnTo>
                  <a:pt x="1534" y="155"/>
                </a:lnTo>
                <a:lnTo>
                  <a:pt x="1570" y="146"/>
                </a:lnTo>
                <a:lnTo>
                  <a:pt x="1608" y="134"/>
                </a:lnTo>
                <a:lnTo>
                  <a:pt x="1649" y="125"/>
                </a:lnTo>
                <a:lnTo>
                  <a:pt x="1687" y="113"/>
                </a:lnTo>
                <a:lnTo>
                  <a:pt x="1727" y="103"/>
                </a:lnTo>
                <a:lnTo>
                  <a:pt x="1768" y="92"/>
                </a:lnTo>
                <a:lnTo>
                  <a:pt x="1850" y="69"/>
                </a:lnTo>
                <a:lnTo>
                  <a:pt x="1935" y="46"/>
                </a:lnTo>
                <a:lnTo>
                  <a:pt x="2021" y="21"/>
                </a:lnTo>
                <a:lnTo>
                  <a:pt x="2040" y="15"/>
                </a:lnTo>
                <a:lnTo>
                  <a:pt x="2060" y="11"/>
                </a:lnTo>
                <a:lnTo>
                  <a:pt x="2079" y="7"/>
                </a:lnTo>
                <a:lnTo>
                  <a:pt x="2098" y="4"/>
                </a:lnTo>
                <a:lnTo>
                  <a:pt x="2115" y="2"/>
                </a:lnTo>
                <a:lnTo>
                  <a:pt x="2131" y="0"/>
                </a:lnTo>
                <a:lnTo>
                  <a:pt x="2148" y="0"/>
                </a:lnTo>
                <a:lnTo>
                  <a:pt x="21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4876800" y="3048000"/>
            <a:ext cx="1454150" cy="465137"/>
          </a:xfrm>
          <a:custGeom>
            <a:avLst/>
            <a:gdLst>
              <a:gd name="T0" fmla="*/ 1340 w 1831"/>
              <a:gd name="T1" fmla="*/ 2 h 585"/>
              <a:gd name="T2" fmla="*/ 1403 w 1831"/>
              <a:gd name="T3" fmla="*/ 11 h 585"/>
              <a:gd name="T4" fmla="*/ 1486 w 1831"/>
              <a:gd name="T5" fmla="*/ 28 h 585"/>
              <a:gd name="T6" fmla="*/ 1589 w 1831"/>
              <a:gd name="T7" fmla="*/ 55 h 585"/>
              <a:gd name="T8" fmla="*/ 1691 w 1831"/>
              <a:gd name="T9" fmla="*/ 94 h 585"/>
              <a:gd name="T10" fmla="*/ 1766 w 1831"/>
              <a:gd name="T11" fmla="*/ 132 h 585"/>
              <a:gd name="T12" fmla="*/ 1812 w 1831"/>
              <a:gd name="T13" fmla="*/ 165 h 585"/>
              <a:gd name="T14" fmla="*/ 1831 w 1831"/>
              <a:gd name="T15" fmla="*/ 195 h 585"/>
              <a:gd name="T16" fmla="*/ 1829 w 1831"/>
              <a:gd name="T17" fmla="*/ 219 h 585"/>
              <a:gd name="T18" fmla="*/ 1820 w 1831"/>
              <a:gd name="T19" fmla="*/ 242 h 585"/>
              <a:gd name="T20" fmla="*/ 1801 w 1831"/>
              <a:gd name="T21" fmla="*/ 265 h 585"/>
              <a:gd name="T22" fmla="*/ 1774 w 1831"/>
              <a:gd name="T23" fmla="*/ 284 h 585"/>
              <a:gd name="T24" fmla="*/ 1739 w 1831"/>
              <a:gd name="T25" fmla="*/ 305 h 585"/>
              <a:gd name="T26" fmla="*/ 1695 w 1831"/>
              <a:gd name="T27" fmla="*/ 324 h 585"/>
              <a:gd name="T28" fmla="*/ 1645 w 1831"/>
              <a:gd name="T29" fmla="*/ 341 h 585"/>
              <a:gd name="T30" fmla="*/ 1586 w 1831"/>
              <a:gd name="T31" fmla="*/ 359 h 585"/>
              <a:gd name="T32" fmla="*/ 1453 w 1831"/>
              <a:gd name="T33" fmla="*/ 378 h 585"/>
              <a:gd name="T34" fmla="*/ 1321 w 1831"/>
              <a:gd name="T35" fmla="*/ 403 h 585"/>
              <a:gd name="T36" fmla="*/ 1271 w 1831"/>
              <a:gd name="T37" fmla="*/ 418 h 585"/>
              <a:gd name="T38" fmla="*/ 1232 w 1831"/>
              <a:gd name="T39" fmla="*/ 428 h 585"/>
              <a:gd name="T40" fmla="*/ 1182 w 1831"/>
              <a:gd name="T41" fmla="*/ 439 h 585"/>
              <a:gd name="T42" fmla="*/ 1125 w 1831"/>
              <a:gd name="T43" fmla="*/ 455 h 585"/>
              <a:gd name="T44" fmla="*/ 1056 w 1831"/>
              <a:gd name="T45" fmla="*/ 470 h 585"/>
              <a:gd name="T46" fmla="*/ 977 w 1831"/>
              <a:gd name="T47" fmla="*/ 489 h 585"/>
              <a:gd name="T48" fmla="*/ 889 w 1831"/>
              <a:gd name="T49" fmla="*/ 508 h 585"/>
              <a:gd name="T50" fmla="*/ 791 w 1831"/>
              <a:gd name="T51" fmla="*/ 531 h 585"/>
              <a:gd name="T52" fmla="*/ 685 w 1831"/>
              <a:gd name="T53" fmla="*/ 554 h 585"/>
              <a:gd name="T54" fmla="*/ 591 w 1831"/>
              <a:gd name="T55" fmla="*/ 572 h 585"/>
              <a:gd name="T56" fmla="*/ 514 w 1831"/>
              <a:gd name="T57" fmla="*/ 581 h 585"/>
              <a:gd name="T58" fmla="*/ 453 w 1831"/>
              <a:gd name="T59" fmla="*/ 585 h 585"/>
              <a:gd name="T60" fmla="*/ 338 w 1831"/>
              <a:gd name="T61" fmla="*/ 581 h 585"/>
              <a:gd name="T62" fmla="*/ 267 w 1831"/>
              <a:gd name="T63" fmla="*/ 574 h 585"/>
              <a:gd name="T64" fmla="*/ 203 w 1831"/>
              <a:gd name="T65" fmla="*/ 562 h 585"/>
              <a:gd name="T66" fmla="*/ 144 w 1831"/>
              <a:gd name="T67" fmla="*/ 543 h 585"/>
              <a:gd name="T68" fmla="*/ 77 w 1831"/>
              <a:gd name="T69" fmla="*/ 510 h 585"/>
              <a:gd name="T70" fmla="*/ 31 w 1831"/>
              <a:gd name="T71" fmla="*/ 478 h 585"/>
              <a:gd name="T72" fmla="*/ 6 w 1831"/>
              <a:gd name="T73" fmla="*/ 445 h 585"/>
              <a:gd name="T74" fmla="*/ 0 w 1831"/>
              <a:gd name="T75" fmla="*/ 410 h 585"/>
              <a:gd name="T76" fmla="*/ 6 w 1831"/>
              <a:gd name="T77" fmla="*/ 386 h 585"/>
              <a:gd name="T78" fmla="*/ 19 w 1831"/>
              <a:gd name="T79" fmla="*/ 362 h 585"/>
              <a:gd name="T80" fmla="*/ 42 w 1831"/>
              <a:gd name="T81" fmla="*/ 341 h 585"/>
              <a:gd name="T82" fmla="*/ 73 w 1831"/>
              <a:gd name="T83" fmla="*/ 326 h 585"/>
              <a:gd name="T84" fmla="*/ 111 w 1831"/>
              <a:gd name="T85" fmla="*/ 313 h 585"/>
              <a:gd name="T86" fmla="*/ 157 w 1831"/>
              <a:gd name="T87" fmla="*/ 303 h 585"/>
              <a:gd name="T88" fmla="*/ 211 w 1831"/>
              <a:gd name="T89" fmla="*/ 295 h 585"/>
              <a:gd name="T90" fmla="*/ 372 w 1831"/>
              <a:gd name="T91" fmla="*/ 268 h 585"/>
              <a:gd name="T92" fmla="*/ 714 w 1831"/>
              <a:gd name="T93" fmla="*/ 184 h 585"/>
              <a:gd name="T94" fmla="*/ 939 w 1831"/>
              <a:gd name="T95" fmla="*/ 117 h 585"/>
              <a:gd name="T96" fmla="*/ 1161 w 1831"/>
              <a:gd name="T97" fmla="*/ 42 h 585"/>
              <a:gd name="T98" fmla="*/ 1215 w 1831"/>
              <a:gd name="T99" fmla="*/ 23 h 585"/>
              <a:gd name="T100" fmla="*/ 1259 w 1831"/>
              <a:gd name="T101" fmla="*/ 9 h 585"/>
              <a:gd name="T102" fmla="*/ 1288 w 1831"/>
              <a:gd name="T103" fmla="*/ 2 h 585"/>
              <a:gd name="T104" fmla="*/ 1305 w 1831"/>
              <a:gd name="T105" fmla="*/ 0 h 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31"/>
              <a:gd name="T160" fmla="*/ 0 h 585"/>
              <a:gd name="T161" fmla="*/ 1831 w 1831"/>
              <a:gd name="T162" fmla="*/ 585 h 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31" h="585">
                <a:moveTo>
                  <a:pt x="1305" y="0"/>
                </a:moveTo>
                <a:lnTo>
                  <a:pt x="1315" y="0"/>
                </a:lnTo>
                <a:lnTo>
                  <a:pt x="1326" y="2"/>
                </a:lnTo>
                <a:lnTo>
                  <a:pt x="1340" y="2"/>
                </a:lnTo>
                <a:lnTo>
                  <a:pt x="1353" y="4"/>
                </a:lnTo>
                <a:lnTo>
                  <a:pt x="1369" y="5"/>
                </a:lnTo>
                <a:lnTo>
                  <a:pt x="1384" y="9"/>
                </a:lnTo>
                <a:lnTo>
                  <a:pt x="1403" y="11"/>
                </a:lnTo>
                <a:lnTo>
                  <a:pt x="1422" y="15"/>
                </a:lnTo>
                <a:lnTo>
                  <a:pt x="1442" y="19"/>
                </a:lnTo>
                <a:lnTo>
                  <a:pt x="1465" y="25"/>
                </a:lnTo>
                <a:lnTo>
                  <a:pt x="1486" y="28"/>
                </a:lnTo>
                <a:lnTo>
                  <a:pt x="1511" y="34"/>
                </a:lnTo>
                <a:lnTo>
                  <a:pt x="1536" y="40"/>
                </a:lnTo>
                <a:lnTo>
                  <a:pt x="1562" y="48"/>
                </a:lnTo>
                <a:lnTo>
                  <a:pt x="1589" y="55"/>
                </a:lnTo>
                <a:lnTo>
                  <a:pt x="1618" y="63"/>
                </a:lnTo>
                <a:lnTo>
                  <a:pt x="1645" y="73"/>
                </a:lnTo>
                <a:lnTo>
                  <a:pt x="1670" y="84"/>
                </a:lnTo>
                <a:lnTo>
                  <a:pt x="1691" y="94"/>
                </a:lnTo>
                <a:lnTo>
                  <a:pt x="1712" y="103"/>
                </a:lnTo>
                <a:lnTo>
                  <a:pt x="1731" y="113"/>
                </a:lnTo>
                <a:lnTo>
                  <a:pt x="1749" y="123"/>
                </a:lnTo>
                <a:lnTo>
                  <a:pt x="1766" y="132"/>
                </a:lnTo>
                <a:lnTo>
                  <a:pt x="1779" y="140"/>
                </a:lnTo>
                <a:lnTo>
                  <a:pt x="1791" y="149"/>
                </a:lnTo>
                <a:lnTo>
                  <a:pt x="1802" y="157"/>
                </a:lnTo>
                <a:lnTo>
                  <a:pt x="1812" y="165"/>
                </a:lnTo>
                <a:lnTo>
                  <a:pt x="1820" y="174"/>
                </a:lnTo>
                <a:lnTo>
                  <a:pt x="1825" y="180"/>
                </a:lnTo>
                <a:lnTo>
                  <a:pt x="1829" y="188"/>
                </a:lnTo>
                <a:lnTo>
                  <a:pt x="1831" y="195"/>
                </a:lnTo>
                <a:lnTo>
                  <a:pt x="1831" y="201"/>
                </a:lnTo>
                <a:lnTo>
                  <a:pt x="1831" y="207"/>
                </a:lnTo>
                <a:lnTo>
                  <a:pt x="1831" y="213"/>
                </a:lnTo>
                <a:lnTo>
                  <a:pt x="1829" y="219"/>
                </a:lnTo>
                <a:lnTo>
                  <a:pt x="1827" y="224"/>
                </a:lnTo>
                <a:lnTo>
                  <a:pt x="1825" y="230"/>
                </a:lnTo>
                <a:lnTo>
                  <a:pt x="1824" y="236"/>
                </a:lnTo>
                <a:lnTo>
                  <a:pt x="1820" y="242"/>
                </a:lnTo>
                <a:lnTo>
                  <a:pt x="1816" y="247"/>
                </a:lnTo>
                <a:lnTo>
                  <a:pt x="1812" y="253"/>
                </a:lnTo>
                <a:lnTo>
                  <a:pt x="1806" y="259"/>
                </a:lnTo>
                <a:lnTo>
                  <a:pt x="1801" y="265"/>
                </a:lnTo>
                <a:lnTo>
                  <a:pt x="1795" y="268"/>
                </a:lnTo>
                <a:lnTo>
                  <a:pt x="1789" y="274"/>
                </a:lnTo>
                <a:lnTo>
                  <a:pt x="1781" y="280"/>
                </a:lnTo>
                <a:lnTo>
                  <a:pt x="1774" y="284"/>
                </a:lnTo>
                <a:lnTo>
                  <a:pt x="1766" y="290"/>
                </a:lnTo>
                <a:lnTo>
                  <a:pt x="1758" y="295"/>
                </a:lnTo>
                <a:lnTo>
                  <a:pt x="1749" y="299"/>
                </a:lnTo>
                <a:lnTo>
                  <a:pt x="1739" y="305"/>
                </a:lnTo>
                <a:lnTo>
                  <a:pt x="1729" y="309"/>
                </a:lnTo>
                <a:lnTo>
                  <a:pt x="1718" y="314"/>
                </a:lnTo>
                <a:lnTo>
                  <a:pt x="1706" y="318"/>
                </a:lnTo>
                <a:lnTo>
                  <a:pt x="1695" y="324"/>
                </a:lnTo>
                <a:lnTo>
                  <a:pt x="1683" y="328"/>
                </a:lnTo>
                <a:lnTo>
                  <a:pt x="1672" y="332"/>
                </a:lnTo>
                <a:lnTo>
                  <a:pt x="1658" y="338"/>
                </a:lnTo>
                <a:lnTo>
                  <a:pt x="1645" y="341"/>
                </a:lnTo>
                <a:lnTo>
                  <a:pt x="1630" y="345"/>
                </a:lnTo>
                <a:lnTo>
                  <a:pt x="1616" y="349"/>
                </a:lnTo>
                <a:lnTo>
                  <a:pt x="1601" y="355"/>
                </a:lnTo>
                <a:lnTo>
                  <a:pt x="1586" y="359"/>
                </a:lnTo>
                <a:lnTo>
                  <a:pt x="1568" y="362"/>
                </a:lnTo>
                <a:lnTo>
                  <a:pt x="1530" y="368"/>
                </a:lnTo>
                <a:lnTo>
                  <a:pt x="1491" y="372"/>
                </a:lnTo>
                <a:lnTo>
                  <a:pt x="1453" y="378"/>
                </a:lnTo>
                <a:lnTo>
                  <a:pt x="1419" y="384"/>
                </a:lnTo>
                <a:lnTo>
                  <a:pt x="1384" y="389"/>
                </a:lnTo>
                <a:lnTo>
                  <a:pt x="1351" y="397"/>
                </a:lnTo>
                <a:lnTo>
                  <a:pt x="1321" y="403"/>
                </a:lnTo>
                <a:lnTo>
                  <a:pt x="1292" y="410"/>
                </a:lnTo>
                <a:lnTo>
                  <a:pt x="1286" y="412"/>
                </a:lnTo>
                <a:lnTo>
                  <a:pt x="1278" y="416"/>
                </a:lnTo>
                <a:lnTo>
                  <a:pt x="1271" y="418"/>
                </a:lnTo>
                <a:lnTo>
                  <a:pt x="1261" y="420"/>
                </a:lnTo>
                <a:lnTo>
                  <a:pt x="1252" y="422"/>
                </a:lnTo>
                <a:lnTo>
                  <a:pt x="1242" y="426"/>
                </a:lnTo>
                <a:lnTo>
                  <a:pt x="1232" y="428"/>
                </a:lnTo>
                <a:lnTo>
                  <a:pt x="1221" y="432"/>
                </a:lnTo>
                <a:lnTo>
                  <a:pt x="1209" y="434"/>
                </a:lnTo>
                <a:lnTo>
                  <a:pt x="1196" y="437"/>
                </a:lnTo>
                <a:lnTo>
                  <a:pt x="1182" y="439"/>
                </a:lnTo>
                <a:lnTo>
                  <a:pt x="1169" y="443"/>
                </a:lnTo>
                <a:lnTo>
                  <a:pt x="1156" y="447"/>
                </a:lnTo>
                <a:lnTo>
                  <a:pt x="1140" y="451"/>
                </a:lnTo>
                <a:lnTo>
                  <a:pt x="1125" y="455"/>
                </a:lnTo>
                <a:lnTo>
                  <a:pt x="1109" y="458"/>
                </a:lnTo>
                <a:lnTo>
                  <a:pt x="1092" y="462"/>
                </a:lnTo>
                <a:lnTo>
                  <a:pt x="1075" y="466"/>
                </a:lnTo>
                <a:lnTo>
                  <a:pt x="1056" y="470"/>
                </a:lnTo>
                <a:lnTo>
                  <a:pt x="1038" y="474"/>
                </a:lnTo>
                <a:lnTo>
                  <a:pt x="1019" y="480"/>
                </a:lnTo>
                <a:lnTo>
                  <a:pt x="998" y="483"/>
                </a:lnTo>
                <a:lnTo>
                  <a:pt x="977" y="489"/>
                </a:lnTo>
                <a:lnTo>
                  <a:pt x="956" y="493"/>
                </a:lnTo>
                <a:lnTo>
                  <a:pt x="935" y="499"/>
                </a:lnTo>
                <a:lnTo>
                  <a:pt x="912" y="503"/>
                </a:lnTo>
                <a:lnTo>
                  <a:pt x="889" y="508"/>
                </a:lnTo>
                <a:lnTo>
                  <a:pt x="866" y="514"/>
                </a:lnTo>
                <a:lnTo>
                  <a:pt x="841" y="520"/>
                </a:lnTo>
                <a:lnTo>
                  <a:pt x="816" y="526"/>
                </a:lnTo>
                <a:lnTo>
                  <a:pt x="791" y="531"/>
                </a:lnTo>
                <a:lnTo>
                  <a:pt x="766" y="537"/>
                </a:lnTo>
                <a:lnTo>
                  <a:pt x="737" y="543"/>
                </a:lnTo>
                <a:lnTo>
                  <a:pt x="710" y="549"/>
                </a:lnTo>
                <a:lnTo>
                  <a:pt x="685" y="554"/>
                </a:lnTo>
                <a:lnTo>
                  <a:pt x="660" y="560"/>
                </a:lnTo>
                <a:lnTo>
                  <a:pt x="637" y="564"/>
                </a:lnTo>
                <a:lnTo>
                  <a:pt x="614" y="568"/>
                </a:lnTo>
                <a:lnTo>
                  <a:pt x="591" y="572"/>
                </a:lnTo>
                <a:lnTo>
                  <a:pt x="572" y="574"/>
                </a:lnTo>
                <a:lnTo>
                  <a:pt x="551" y="577"/>
                </a:lnTo>
                <a:lnTo>
                  <a:pt x="532" y="579"/>
                </a:lnTo>
                <a:lnTo>
                  <a:pt x="514" y="581"/>
                </a:lnTo>
                <a:lnTo>
                  <a:pt x="497" y="583"/>
                </a:lnTo>
                <a:lnTo>
                  <a:pt x="482" y="583"/>
                </a:lnTo>
                <a:lnTo>
                  <a:pt x="466" y="585"/>
                </a:lnTo>
                <a:lnTo>
                  <a:pt x="453" y="585"/>
                </a:lnTo>
                <a:lnTo>
                  <a:pt x="440" y="585"/>
                </a:lnTo>
                <a:lnTo>
                  <a:pt x="397" y="585"/>
                </a:lnTo>
                <a:lnTo>
                  <a:pt x="357" y="583"/>
                </a:lnTo>
                <a:lnTo>
                  <a:pt x="338" y="581"/>
                </a:lnTo>
                <a:lnTo>
                  <a:pt x="320" y="579"/>
                </a:lnTo>
                <a:lnTo>
                  <a:pt x="301" y="577"/>
                </a:lnTo>
                <a:lnTo>
                  <a:pt x="284" y="576"/>
                </a:lnTo>
                <a:lnTo>
                  <a:pt x="267" y="574"/>
                </a:lnTo>
                <a:lnTo>
                  <a:pt x="249" y="572"/>
                </a:lnTo>
                <a:lnTo>
                  <a:pt x="234" y="568"/>
                </a:lnTo>
                <a:lnTo>
                  <a:pt x="219" y="566"/>
                </a:lnTo>
                <a:lnTo>
                  <a:pt x="203" y="562"/>
                </a:lnTo>
                <a:lnTo>
                  <a:pt x="190" y="558"/>
                </a:lnTo>
                <a:lnTo>
                  <a:pt x="177" y="554"/>
                </a:lnTo>
                <a:lnTo>
                  <a:pt x="163" y="551"/>
                </a:lnTo>
                <a:lnTo>
                  <a:pt x="144" y="543"/>
                </a:lnTo>
                <a:lnTo>
                  <a:pt x="125" y="535"/>
                </a:lnTo>
                <a:lnTo>
                  <a:pt x="107" y="528"/>
                </a:lnTo>
                <a:lnTo>
                  <a:pt x="92" y="518"/>
                </a:lnTo>
                <a:lnTo>
                  <a:pt x="77" y="510"/>
                </a:lnTo>
                <a:lnTo>
                  <a:pt x="63" y="503"/>
                </a:lnTo>
                <a:lnTo>
                  <a:pt x="52" y="495"/>
                </a:lnTo>
                <a:lnTo>
                  <a:pt x="40" y="487"/>
                </a:lnTo>
                <a:lnTo>
                  <a:pt x="31" y="478"/>
                </a:lnTo>
                <a:lnTo>
                  <a:pt x="23" y="470"/>
                </a:lnTo>
                <a:lnTo>
                  <a:pt x="15" y="462"/>
                </a:lnTo>
                <a:lnTo>
                  <a:pt x="10" y="453"/>
                </a:lnTo>
                <a:lnTo>
                  <a:pt x="6" y="445"/>
                </a:lnTo>
                <a:lnTo>
                  <a:pt x="2" y="435"/>
                </a:lnTo>
                <a:lnTo>
                  <a:pt x="0" y="428"/>
                </a:lnTo>
                <a:lnTo>
                  <a:pt x="0" y="418"/>
                </a:lnTo>
                <a:lnTo>
                  <a:pt x="0" y="410"/>
                </a:lnTo>
                <a:lnTo>
                  <a:pt x="0" y="405"/>
                </a:lnTo>
                <a:lnTo>
                  <a:pt x="2" y="397"/>
                </a:lnTo>
                <a:lnTo>
                  <a:pt x="4" y="391"/>
                </a:lnTo>
                <a:lnTo>
                  <a:pt x="6" y="386"/>
                </a:lnTo>
                <a:lnTo>
                  <a:pt x="8" y="378"/>
                </a:lnTo>
                <a:lnTo>
                  <a:pt x="11" y="372"/>
                </a:lnTo>
                <a:lnTo>
                  <a:pt x="15" y="366"/>
                </a:lnTo>
                <a:lnTo>
                  <a:pt x="19" y="362"/>
                </a:lnTo>
                <a:lnTo>
                  <a:pt x="25" y="357"/>
                </a:lnTo>
                <a:lnTo>
                  <a:pt x="31" y="351"/>
                </a:lnTo>
                <a:lnTo>
                  <a:pt x="36" y="347"/>
                </a:lnTo>
                <a:lnTo>
                  <a:pt x="42" y="341"/>
                </a:lnTo>
                <a:lnTo>
                  <a:pt x="50" y="338"/>
                </a:lnTo>
                <a:lnTo>
                  <a:pt x="56" y="334"/>
                </a:lnTo>
                <a:lnTo>
                  <a:pt x="65" y="330"/>
                </a:lnTo>
                <a:lnTo>
                  <a:pt x="73" y="326"/>
                </a:lnTo>
                <a:lnTo>
                  <a:pt x="82" y="322"/>
                </a:lnTo>
                <a:lnTo>
                  <a:pt x="90" y="318"/>
                </a:lnTo>
                <a:lnTo>
                  <a:pt x="100" y="314"/>
                </a:lnTo>
                <a:lnTo>
                  <a:pt x="111" y="313"/>
                </a:lnTo>
                <a:lnTo>
                  <a:pt x="121" y="309"/>
                </a:lnTo>
                <a:lnTo>
                  <a:pt x="132" y="307"/>
                </a:lnTo>
                <a:lnTo>
                  <a:pt x="146" y="305"/>
                </a:lnTo>
                <a:lnTo>
                  <a:pt x="157" y="303"/>
                </a:lnTo>
                <a:lnTo>
                  <a:pt x="171" y="301"/>
                </a:lnTo>
                <a:lnTo>
                  <a:pt x="182" y="299"/>
                </a:lnTo>
                <a:lnTo>
                  <a:pt x="198" y="297"/>
                </a:lnTo>
                <a:lnTo>
                  <a:pt x="211" y="295"/>
                </a:lnTo>
                <a:lnTo>
                  <a:pt x="226" y="295"/>
                </a:lnTo>
                <a:lnTo>
                  <a:pt x="242" y="293"/>
                </a:lnTo>
                <a:lnTo>
                  <a:pt x="257" y="293"/>
                </a:lnTo>
                <a:lnTo>
                  <a:pt x="372" y="268"/>
                </a:lnTo>
                <a:lnTo>
                  <a:pt x="486" y="242"/>
                </a:lnTo>
                <a:lnTo>
                  <a:pt x="601" y="213"/>
                </a:lnTo>
                <a:lnTo>
                  <a:pt x="656" y="197"/>
                </a:lnTo>
                <a:lnTo>
                  <a:pt x="714" y="184"/>
                </a:lnTo>
                <a:lnTo>
                  <a:pt x="770" y="167"/>
                </a:lnTo>
                <a:lnTo>
                  <a:pt x="825" y="151"/>
                </a:lnTo>
                <a:lnTo>
                  <a:pt x="883" y="134"/>
                </a:lnTo>
                <a:lnTo>
                  <a:pt x="939" y="117"/>
                </a:lnTo>
                <a:lnTo>
                  <a:pt x="994" y="99"/>
                </a:lnTo>
                <a:lnTo>
                  <a:pt x="1050" y="80"/>
                </a:lnTo>
                <a:lnTo>
                  <a:pt x="1106" y="61"/>
                </a:lnTo>
                <a:lnTo>
                  <a:pt x="1161" y="42"/>
                </a:lnTo>
                <a:lnTo>
                  <a:pt x="1175" y="36"/>
                </a:lnTo>
                <a:lnTo>
                  <a:pt x="1190" y="32"/>
                </a:lnTo>
                <a:lnTo>
                  <a:pt x="1204" y="27"/>
                </a:lnTo>
                <a:lnTo>
                  <a:pt x="1215" y="23"/>
                </a:lnTo>
                <a:lnTo>
                  <a:pt x="1227" y="19"/>
                </a:lnTo>
                <a:lnTo>
                  <a:pt x="1238" y="15"/>
                </a:lnTo>
                <a:lnTo>
                  <a:pt x="1250" y="13"/>
                </a:lnTo>
                <a:lnTo>
                  <a:pt x="1259" y="9"/>
                </a:lnTo>
                <a:lnTo>
                  <a:pt x="1267" y="7"/>
                </a:lnTo>
                <a:lnTo>
                  <a:pt x="1275" y="5"/>
                </a:lnTo>
                <a:lnTo>
                  <a:pt x="1282" y="4"/>
                </a:lnTo>
                <a:lnTo>
                  <a:pt x="1288" y="2"/>
                </a:lnTo>
                <a:lnTo>
                  <a:pt x="1294" y="2"/>
                </a:lnTo>
                <a:lnTo>
                  <a:pt x="1298" y="0"/>
                </a:lnTo>
                <a:lnTo>
                  <a:pt x="1301" y="0"/>
                </a:lnTo>
                <a:lnTo>
                  <a:pt x="130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4692650" y="1549400"/>
            <a:ext cx="2097088" cy="4184650"/>
          </a:xfrm>
          <a:custGeom>
            <a:avLst/>
            <a:gdLst>
              <a:gd name="T0" fmla="*/ 284 w 2641"/>
              <a:gd name="T1" fmla="*/ 23 h 5271"/>
              <a:gd name="T2" fmla="*/ 478 w 2641"/>
              <a:gd name="T3" fmla="*/ 109 h 5271"/>
              <a:gd name="T4" fmla="*/ 637 w 2641"/>
              <a:gd name="T5" fmla="*/ 242 h 5271"/>
              <a:gd name="T6" fmla="*/ 700 w 2641"/>
              <a:gd name="T7" fmla="*/ 391 h 5271"/>
              <a:gd name="T8" fmla="*/ 689 w 2641"/>
              <a:gd name="T9" fmla="*/ 480 h 5271"/>
              <a:gd name="T10" fmla="*/ 658 w 2641"/>
              <a:gd name="T11" fmla="*/ 597 h 5271"/>
              <a:gd name="T12" fmla="*/ 620 w 2641"/>
              <a:gd name="T13" fmla="*/ 787 h 5271"/>
              <a:gd name="T14" fmla="*/ 585 w 2641"/>
              <a:gd name="T15" fmla="*/ 1069 h 5271"/>
              <a:gd name="T16" fmla="*/ 551 w 2641"/>
              <a:gd name="T17" fmla="*/ 1441 h 5271"/>
              <a:gd name="T18" fmla="*/ 518 w 2641"/>
              <a:gd name="T19" fmla="*/ 1902 h 5271"/>
              <a:gd name="T20" fmla="*/ 468 w 2641"/>
              <a:gd name="T21" fmla="*/ 2918 h 5271"/>
              <a:gd name="T22" fmla="*/ 445 w 2641"/>
              <a:gd name="T23" fmla="*/ 3739 h 5271"/>
              <a:gd name="T24" fmla="*/ 455 w 2641"/>
              <a:gd name="T25" fmla="*/ 4056 h 5271"/>
              <a:gd name="T26" fmla="*/ 487 w 2641"/>
              <a:gd name="T27" fmla="*/ 4277 h 5271"/>
              <a:gd name="T28" fmla="*/ 543 w 2641"/>
              <a:gd name="T29" fmla="*/ 4444 h 5271"/>
              <a:gd name="T30" fmla="*/ 622 w 2641"/>
              <a:gd name="T31" fmla="*/ 4557 h 5271"/>
              <a:gd name="T32" fmla="*/ 869 w 2641"/>
              <a:gd name="T33" fmla="*/ 4676 h 5271"/>
              <a:gd name="T34" fmla="*/ 1238 w 2641"/>
              <a:gd name="T35" fmla="*/ 4726 h 5271"/>
              <a:gd name="T36" fmla="*/ 1476 w 2641"/>
              <a:gd name="T37" fmla="*/ 4720 h 5271"/>
              <a:gd name="T38" fmla="*/ 1651 w 2641"/>
              <a:gd name="T39" fmla="*/ 4695 h 5271"/>
              <a:gd name="T40" fmla="*/ 1789 w 2641"/>
              <a:gd name="T41" fmla="*/ 4649 h 5271"/>
              <a:gd name="T42" fmla="*/ 1890 w 2641"/>
              <a:gd name="T43" fmla="*/ 4584 h 5271"/>
              <a:gd name="T44" fmla="*/ 2038 w 2641"/>
              <a:gd name="T45" fmla="*/ 4357 h 5271"/>
              <a:gd name="T46" fmla="*/ 2148 w 2641"/>
              <a:gd name="T47" fmla="*/ 4010 h 5271"/>
              <a:gd name="T48" fmla="*/ 2161 w 2641"/>
              <a:gd name="T49" fmla="*/ 3941 h 5271"/>
              <a:gd name="T50" fmla="*/ 2171 w 2641"/>
              <a:gd name="T51" fmla="*/ 3870 h 5271"/>
              <a:gd name="T52" fmla="*/ 2186 w 2641"/>
              <a:gd name="T53" fmla="*/ 3747 h 5271"/>
              <a:gd name="T54" fmla="*/ 2205 w 2641"/>
              <a:gd name="T55" fmla="*/ 3574 h 5271"/>
              <a:gd name="T56" fmla="*/ 2224 w 2641"/>
              <a:gd name="T57" fmla="*/ 3449 h 5271"/>
              <a:gd name="T58" fmla="*/ 2259 w 2641"/>
              <a:gd name="T59" fmla="*/ 3403 h 5271"/>
              <a:gd name="T60" fmla="*/ 2303 w 2641"/>
              <a:gd name="T61" fmla="*/ 3445 h 5271"/>
              <a:gd name="T62" fmla="*/ 2342 w 2641"/>
              <a:gd name="T63" fmla="*/ 3605 h 5271"/>
              <a:gd name="T64" fmla="*/ 2388 w 2641"/>
              <a:gd name="T65" fmla="*/ 3872 h 5271"/>
              <a:gd name="T66" fmla="*/ 2439 w 2641"/>
              <a:gd name="T67" fmla="*/ 4102 h 5271"/>
              <a:gd name="T68" fmla="*/ 2491 w 2641"/>
              <a:gd name="T69" fmla="*/ 4288 h 5271"/>
              <a:gd name="T70" fmla="*/ 2547 w 2641"/>
              <a:gd name="T71" fmla="*/ 4426 h 5271"/>
              <a:gd name="T72" fmla="*/ 2612 w 2641"/>
              <a:gd name="T73" fmla="*/ 4574 h 5271"/>
              <a:gd name="T74" fmla="*/ 2641 w 2641"/>
              <a:gd name="T75" fmla="*/ 4705 h 5271"/>
              <a:gd name="T76" fmla="*/ 2626 w 2641"/>
              <a:gd name="T77" fmla="*/ 4805 h 5271"/>
              <a:gd name="T78" fmla="*/ 2572 w 2641"/>
              <a:gd name="T79" fmla="*/ 4897 h 5271"/>
              <a:gd name="T80" fmla="*/ 2478 w 2641"/>
              <a:gd name="T81" fmla="*/ 4983 h 5271"/>
              <a:gd name="T82" fmla="*/ 2347 w 2641"/>
              <a:gd name="T83" fmla="*/ 5066 h 5271"/>
              <a:gd name="T84" fmla="*/ 2165 w 2641"/>
              <a:gd name="T85" fmla="*/ 5154 h 5271"/>
              <a:gd name="T86" fmla="*/ 1948 w 2641"/>
              <a:gd name="T87" fmla="*/ 5217 h 5271"/>
              <a:gd name="T88" fmla="*/ 1601 w 2641"/>
              <a:gd name="T89" fmla="*/ 5265 h 5271"/>
              <a:gd name="T90" fmla="*/ 1176 w 2641"/>
              <a:gd name="T91" fmla="*/ 5263 h 5271"/>
              <a:gd name="T92" fmla="*/ 881 w 2641"/>
              <a:gd name="T93" fmla="*/ 5227 h 5271"/>
              <a:gd name="T94" fmla="*/ 637 w 2641"/>
              <a:gd name="T95" fmla="*/ 5152 h 5271"/>
              <a:gd name="T96" fmla="*/ 447 w 2641"/>
              <a:gd name="T97" fmla="*/ 5043 h 5271"/>
              <a:gd name="T98" fmla="*/ 299 w 2641"/>
              <a:gd name="T99" fmla="*/ 4883 h 5271"/>
              <a:gd name="T100" fmla="*/ 190 w 2641"/>
              <a:gd name="T101" fmla="*/ 4670 h 5271"/>
              <a:gd name="T102" fmla="*/ 117 w 2641"/>
              <a:gd name="T103" fmla="*/ 4411 h 5271"/>
              <a:gd name="T104" fmla="*/ 84 w 2641"/>
              <a:gd name="T105" fmla="*/ 4102 h 5271"/>
              <a:gd name="T106" fmla="*/ 82 w 2641"/>
              <a:gd name="T107" fmla="*/ 3618 h 5271"/>
              <a:gd name="T108" fmla="*/ 94 w 2641"/>
              <a:gd name="T109" fmla="*/ 2958 h 5271"/>
              <a:gd name="T110" fmla="*/ 109 w 2641"/>
              <a:gd name="T111" fmla="*/ 2196 h 5271"/>
              <a:gd name="T112" fmla="*/ 117 w 2641"/>
              <a:gd name="T113" fmla="*/ 1259 h 5271"/>
              <a:gd name="T114" fmla="*/ 111 w 2641"/>
              <a:gd name="T115" fmla="*/ 643 h 5271"/>
              <a:gd name="T116" fmla="*/ 71 w 2641"/>
              <a:gd name="T117" fmla="*/ 359 h 5271"/>
              <a:gd name="T118" fmla="*/ 19 w 2641"/>
              <a:gd name="T119" fmla="*/ 194 h 5271"/>
              <a:gd name="T120" fmla="*/ 3 w 2641"/>
              <a:gd name="T121" fmla="*/ 65 h 5271"/>
              <a:gd name="T122" fmla="*/ 55 w 2641"/>
              <a:gd name="T123" fmla="*/ 9 h 52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641"/>
              <a:gd name="T187" fmla="*/ 0 h 5271"/>
              <a:gd name="T188" fmla="*/ 2641 w 2641"/>
              <a:gd name="T189" fmla="*/ 5271 h 527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641" h="5271">
                <a:moveTo>
                  <a:pt x="119" y="0"/>
                </a:moveTo>
                <a:lnTo>
                  <a:pt x="142" y="0"/>
                </a:lnTo>
                <a:lnTo>
                  <a:pt x="165" y="2"/>
                </a:lnTo>
                <a:lnTo>
                  <a:pt x="190" y="4"/>
                </a:lnTo>
                <a:lnTo>
                  <a:pt x="213" y="7"/>
                </a:lnTo>
                <a:lnTo>
                  <a:pt x="236" y="11"/>
                </a:lnTo>
                <a:lnTo>
                  <a:pt x="261" y="17"/>
                </a:lnTo>
                <a:lnTo>
                  <a:pt x="284" y="23"/>
                </a:lnTo>
                <a:lnTo>
                  <a:pt x="307" y="30"/>
                </a:lnTo>
                <a:lnTo>
                  <a:pt x="332" y="38"/>
                </a:lnTo>
                <a:lnTo>
                  <a:pt x="355" y="48"/>
                </a:lnTo>
                <a:lnTo>
                  <a:pt x="380" y="57"/>
                </a:lnTo>
                <a:lnTo>
                  <a:pt x="403" y="69"/>
                </a:lnTo>
                <a:lnTo>
                  <a:pt x="428" y="80"/>
                </a:lnTo>
                <a:lnTo>
                  <a:pt x="453" y="94"/>
                </a:lnTo>
                <a:lnTo>
                  <a:pt x="478" y="109"/>
                </a:lnTo>
                <a:lnTo>
                  <a:pt x="501" y="125"/>
                </a:lnTo>
                <a:lnTo>
                  <a:pt x="526" y="140"/>
                </a:lnTo>
                <a:lnTo>
                  <a:pt x="547" y="157"/>
                </a:lnTo>
                <a:lnTo>
                  <a:pt x="568" y="173"/>
                </a:lnTo>
                <a:lnTo>
                  <a:pt x="587" y="190"/>
                </a:lnTo>
                <a:lnTo>
                  <a:pt x="606" y="207"/>
                </a:lnTo>
                <a:lnTo>
                  <a:pt x="622" y="224"/>
                </a:lnTo>
                <a:lnTo>
                  <a:pt x="637" y="242"/>
                </a:lnTo>
                <a:lnTo>
                  <a:pt x="650" y="261"/>
                </a:lnTo>
                <a:lnTo>
                  <a:pt x="662" y="278"/>
                </a:lnTo>
                <a:lnTo>
                  <a:pt x="673" y="295"/>
                </a:lnTo>
                <a:lnTo>
                  <a:pt x="681" y="315"/>
                </a:lnTo>
                <a:lnTo>
                  <a:pt x="689" y="334"/>
                </a:lnTo>
                <a:lnTo>
                  <a:pt x="695" y="353"/>
                </a:lnTo>
                <a:lnTo>
                  <a:pt x="698" y="372"/>
                </a:lnTo>
                <a:lnTo>
                  <a:pt x="700" y="391"/>
                </a:lnTo>
                <a:lnTo>
                  <a:pt x="702" y="411"/>
                </a:lnTo>
                <a:lnTo>
                  <a:pt x="700" y="418"/>
                </a:lnTo>
                <a:lnTo>
                  <a:pt x="698" y="428"/>
                </a:lnTo>
                <a:lnTo>
                  <a:pt x="698" y="437"/>
                </a:lnTo>
                <a:lnTo>
                  <a:pt x="696" y="447"/>
                </a:lnTo>
                <a:lnTo>
                  <a:pt x="695" y="457"/>
                </a:lnTo>
                <a:lnTo>
                  <a:pt x="691" y="468"/>
                </a:lnTo>
                <a:lnTo>
                  <a:pt x="689" y="480"/>
                </a:lnTo>
                <a:lnTo>
                  <a:pt x="687" y="493"/>
                </a:lnTo>
                <a:lnTo>
                  <a:pt x="683" y="507"/>
                </a:lnTo>
                <a:lnTo>
                  <a:pt x="679" y="520"/>
                </a:lnTo>
                <a:lnTo>
                  <a:pt x="675" y="533"/>
                </a:lnTo>
                <a:lnTo>
                  <a:pt x="672" y="549"/>
                </a:lnTo>
                <a:lnTo>
                  <a:pt x="668" y="564"/>
                </a:lnTo>
                <a:lnTo>
                  <a:pt x="662" y="579"/>
                </a:lnTo>
                <a:lnTo>
                  <a:pt x="658" y="597"/>
                </a:lnTo>
                <a:lnTo>
                  <a:pt x="652" y="612"/>
                </a:lnTo>
                <a:lnTo>
                  <a:pt x="647" y="633"/>
                </a:lnTo>
                <a:lnTo>
                  <a:pt x="643" y="656"/>
                </a:lnTo>
                <a:lnTo>
                  <a:pt x="639" y="679"/>
                </a:lnTo>
                <a:lnTo>
                  <a:pt x="633" y="704"/>
                </a:lnTo>
                <a:lnTo>
                  <a:pt x="629" y="731"/>
                </a:lnTo>
                <a:lnTo>
                  <a:pt x="624" y="758"/>
                </a:lnTo>
                <a:lnTo>
                  <a:pt x="620" y="787"/>
                </a:lnTo>
                <a:lnTo>
                  <a:pt x="616" y="818"/>
                </a:lnTo>
                <a:lnTo>
                  <a:pt x="612" y="850"/>
                </a:lnTo>
                <a:lnTo>
                  <a:pt x="606" y="883"/>
                </a:lnTo>
                <a:lnTo>
                  <a:pt x="602" y="917"/>
                </a:lnTo>
                <a:lnTo>
                  <a:pt x="599" y="954"/>
                </a:lnTo>
                <a:lnTo>
                  <a:pt x="593" y="990"/>
                </a:lnTo>
                <a:lnTo>
                  <a:pt x="589" y="1031"/>
                </a:lnTo>
                <a:lnTo>
                  <a:pt x="585" y="1069"/>
                </a:lnTo>
                <a:lnTo>
                  <a:pt x="581" y="1111"/>
                </a:lnTo>
                <a:lnTo>
                  <a:pt x="576" y="1153"/>
                </a:lnTo>
                <a:lnTo>
                  <a:pt x="572" y="1198"/>
                </a:lnTo>
                <a:lnTo>
                  <a:pt x="568" y="1244"/>
                </a:lnTo>
                <a:lnTo>
                  <a:pt x="564" y="1292"/>
                </a:lnTo>
                <a:lnTo>
                  <a:pt x="558" y="1340"/>
                </a:lnTo>
                <a:lnTo>
                  <a:pt x="554" y="1390"/>
                </a:lnTo>
                <a:lnTo>
                  <a:pt x="551" y="1441"/>
                </a:lnTo>
                <a:lnTo>
                  <a:pt x="547" y="1493"/>
                </a:lnTo>
                <a:lnTo>
                  <a:pt x="543" y="1547"/>
                </a:lnTo>
                <a:lnTo>
                  <a:pt x="539" y="1603"/>
                </a:lnTo>
                <a:lnTo>
                  <a:pt x="533" y="1660"/>
                </a:lnTo>
                <a:lnTo>
                  <a:pt x="529" y="1718"/>
                </a:lnTo>
                <a:lnTo>
                  <a:pt x="526" y="1777"/>
                </a:lnTo>
                <a:lnTo>
                  <a:pt x="522" y="1839"/>
                </a:lnTo>
                <a:lnTo>
                  <a:pt x="518" y="1902"/>
                </a:lnTo>
                <a:lnTo>
                  <a:pt x="514" y="1965"/>
                </a:lnTo>
                <a:lnTo>
                  <a:pt x="506" y="2115"/>
                </a:lnTo>
                <a:lnTo>
                  <a:pt x="499" y="2259"/>
                </a:lnTo>
                <a:lnTo>
                  <a:pt x="491" y="2401"/>
                </a:lnTo>
                <a:lnTo>
                  <a:pt x="485" y="2538"/>
                </a:lnTo>
                <a:lnTo>
                  <a:pt x="480" y="2668"/>
                </a:lnTo>
                <a:lnTo>
                  <a:pt x="474" y="2797"/>
                </a:lnTo>
                <a:lnTo>
                  <a:pt x="468" y="2918"/>
                </a:lnTo>
                <a:lnTo>
                  <a:pt x="462" y="3037"/>
                </a:lnTo>
                <a:lnTo>
                  <a:pt x="458" y="3150"/>
                </a:lnTo>
                <a:lnTo>
                  <a:pt x="455" y="3259"/>
                </a:lnTo>
                <a:lnTo>
                  <a:pt x="453" y="3365"/>
                </a:lnTo>
                <a:lnTo>
                  <a:pt x="449" y="3465"/>
                </a:lnTo>
                <a:lnTo>
                  <a:pt x="447" y="3561"/>
                </a:lnTo>
                <a:lnTo>
                  <a:pt x="445" y="3651"/>
                </a:lnTo>
                <a:lnTo>
                  <a:pt x="445" y="3739"/>
                </a:lnTo>
                <a:lnTo>
                  <a:pt x="445" y="3820"/>
                </a:lnTo>
                <a:lnTo>
                  <a:pt x="445" y="3856"/>
                </a:lnTo>
                <a:lnTo>
                  <a:pt x="445" y="3893"/>
                </a:lnTo>
                <a:lnTo>
                  <a:pt x="447" y="3927"/>
                </a:lnTo>
                <a:lnTo>
                  <a:pt x="447" y="3960"/>
                </a:lnTo>
                <a:lnTo>
                  <a:pt x="449" y="3993"/>
                </a:lnTo>
                <a:lnTo>
                  <a:pt x="451" y="4025"/>
                </a:lnTo>
                <a:lnTo>
                  <a:pt x="455" y="4056"/>
                </a:lnTo>
                <a:lnTo>
                  <a:pt x="457" y="4087"/>
                </a:lnTo>
                <a:lnTo>
                  <a:pt x="460" y="4117"/>
                </a:lnTo>
                <a:lnTo>
                  <a:pt x="462" y="4146"/>
                </a:lnTo>
                <a:lnTo>
                  <a:pt x="466" y="4173"/>
                </a:lnTo>
                <a:lnTo>
                  <a:pt x="472" y="4200"/>
                </a:lnTo>
                <a:lnTo>
                  <a:pt x="476" y="4227"/>
                </a:lnTo>
                <a:lnTo>
                  <a:pt x="481" y="4252"/>
                </a:lnTo>
                <a:lnTo>
                  <a:pt x="487" y="4277"/>
                </a:lnTo>
                <a:lnTo>
                  <a:pt x="493" y="4300"/>
                </a:lnTo>
                <a:lnTo>
                  <a:pt x="499" y="4323"/>
                </a:lnTo>
                <a:lnTo>
                  <a:pt x="505" y="4346"/>
                </a:lnTo>
                <a:lnTo>
                  <a:pt x="512" y="4367"/>
                </a:lnTo>
                <a:lnTo>
                  <a:pt x="518" y="4386"/>
                </a:lnTo>
                <a:lnTo>
                  <a:pt x="526" y="4407"/>
                </a:lnTo>
                <a:lnTo>
                  <a:pt x="533" y="4424"/>
                </a:lnTo>
                <a:lnTo>
                  <a:pt x="543" y="4444"/>
                </a:lnTo>
                <a:lnTo>
                  <a:pt x="551" y="4461"/>
                </a:lnTo>
                <a:lnTo>
                  <a:pt x="560" y="4476"/>
                </a:lnTo>
                <a:lnTo>
                  <a:pt x="570" y="4492"/>
                </a:lnTo>
                <a:lnTo>
                  <a:pt x="579" y="4507"/>
                </a:lnTo>
                <a:lnTo>
                  <a:pt x="589" y="4520"/>
                </a:lnTo>
                <a:lnTo>
                  <a:pt x="599" y="4534"/>
                </a:lnTo>
                <a:lnTo>
                  <a:pt x="610" y="4545"/>
                </a:lnTo>
                <a:lnTo>
                  <a:pt x="622" y="4557"/>
                </a:lnTo>
                <a:lnTo>
                  <a:pt x="633" y="4567"/>
                </a:lnTo>
                <a:lnTo>
                  <a:pt x="662" y="4586"/>
                </a:lnTo>
                <a:lnTo>
                  <a:pt x="693" y="4603"/>
                </a:lnTo>
                <a:lnTo>
                  <a:pt x="725" y="4620"/>
                </a:lnTo>
                <a:lnTo>
                  <a:pt x="758" y="4636"/>
                </a:lnTo>
                <a:lnTo>
                  <a:pt x="794" y="4651"/>
                </a:lnTo>
                <a:lnTo>
                  <a:pt x="831" y="4664"/>
                </a:lnTo>
                <a:lnTo>
                  <a:pt x="869" y="4676"/>
                </a:lnTo>
                <a:lnTo>
                  <a:pt x="910" y="4686"/>
                </a:lnTo>
                <a:lnTo>
                  <a:pt x="952" y="4695"/>
                </a:lnTo>
                <a:lnTo>
                  <a:pt x="996" y="4705"/>
                </a:lnTo>
                <a:lnTo>
                  <a:pt x="1042" y="4711"/>
                </a:lnTo>
                <a:lnTo>
                  <a:pt x="1088" y="4716"/>
                </a:lnTo>
                <a:lnTo>
                  <a:pt x="1136" y="4722"/>
                </a:lnTo>
                <a:lnTo>
                  <a:pt x="1188" y="4724"/>
                </a:lnTo>
                <a:lnTo>
                  <a:pt x="1238" y="4726"/>
                </a:lnTo>
                <a:lnTo>
                  <a:pt x="1292" y="4728"/>
                </a:lnTo>
                <a:lnTo>
                  <a:pt x="1320" y="4726"/>
                </a:lnTo>
                <a:lnTo>
                  <a:pt x="1347" y="4726"/>
                </a:lnTo>
                <a:lnTo>
                  <a:pt x="1374" y="4726"/>
                </a:lnTo>
                <a:lnTo>
                  <a:pt x="1401" y="4724"/>
                </a:lnTo>
                <a:lnTo>
                  <a:pt x="1426" y="4724"/>
                </a:lnTo>
                <a:lnTo>
                  <a:pt x="1451" y="4722"/>
                </a:lnTo>
                <a:lnTo>
                  <a:pt x="1476" y="4720"/>
                </a:lnTo>
                <a:lnTo>
                  <a:pt x="1499" y="4718"/>
                </a:lnTo>
                <a:lnTo>
                  <a:pt x="1522" y="4716"/>
                </a:lnTo>
                <a:lnTo>
                  <a:pt x="1545" y="4712"/>
                </a:lnTo>
                <a:lnTo>
                  <a:pt x="1568" y="4711"/>
                </a:lnTo>
                <a:lnTo>
                  <a:pt x="1589" y="4707"/>
                </a:lnTo>
                <a:lnTo>
                  <a:pt x="1610" y="4703"/>
                </a:lnTo>
                <a:lnTo>
                  <a:pt x="1631" y="4699"/>
                </a:lnTo>
                <a:lnTo>
                  <a:pt x="1651" y="4695"/>
                </a:lnTo>
                <a:lnTo>
                  <a:pt x="1670" y="4689"/>
                </a:lnTo>
                <a:lnTo>
                  <a:pt x="1689" y="4686"/>
                </a:lnTo>
                <a:lnTo>
                  <a:pt x="1706" y="4680"/>
                </a:lnTo>
                <a:lnTo>
                  <a:pt x="1723" y="4674"/>
                </a:lnTo>
                <a:lnTo>
                  <a:pt x="1741" y="4668"/>
                </a:lnTo>
                <a:lnTo>
                  <a:pt x="1758" y="4663"/>
                </a:lnTo>
                <a:lnTo>
                  <a:pt x="1773" y="4657"/>
                </a:lnTo>
                <a:lnTo>
                  <a:pt x="1789" y="4649"/>
                </a:lnTo>
                <a:lnTo>
                  <a:pt x="1804" y="4641"/>
                </a:lnTo>
                <a:lnTo>
                  <a:pt x="1818" y="4636"/>
                </a:lnTo>
                <a:lnTo>
                  <a:pt x="1831" y="4626"/>
                </a:lnTo>
                <a:lnTo>
                  <a:pt x="1844" y="4618"/>
                </a:lnTo>
                <a:lnTo>
                  <a:pt x="1856" y="4611"/>
                </a:lnTo>
                <a:lnTo>
                  <a:pt x="1869" y="4601"/>
                </a:lnTo>
                <a:lnTo>
                  <a:pt x="1879" y="4593"/>
                </a:lnTo>
                <a:lnTo>
                  <a:pt x="1890" y="4584"/>
                </a:lnTo>
                <a:lnTo>
                  <a:pt x="1900" y="4574"/>
                </a:lnTo>
                <a:lnTo>
                  <a:pt x="1923" y="4547"/>
                </a:lnTo>
                <a:lnTo>
                  <a:pt x="1944" y="4520"/>
                </a:lnTo>
                <a:lnTo>
                  <a:pt x="1963" y="4490"/>
                </a:lnTo>
                <a:lnTo>
                  <a:pt x="1985" y="4459"/>
                </a:lnTo>
                <a:lnTo>
                  <a:pt x="2004" y="4426"/>
                </a:lnTo>
                <a:lnTo>
                  <a:pt x="2021" y="4392"/>
                </a:lnTo>
                <a:lnTo>
                  <a:pt x="2038" y="4357"/>
                </a:lnTo>
                <a:lnTo>
                  <a:pt x="2056" y="4319"/>
                </a:lnTo>
                <a:lnTo>
                  <a:pt x="2071" y="4279"/>
                </a:lnTo>
                <a:lnTo>
                  <a:pt x="2086" y="4238"/>
                </a:lnTo>
                <a:lnTo>
                  <a:pt x="2100" y="4196"/>
                </a:lnTo>
                <a:lnTo>
                  <a:pt x="2113" y="4152"/>
                </a:lnTo>
                <a:lnTo>
                  <a:pt x="2127" y="4106"/>
                </a:lnTo>
                <a:lnTo>
                  <a:pt x="2138" y="4060"/>
                </a:lnTo>
                <a:lnTo>
                  <a:pt x="2148" y="4010"/>
                </a:lnTo>
                <a:lnTo>
                  <a:pt x="2159" y="3960"/>
                </a:lnTo>
                <a:lnTo>
                  <a:pt x="2159" y="3958"/>
                </a:lnTo>
                <a:lnTo>
                  <a:pt x="2159" y="3956"/>
                </a:lnTo>
                <a:lnTo>
                  <a:pt x="2159" y="3954"/>
                </a:lnTo>
                <a:lnTo>
                  <a:pt x="2159" y="3950"/>
                </a:lnTo>
                <a:lnTo>
                  <a:pt x="2161" y="3945"/>
                </a:lnTo>
                <a:lnTo>
                  <a:pt x="2161" y="3941"/>
                </a:lnTo>
                <a:lnTo>
                  <a:pt x="2161" y="3933"/>
                </a:lnTo>
                <a:lnTo>
                  <a:pt x="2163" y="3927"/>
                </a:lnTo>
                <a:lnTo>
                  <a:pt x="2163" y="3920"/>
                </a:lnTo>
                <a:lnTo>
                  <a:pt x="2165" y="3910"/>
                </a:lnTo>
                <a:lnTo>
                  <a:pt x="2167" y="3902"/>
                </a:lnTo>
                <a:lnTo>
                  <a:pt x="2167" y="3891"/>
                </a:lnTo>
                <a:lnTo>
                  <a:pt x="2169" y="3881"/>
                </a:lnTo>
                <a:lnTo>
                  <a:pt x="2171" y="3870"/>
                </a:lnTo>
                <a:lnTo>
                  <a:pt x="2173" y="3856"/>
                </a:lnTo>
                <a:lnTo>
                  <a:pt x="2173" y="3843"/>
                </a:lnTo>
                <a:lnTo>
                  <a:pt x="2175" y="3829"/>
                </a:lnTo>
                <a:lnTo>
                  <a:pt x="2176" y="3814"/>
                </a:lnTo>
                <a:lnTo>
                  <a:pt x="2178" y="3799"/>
                </a:lnTo>
                <a:lnTo>
                  <a:pt x="2180" y="3781"/>
                </a:lnTo>
                <a:lnTo>
                  <a:pt x="2182" y="3764"/>
                </a:lnTo>
                <a:lnTo>
                  <a:pt x="2186" y="3747"/>
                </a:lnTo>
                <a:lnTo>
                  <a:pt x="2188" y="3728"/>
                </a:lnTo>
                <a:lnTo>
                  <a:pt x="2190" y="3708"/>
                </a:lnTo>
                <a:lnTo>
                  <a:pt x="2192" y="3687"/>
                </a:lnTo>
                <a:lnTo>
                  <a:pt x="2196" y="3666"/>
                </a:lnTo>
                <a:lnTo>
                  <a:pt x="2198" y="3645"/>
                </a:lnTo>
                <a:lnTo>
                  <a:pt x="2200" y="3622"/>
                </a:lnTo>
                <a:lnTo>
                  <a:pt x="2203" y="3597"/>
                </a:lnTo>
                <a:lnTo>
                  <a:pt x="2205" y="3574"/>
                </a:lnTo>
                <a:lnTo>
                  <a:pt x="2209" y="3549"/>
                </a:lnTo>
                <a:lnTo>
                  <a:pt x="2209" y="3530"/>
                </a:lnTo>
                <a:lnTo>
                  <a:pt x="2211" y="3515"/>
                </a:lnTo>
                <a:lnTo>
                  <a:pt x="2213" y="3499"/>
                </a:lnTo>
                <a:lnTo>
                  <a:pt x="2215" y="3484"/>
                </a:lnTo>
                <a:lnTo>
                  <a:pt x="2219" y="3470"/>
                </a:lnTo>
                <a:lnTo>
                  <a:pt x="2221" y="3459"/>
                </a:lnTo>
                <a:lnTo>
                  <a:pt x="2224" y="3449"/>
                </a:lnTo>
                <a:lnTo>
                  <a:pt x="2226" y="3438"/>
                </a:lnTo>
                <a:lnTo>
                  <a:pt x="2230" y="3430"/>
                </a:lnTo>
                <a:lnTo>
                  <a:pt x="2234" y="3422"/>
                </a:lnTo>
                <a:lnTo>
                  <a:pt x="2240" y="3417"/>
                </a:lnTo>
                <a:lnTo>
                  <a:pt x="2244" y="3411"/>
                </a:lnTo>
                <a:lnTo>
                  <a:pt x="2249" y="3407"/>
                </a:lnTo>
                <a:lnTo>
                  <a:pt x="2253" y="3405"/>
                </a:lnTo>
                <a:lnTo>
                  <a:pt x="2259" y="3403"/>
                </a:lnTo>
                <a:lnTo>
                  <a:pt x="2265" y="3401"/>
                </a:lnTo>
                <a:lnTo>
                  <a:pt x="2271" y="3403"/>
                </a:lnTo>
                <a:lnTo>
                  <a:pt x="2276" y="3405"/>
                </a:lnTo>
                <a:lnTo>
                  <a:pt x="2282" y="3411"/>
                </a:lnTo>
                <a:lnTo>
                  <a:pt x="2288" y="3417"/>
                </a:lnTo>
                <a:lnTo>
                  <a:pt x="2294" y="3424"/>
                </a:lnTo>
                <a:lnTo>
                  <a:pt x="2297" y="3434"/>
                </a:lnTo>
                <a:lnTo>
                  <a:pt x="2303" y="3445"/>
                </a:lnTo>
                <a:lnTo>
                  <a:pt x="2309" y="3459"/>
                </a:lnTo>
                <a:lnTo>
                  <a:pt x="2313" y="3474"/>
                </a:lnTo>
                <a:lnTo>
                  <a:pt x="2319" y="3492"/>
                </a:lnTo>
                <a:lnTo>
                  <a:pt x="2322" y="3511"/>
                </a:lnTo>
                <a:lnTo>
                  <a:pt x="2328" y="3532"/>
                </a:lnTo>
                <a:lnTo>
                  <a:pt x="2332" y="3555"/>
                </a:lnTo>
                <a:lnTo>
                  <a:pt x="2338" y="3578"/>
                </a:lnTo>
                <a:lnTo>
                  <a:pt x="2342" y="3605"/>
                </a:lnTo>
                <a:lnTo>
                  <a:pt x="2347" y="3632"/>
                </a:lnTo>
                <a:lnTo>
                  <a:pt x="2353" y="3668"/>
                </a:lnTo>
                <a:lnTo>
                  <a:pt x="2359" y="3705"/>
                </a:lnTo>
                <a:lnTo>
                  <a:pt x="2365" y="3739"/>
                </a:lnTo>
                <a:lnTo>
                  <a:pt x="2370" y="3774"/>
                </a:lnTo>
                <a:lnTo>
                  <a:pt x="2376" y="3806"/>
                </a:lnTo>
                <a:lnTo>
                  <a:pt x="2382" y="3839"/>
                </a:lnTo>
                <a:lnTo>
                  <a:pt x="2388" y="3872"/>
                </a:lnTo>
                <a:lnTo>
                  <a:pt x="2395" y="3902"/>
                </a:lnTo>
                <a:lnTo>
                  <a:pt x="2401" y="3933"/>
                </a:lnTo>
                <a:lnTo>
                  <a:pt x="2407" y="3964"/>
                </a:lnTo>
                <a:lnTo>
                  <a:pt x="2413" y="3993"/>
                </a:lnTo>
                <a:lnTo>
                  <a:pt x="2420" y="4021"/>
                </a:lnTo>
                <a:lnTo>
                  <a:pt x="2426" y="4048"/>
                </a:lnTo>
                <a:lnTo>
                  <a:pt x="2432" y="4075"/>
                </a:lnTo>
                <a:lnTo>
                  <a:pt x="2439" y="4102"/>
                </a:lnTo>
                <a:lnTo>
                  <a:pt x="2445" y="4129"/>
                </a:lnTo>
                <a:lnTo>
                  <a:pt x="2453" y="4154"/>
                </a:lnTo>
                <a:lnTo>
                  <a:pt x="2459" y="4177"/>
                </a:lnTo>
                <a:lnTo>
                  <a:pt x="2464" y="4200"/>
                </a:lnTo>
                <a:lnTo>
                  <a:pt x="2472" y="4223"/>
                </a:lnTo>
                <a:lnTo>
                  <a:pt x="2478" y="4246"/>
                </a:lnTo>
                <a:lnTo>
                  <a:pt x="2486" y="4267"/>
                </a:lnTo>
                <a:lnTo>
                  <a:pt x="2491" y="4288"/>
                </a:lnTo>
                <a:lnTo>
                  <a:pt x="2499" y="4307"/>
                </a:lnTo>
                <a:lnTo>
                  <a:pt x="2505" y="4327"/>
                </a:lnTo>
                <a:lnTo>
                  <a:pt x="2512" y="4346"/>
                </a:lnTo>
                <a:lnTo>
                  <a:pt x="2520" y="4363"/>
                </a:lnTo>
                <a:lnTo>
                  <a:pt x="2526" y="4380"/>
                </a:lnTo>
                <a:lnTo>
                  <a:pt x="2534" y="4396"/>
                </a:lnTo>
                <a:lnTo>
                  <a:pt x="2539" y="4413"/>
                </a:lnTo>
                <a:lnTo>
                  <a:pt x="2547" y="4426"/>
                </a:lnTo>
                <a:lnTo>
                  <a:pt x="2555" y="4442"/>
                </a:lnTo>
                <a:lnTo>
                  <a:pt x="2564" y="4461"/>
                </a:lnTo>
                <a:lnTo>
                  <a:pt x="2574" y="4480"/>
                </a:lnTo>
                <a:lnTo>
                  <a:pt x="2583" y="4499"/>
                </a:lnTo>
                <a:lnTo>
                  <a:pt x="2591" y="4519"/>
                </a:lnTo>
                <a:lnTo>
                  <a:pt x="2599" y="4538"/>
                </a:lnTo>
                <a:lnTo>
                  <a:pt x="2606" y="4555"/>
                </a:lnTo>
                <a:lnTo>
                  <a:pt x="2612" y="4574"/>
                </a:lnTo>
                <a:lnTo>
                  <a:pt x="2618" y="4591"/>
                </a:lnTo>
                <a:lnTo>
                  <a:pt x="2624" y="4609"/>
                </a:lnTo>
                <a:lnTo>
                  <a:pt x="2628" y="4626"/>
                </a:lnTo>
                <a:lnTo>
                  <a:pt x="2633" y="4643"/>
                </a:lnTo>
                <a:lnTo>
                  <a:pt x="2635" y="4659"/>
                </a:lnTo>
                <a:lnTo>
                  <a:pt x="2639" y="4674"/>
                </a:lnTo>
                <a:lnTo>
                  <a:pt x="2639" y="4689"/>
                </a:lnTo>
                <a:lnTo>
                  <a:pt x="2641" y="4705"/>
                </a:lnTo>
                <a:lnTo>
                  <a:pt x="2641" y="4720"/>
                </a:lnTo>
                <a:lnTo>
                  <a:pt x="2641" y="4732"/>
                </a:lnTo>
                <a:lnTo>
                  <a:pt x="2641" y="4745"/>
                </a:lnTo>
                <a:lnTo>
                  <a:pt x="2639" y="4757"/>
                </a:lnTo>
                <a:lnTo>
                  <a:pt x="2637" y="4768"/>
                </a:lnTo>
                <a:lnTo>
                  <a:pt x="2633" y="4782"/>
                </a:lnTo>
                <a:lnTo>
                  <a:pt x="2630" y="4793"/>
                </a:lnTo>
                <a:lnTo>
                  <a:pt x="2626" y="4805"/>
                </a:lnTo>
                <a:lnTo>
                  <a:pt x="2622" y="4816"/>
                </a:lnTo>
                <a:lnTo>
                  <a:pt x="2616" y="4828"/>
                </a:lnTo>
                <a:lnTo>
                  <a:pt x="2610" y="4839"/>
                </a:lnTo>
                <a:lnTo>
                  <a:pt x="2605" y="4851"/>
                </a:lnTo>
                <a:lnTo>
                  <a:pt x="2597" y="4862"/>
                </a:lnTo>
                <a:lnTo>
                  <a:pt x="2589" y="4874"/>
                </a:lnTo>
                <a:lnTo>
                  <a:pt x="2580" y="4885"/>
                </a:lnTo>
                <a:lnTo>
                  <a:pt x="2572" y="4897"/>
                </a:lnTo>
                <a:lnTo>
                  <a:pt x="2562" y="4908"/>
                </a:lnTo>
                <a:lnTo>
                  <a:pt x="2553" y="4918"/>
                </a:lnTo>
                <a:lnTo>
                  <a:pt x="2541" y="4929"/>
                </a:lnTo>
                <a:lnTo>
                  <a:pt x="2530" y="4941"/>
                </a:lnTo>
                <a:lnTo>
                  <a:pt x="2518" y="4950"/>
                </a:lnTo>
                <a:lnTo>
                  <a:pt x="2505" y="4962"/>
                </a:lnTo>
                <a:lnTo>
                  <a:pt x="2491" y="4974"/>
                </a:lnTo>
                <a:lnTo>
                  <a:pt x="2478" y="4983"/>
                </a:lnTo>
                <a:lnTo>
                  <a:pt x="2464" y="4995"/>
                </a:lnTo>
                <a:lnTo>
                  <a:pt x="2449" y="5004"/>
                </a:lnTo>
                <a:lnTo>
                  <a:pt x="2434" y="5014"/>
                </a:lnTo>
                <a:lnTo>
                  <a:pt x="2416" y="5025"/>
                </a:lnTo>
                <a:lnTo>
                  <a:pt x="2401" y="5035"/>
                </a:lnTo>
                <a:lnTo>
                  <a:pt x="2384" y="5046"/>
                </a:lnTo>
                <a:lnTo>
                  <a:pt x="2365" y="5056"/>
                </a:lnTo>
                <a:lnTo>
                  <a:pt x="2347" y="5066"/>
                </a:lnTo>
                <a:lnTo>
                  <a:pt x="2328" y="5075"/>
                </a:lnTo>
                <a:lnTo>
                  <a:pt x="2305" y="5089"/>
                </a:lnTo>
                <a:lnTo>
                  <a:pt x="2284" y="5100"/>
                </a:lnTo>
                <a:lnTo>
                  <a:pt x="2261" y="5112"/>
                </a:lnTo>
                <a:lnTo>
                  <a:pt x="2238" y="5123"/>
                </a:lnTo>
                <a:lnTo>
                  <a:pt x="2213" y="5133"/>
                </a:lnTo>
                <a:lnTo>
                  <a:pt x="2188" y="5144"/>
                </a:lnTo>
                <a:lnTo>
                  <a:pt x="2165" y="5154"/>
                </a:lnTo>
                <a:lnTo>
                  <a:pt x="2138" y="5164"/>
                </a:lnTo>
                <a:lnTo>
                  <a:pt x="2113" y="5171"/>
                </a:lnTo>
                <a:lnTo>
                  <a:pt x="2086" y="5181"/>
                </a:lnTo>
                <a:lnTo>
                  <a:pt x="2059" y="5189"/>
                </a:lnTo>
                <a:lnTo>
                  <a:pt x="2033" y="5196"/>
                </a:lnTo>
                <a:lnTo>
                  <a:pt x="2006" y="5204"/>
                </a:lnTo>
                <a:lnTo>
                  <a:pt x="1977" y="5212"/>
                </a:lnTo>
                <a:lnTo>
                  <a:pt x="1948" y="5217"/>
                </a:lnTo>
                <a:lnTo>
                  <a:pt x="1919" y="5223"/>
                </a:lnTo>
                <a:lnTo>
                  <a:pt x="1889" y="5229"/>
                </a:lnTo>
                <a:lnTo>
                  <a:pt x="1858" y="5235"/>
                </a:lnTo>
                <a:lnTo>
                  <a:pt x="1827" y="5240"/>
                </a:lnTo>
                <a:lnTo>
                  <a:pt x="1796" y="5244"/>
                </a:lnTo>
                <a:lnTo>
                  <a:pt x="1733" y="5252"/>
                </a:lnTo>
                <a:lnTo>
                  <a:pt x="1668" y="5260"/>
                </a:lnTo>
                <a:lnTo>
                  <a:pt x="1601" y="5265"/>
                </a:lnTo>
                <a:lnTo>
                  <a:pt x="1532" y="5267"/>
                </a:lnTo>
                <a:lnTo>
                  <a:pt x="1459" y="5271"/>
                </a:lnTo>
                <a:lnTo>
                  <a:pt x="1386" y="5271"/>
                </a:lnTo>
                <a:lnTo>
                  <a:pt x="1341" y="5271"/>
                </a:lnTo>
                <a:lnTo>
                  <a:pt x="1299" y="5269"/>
                </a:lnTo>
                <a:lnTo>
                  <a:pt x="1257" y="5269"/>
                </a:lnTo>
                <a:lnTo>
                  <a:pt x="1217" y="5267"/>
                </a:lnTo>
                <a:lnTo>
                  <a:pt x="1176" y="5263"/>
                </a:lnTo>
                <a:lnTo>
                  <a:pt x="1136" y="5261"/>
                </a:lnTo>
                <a:lnTo>
                  <a:pt x="1098" y="5258"/>
                </a:lnTo>
                <a:lnTo>
                  <a:pt x="1059" y="5254"/>
                </a:lnTo>
                <a:lnTo>
                  <a:pt x="1021" y="5250"/>
                </a:lnTo>
                <a:lnTo>
                  <a:pt x="984" y="5244"/>
                </a:lnTo>
                <a:lnTo>
                  <a:pt x="950" y="5238"/>
                </a:lnTo>
                <a:lnTo>
                  <a:pt x="913" y="5233"/>
                </a:lnTo>
                <a:lnTo>
                  <a:pt x="881" y="5227"/>
                </a:lnTo>
                <a:lnTo>
                  <a:pt x="846" y="5219"/>
                </a:lnTo>
                <a:lnTo>
                  <a:pt x="814" y="5212"/>
                </a:lnTo>
                <a:lnTo>
                  <a:pt x="783" y="5202"/>
                </a:lnTo>
                <a:lnTo>
                  <a:pt x="752" y="5194"/>
                </a:lnTo>
                <a:lnTo>
                  <a:pt x="721" y="5185"/>
                </a:lnTo>
                <a:lnTo>
                  <a:pt x="693" y="5175"/>
                </a:lnTo>
                <a:lnTo>
                  <a:pt x="664" y="5164"/>
                </a:lnTo>
                <a:lnTo>
                  <a:pt x="637" y="5152"/>
                </a:lnTo>
                <a:lnTo>
                  <a:pt x="610" y="5141"/>
                </a:lnTo>
                <a:lnTo>
                  <a:pt x="585" y="5129"/>
                </a:lnTo>
                <a:lnTo>
                  <a:pt x="558" y="5116"/>
                </a:lnTo>
                <a:lnTo>
                  <a:pt x="535" y="5102"/>
                </a:lnTo>
                <a:lnTo>
                  <a:pt x="512" y="5089"/>
                </a:lnTo>
                <a:lnTo>
                  <a:pt x="489" y="5073"/>
                </a:lnTo>
                <a:lnTo>
                  <a:pt x="466" y="5058"/>
                </a:lnTo>
                <a:lnTo>
                  <a:pt x="447" y="5043"/>
                </a:lnTo>
                <a:lnTo>
                  <a:pt x="426" y="5027"/>
                </a:lnTo>
                <a:lnTo>
                  <a:pt x="407" y="5010"/>
                </a:lnTo>
                <a:lnTo>
                  <a:pt x="387" y="4993"/>
                </a:lnTo>
                <a:lnTo>
                  <a:pt x="370" y="4972"/>
                </a:lnTo>
                <a:lnTo>
                  <a:pt x="351" y="4950"/>
                </a:lnTo>
                <a:lnTo>
                  <a:pt x="334" y="4929"/>
                </a:lnTo>
                <a:lnTo>
                  <a:pt x="316" y="4906"/>
                </a:lnTo>
                <a:lnTo>
                  <a:pt x="299" y="4883"/>
                </a:lnTo>
                <a:lnTo>
                  <a:pt x="284" y="4860"/>
                </a:lnTo>
                <a:lnTo>
                  <a:pt x="268" y="4835"/>
                </a:lnTo>
                <a:lnTo>
                  <a:pt x="253" y="4810"/>
                </a:lnTo>
                <a:lnTo>
                  <a:pt x="240" y="4783"/>
                </a:lnTo>
                <a:lnTo>
                  <a:pt x="226" y="4757"/>
                </a:lnTo>
                <a:lnTo>
                  <a:pt x="213" y="4728"/>
                </a:lnTo>
                <a:lnTo>
                  <a:pt x="201" y="4701"/>
                </a:lnTo>
                <a:lnTo>
                  <a:pt x="190" y="4670"/>
                </a:lnTo>
                <a:lnTo>
                  <a:pt x="178" y="4641"/>
                </a:lnTo>
                <a:lnTo>
                  <a:pt x="167" y="4611"/>
                </a:lnTo>
                <a:lnTo>
                  <a:pt x="157" y="4578"/>
                </a:lnTo>
                <a:lnTo>
                  <a:pt x="147" y="4547"/>
                </a:lnTo>
                <a:lnTo>
                  <a:pt x="140" y="4513"/>
                </a:lnTo>
                <a:lnTo>
                  <a:pt x="132" y="4480"/>
                </a:lnTo>
                <a:lnTo>
                  <a:pt x="124" y="4446"/>
                </a:lnTo>
                <a:lnTo>
                  <a:pt x="117" y="4411"/>
                </a:lnTo>
                <a:lnTo>
                  <a:pt x="111" y="4375"/>
                </a:lnTo>
                <a:lnTo>
                  <a:pt x="105" y="4338"/>
                </a:lnTo>
                <a:lnTo>
                  <a:pt x="99" y="4300"/>
                </a:lnTo>
                <a:lnTo>
                  <a:pt x="96" y="4261"/>
                </a:lnTo>
                <a:lnTo>
                  <a:pt x="92" y="4223"/>
                </a:lnTo>
                <a:lnTo>
                  <a:pt x="88" y="4183"/>
                </a:lnTo>
                <a:lnTo>
                  <a:pt x="86" y="4142"/>
                </a:lnTo>
                <a:lnTo>
                  <a:pt x="84" y="4102"/>
                </a:lnTo>
                <a:lnTo>
                  <a:pt x="82" y="4060"/>
                </a:lnTo>
                <a:lnTo>
                  <a:pt x="80" y="4018"/>
                </a:lnTo>
                <a:lnTo>
                  <a:pt x="80" y="3973"/>
                </a:lnTo>
                <a:lnTo>
                  <a:pt x="80" y="3906"/>
                </a:lnTo>
                <a:lnTo>
                  <a:pt x="80" y="3837"/>
                </a:lnTo>
                <a:lnTo>
                  <a:pt x="80" y="3766"/>
                </a:lnTo>
                <a:lnTo>
                  <a:pt x="82" y="3693"/>
                </a:lnTo>
                <a:lnTo>
                  <a:pt x="82" y="3618"/>
                </a:lnTo>
                <a:lnTo>
                  <a:pt x="84" y="3541"/>
                </a:lnTo>
                <a:lnTo>
                  <a:pt x="84" y="3463"/>
                </a:lnTo>
                <a:lnTo>
                  <a:pt x="86" y="3384"/>
                </a:lnTo>
                <a:lnTo>
                  <a:pt x="86" y="3302"/>
                </a:lnTo>
                <a:lnTo>
                  <a:pt x="88" y="3219"/>
                </a:lnTo>
                <a:lnTo>
                  <a:pt x="90" y="3135"/>
                </a:lnTo>
                <a:lnTo>
                  <a:pt x="92" y="3046"/>
                </a:lnTo>
                <a:lnTo>
                  <a:pt x="94" y="2958"/>
                </a:lnTo>
                <a:lnTo>
                  <a:pt x="96" y="2870"/>
                </a:lnTo>
                <a:lnTo>
                  <a:pt x="98" y="2777"/>
                </a:lnTo>
                <a:lnTo>
                  <a:pt x="99" y="2683"/>
                </a:lnTo>
                <a:lnTo>
                  <a:pt x="101" y="2591"/>
                </a:lnTo>
                <a:lnTo>
                  <a:pt x="103" y="2497"/>
                </a:lnTo>
                <a:lnTo>
                  <a:pt x="105" y="2399"/>
                </a:lnTo>
                <a:lnTo>
                  <a:pt x="107" y="2299"/>
                </a:lnTo>
                <a:lnTo>
                  <a:pt x="109" y="2196"/>
                </a:lnTo>
                <a:lnTo>
                  <a:pt x="111" y="2088"/>
                </a:lnTo>
                <a:lnTo>
                  <a:pt x="113" y="1979"/>
                </a:lnTo>
                <a:lnTo>
                  <a:pt x="113" y="1868"/>
                </a:lnTo>
                <a:lnTo>
                  <a:pt x="115" y="1750"/>
                </a:lnTo>
                <a:lnTo>
                  <a:pt x="115" y="1633"/>
                </a:lnTo>
                <a:lnTo>
                  <a:pt x="117" y="1511"/>
                </a:lnTo>
                <a:lnTo>
                  <a:pt x="117" y="1386"/>
                </a:lnTo>
                <a:lnTo>
                  <a:pt x="117" y="1259"/>
                </a:lnTo>
                <a:lnTo>
                  <a:pt x="119" y="1128"/>
                </a:lnTo>
                <a:lnTo>
                  <a:pt x="119" y="994"/>
                </a:lnTo>
                <a:lnTo>
                  <a:pt x="119" y="856"/>
                </a:lnTo>
                <a:lnTo>
                  <a:pt x="119" y="812"/>
                </a:lnTo>
                <a:lnTo>
                  <a:pt x="117" y="768"/>
                </a:lnTo>
                <a:lnTo>
                  <a:pt x="115" y="725"/>
                </a:lnTo>
                <a:lnTo>
                  <a:pt x="113" y="683"/>
                </a:lnTo>
                <a:lnTo>
                  <a:pt x="111" y="643"/>
                </a:lnTo>
                <a:lnTo>
                  <a:pt x="107" y="603"/>
                </a:lnTo>
                <a:lnTo>
                  <a:pt x="103" y="564"/>
                </a:lnTo>
                <a:lnTo>
                  <a:pt x="99" y="528"/>
                </a:lnTo>
                <a:lnTo>
                  <a:pt x="96" y="491"/>
                </a:lnTo>
                <a:lnTo>
                  <a:pt x="90" y="457"/>
                </a:lnTo>
                <a:lnTo>
                  <a:pt x="84" y="422"/>
                </a:lnTo>
                <a:lnTo>
                  <a:pt x="78" y="389"/>
                </a:lnTo>
                <a:lnTo>
                  <a:pt x="71" y="359"/>
                </a:lnTo>
                <a:lnTo>
                  <a:pt x="65" y="328"/>
                </a:lnTo>
                <a:lnTo>
                  <a:pt x="57" y="299"/>
                </a:lnTo>
                <a:lnTo>
                  <a:pt x="50" y="270"/>
                </a:lnTo>
                <a:lnTo>
                  <a:pt x="44" y="257"/>
                </a:lnTo>
                <a:lnTo>
                  <a:pt x="38" y="244"/>
                </a:lnTo>
                <a:lnTo>
                  <a:pt x="32" y="230"/>
                </a:lnTo>
                <a:lnTo>
                  <a:pt x="28" y="217"/>
                </a:lnTo>
                <a:lnTo>
                  <a:pt x="19" y="194"/>
                </a:lnTo>
                <a:lnTo>
                  <a:pt x="13" y="171"/>
                </a:lnTo>
                <a:lnTo>
                  <a:pt x="7" y="149"/>
                </a:lnTo>
                <a:lnTo>
                  <a:pt x="2" y="130"/>
                </a:lnTo>
                <a:lnTo>
                  <a:pt x="0" y="113"/>
                </a:lnTo>
                <a:lnTo>
                  <a:pt x="0" y="96"/>
                </a:lnTo>
                <a:lnTo>
                  <a:pt x="0" y="84"/>
                </a:lnTo>
                <a:lnTo>
                  <a:pt x="2" y="75"/>
                </a:lnTo>
                <a:lnTo>
                  <a:pt x="3" y="65"/>
                </a:lnTo>
                <a:lnTo>
                  <a:pt x="5" y="55"/>
                </a:lnTo>
                <a:lnTo>
                  <a:pt x="9" y="46"/>
                </a:lnTo>
                <a:lnTo>
                  <a:pt x="15" y="38"/>
                </a:lnTo>
                <a:lnTo>
                  <a:pt x="21" y="30"/>
                </a:lnTo>
                <a:lnTo>
                  <a:pt x="28" y="25"/>
                </a:lnTo>
                <a:lnTo>
                  <a:pt x="36" y="19"/>
                </a:lnTo>
                <a:lnTo>
                  <a:pt x="44" y="13"/>
                </a:lnTo>
                <a:lnTo>
                  <a:pt x="55" y="9"/>
                </a:lnTo>
                <a:lnTo>
                  <a:pt x="65" y="6"/>
                </a:lnTo>
                <a:lnTo>
                  <a:pt x="76" y="2"/>
                </a:lnTo>
                <a:lnTo>
                  <a:pt x="90" y="0"/>
                </a:lnTo>
                <a:lnTo>
                  <a:pt x="103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eishing\Dropbox\meizhouhuayu\pics\35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5000" b="51146"/>
          <a:stretch>
            <a:fillRect/>
          </a:stretch>
        </p:blipFill>
        <p:spPr bwMode="auto">
          <a:xfrm>
            <a:off x="4996541" y="2824654"/>
            <a:ext cx="3693637" cy="2585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2819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589731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mtClean="0">
                <a:latin typeface="Adobe Kaiti Std R" pitchFamily="18" charset="-128"/>
                <a:ea typeface="Adobe Kaiti Std R" pitchFamily="18" charset="-128"/>
              </a:rPr>
              <a:t>国旗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8880" y="3886200"/>
            <a:ext cx="3308474" cy="2362200"/>
            <a:chOff x="568880" y="4495800"/>
            <a:chExt cx="3308474" cy="2362200"/>
          </a:xfrm>
        </p:grpSpPr>
        <p:pic>
          <p:nvPicPr>
            <p:cNvPr id="3" name="Picture 2" descr="C:\Users\Meishing\Dropbox\meizhouhuayu\pics\35.12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0000" r="25000" b="51181"/>
            <a:stretch>
              <a:fillRect/>
            </a:stretch>
          </p:blipFill>
          <p:spPr bwMode="auto">
            <a:xfrm>
              <a:off x="568880" y="4495800"/>
              <a:ext cx="3308474" cy="231428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1066800" y="64770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33600" y="6400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90600" y="63963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Adobe Kaiti Std R" pitchFamily="18" charset="-128"/>
                  <a:ea typeface="Adobe Kaiti Std R" pitchFamily="18" charset="-128"/>
                </a:rPr>
                <a:t>国</a:t>
              </a:r>
              <a:endParaRPr lang="en-US" sz="24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200" y="6396335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mtClean="0">
                  <a:latin typeface="Adobe Kaiti Std R" pitchFamily="18" charset="-128"/>
                  <a:ea typeface="Adobe Kaiti Std R" pitchFamily="18" charset="-128"/>
                </a:rPr>
                <a:t>国家</a:t>
              </a:r>
              <a:endParaRPr lang="en-US" sz="24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3074" name="Picture 2" descr="C:\Users\Meishing\Desktop\meizhou pics\35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167" r="59166"/>
          <a:stretch>
            <a:fillRect/>
          </a:stretch>
        </p:blipFill>
        <p:spPr bwMode="auto">
          <a:xfrm>
            <a:off x="838200" y="1066800"/>
            <a:ext cx="1524000" cy="1116701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5181600" y="4953000"/>
            <a:ext cx="1447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48819" r="75000"/>
          <a:stretch>
            <a:fillRect/>
          </a:stretch>
        </p:blipFill>
        <p:spPr bwMode="auto">
          <a:xfrm>
            <a:off x="526620" y="4267199"/>
            <a:ext cx="3320799" cy="24352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00" b="51146"/>
          <a:stretch>
            <a:fillRect/>
          </a:stretch>
        </p:blipFill>
        <p:spPr bwMode="auto">
          <a:xfrm>
            <a:off x="5181600" y="1649515"/>
            <a:ext cx="3771266" cy="26398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715000" y="480845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电视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048" y="3291584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电脑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3" name="Picture 2" descr="C:\Users\Meishing\Desktop\meizhou pics\35-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0833" r="41667"/>
          <a:stretch>
            <a:fillRect/>
          </a:stretch>
        </p:blipFill>
        <p:spPr bwMode="auto">
          <a:xfrm>
            <a:off x="609600" y="1371600"/>
            <a:ext cx="1600200" cy="111670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62000" y="6248400"/>
            <a:ext cx="609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34000" y="3810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4"/>
          <p:cNvSpPr>
            <a:spLocks/>
          </p:cNvSpPr>
          <p:nvPr/>
        </p:nvSpPr>
        <p:spPr bwMode="auto">
          <a:xfrm>
            <a:off x="2984500" y="2520950"/>
            <a:ext cx="550863" cy="1306513"/>
          </a:xfrm>
          <a:custGeom>
            <a:avLst/>
            <a:gdLst>
              <a:gd name="T0" fmla="*/ 185 w 695"/>
              <a:gd name="T1" fmla="*/ 6 h 1645"/>
              <a:gd name="T2" fmla="*/ 304 w 695"/>
              <a:gd name="T3" fmla="*/ 33 h 1645"/>
              <a:gd name="T4" fmla="*/ 411 w 695"/>
              <a:gd name="T5" fmla="*/ 73 h 1645"/>
              <a:gd name="T6" fmla="*/ 492 w 695"/>
              <a:gd name="T7" fmla="*/ 113 h 1645"/>
              <a:gd name="T8" fmla="*/ 543 w 695"/>
              <a:gd name="T9" fmla="*/ 159 h 1645"/>
              <a:gd name="T10" fmla="*/ 567 w 695"/>
              <a:gd name="T11" fmla="*/ 207 h 1645"/>
              <a:gd name="T12" fmla="*/ 570 w 695"/>
              <a:gd name="T13" fmla="*/ 299 h 1645"/>
              <a:gd name="T14" fmla="*/ 578 w 695"/>
              <a:gd name="T15" fmla="*/ 413 h 1645"/>
              <a:gd name="T16" fmla="*/ 601 w 695"/>
              <a:gd name="T17" fmla="*/ 570 h 1645"/>
              <a:gd name="T18" fmla="*/ 624 w 695"/>
              <a:gd name="T19" fmla="*/ 731 h 1645"/>
              <a:gd name="T20" fmla="*/ 645 w 695"/>
              <a:gd name="T21" fmla="*/ 877 h 1645"/>
              <a:gd name="T22" fmla="*/ 662 w 695"/>
              <a:gd name="T23" fmla="*/ 1010 h 1645"/>
              <a:gd name="T24" fmla="*/ 676 w 695"/>
              <a:gd name="T25" fmla="*/ 1129 h 1645"/>
              <a:gd name="T26" fmla="*/ 686 w 695"/>
              <a:gd name="T27" fmla="*/ 1232 h 1645"/>
              <a:gd name="T28" fmla="*/ 693 w 695"/>
              <a:gd name="T29" fmla="*/ 1323 h 1645"/>
              <a:gd name="T30" fmla="*/ 695 w 695"/>
              <a:gd name="T31" fmla="*/ 1401 h 1645"/>
              <a:gd name="T32" fmla="*/ 689 w 695"/>
              <a:gd name="T33" fmla="*/ 1488 h 1645"/>
              <a:gd name="T34" fmla="*/ 668 w 695"/>
              <a:gd name="T35" fmla="*/ 1566 h 1645"/>
              <a:gd name="T36" fmla="*/ 649 w 695"/>
              <a:gd name="T37" fmla="*/ 1605 h 1645"/>
              <a:gd name="T38" fmla="*/ 632 w 695"/>
              <a:gd name="T39" fmla="*/ 1626 h 1645"/>
              <a:gd name="T40" fmla="*/ 611 w 695"/>
              <a:gd name="T41" fmla="*/ 1639 h 1645"/>
              <a:gd name="T42" fmla="*/ 574 w 695"/>
              <a:gd name="T43" fmla="*/ 1645 h 1645"/>
              <a:gd name="T44" fmla="*/ 547 w 695"/>
              <a:gd name="T45" fmla="*/ 1637 h 1645"/>
              <a:gd name="T46" fmla="*/ 520 w 695"/>
              <a:gd name="T47" fmla="*/ 1622 h 1645"/>
              <a:gd name="T48" fmla="*/ 492 w 695"/>
              <a:gd name="T49" fmla="*/ 1597 h 1645"/>
              <a:gd name="T50" fmla="*/ 463 w 695"/>
              <a:gd name="T51" fmla="*/ 1559 h 1645"/>
              <a:gd name="T52" fmla="*/ 430 w 695"/>
              <a:gd name="T53" fmla="*/ 1507 h 1645"/>
              <a:gd name="T54" fmla="*/ 405 w 695"/>
              <a:gd name="T55" fmla="*/ 1451 h 1645"/>
              <a:gd name="T56" fmla="*/ 392 w 695"/>
              <a:gd name="T57" fmla="*/ 1394 h 1645"/>
              <a:gd name="T58" fmla="*/ 380 w 695"/>
              <a:gd name="T59" fmla="*/ 1323 h 1645"/>
              <a:gd name="T60" fmla="*/ 365 w 695"/>
              <a:gd name="T61" fmla="*/ 1221 h 1645"/>
              <a:gd name="T62" fmla="*/ 350 w 695"/>
              <a:gd name="T63" fmla="*/ 1132 h 1645"/>
              <a:gd name="T64" fmla="*/ 338 w 695"/>
              <a:gd name="T65" fmla="*/ 1060 h 1645"/>
              <a:gd name="T66" fmla="*/ 328 w 695"/>
              <a:gd name="T67" fmla="*/ 1000 h 1645"/>
              <a:gd name="T68" fmla="*/ 321 w 695"/>
              <a:gd name="T69" fmla="*/ 954 h 1645"/>
              <a:gd name="T70" fmla="*/ 315 w 695"/>
              <a:gd name="T71" fmla="*/ 923 h 1645"/>
              <a:gd name="T72" fmla="*/ 311 w 695"/>
              <a:gd name="T73" fmla="*/ 906 h 1645"/>
              <a:gd name="T74" fmla="*/ 305 w 695"/>
              <a:gd name="T75" fmla="*/ 858 h 1645"/>
              <a:gd name="T76" fmla="*/ 280 w 695"/>
              <a:gd name="T77" fmla="*/ 701 h 1645"/>
              <a:gd name="T78" fmla="*/ 257 w 695"/>
              <a:gd name="T79" fmla="*/ 572 h 1645"/>
              <a:gd name="T80" fmla="*/ 234 w 695"/>
              <a:gd name="T81" fmla="*/ 470 h 1645"/>
              <a:gd name="T82" fmla="*/ 211 w 695"/>
              <a:gd name="T83" fmla="*/ 393 h 1645"/>
              <a:gd name="T84" fmla="*/ 186 w 695"/>
              <a:gd name="T85" fmla="*/ 320 h 1645"/>
              <a:gd name="T86" fmla="*/ 146 w 695"/>
              <a:gd name="T87" fmla="*/ 253 h 1645"/>
              <a:gd name="T88" fmla="*/ 94 w 695"/>
              <a:gd name="T89" fmla="*/ 188 h 1645"/>
              <a:gd name="T90" fmla="*/ 37 w 695"/>
              <a:gd name="T91" fmla="*/ 134 h 1645"/>
              <a:gd name="T92" fmla="*/ 6 w 695"/>
              <a:gd name="T93" fmla="*/ 109 h 1645"/>
              <a:gd name="T94" fmla="*/ 0 w 695"/>
              <a:gd name="T95" fmla="*/ 86 h 1645"/>
              <a:gd name="T96" fmla="*/ 8 w 695"/>
              <a:gd name="T97" fmla="*/ 46 h 1645"/>
              <a:gd name="T98" fmla="*/ 27 w 695"/>
              <a:gd name="T99" fmla="*/ 17 h 1645"/>
              <a:gd name="T100" fmla="*/ 58 w 695"/>
              <a:gd name="T101" fmla="*/ 4 h 1645"/>
              <a:gd name="T102" fmla="*/ 89 w 695"/>
              <a:gd name="T103" fmla="*/ 0 h 16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5"/>
              <a:gd name="T157" fmla="*/ 0 h 1645"/>
              <a:gd name="T158" fmla="*/ 695 w 695"/>
              <a:gd name="T159" fmla="*/ 1645 h 16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5" h="1645">
                <a:moveTo>
                  <a:pt x="89" y="0"/>
                </a:moveTo>
                <a:lnTo>
                  <a:pt x="121" y="0"/>
                </a:lnTo>
                <a:lnTo>
                  <a:pt x="152" y="2"/>
                </a:lnTo>
                <a:lnTo>
                  <a:pt x="185" y="6"/>
                </a:lnTo>
                <a:lnTo>
                  <a:pt x="215" y="9"/>
                </a:lnTo>
                <a:lnTo>
                  <a:pt x="244" y="15"/>
                </a:lnTo>
                <a:lnTo>
                  <a:pt x="275" y="23"/>
                </a:lnTo>
                <a:lnTo>
                  <a:pt x="304" y="33"/>
                </a:lnTo>
                <a:lnTo>
                  <a:pt x="330" y="42"/>
                </a:lnTo>
                <a:lnTo>
                  <a:pt x="359" y="52"/>
                </a:lnTo>
                <a:lnTo>
                  <a:pt x="386" y="61"/>
                </a:lnTo>
                <a:lnTo>
                  <a:pt x="411" y="73"/>
                </a:lnTo>
                <a:lnTo>
                  <a:pt x="434" y="82"/>
                </a:lnTo>
                <a:lnTo>
                  <a:pt x="455" y="92"/>
                </a:lnTo>
                <a:lnTo>
                  <a:pt x="474" y="104"/>
                </a:lnTo>
                <a:lnTo>
                  <a:pt x="492" y="113"/>
                </a:lnTo>
                <a:lnTo>
                  <a:pt x="507" y="125"/>
                </a:lnTo>
                <a:lnTo>
                  <a:pt x="520" y="136"/>
                </a:lnTo>
                <a:lnTo>
                  <a:pt x="534" y="148"/>
                </a:lnTo>
                <a:lnTo>
                  <a:pt x="543" y="159"/>
                </a:lnTo>
                <a:lnTo>
                  <a:pt x="553" y="171"/>
                </a:lnTo>
                <a:lnTo>
                  <a:pt x="559" y="184"/>
                </a:lnTo>
                <a:lnTo>
                  <a:pt x="563" y="196"/>
                </a:lnTo>
                <a:lnTo>
                  <a:pt x="567" y="207"/>
                </a:lnTo>
                <a:lnTo>
                  <a:pt x="567" y="221"/>
                </a:lnTo>
                <a:lnTo>
                  <a:pt x="568" y="246"/>
                </a:lnTo>
                <a:lnTo>
                  <a:pt x="568" y="272"/>
                </a:lnTo>
                <a:lnTo>
                  <a:pt x="570" y="299"/>
                </a:lnTo>
                <a:lnTo>
                  <a:pt x="572" y="326"/>
                </a:lnTo>
                <a:lnTo>
                  <a:pt x="574" y="355"/>
                </a:lnTo>
                <a:lnTo>
                  <a:pt x="576" y="384"/>
                </a:lnTo>
                <a:lnTo>
                  <a:pt x="578" y="413"/>
                </a:lnTo>
                <a:lnTo>
                  <a:pt x="580" y="441"/>
                </a:lnTo>
                <a:lnTo>
                  <a:pt x="588" y="486"/>
                </a:lnTo>
                <a:lnTo>
                  <a:pt x="593" y="528"/>
                </a:lnTo>
                <a:lnTo>
                  <a:pt x="601" y="570"/>
                </a:lnTo>
                <a:lnTo>
                  <a:pt x="607" y="612"/>
                </a:lnTo>
                <a:lnTo>
                  <a:pt x="613" y="653"/>
                </a:lnTo>
                <a:lnTo>
                  <a:pt x="618" y="693"/>
                </a:lnTo>
                <a:lnTo>
                  <a:pt x="624" y="731"/>
                </a:lnTo>
                <a:lnTo>
                  <a:pt x="630" y="768"/>
                </a:lnTo>
                <a:lnTo>
                  <a:pt x="634" y="806"/>
                </a:lnTo>
                <a:lnTo>
                  <a:pt x="639" y="843"/>
                </a:lnTo>
                <a:lnTo>
                  <a:pt x="645" y="877"/>
                </a:lnTo>
                <a:lnTo>
                  <a:pt x="649" y="912"/>
                </a:lnTo>
                <a:lnTo>
                  <a:pt x="653" y="944"/>
                </a:lnTo>
                <a:lnTo>
                  <a:pt x="657" y="977"/>
                </a:lnTo>
                <a:lnTo>
                  <a:pt x="662" y="1010"/>
                </a:lnTo>
                <a:lnTo>
                  <a:pt x="664" y="1040"/>
                </a:lnTo>
                <a:lnTo>
                  <a:pt x="668" y="1071"/>
                </a:lnTo>
                <a:lnTo>
                  <a:pt x="672" y="1100"/>
                </a:lnTo>
                <a:lnTo>
                  <a:pt x="676" y="1129"/>
                </a:lnTo>
                <a:lnTo>
                  <a:pt x="678" y="1156"/>
                </a:lnTo>
                <a:lnTo>
                  <a:pt x="682" y="1182"/>
                </a:lnTo>
                <a:lnTo>
                  <a:pt x="684" y="1207"/>
                </a:lnTo>
                <a:lnTo>
                  <a:pt x="686" y="1232"/>
                </a:lnTo>
                <a:lnTo>
                  <a:pt x="687" y="1257"/>
                </a:lnTo>
                <a:lnTo>
                  <a:pt x="689" y="1280"/>
                </a:lnTo>
                <a:lnTo>
                  <a:pt x="691" y="1301"/>
                </a:lnTo>
                <a:lnTo>
                  <a:pt x="693" y="1323"/>
                </a:lnTo>
                <a:lnTo>
                  <a:pt x="693" y="1344"/>
                </a:lnTo>
                <a:lnTo>
                  <a:pt x="695" y="1363"/>
                </a:lnTo>
                <a:lnTo>
                  <a:pt x="695" y="1382"/>
                </a:lnTo>
                <a:lnTo>
                  <a:pt x="695" y="1401"/>
                </a:lnTo>
                <a:lnTo>
                  <a:pt x="695" y="1419"/>
                </a:lnTo>
                <a:lnTo>
                  <a:pt x="695" y="1442"/>
                </a:lnTo>
                <a:lnTo>
                  <a:pt x="693" y="1466"/>
                </a:lnTo>
                <a:lnTo>
                  <a:pt x="689" y="1488"/>
                </a:lnTo>
                <a:lnTo>
                  <a:pt x="686" y="1509"/>
                </a:lnTo>
                <a:lnTo>
                  <a:pt x="682" y="1530"/>
                </a:lnTo>
                <a:lnTo>
                  <a:pt x="676" y="1549"/>
                </a:lnTo>
                <a:lnTo>
                  <a:pt x="668" y="1566"/>
                </a:lnTo>
                <a:lnTo>
                  <a:pt x="662" y="1584"/>
                </a:lnTo>
                <a:lnTo>
                  <a:pt x="659" y="1591"/>
                </a:lnTo>
                <a:lnTo>
                  <a:pt x="655" y="1599"/>
                </a:lnTo>
                <a:lnTo>
                  <a:pt x="649" y="1605"/>
                </a:lnTo>
                <a:lnTo>
                  <a:pt x="645" y="1610"/>
                </a:lnTo>
                <a:lnTo>
                  <a:pt x="641" y="1616"/>
                </a:lnTo>
                <a:lnTo>
                  <a:pt x="636" y="1622"/>
                </a:lnTo>
                <a:lnTo>
                  <a:pt x="632" y="1626"/>
                </a:lnTo>
                <a:lnTo>
                  <a:pt x="626" y="1630"/>
                </a:lnTo>
                <a:lnTo>
                  <a:pt x="622" y="1634"/>
                </a:lnTo>
                <a:lnTo>
                  <a:pt x="616" y="1637"/>
                </a:lnTo>
                <a:lnTo>
                  <a:pt x="611" y="1639"/>
                </a:lnTo>
                <a:lnTo>
                  <a:pt x="605" y="1641"/>
                </a:lnTo>
                <a:lnTo>
                  <a:pt x="593" y="1643"/>
                </a:lnTo>
                <a:lnTo>
                  <a:pt x="580" y="1645"/>
                </a:lnTo>
                <a:lnTo>
                  <a:pt x="574" y="1645"/>
                </a:lnTo>
                <a:lnTo>
                  <a:pt x="568" y="1643"/>
                </a:lnTo>
                <a:lnTo>
                  <a:pt x="561" y="1643"/>
                </a:lnTo>
                <a:lnTo>
                  <a:pt x="555" y="1641"/>
                </a:lnTo>
                <a:lnTo>
                  <a:pt x="547" y="1637"/>
                </a:lnTo>
                <a:lnTo>
                  <a:pt x="540" y="1635"/>
                </a:lnTo>
                <a:lnTo>
                  <a:pt x="534" y="1632"/>
                </a:lnTo>
                <a:lnTo>
                  <a:pt x="526" y="1626"/>
                </a:lnTo>
                <a:lnTo>
                  <a:pt x="520" y="1622"/>
                </a:lnTo>
                <a:lnTo>
                  <a:pt x="513" y="1616"/>
                </a:lnTo>
                <a:lnTo>
                  <a:pt x="505" y="1610"/>
                </a:lnTo>
                <a:lnTo>
                  <a:pt x="499" y="1603"/>
                </a:lnTo>
                <a:lnTo>
                  <a:pt x="492" y="1597"/>
                </a:lnTo>
                <a:lnTo>
                  <a:pt x="486" y="1589"/>
                </a:lnTo>
                <a:lnTo>
                  <a:pt x="478" y="1580"/>
                </a:lnTo>
                <a:lnTo>
                  <a:pt x="472" y="1572"/>
                </a:lnTo>
                <a:lnTo>
                  <a:pt x="463" y="1559"/>
                </a:lnTo>
                <a:lnTo>
                  <a:pt x="453" y="1545"/>
                </a:lnTo>
                <a:lnTo>
                  <a:pt x="446" y="1532"/>
                </a:lnTo>
                <a:lnTo>
                  <a:pt x="438" y="1518"/>
                </a:lnTo>
                <a:lnTo>
                  <a:pt x="430" y="1507"/>
                </a:lnTo>
                <a:lnTo>
                  <a:pt x="423" y="1493"/>
                </a:lnTo>
                <a:lnTo>
                  <a:pt x="417" y="1478"/>
                </a:lnTo>
                <a:lnTo>
                  <a:pt x="411" y="1465"/>
                </a:lnTo>
                <a:lnTo>
                  <a:pt x="405" y="1451"/>
                </a:lnTo>
                <a:lnTo>
                  <a:pt x="401" y="1438"/>
                </a:lnTo>
                <a:lnTo>
                  <a:pt x="398" y="1422"/>
                </a:lnTo>
                <a:lnTo>
                  <a:pt x="394" y="1409"/>
                </a:lnTo>
                <a:lnTo>
                  <a:pt x="392" y="1394"/>
                </a:lnTo>
                <a:lnTo>
                  <a:pt x="388" y="1380"/>
                </a:lnTo>
                <a:lnTo>
                  <a:pt x="386" y="1365"/>
                </a:lnTo>
                <a:lnTo>
                  <a:pt x="384" y="1349"/>
                </a:lnTo>
                <a:lnTo>
                  <a:pt x="380" y="1323"/>
                </a:lnTo>
                <a:lnTo>
                  <a:pt x="376" y="1296"/>
                </a:lnTo>
                <a:lnTo>
                  <a:pt x="373" y="1269"/>
                </a:lnTo>
                <a:lnTo>
                  <a:pt x="369" y="1244"/>
                </a:lnTo>
                <a:lnTo>
                  <a:pt x="365" y="1221"/>
                </a:lnTo>
                <a:lnTo>
                  <a:pt x="361" y="1198"/>
                </a:lnTo>
                <a:lnTo>
                  <a:pt x="357" y="1175"/>
                </a:lnTo>
                <a:lnTo>
                  <a:pt x="353" y="1154"/>
                </a:lnTo>
                <a:lnTo>
                  <a:pt x="350" y="1132"/>
                </a:lnTo>
                <a:lnTo>
                  <a:pt x="348" y="1113"/>
                </a:lnTo>
                <a:lnTo>
                  <a:pt x="344" y="1094"/>
                </a:lnTo>
                <a:lnTo>
                  <a:pt x="342" y="1077"/>
                </a:lnTo>
                <a:lnTo>
                  <a:pt x="338" y="1060"/>
                </a:lnTo>
                <a:lnTo>
                  <a:pt x="336" y="1042"/>
                </a:lnTo>
                <a:lnTo>
                  <a:pt x="332" y="1027"/>
                </a:lnTo>
                <a:lnTo>
                  <a:pt x="330" y="1013"/>
                </a:lnTo>
                <a:lnTo>
                  <a:pt x="328" y="1000"/>
                </a:lnTo>
                <a:lnTo>
                  <a:pt x="327" y="987"/>
                </a:lnTo>
                <a:lnTo>
                  <a:pt x="325" y="975"/>
                </a:lnTo>
                <a:lnTo>
                  <a:pt x="323" y="965"/>
                </a:lnTo>
                <a:lnTo>
                  <a:pt x="321" y="954"/>
                </a:lnTo>
                <a:lnTo>
                  <a:pt x="319" y="946"/>
                </a:lnTo>
                <a:lnTo>
                  <a:pt x="317" y="937"/>
                </a:lnTo>
                <a:lnTo>
                  <a:pt x="315" y="929"/>
                </a:lnTo>
                <a:lnTo>
                  <a:pt x="315" y="923"/>
                </a:lnTo>
                <a:lnTo>
                  <a:pt x="313" y="917"/>
                </a:lnTo>
                <a:lnTo>
                  <a:pt x="313" y="914"/>
                </a:lnTo>
                <a:lnTo>
                  <a:pt x="311" y="910"/>
                </a:lnTo>
                <a:lnTo>
                  <a:pt x="311" y="906"/>
                </a:lnTo>
                <a:lnTo>
                  <a:pt x="311" y="904"/>
                </a:lnTo>
                <a:lnTo>
                  <a:pt x="311" y="902"/>
                </a:lnTo>
                <a:lnTo>
                  <a:pt x="305" y="858"/>
                </a:lnTo>
                <a:lnTo>
                  <a:pt x="298" y="816"/>
                </a:lnTo>
                <a:lnTo>
                  <a:pt x="292" y="775"/>
                </a:lnTo>
                <a:lnTo>
                  <a:pt x="286" y="737"/>
                </a:lnTo>
                <a:lnTo>
                  <a:pt x="280" y="701"/>
                </a:lnTo>
                <a:lnTo>
                  <a:pt x="275" y="666"/>
                </a:lnTo>
                <a:lnTo>
                  <a:pt x="269" y="633"/>
                </a:lnTo>
                <a:lnTo>
                  <a:pt x="263" y="601"/>
                </a:lnTo>
                <a:lnTo>
                  <a:pt x="257" y="572"/>
                </a:lnTo>
                <a:lnTo>
                  <a:pt x="252" y="543"/>
                </a:lnTo>
                <a:lnTo>
                  <a:pt x="246" y="518"/>
                </a:lnTo>
                <a:lnTo>
                  <a:pt x="240" y="493"/>
                </a:lnTo>
                <a:lnTo>
                  <a:pt x="234" y="470"/>
                </a:lnTo>
                <a:lnTo>
                  <a:pt x="229" y="449"/>
                </a:lnTo>
                <a:lnTo>
                  <a:pt x="223" y="430"/>
                </a:lnTo>
                <a:lnTo>
                  <a:pt x="217" y="411"/>
                </a:lnTo>
                <a:lnTo>
                  <a:pt x="211" y="393"/>
                </a:lnTo>
                <a:lnTo>
                  <a:pt x="208" y="374"/>
                </a:lnTo>
                <a:lnTo>
                  <a:pt x="200" y="357"/>
                </a:lnTo>
                <a:lnTo>
                  <a:pt x="194" y="338"/>
                </a:lnTo>
                <a:lnTo>
                  <a:pt x="186" y="320"/>
                </a:lnTo>
                <a:lnTo>
                  <a:pt x="177" y="303"/>
                </a:lnTo>
                <a:lnTo>
                  <a:pt x="167" y="286"/>
                </a:lnTo>
                <a:lnTo>
                  <a:pt x="158" y="269"/>
                </a:lnTo>
                <a:lnTo>
                  <a:pt x="146" y="253"/>
                </a:lnTo>
                <a:lnTo>
                  <a:pt x="135" y="236"/>
                </a:lnTo>
                <a:lnTo>
                  <a:pt x="121" y="219"/>
                </a:lnTo>
                <a:lnTo>
                  <a:pt x="108" y="203"/>
                </a:lnTo>
                <a:lnTo>
                  <a:pt x="94" y="188"/>
                </a:lnTo>
                <a:lnTo>
                  <a:pt x="79" y="173"/>
                </a:lnTo>
                <a:lnTo>
                  <a:pt x="64" y="155"/>
                </a:lnTo>
                <a:lnTo>
                  <a:pt x="48" y="142"/>
                </a:lnTo>
                <a:lnTo>
                  <a:pt x="37" y="134"/>
                </a:lnTo>
                <a:lnTo>
                  <a:pt x="25" y="127"/>
                </a:lnTo>
                <a:lnTo>
                  <a:pt x="17" y="121"/>
                </a:lnTo>
                <a:lnTo>
                  <a:pt x="12" y="115"/>
                </a:lnTo>
                <a:lnTo>
                  <a:pt x="6" y="109"/>
                </a:lnTo>
                <a:lnTo>
                  <a:pt x="2" y="105"/>
                </a:lnTo>
                <a:lnTo>
                  <a:pt x="0" y="102"/>
                </a:lnTo>
                <a:lnTo>
                  <a:pt x="0" y="98"/>
                </a:lnTo>
                <a:lnTo>
                  <a:pt x="0" y="86"/>
                </a:lnTo>
                <a:lnTo>
                  <a:pt x="2" y="75"/>
                </a:lnTo>
                <a:lnTo>
                  <a:pt x="4" y="63"/>
                </a:lnTo>
                <a:lnTo>
                  <a:pt x="6" y="54"/>
                </a:lnTo>
                <a:lnTo>
                  <a:pt x="8" y="46"/>
                </a:lnTo>
                <a:lnTo>
                  <a:pt x="12" y="36"/>
                </a:lnTo>
                <a:lnTo>
                  <a:pt x="16" y="31"/>
                </a:lnTo>
                <a:lnTo>
                  <a:pt x="21" y="23"/>
                </a:lnTo>
                <a:lnTo>
                  <a:pt x="27" y="17"/>
                </a:lnTo>
                <a:lnTo>
                  <a:pt x="33" y="13"/>
                </a:lnTo>
                <a:lnTo>
                  <a:pt x="41" y="9"/>
                </a:lnTo>
                <a:lnTo>
                  <a:pt x="48" y="6"/>
                </a:lnTo>
                <a:lnTo>
                  <a:pt x="58" y="4"/>
                </a:lnTo>
                <a:lnTo>
                  <a:pt x="67" y="2"/>
                </a:lnTo>
                <a:lnTo>
                  <a:pt x="77" y="0"/>
                </a:lnTo>
                <a:lnTo>
                  <a:pt x="8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3214688" y="2322513"/>
            <a:ext cx="2549525" cy="1427162"/>
          </a:xfrm>
          <a:custGeom>
            <a:avLst/>
            <a:gdLst>
              <a:gd name="T0" fmla="*/ 2722 w 3214"/>
              <a:gd name="T1" fmla="*/ 16 h 1799"/>
              <a:gd name="T2" fmla="*/ 2874 w 3214"/>
              <a:gd name="T3" fmla="*/ 77 h 1799"/>
              <a:gd name="T4" fmla="*/ 3058 w 3214"/>
              <a:gd name="T5" fmla="*/ 177 h 1799"/>
              <a:gd name="T6" fmla="*/ 3158 w 3214"/>
              <a:gd name="T7" fmla="*/ 237 h 1799"/>
              <a:gd name="T8" fmla="*/ 3208 w 3214"/>
              <a:gd name="T9" fmla="*/ 283 h 1799"/>
              <a:gd name="T10" fmla="*/ 3208 w 3214"/>
              <a:gd name="T11" fmla="*/ 342 h 1799"/>
              <a:gd name="T12" fmla="*/ 3156 w 3214"/>
              <a:gd name="T13" fmla="*/ 434 h 1799"/>
              <a:gd name="T14" fmla="*/ 3125 w 3214"/>
              <a:gd name="T15" fmla="*/ 498 h 1799"/>
              <a:gd name="T16" fmla="*/ 3096 w 3214"/>
              <a:gd name="T17" fmla="*/ 580 h 1799"/>
              <a:gd name="T18" fmla="*/ 2987 w 3214"/>
              <a:gd name="T19" fmla="*/ 928 h 1799"/>
              <a:gd name="T20" fmla="*/ 2841 w 3214"/>
              <a:gd name="T21" fmla="*/ 1342 h 1799"/>
              <a:gd name="T22" fmla="*/ 2707 w 3214"/>
              <a:gd name="T23" fmla="*/ 1694 h 1799"/>
              <a:gd name="T24" fmla="*/ 2613 w 3214"/>
              <a:gd name="T25" fmla="*/ 1757 h 1799"/>
              <a:gd name="T26" fmla="*/ 2524 w 3214"/>
              <a:gd name="T27" fmla="*/ 1791 h 1799"/>
              <a:gd name="T28" fmla="*/ 2459 w 3214"/>
              <a:gd name="T29" fmla="*/ 1797 h 1799"/>
              <a:gd name="T30" fmla="*/ 2421 w 3214"/>
              <a:gd name="T31" fmla="*/ 1782 h 1799"/>
              <a:gd name="T32" fmla="*/ 2377 w 3214"/>
              <a:gd name="T33" fmla="*/ 1732 h 1799"/>
              <a:gd name="T34" fmla="*/ 2338 w 3214"/>
              <a:gd name="T35" fmla="*/ 1619 h 1799"/>
              <a:gd name="T36" fmla="*/ 2342 w 3214"/>
              <a:gd name="T37" fmla="*/ 1546 h 1799"/>
              <a:gd name="T38" fmla="*/ 2369 w 3214"/>
              <a:gd name="T39" fmla="*/ 1479 h 1799"/>
              <a:gd name="T40" fmla="*/ 2390 w 3214"/>
              <a:gd name="T41" fmla="*/ 1421 h 1799"/>
              <a:gd name="T42" fmla="*/ 2409 w 3214"/>
              <a:gd name="T43" fmla="*/ 1340 h 1799"/>
              <a:gd name="T44" fmla="*/ 2430 w 3214"/>
              <a:gd name="T45" fmla="*/ 1235 h 1799"/>
              <a:gd name="T46" fmla="*/ 2451 w 3214"/>
              <a:gd name="T47" fmla="*/ 1108 h 1799"/>
              <a:gd name="T48" fmla="*/ 2471 w 3214"/>
              <a:gd name="T49" fmla="*/ 958 h 1799"/>
              <a:gd name="T50" fmla="*/ 2503 w 3214"/>
              <a:gd name="T51" fmla="*/ 722 h 1799"/>
              <a:gd name="T52" fmla="*/ 2521 w 3214"/>
              <a:gd name="T53" fmla="*/ 524 h 1799"/>
              <a:gd name="T54" fmla="*/ 2523 w 3214"/>
              <a:gd name="T55" fmla="*/ 386 h 1799"/>
              <a:gd name="T56" fmla="*/ 2486 w 3214"/>
              <a:gd name="T57" fmla="*/ 329 h 1799"/>
              <a:gd name="T58" fmla="*/ 2405 w 3214"/>
              <a:gd name="T59" fmla="*/ 302 h 1799"/>
              <a:gd name="T60" fmla="*/ 2325 w 3214"/>
              <a:gd name="T61" fmla="*/ 302 h 1799"/>
              <a:gd name="T62" fmla="*/ 2229 w 3214"/>
              <a:gd name="T63" fmla="*/ 306 h 1799"/>
              <a:gd name="T64" fmla="*/ 2100 w 3214"/>
              <a:gd name="T65" fmla="*/ 315 h 1799"/>
              <a:gd name="T66" fmla="*/ 1939 w 3214"/>
              <a:gd name="T67" fmla="*/ 327 h 1799"/>
              <a:gd name="T68" fmla="*/ 1743 w 3214"/>
              <a:gd name="T69" fmla="*/ 342 h 1799"/>
              <a:gd name="T70" fmla="*/ 1501 w 3214"/>
              <a:gd name="T71" fmla="*/ 365 h 1799"/>
              <a:gd name="T72" fmla="*/ 1244 w 3214"/>
              <a:gd name="T73" fmla="*/ 388 h 1799"/>
              <a:gd name="T74" fmla="*/ 1021 w 3214"/>
              <a:gd name="T75" fmla="*/ 409 h 1799"/>
              <a:gd name="T76" fmla="*/ 831 w 3214"/>
              <a:gd name="T77" fmla="*/ 429 h 1799"/>
              <a:gd name="T78" fmla="*/ 674 w 3214"/>
              <a:gd name="T79" fmla="*/ 446 h 1799"/>
              <a:gd name="T80" fmla="*/ 547 w 3214"/>
              <a:gd name="T81" fmla="*/ 461 h 1799"/>
              <a:gd name="T82" fmla="*/ 430 w 3214"/>
              <a:gd name="T83" fmla="*/ 478 h 1799"/>
              <a:gd name="T84" fmla="*/ 334 w 3214"/>
              <a:gd name="T85" fmla="*/ 490 h 1799"/>
              <a:gd name="T86" fmla="*/ 238 w 3214"/>
              <a:gd name="T87" fmla="*/ 488 h 1799"/>
              <a:gd name="T88" fmla="*/ 88 w 3214"/>
              <a:gd name="T89" fmla="*/ 436 h 1799"/>
              <a:gd name="T90" fmla="*/ 35 w 3214"/>
              <a:gd name="T91" fmla="*/ 392 h 1799"/>
              <a:gd name="T92" fmla="*/ 6 w 3214"/>
              <a:gd name="T93" fmla="*/ 357 h 1799"/>
              <a:gd name="T94" fmla="*/ 2 w 3214"/>
              <a:gd name="T95" fmla="*/ 331 h 1799"/>
              <a:gd name="T96" fmla="*/ 31 w 3214"/>
              <a:gd name="T97" fmla="*/ 311 h 1799"/>
              <a:gd name="T98" fmla="*/ 94 w 3214"/>
              <a:gd name="T99" fmla="*/ 298 h 1799"/>
              <a:gd name="T100" fmla="*/ 850 w 3214"/>
              <a:gd name="T101" fmla="*/ 240 h 1799"/>
              <a:gd name="T102" fmla="*/ 1678 w 3214"/>
              <a:gd name="T103" fmla="*/ 142 h 1799"/>
              <a:gd name="T104" fmla="*/ 1891 w 3214"/>
              <a:gd name="T105" fmla="*/ 110 h 1799"/>
              <a:gd name="T106" fmla="*/ 2073 w 3214"/>
              <a:gd name="T107" fmla="*/ 83 h 1799"/>
              <a:gd name="T108" fmla="*/ 2225 w 3214"/>
              <a:gd name="T109" fmla="*/ 62 h 1799"/>
              <a:gd name="T110" fmla="*/ 2346 w 3214"/>
              <a:gd name="T111" fmla="*/ 45 h 1799"/>
              <a:gd name="T112" fmla="*/ 2438 w 3214"/>
              <a:gd name="T113" fmla="*/ 31 h 1799"/>
              <a:gd name="T114" fmla="*/ 2597 w 3214"/>
              <a:gd name="T115" fmla="*/ 2 h 17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214"/>
              <a:gd name="T175" fmla="*/ 0 h 1799"/>
              <a:gd name="T176" fmla="*/ 3214 w 3214"/>
              <a:gd name="T177" fmla="*/ 1799 h 179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214" h="1799">
                <a:moveTo>
                  <a:pt x="2640" y="0"/>
                </a:moveTo>
                <a:lnTo>
                  <a:pt x="2653" y="0"/>
                </a:lnTo>
                <a:lnTo>
                  <a:pt x="2668" y="2"/>
                </a:lnTo>
                <a:lnTo>
                  <a:pt x="2686" y="6"/>
                </a:lnTo>
                <a:lnTo>
                  <a:pt x="2703" y="10"/>
                </a:lnTo>
                <a:lnTo>
                  <a:pt x="2722" y="16"/>
                </a:lnTo>
                <a:lnTo>
                  <a:pt x="2745" y="23"/>
                </a:lnTo>
                <a:lnTo>
                  <a:pt x="2766" y="31"/>
                </a:lnTo>
                <a:lnTo>
                  <a:pt x="2791" y="41"/>
                </a:lnTo>
                <a:lnTo>
                  <a:pt x="2816" y="52"/>
                </a:lnTo>
                <a:lnTo>
                  <a:pt x="2845" y="64"/>
                </a:lnTo>
                <a:lnTo>
                  <a:pt x="2874" y="77"/>
                </a:lnTo>
                <a:lnTo>
                  <a:pt x="2903" y="93"/>
                </a:lnTo>
                <a:lnTo>
                  <a:pt x="2935" y="108"/>
                </a:lnTo>
                <a:lnTo>
                  <a:pt x="2968" y="127"/>
                </a:lnTo>
                <a:lnTo>
                  <a:pt x="3002" y="146"/>
                </a:lnTo>
                <a:lnTo>
                  <a:pt x="3039" y="166"/>
                </a:lnTo>
                <a:lnTo>
                  <a:pt x="3058" y="177"/>
                </a:lnTo>
                <a:lnTo>
                  <a:pt x="3079" y="189"/>
                </a:lnTo>
                <a:lnTo>
                  <a:pt x="3096" y="198"/>
                </a:lnTo>
                <a:lnTo>
                  <a:pt x="3114" y="210"/>
                </a:lnTo>
                <a:lnTo>
                  <a:pt x="3129" y="219"/>
                </a:lnTo>
                <a:lnTo>
                  <a:pt x="3144" y="227"/>
                </a:lnTo>
                <a:lnTo>
                  <a:pt x="3158" y="237"/>
                </a:lnTo>
                <a:lnTo>
                  <a:pt x="3169" y="246"/>
                </a:lnTo>
                <a:lnTo>
                  <a:pt x="3179" y="254"/>
                </a:lnTo>
                <a:lnTo>
                  <a:pt x="3189" y="261"/>
                </a:lnTo>
                <a:lnTo>
                  <a:pt x="3196" y="269"/>
                </a:lnTo>
                <a:lnTo>
                  <a:pt x="3202" y="275"/>
                </a:lnTo>
                <a:lnTo>
                  <a:pt x="3208" y="283"/>
                </a:lnTo>
                <a:lnTo>
                  <a:pt x="3212" y="288"/>
                </a:lnTo>
                <a:lnTo>
                  <a:pt x="3214" y="294"/>
                </a:lnTo>
                <a:lnTo>
                  <a:pt x="3214" y="302"/>
                </a:lnTo>
                <a:lnTo>
                  <a:pt x="3214" y="315"/>
                </a:lnTo>
                <a:lnTo>
                  <a:pt x="3212" y="329"/>
                </a:lnTo>
                <a:lnTo>
                  <a:pt x="3208" y="342"/>
                </a:lnTo>
                <a:lnTo>
                  <a:pt x="3202" y="357"/>
                </a:lnTo>
                <a:lnTo>
                  <a:pt x="3196" y="371"/>
                </a:lnTo>
                <a:lnTo>
                  <a:pt x="3189" y="386"/>
                </a:lnTo>
                <a:lnTo>
                  <a:pt x="3179" y="402"/>
                </a:lnTo>
                <a:lnTo>
                  <a:pt x="3168" y="417"/>
                </a:lnTo>
                <a:lnTo>
                  <a:pt x="3156" y="434"/>
                </a:lnTo>
                <a:lnTo>
                  <a:pt x="3152" y="444"/>
                </a:lnTo>
                <a:lnTo>
                  <a:pt x="3146" y="453"/>
                </a:lnTo>
                <a:lnTo>
                  <a:pt x="3141" y="463"/>
                </a:lnTo>
                <a:lnTo>
                  <a:pt x="3137" y="475"/>
                </a:lnTo>
                <a:lnTo>
                  <a:pt x="3131" y="486"/>
                </a:lnTo>
                <a:lnTo>
                  <a:pt x="3125" y="498"/>
                </a:lnTo>
                <a:lnTo>
                  <a:pt x="3121" y="509"/>
                </a:lnTo>
                <a:lnTo>
                  <a:pt x="3116" y="523"/>
                </a:lnTo>
                <a:lnTo>
                  <a:pt x="3110" y="536"/>
                </a:lnTo>
                <a:lnTo>
                  <a:pt x="3106" y="549"/>
                </a:lnTo>
                <a:lnTo>
                  <a:pt x="3100" y="565"/>
                </a:lnTo>
                <a:lnTo>
                  <a:pt x="3096" y="580"/>
                </a:lnTo>
                <a:lnTo>
                  <a:pt x="3091" y="597"/>
                </a:lnTo>
                <a:lnTo>
                  <a:pt x="3085" y="615"/>
                </a:lnTo>
                <a:lnTo>
                  <a:pt x="3060" y="695"/>
                </a:lnTo>
                <a:lnTo>
                  <a:pt x="3035" y="774"/>
                </a:lnTo>
                <a:lnTo>
                  <a:pt x="3012" y="851"/>
                </a:lnTo>
                <a:lnTo>
                  <a:pt x="2987" y="928"/>
                </a:lnTo>
                <a:lnTo>
                  <a:pt x="2962" y="1001"/>
                </a:lnTo>
                <a:lnTo>
                  <a:pt x="2937" y="1073"/>
                </a:lnTo>
                <a:lnTo>
                  <a:pt x="2914" y="1143"/>
                </a:lnTo>
                <a:lnTo>
                  <a:pt x="2889" y="1212"/>
                </a:lnTo>
                <a:lnTo>
                  <a:pt x="2866" y="1279"/>
                </a:lnTo>
                <a:lnTo>
                  <a:pt x="2841" y="1342"/>
                </a:lnTo>
                <a:lnTo>
                  <a:pt x="2818" y="1406"/>
                </a:lnTo>
                <a:lnTo>
                  <a:pt x="2795" y="1467"/>
                </a:lnTo>
                <a:lnTo>
                  <a:pt x="2772" y="1527"/>
                </a:lnTo>
                <a:lnTo>
                  <a:pt x="2751" y="1584"/>
                </a:lnTo>
                <a:lnTo>
                  <a:pt x="2730" y="1640"/>
                </a:lnTo>
                <a:lnTo>
                  <a:pt x="2707" y="1694"/>
                </a:lnTo>
                <a:lnTo>
                  <a:pt x="2691" y="1707"/>
                </a:lnTo>
                <a:lnTo>
                  <a:pt x="2676" y="1718"/>
                </a:lnTo>
                <a:lnTo>
                  <a:pt x="2659" y="1730"/>
                </a:lnTo>
                <a:lnTo>
                  <a:pt x="2643" y="1740"/>
                </a:lnTo>
                <a:lnTo>
                  <a:pt x="2628" y="1749"/>
                </a:lnTo>
                <a:lnTo>
                  <a:pt x="2613" y="1757"/>
                </a:lnTo>
                <a:lnTo>
                  <a:pt x="2597" y="1765"/>
                </a:lnTo>
                <a:lnTo>
                  <a:pt x="2582" y="1772"/>
                </a:lnTo>
                <a:lnTo>
                  <a:pt x="2567" y="1778"/>
                </a:lnTo>
                <a:lnTo>
                  <a:pt x="2553" y="1784"/>
                </a:lnTo>
                <a:lnTo>
                  <a:pt x="2538" y="1788"/>
                </a:lnTo>
                <a:lnTo>
                  <a:pt x="2524" y="1791"/>
                </a:lnTo>
                <a:lnTo>
                  <a:pt x="2511" y="1795"/>
                </a:lnTo>
                <a:lnTo>
                  <a:pt x="2498" y="1797"/>
                </a:lnTo>
                <a:lnTo>
                  <a:pt x="2484" y="1799"/>
                </a:lnTo>
                <a:lnTo>
                  <a:pt x="2471" y="1799"/>
                </a:lnTo>
                <a:lnTo>
                  <a:pt x="2465" y="1799"/>
                </a:lnTo>
                <a:lnTo>
                  <a:pt x="2459" y="1797"/>
                </a:lnTo>
                <a:lnTo>
                  <a:pt x="2451" y="1795"/>
                </a:lnTo>
                <a:lnTo>
                  <a:pt x="2446" y="1793"/>
                </a:lnTo>
                <a:lnTo>
                  <a:pt x="2440" y="1791"/>
                </a:lnTo>
                <a:lnTo>
                  <a:pt x="2434" y="1790"/>
                </a:lnTo>
                <a:lnTo>
                  <a:pt x="2427" y="1786"/>
                </a:lnTo>
                <a:lnTo>
                  <a:pt x="2421" y="1782"/>
                </a:lnTo>
                <a:lnTo>
                  <a:pt x="2415" y="1776"/>
                </a:lnTo>
                <a:lnTo>
                  <a:pt x="2409" y="1772"/>
                </a:lnTo>
                <a:lnTo>
                  <a:pt x="2403" y="1766"/>
                </a:lnTo>
                <a:lnTo>
                  <a:pt x="2398" y="1761"/>
                </a:lnTo>
                <a:lnTo>
                  <a:pt x="2386" y="1745"/>
                </a:lnTo>
                <a:lnTo>
                  <a:pt x="2377" y="1732"/>
                </a:lnTo>
                <a:lnTo>
                  <a:pt x="2367" y="1713"/>
                </a:lnTo>
                <a:lnTo>
                  <a:pt x="2359" y="1694"/>
                </a:lnTo>
                <a:lnTo>
                  <a:pt x="2352" y="1676"/>
                </a:lnTo>
                <a:lnTo>
                  <a:pt x="2346" y="1657"/>
                </a:lnTo>
                <a:lnTo>
                  <a:pt x="2342" y="1638"/>
                </a:lnTo>
                <a:lnTo>
                  <a:pt x="2338" y="1619"/>
                </a:lnTo>
                <a:lnTo>
                  <a:pt x="2336" y="1598"/>
                </a:lnTo>
                <a:lnTo>
                  <a:pt x="2336" y="1578"/>
                </a:lnTo>
                <a:lnTo>
                  <a:pt x="2336" y="1573"/>
                </a:lnTo>
                <a:lnTo>
                  <a:pt x="2338" y="1565"/>
                </a:lnTo>
                <a:lnTo>
                  <a:pt x="2340" y="1557"/>
                </a:lnTo>
                <a:lnTo>
                  <a:pt x="2342" y="1546"/>
                </a:lnTo>
                <a:lnTo>
                  <a:pt x="2346" y="1534"/>
                </a:lnTo>
                <a:lnTo>
                  <a:pt x="2350" y="1521"/>
                </a:lnTo>
                <a:lnTo>
                  <a:pt x="2355" y="1507"/>
                </a:lnTo>
                <a:lnTo>
                  <a:pt x="2363" y="1492"/>
                </a:lnTo>
                <a:lnTo>
                  <a:pt x="2367" y="1484"/>
                </a:lnTo>
                <a:lnTo>
                  <a:pt x="2369" y="1479"/>
                </a:lnTo>
                <a:lnTo>
                  <a:pt x="2373" y="1469"/>
                </a:lnTo>
                <a:lnTo>
                  <a:pt x="2377" y="1461"/>
                </a:lnTo>
                <a:lnTo>
                  <a:pt x="2379" y="1452"/>
                </a:lnTo>
                <a:lnTo>
                  <a:pt x="2382" y="1442"/>
                </a:lnTo>
                <a:lnTo>
                  <a:pt x="2386" y="1431"/>
                </a:lnTo>
                <a:lnTo>
                  <a:pt x="2390" y="1421"/>
                </a:lnTo>
                <a:lnTo>
                  <a:pt x="2392" y="1408"/>
                </a:lnTo>
                <a:lnTo>
                  <a:pt x="2396" y="1396"/>
                </a:lnTo>
                <a:lnTo>
                  <a:pt x="2400" y="1383"/>
                </a:lnTo>
                <a:lnTo>
                  <a:pt x="2403" y="1369"/>
                </a:lnTo>
                <a:lnTo>
                  <a:pt x="2407" y="1354"/>
                </a:lnTo>
                <a:lnTo>
                  <a:pt x="2409" y="1340"/>
                </a:lnTo>
                <a:lnTo>
                  <a:pt x="2413" y="1323"/>
                </a:lnTo>
                <a:lnTo>
                  <a:pt x="2417" y="1308"/>
                </a:lnTo>
                <a:lnTo>
                  <a:pt x="2421" y="1290"/>
                </a:lnTo>
                <a:lnTo>
                  <a:pt x="2425" y="1273"/>
                </a:lnTo>
                <a:lnTo>
                  <a:pt x="2428" y="1254"/>
                </a:lnTo>
                <a:lnTo>
                  <a:pt x="2430" y="1235"/>
                </a:lnTo>
                <a:lnTo>
                  <a:pt x="2434" y="1216"/>
                </a:lnTo>
                <a:lnTo>
                  <a:pt x="2438" y="1196"/>
                </a:lnTo>
                <a:lnTo>
                  <a:pt x="2442" y="1175"/>
                </a:lnTo>
                <a:lnTo>
                  <a:pt x="2446" y="1154"/>
                </a:lnTo>
                <a:lnTo>
                  <a:pt x="2448" y="1131"/>
                </a:lnTo>
                <a:lnTo>
                  <a:pt x="2451" y="1108"/>
                </a:lnTo>
                <a:lnTo>
                  <a:pt x="2455" y="1085"/>
                </a:lnTo>
                <a:lnTo>
                  <a:pt x="2459" y="1060"/>
                </a:lnTo>
                <a:lnTo>
                  <a:pt x="2461" y="1035"/>
                </a:lnTo>
                <a:lnTo>
                  <a:pt x="2465" y="1010"/>
                </a:lnTo>
                <a:lnTo>
                  <a:pt x="2469" y="985"/>
                </a:lnTo>
                <a:lnTo>
                  <a:pt x="2471" y="958"/>
                </a:lnTo>
                <a:lnTo>
                  <a:pt x="2476" y="916"/>
                </a:lnTo>
                <a:lnTo>
                  <a:pt x="2482" y="874"/>
                </a:lnTo>
                <a:lnTo>
                  <a:pt x="2488" y="835"/>
                </a:lnTo>
                <a:lnTo>
                  <a:pt x="2494" y="797"/>
                </a:lnTo>
                <a:lnTo>
                  <a:pt x="2498" y="759"/>
                </a:lnTo>
                <a:lnTo>
                  <a:pt x="2503" y="722"/>
                </a:lnTo>
                <a:lnTo>
                  <a:pt x="2507" y="686"/>
                </a:lnTo>
                <a:lnTo>
                  <a:pt x="2511" y="653"/>
                </a:lnTo>
                <a:lnTo>
                  <a:pt x="2515" y="619"/>
                </a:lnTo>
                <a:lnTo>
                  <a:pt x="2517" y="586"/>
                </a:lnTo>
                <a:lnTo>
                  <a:pt x="2519" y="555"/>
                </a:lnTo>
                <a:lnTo>
                  <a:pt x="2521" y="524"/>
                </a:lnTo>
                <a:lnTo>
                  <a:pt x="2523" y="494"/>
                </a:lnTo>
                <a:lnTo>
                  <a:pt x="2524" y="467"/>
                </a:lnTo>
                <a:lnTo>
                  <a:pt x="2524" y="438"/>
                </a:lnTo>
                <a:lnTo>
                  <a:pt x="2524" y="411"/>
                </a:lnTo>
                <a:lnTo>
                  <a:pt x="2524" y="398"/>
                </a:lnTo>
                <a:lnTo>
                  <a:pt x="2523" y="386"/>
                </a:lnTo>
                <a:lnTo>
                  <a:pt x="2519" y="373"/>
                </a:lnTo>
                <a:lnTo>
                  <a:pt x="2515" y="363"/>
                </a:lnTo>
                <a:lnTo>
                  <a:pt x="2509" y="354"/>
                </a:lnTo>
                <a:lnTo>
                  <a:pt x="2503" y="344"/>
                </a:lnTo>
                <a:lnTo>
                  <a:pt x="2496" y="336"/>
                </a:lnTo>
                <a:lnTo>
                  <a:pt x="2486" y="329"/>
                </a:lnTo>
                <a:lnTo>
                  <a:pt x="2475" y="323"/>
                </a:lnTo>
                <a:lnTo>
                  <a:pt x="2463" y="317"/>
                </a:lnTo>
                <a:lnTo>
                  <a:pt x="2451" y="311"/>
                </a:lnTo>
                <a:lnTo>
                  <a:pt x="2436" y="308"/>
                </a:lnTo>
                <a:lnTo>
                  <a:pt x="2423" y="306"/>
                </a:lnTo>
                <a:lnTo>
                  <a:pt x="2405" y="302"/>
                </a:lnTo>
                <a:lnTo>
                  <a:pt x="2388" y="302"/>
                </a:lnTo>
                <a:lnTo>
                  <a:pt x="2371" y="302"/>
                </a:lnTo>
                <a:lnTo>
                  <a:pt x="2359" y="302"/>
                </a:lnTo>
                <a:lnTo>
                  <a:pt x="2350" y="302"/>
                </a:lnTo>
                <a:lnTo>
                  <a:pt x="2338" y="302"/>
                </a:lnTo>
                <a:lnTo>
                  <a:pt x="2325" y="302"/>
                </a:lnTo>
                <a:lnTo>
                  <a:pt x="2311" y="302"/>
                </a:lnTo>
                <a:lnTo>
                  <a:pt x="2296" y="302"/>
                </a:lnTo>
                <a:lnTo>
                  <a:pt x="2281" y="304"/>
                </a:lnTo>
                <a:lnTo>
                  <a:pt x="2265" y="304"/>
                </a:lnTo>
                <a:lnTo>
                  <a:pt x="2248" y="306"/>
                </a:lnTo>
                <a:lnTo>
                  <a:pt x="2229" y="306"/>
                </a:lnTo>
                <a:lnTo>
                  <a:pt x="2210" y="308"/>
                </a:lnTo>
                <a:lnTo>
                  <a:pt x="2190" y="308"/>
                </a:lnTo>
                <a:lnTo>
                  <a:pt x="2169" y="309"/>
                </a:lnTo>
                <a:lnTo>
                  <a:pt x="2148" y="311"/>
                </a:lnTo>
                <a:lnTo>
                  <a:pt x="2125" y="313"/>
                </a:lnTo>
                <a:lnTo>
                  <a:pt x="2100" y="315"/>
                </a:lnTo>
                <a:lnTo>
                  <a:pt x="2075" y="315"/>
                </a:lnTo>
                <a:lnTo>
                  <a:pt x="2050" y="317"/>
                </a:lnTo>
                <a:lnTo>
                  <a:pt x="2023" y="319"/>
                </a:lnTo>
                <a:lnTo>
                  <a:pt x="1997" y="323"/>
                </a:lnTo>
                <a:lnTo>
                  <a:pt x="1968" y="325"/>
                </a:lnTo>
                <a:lnTo>
                  <a:pt x="1939" y="327"/>
                </a:lnTo>
                <a:lnTo>
                  <a:pt x="1908" y="329"/>
                </a:lnTo>
                <a:lnTo>
                  <a:pt x="1878" y="331"/>
                </a:lnTo>
                <a:lnTo>
                  <a:pt x="1845" y="334"/>
                </a:lnTo>
                <a:lnTo>
                  <a:pt x="1812" y="336"/>
                </a:lnTo>
                <a:lnTo>
                  <a:pt x="1778" y="340"/>
                </a:lnTo>
                <a:lnTo>
                  <a:pt x="1743" y="342"/>
                </a:lnTo>
                <a:lnTo>
                  <a:pt x="1707" y="346"/>
                </a:lnTo>
                <a:lnTo>
                  <a:pt x="1670" y="350"/>
                </a:lnTo>
                <a:lnTo>
                  <a:pt x="1632" y="352"/>
                </a:lnTo>
                <a:lnTo>
                  <a:pt x="1593" y="356"/>
                </a:lnTo>
                <a:lnTo>
                  <a:pt x="1547" y="359"/>
                </a:lnTo>
                <a:lnTo>
                  <a:pt x="1501" y="365"/>
                </a:lnTo>
                <a:lnTo>
                  <a:pt x="1455" y="369"/>
                </a:lnTo>
                <a:lnTo>
                  <a:pt x="1411" y="373"/>
                </a:lnTo>
                <a:lnTo>
                  <a:pt x="1369" y="377"/>
                </a:lnTo>
                <a:lnTo>
                  <a:pt x="1327" y="381"/>
                </a:lnTo>
                <a:lnTo>
                  <a:pt x="1284" y="384"/>
                </a:lnTo>
                <a:lnTo>
                  <a:pt x="1244" y="388"/>
                </a:lnTo>
                <a:lnTo>
                  <a:pt x="1204" y="392"/>
                </a:lnTo>
                <a:lnTo>
                  <a:pt x="1165" y="394"/>
                </a:lnTo>
                <a:lnTo>
                  <a:pt x="1129" y="398"/>
                </a:lnTo>
                <a:lnTo>
                  <a:pt x="1092" y="402"/>
                </a:lnTo>
                <a:lnTo>
                  <a:pt x="1056" y="405"/>
                </a:lnTo>
                <a:lnTo>
                  <a:pt x="1021" y="409"/>
                </a:lnTo>
                <a:lnTo>
                  <a:pt x="987" y="411"/>
                </a:lnTo>
                <a:lnTo>
                  <a:pt x="954" y="415"/>
                </a:lnTo>
                <a:lnTo>
                  <a:pt x="922" y="419"/>
                </a:lnTo>
                <a:lnTo>
                  <a:pt x="891" y="423"/>
                </a:lnTo>
                <a:lnTo>
                  <a:pt x="860" y="425"/>
                </a:lnTo>
                <a:lnTo>
                  <a:pt x="831" y="429"/>
                </a:lnTo>
                <a:lnTo>
                  <a:pt x="803" y="430"/>
                </a:lnTo>
                <a:lnTo>
                  <a:pt x="776" y="434"/>
                </a:lnTo>
                <a:lnTo>
                  <a:pt x="749" y="436"/>
                </a:lnTo>
                <a:lnTo>
                  <a:pt x="722" y="440"/>
                </a:lnTo>
                <a:lnTo>
                  <a:pt x="697" y="442"/>
                </a:lnTo>
                <a:lnTo>
                  <a:pt x="674" y="446"/>
                </a:lnTo>
                <a:lnTo>
                  <a:pt x="651" y="448"/>
                </a:lnTo>
                <a:lnTo>
                  <a:pt x="628" y="452"/>
                </a:lnTo>
                <a:lnTo>
                  <a:pt x="607" y="453"/>
                </a:lnTo>
                <a:lnTo>
                  <a:pt x="586" y="455"/>
                </a:lnTo>
                <a:lnTo>
                  <a:pt x="566" y="457"/>
                </a:lnTo>
                <a:lnTo>
                  <a:pt x="547" y="461"/>
                </a:lnTo>
                <a:lnTo>
                  <a:pt x="526" y="463"/>
                </a:lnTo>
                <a:lnTo>
                  <a:pt x="505" y="467"/>
                </a:lnTo>
                <a:lnTo>
                  <a:pt x="486" y="471"/>
                </a:lnTo>
                <a:lnTo>
                  <a:pt x="467" y="473"/>
                </a:lnTo>
                <a:lnTo>
                  <a:pt x="447" y="476"/>
                </a:lnTo>
                <a:lnTo>
                  <a:pt x="430" y="478"/>
                </a:lnTo>
                <a:lnTo>
                  <a:pt x="413" y="480"/>
                </a:lnTo>
                <a:lnTo>
                  <a:pt x="396" y="482"/>
                </a:lnTo>
                <a:lnTo>
                  <a:pt x="380" y="484"/>
                </a:lnTo>
                <a:lnTo>
                  <a:pt x="363" y="486"/>
                </a:lnTo>
                <a:lnTo>
                  <a:pt x="349" y="488"/>
                </a:lnTo>
                <a:lnTo>
                  <a:pt x="334" y="490"/>
                </a:lnTo>
                <a:lnTo>
                  <a:pt x="321" y="490"/>
                </a:lnTo>
                <a:lnTo>
                  <a:pt x="307" y="490"/>
                </a:lnTo>
                <a:lnTo>
                  <a:pt x="296" y="492"/>
                </a:lnTo>
                <a:lnTo>
                  <a:pt x="284" y="492"/>
                </a:lnTo>
                <a:lnTo>
                  <a:pt x="261" y="490"/>
                </a:lnTo>
                <a:lnTo>
                  <a:pt x="238" y="488"/>
                </a:lnTo>
                <a:lnTo>
                  <a:pt x="213" y="484"/>
                </a:lnTo>
                <a:lnTo>
                  <a:pt x="188" y="478"/>
                </a:lnTo>
                <a:lnTo>
                  <a:pt x="163" y="471"/>
                </a:lnTo>
                <a:lnTo>
                  <a:pt x="138" y="461"/>
                </a:lnTo>
                <a:lnTo>
                  <a:pt x="113" y="450"/>
                </a:lnTo>
                <a:lnTo>
                  <a:pt x="88" y="436"/>
                </a:lnTo>
                <a:lnTo>
                  <a:pt x="77" y="429"/>
                </a:lnTo>
                <a:lnTo>
                  <a:pt x="67" y="421"/>
                </a:lnTo>
                <a:lnTo>
                  <a:pt x="58" y="413"/>
                </a:lnTo>
                <a:lnTo>
                  <a:pt x="50" y="405"/>
                </a:lnTo>
                <a:lnTo>
                  <a:pt x="40" y="400"/>
                </a:lnTo>
                <a:lnTo>
                  <a:pt x="35" y="392"/>
                </a:lnTo>
                <a:lnTo>
                  <a:pt x="27" y="386"/>
                </a:lnTo>
                <a:lnTo>
                  <a:pt x="21" y="381"/>
                </a:lnTo>
                <a:lnTo>
                  <a:pt x="17" y="373"/>
                </a:lnTo>
                <a:lnTo>
                  <a:pt x="12" y="369"/>
                </a:lnTo>
                <a:lnTo>
                  <a:pt x="8" y="363"/>
                </a:lnTo>
                <a:lnTo>
                  <a:pt x="6" y="357"/>
                </a:lnTo>
                <a:lnTo>
                  <a:pt x="4" y="352"/>
                </a:lnTo>
                <a:lnTo>
                  <a:pt x="2" y="348"/>
                </a:lnTo>
                <a:lnTo>
                  <a:pt x="0" y="342"/>
                </a:lnTo>
                <a:lnTo>
                  <a:pt x="0" y="338"/>
                </a:lnTo>
                <a:lnTo>
                  <a:pt x="0" y="334"/>
                </a:lnTo>
                <a:lnTo>
                  <a:pt x="2" y="331"/>
                </a:lnTo>
                <a:lnTo>
                  <a:pt x="4" y="327"/>
                </a:lnTo>
                <a:lnTo>
                  <a:pt x="8" y="325"/>
                </a:lnTo>
                <a:lnTo>
                  <a:pt x="12" y="321"/>
                </a:lnTo>
                <a:lnTo>
                  <a:pt x="17" y="317"/>
                </a:lnTo>
                <a:lnTo>
                  <a:pt x="23" y="315"/>
                </a:lnTo>
                <a:lnTo>
                  <a:pt x="31" y="311"/>
                </a:lnTo>
                <a:lnTo>
                  <a:pt x="38" y="309"/>
                </a:lnTo>
                <a:lnTo>
                  <a:pt x="48" y="306"/>
                </a:lnTo>
                <a:lnTo>
                  <a:pt x="58" y="304"/>
                </a:lnTo>
                <a:lnTo>
                  <a:pt x="69" y="302"/>
                </a:lnTo>
                <a:lnTo>
                  <a:pt x="81" y="300"/>
                </a:lnTo>
                <a:lnTo>
                  <a:pt x="94" y="298"/>
                </a:lnTo>
                <a:lnTo>
                  <a:pt x="108" y="296"/>
                </a:lnTo>
                <a:lnTo>
                  <a:pt x="123" y="294"/>
                </a:lnTo>
                <a:lnTo>
                  <a:pt x="301" y="285"/>
                </a:lnTo>
                <a:lnTo>
                  <a:pt x="484" y="271"/>
                </a:lnTo>
                <a:lnTo>
                  <a:pt x="666" y="258"/>
                </a:lnTo>
                <a:lnTo>
                  <a:pt x="850" y="240"/>
                </a:lnTo>
                <a:lnTo>
                  <a:pt x="1037" y="221"/>
                </a:lnTo>
                <a:lnTo>
                  <a:pt x="1223" y="202"/>
                </a:lnTo>
                <a:lnTo>
                  <a:pt x="1411" y="179"/>
                </a:lnTo>
                <a:lnTo>
                  <a:pt x="1601" y="154"/>
                </a:lnTo>
                <a:lnTo>
                  <a:pt x="1639" y="148"/>
                </a:lnTo>
                <a:lnTo>
                  <a:pt x="1678" y="142"/>
                </a:lnTo>
                <a:lnTo>
                  <a:pt x="1716" y="137"/>
                </a:lnTo>
                <a:lnTo>
                  <a:pt x="1753" y="131"/>
                </a:lnTo>
                <a:lnTo>
                  <a:pt x="1789" y="125"/>
                </a:lnTo>
                <a:lnTo>
                  <a:pt x="1824" y="121"/>
                </a:lnTo>
                <a:lnTo>
                  <a:pt x="1858" y="116"/>
                </a:lnTo>
                <a:lnTo>
                  <a:pt x="1891" y="110"/>
                </a:lnTo>
                <a:lnTo>
                  <a:pt x="1924" y="106"/>
                </a:lnTo>
                <a:lnTo>
                  <a:pt x="1956" y="100"/>
                </a:lnTo>
                <a:lnTo>
                  <a:pt x="1987" y="96"/>
                </a:lnTo>
                <a:lnTo>
                  <a:pt x="2016" y="93"/>
                </a:lnTo>
                <a:lnTo>
                  <a:pt x="2046" y="89"/>
                </a:lnTo>
                <a:lnTo>
                  <a:pt x="2073" y="83"/>
                </a:lnTo>
                <a:lnTo>
                  <a:pt x="2100" y="79"/>
                </a:lnTo>
                <a:lnTo>
                  <a:pt x="2127" y="75"/>
                </a:lnTo>
                <a:lnTo>
                  <a:pt x="2154" y="71"/>
                </a:lnTo>
                <a:lnTo>
                  <a:pt x="2179" y="68"/>
                </a:lnTo>
                <a:lnTo>
                  <a:pt x="2202" y="66"/>
                </a:lnTo>
                <a:lnTo>
                  <a:pt x="2225" y="62"/>
                </a:lnTo>
                <a:lnTo>
                  <a:pt x="2248" y="58"/>
                </a:lnTo>
                <a:lnTo>
                  <a:pt x="2269" y="54"/>
                </a:lnTo>
                <a:lnTo>
                  <a:pt x="2290" y="52"/>
                </a:lnTo>
                <a:lnTo>
                  <a:pt x="2309" y="48"/>
                </a:lnTo>
                <a:lnTo>
                  <a:pt x="2329" y="47"/>
                </a:lnTo>
                <a:lnTo>
                  <a:pt x="2346" y="45"/>
                </a:lnTo>
                <a:lnTo>
                  <a:pt x="2363" y="41"/>
                </a:lnTo>
                <a:lnTo>
                  <a:pt x="2380" y="39"/>
                </a:lnTo>
                <a:lnTo>
                  <a:pt x="2396" y="37"/>
                </a:lnTo>
                <a:lnTo>
                  <a:pt x="2411" y="35"/>
                </a:lnTo>
                <a:lnTo>
                  <a:pt x="2425" y="33"/>
                </a:lnTo>
                <a:lnTo>
                  <a:pt x="2438" y="31"/>
                </a:lnTo>
                <a:lnTo>
                  <a:pt x="2467" y="23"/>
                </a:lnTo>
                <a:lnTo>
                  <a:pt x="2496" y="18"/>
                </a:lnTo>
                <a:lnTo>
                  <a:pt x="2523" y="12"/>
                </a:lnTo>
                <a:lnTo>
                  <a:pt x="2549" y="8"/>
                </a:lnTo>
                <a:lnTo>
                  <a:pt x="2574" y="4"/>
                </a:lnTo>
                <a:lnTo>
                  <a:pt x="2597" y="2"/>
                </a:lnTo>
                <a:lnTo>
                  <a:pt x="2618" y="0"/>
                </a:lnTo>
                <a:lnTo>
                  <a:pt x="26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3365500" y="2867025"/>
            <a:ext cx="2012950" cy="355600"/>
          </a:xfrm>
          <a:custGeom>
            <a:avLst/>
            <a:gdLst>
              <a:gd name="T0" fmla="*/ 2110 w 2538"/>
              <a:gd name="T1" fmla="*/ 0 h 447"/>
              <a:gd name="T2" fmla="*/ 2144 w 2538"/>
              <a:gd name="T3" fmla="*/ 3 h 447"/>
              <a:gd name="T4" fmla="*/ 2189 w 2538"/>
              <a:gd name="T5" fmla="*/ 9 h 447"/>
              <a:gd name="T6" fmla="*/ 2242 w 2538"/>
              <a:gd name="T7" fmla="*/ 19 h 447"/>
              <a:gd name="T8" fmla="*/ 2308 w 2538"/>
              <a:gd name="T9" fmla="*/ 32 h 447"/>
              <a:gd name="T10" fmla="*/ 2377 w 2538"/>
              <a:gd name="T11" fmla="*/ 50 h 447"/>
              <a:gd name="T12" fmla="*/ 2434 w 2538"/>
              <a:gd name="T13" fmla="*/ 69 h 447"/>
              <a:gd name="T14" fmla="*/ 2480 w 2538"/>
              <a:gd name="T15" fmla="*/ 88 h 447"/>
              <a:gd name="T16" fmla="*/ 2513 w 2538"/>
              <a:gd name="T17" fmla="*/ 105 h 447"/>
              <a:gd name="T18" fmla="*/ 2532 w 2538"/>
              <a:gd name="T19" fmla="*/ 124 h 447"/>
              <a:gd name="T20" fmla="*/ 2538 w 2538"/>
              <a:gd name="T21" fmla="*/ 142 h 447"/>
              <a:gd name="T22" fmla="*/ 2530 w 2538"/>
              <a:gd name="T23" fmla="*/ 165 h 447"/>
              <a:gd name="T24" fmla="*/ 2507 w 2538"/>
              <a:gd name="T25" fmla="*/ 186 h 447"/>
              <a:gd name="T26" fmla="*/ 2467 w 2538"/>
              <a:gd name="T27" fmla="*/ 207 h 447"/>
              <a:gd name="T28" fmla="*/ 2413 w 2538"/>
              <a:gd name="T29" fmla="*/ 224 h 447"/>
              <a:gd name="T30" fmla="*/ 2342 w 2538"/>
              <a:gd name="T31" fmla="*/ 240 h 447"/>
              <a:gd name="T32" fmla="*/ 2246 w 2538"/>
              <a:gd name="T33" fmla="*/ 251 h 447"/>
              <a:gd name="T34" fmla="*/ 2146 w 2538"/>
              <a:gd name="T35" fmla="*/ 261 h 447"/>
              <a:gd name="T36" fmla="*/ 2052 w 2538"/>
              <a:gd name="T37" fmla="*/ 270 h 447"/>
              <a:gd name="T38" fmla="*/ 1966 w 2538"/>
              <a:gd name="T39" fmla="*/ 278 h 447"/>
              <a:gd name="T40" fmla="*/ 1885 w 2538"/>
              <a:gd name="T41" fmla="*/ 288 h 447"/>
              <a:gd name="T42" fmla="*/ 1824 w 2538"/>
              <a:gd name="T43" fmla="*/ 295 h 447"/>
              <a:gd name="T44" fmla="*/ 1783 w 2538"/>
              <a:gd name="T45" fmla="*/ 299 h 447"/>
              <a:gd name="T46" fmla="*/ 1734 w 2538"/>
              <a:gd name="T47" fmla="*/ 305 h 447"/>
              <a:gd name="T48" fmla="*/ 1672 w 2538"/>
              <a:gd name="T49" fmla="*/ 313 h 447"/>
              <a:gd name="T50" fmla="*/ 1603 w 2538"/>
              <a:gd name="T51" fmla="*/ 320 h 447"/>
              <a:gd name="T52" fmla="*/ 1522 w 2538"/>
              <a:gd name="T53" fmla="*/ 330 h 447"/>
              <a:gd name="T54" fmla="*/ 1434 w 2538"/>
              <a:gd name="T55" fmla="*/ 341 h 447"/>
              <a:gd name="T56" fmla="*/ 1334 w 2538"/>
              <a:gd name="T57" fmla="*/ 355 h 447"/>
              <a:gd name="T58" fmla="*/ 1227 w 2538"/>
              <a:gd name="T59" fmla="*/ 368 h 447"/>
              <a:gd name="T60" fmla="*/ 1110 w 2538"/>
              <a:gd name="T61" fmla="*/ 382 h 447"/>
              <a:gd name="T62" fmla="*/ 983 w 2538"/>
              <a:gd name="T63" fmla="*/ 399 h 447"/>
              <a:gd name="T64" fmla="*/ 843 w 2538"/>
              <a:gd name="T65" fmla="*/ 416 h 447"/>
              <a:gd name="T66" fmla="*/ 712 w 2538"/>
              <a:gd name="T67" fmla="*/ 428 h 447"/>
              <a:gd name="T68" fmla="*/ 599 w 2538"/>
              <a:gd name="T69" fmla="*/ 437 h 447"/>
              <a:gd name="T70" fmla="*/ 499 w 2538"/>
              <a:gd name="T71" fmla="*/ 443 h 447"/>
              <a:gd name="T72" fmla="*/ 417 w 2538"/>
              <a:gd name="T73" fmla="*/ 447 h 447"/>
              <a:gd name="T74" fmla="*/ 336 w 2538"/>
              <a:gd name="T75" fmla="*/ 447 h 447"/>
              <a:gd name="T76" fmla="*/ 240 w 2538"/>
              <a:gd name="T77" fmla="*/ 443 h 447"/>
              <a:gd name="T78" fmla="*/ 158 w 2538"/>
              <a:gd name="T79" fmla="*/ 430 h 447"/>
              <a:gd name="T80" fmla="*/ 119 w 2538"/>
              <a:gd name="T81" fmla="*/ 418 h 447"/>
              <a:gd name="T82" fmla="*/ 77 w 2538"/>
              <a:gd name="T83" fmla="*/ 399 h 447"/>
              <a:gd name="T84" fmla="*/ 42 w 2538"/>
              <a:gd name="T85" fmla="*/ 382 h 447"/>
              <a:gd name="T86" fmla="*/ 19 w 2538"/>
              <a:gd name="T87" fmla="*/ 366 h 447"/>
              <a:gd name="T88" fmla="*/ 4 w 2538"/>
              <a:gd name="T89" fmla="*/ 349 h 447"/>
              <a:gd name="T90" fmla="*/ 0 w 2538"/>
              <a:gd name="T91" fmla="*/ 332 h 447"/>
              <a:gd name="T92" fmla="*/ 8 w 2538"/>
              <a:gd name="T93" fmla="*/ 305 h 447"/>
              <a:gd name="T94" fmla="*/ 31 w 2538"/>
              <a:gd name="T95" fmla="*/ 284 h 447"/>
              <a:gd name="T96" fmla="*/ 69 w 2538"/>
              <a:gd name="T97" fmla="*/ 266 h 447"/>
              <a:gd name="T98" fmla="*/ 121 w 2538"/>
              <a:gd name="T99" fmla="*/ 255 h 447"/>
              <a:gd name="T100" fmla="*/ 190 w 2538"/>
              <a:gd name="T101" fmla="*/ 247 h 447"/>
              <a:gd name="T102" fmla="*/ 833 w 2538"/>
              <a:gd name="T103" fmla="*/ 176 h 447"/>
              <a:gd name="T104" fmla="*/ 1438 w 2538"/>
              <a:gd name="T105" fmla="*/ 96 h 447"/>
              <a:gd name="T106" fmla="*/ 1864 w 2538"/>
              <a:gd name="T107" fmla="*/ 27 h 447"/>
              <a:gd name="T108" fmla="*/ 1939 w 2538"/>
              <a:gd name="T109" fmla="*/ 17 h 447"/>
              <a:gd name="T110" fmla="*/ 1998 w 2538"/>
              <a:gd name="T111" fmla="*/ 9 h 447"/>
              <a:gd name="T112" fmla="*/ 2043 w 2538"/>
              <a:gd name="T113" fmla="*/ 3 h 447"/>
              <a:gd name="T114" fmla="*/ 2073 w 2538"/>
              <a:gd name="T115" fmla="*/ 2 h 447"/>
              <a:gd name="T116" fmla="*/ 2093 w 2538"/>
              <a:gd name="T117" fmla="*/ 0 h 44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38"/>
              <a:gd name="T178" fmla="*/ 0 h 447"/>
              <a:gd name="T179" fmla="*/ 2538 w 2538"/>
              <a:gd name="T180" fmla="*/ 447 h 44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38" h="447">
                <a:moveTo>
                  <a:pt x="2093" y="0"/>
                </a:moveTo>
                <a:lnTo>
                  <a:pt x="2100" y="0"/>
                </a:lnTo>
                <a:lnTo>
                  <a:pt x="2110" y="0"/>
                </a:lnTo>
                <a:lnTo>
                  <a:pt x="2119" y="2"/>
                </a:lnTo>
                <a:lnTo>
                  <a:pt x="2131" y="2"/>
                </a:lnTo>
                <a:lnTo>
                  <a:pt x="2144" y="3"/>
                </a:lnTo>
                <a:lnTo>
                  <a:pt x="2158" y="5"/>
                </a:lnTo>
                <a:lnTo>
                  <a:pt x="2173" y="7"/>
                </a:lnTo>
                <a:lnTo>
                  <a:pt x="2189" y="9"/>
                </a:lnTo>
                <a:lnTo>
                  <a:pt x="2206" y="11"/>
                </a:lnTo>
                <a:lnTo>
                  <a:pt x="2223" y="15"/>
                </a:lnTo>
                <a:lnTo>
                  <a:pt x="2242" y="19"/>
                </a:lnTo>
                <a:lnTo>
                  <a:pt x="2263" y="23"/>
                </a:lnTo>
                <a:lnTo>
                  <a:pt x="2285" y="27"/>
                </a:lnTo>
                <a:lnTo>
                  <a:pt x="2308" y="32"/>
                </a:lnTo>
                <a:lnTo>
                  <a:pt x="2331" y="36"/>
                </a:lnTo>
                <a:lnTo>
                  <a:pt x="2356" y="42"/>
                </a:lnTo>
                <a:lnTo>
                  <a:pt x="2377" y="50"/>
                </a:lnTo>
                <a:lnTo>
                  <a:pt x="2398" y="57"/>
                </a:lnTo>
                <a:lnTo>
                  <a:pt x="2417" y="63"/>
                </a:lnTo>
                <a:lnTo>
                  <a:pt x="2434" y="69"/>
                </a:lnTo>
                <a:lnTo>
                  <a:pt x="2452" y="76"/>
                </a:lnTo>
                <a:lnTo>
                  <a:pt x="2467" y="82"/>
                </a:lnTo>
                <a:lnTo>
                  <a:pt x="2480" y="88"/>
                </a:lnTo>
                <a:lnTo>
                  <a:pt x="2492" y="94"/>
                </a:lnTo>
                <a:lnTo>
                  <a:pt x="2503" y="99"/>
                </a:lnTo>
                <a:lnTo>
                  <a:pt x="2513" y="105"/>
                </a:lnTo>
                <a:lnTo>
                  <a:pt x="2521" y="113"/>
                </a:lnTo>
                <a:lnTo>
                  <a:pt x="2526" y="119"/>
                </a:lnTo>
                <a:lnTo>
                  <a:pt x="2532" y="124"/>
                </a:lnTo>
                <a:lnTo>
                  <a:pt x="2534" y="130"/>
                </a:lnTo>
                <a:lnTo>
                  <a:pt x="2538" y="136"/>
                </a:lnTo>
                <a:lnTo>
                  <a:pt x="2538" y="142"/>
                </a:lnTo>
                <a:lnTo>
                  <a:pt x="2536" y="149"/>
                </a:lnTo>
                <a:lnTo>
                  <a:pt x="2534" y="157"/>
                </a:lnTo>
                <a:lnTo>
                  <a:pt x="2530" y="165"/>
                </a:lnTo>
                <a:lnTo>
                  <a:pt x="2524" y="172"/>
                </a:lnTo>
                <a:lnTo>
                  <a:pt x="2517" y="178"/>
                </a:lnTo>
                <a:lnTo>
                  <a:pt x="2507" y="186"/>
                </a:lnTo>
                <a:lnTo>
                  <a:pt x="2496" y="194"/>
                </a:lnTo>
                <a:lnTo>
                  <a:pt x="2482" y="199"/>
                </a:lnTo>
                <a:lnTo>
                  <a:pt x="2467" y="207"/>
                </a:lnTo>
                <a:lnTo>
                  <a:pt x="2452" y="213"/>
                </a:lnTo>
                <a:lnTo>
                  <a:pt x="2432" y="218"/>
                </a:lnTo>
                <a:lnTo>
                  <a:pt x="2413" y="224"/>
                </a:lnTo>
                <a:lnTo>
                  <a:pt x="2390" y="230"/>
                </a:lnTo>
                <a:lnTo>
                  <a:pt x="2367" y="236"/>
                </a:lnTo>
                <a:lnTo>
                  <a:pt x="2342" y="240"/>
                </a:lnTo>
                <a:lnTo>
                  <a:pt x="2315" y="245"/>
                </a:lnTo>
                <a:lnTo>
                  <a:pt x="2281" y="249"/>
                </a:lnTo>
                <a:lnTo>
                  <a:pt x="2246" y="251"/>
                </a:lnTo>
                <a:lnTo>
                  <a:pt x="2212" y="255"/>
                </a:lnTo>
                <a:lnTo>
                  <a:pt x="2179" y="259"/>
                </a:lnTo>
                <a:lnTo>
                  <a:pt x="2146" y="261"/>
                </a:lnTo>
                <a:lnTo>
                  <a:pt x="2114" y="265"/>
                </a:lnTo>
                <a:lnTo>
                  <a:pt x="2083" y="266"/>
                </a:lnTo>
                <a:lnTo>
                  <a:pt x="2052" y="270"/>
                </a:lnTo>
                <a:lnTo>
                  <a:pt x="2023" y="272"/>
                </a:lnTo>
                <a:lnTo>
                  <a:pt x="1995" y="276"/>
                </a:lnTo>
                <a:lnTo>
                  <a:pt x="1966" y="278"/>
                </a:lnTo>
                <a:lnTo>
                  <a:pt x="1937" y="282"/>
                </a:lnTo>
                <a:lnTo>
                  <a:pt x="1912" y="284"/>
                </a:lnTo>
                <a:lnTo>
                  <a:pt x="1885" y="288"/>
                </a:lnTo>
                <a:lnTo>
                  <a:pt x="1860" y="291"/>
                </a:lnTo>
                <a:lnTo>
                  <a:pt x="1835" y="293"/>
                </a:lnTo>
                <a:lnTo>
                  <a:pt x="1824" y="295"/>
                </a:lnTo>
                <a:lnTo>
                  <a:pt x="1812" y="297"/>
                </a:lnTo>
                <a:lnTo>
                  <a:pt x="1799" y="299"/>
                </a:lnTo>
                <a:lnTo>
                  <a:pt x="1783" y="299"/>
                </a:lnTo>
                <a:lnTo>
                  <a:pt x="1768" y="301"/>
                </a:lnTo>
                <a:lnTo>
                  <a:pt x="1751" y="303"/>
                </a:lnTo>
                <a:lnTo>
                  <a:pt x="1734" y="305"/>
                </a:lnTo>
                <a:lnTo>
                  <a:pt x="1714" y="309"/>
                </a:lnTo>
                <a:lnTo>
                  <a:pt x="1693" y="311"/>
                </a:lnTo>
                <a:lnTo>
                  <a:pt x="1672" y="313"/>
                </a:lnTo>
                <a:lnTo>
                  <a:pt x="1651" y="314"/>
                </a:lnTo>
                <a:lnTo>
                  <a:pt x="1628" y="318"/>
                </a:lnTo>
                <a:lnTo>
                  <a:pt x="1603" y="320"/>
                </a:lnTo>
                <a:lnTo>
                  <a:pt x="1578" y="324"/>
                </a:lnTo>
                <a:lnTo>
                  <a:pt x="1551" y="328"/>
                </a:lnTo>
                <a:lnTo>
                  <a:pt x="1522" y="330"/>
                </a:lnTo>
                <a:lnTo>
                  <a:pt x="1496" y="334"/>
                </a:lnTo>
                <a:lnTo>
                  <a:pt x="1465" y="338"/>
                </a:lnTo>
                <a:lnTo>
                  <a:pt x="1434" y="341"/>
                </a:lnTo>
                <a:lnTo>
                  <a:pt x="1401" y="345"/>
                </a:lnTo>
                <a:lnTo>
                  <a:pt x="1369" y="349"/>
                </a:lnTo>
                <a:lnTo>
                  <a:pt x="1334" y="355"/>
                </a:lnTo>
                <a:lnTo>
                  <a:pt x="1300" y="359"/>
                </a:lnTo>
                <a:lnTo>
                  <a:pt x="1263" y="362"/>
                </a:lnTo>
                <a:lnTo>
                  <a:pt x="1227" y="368"/>
                </a:lnTo>
                <a:lnTo>
                  <a:pt x="1188" y="372"/>
                </a:lnTo>
                <a:lnTo>
                  <a:pt x="1150" y="378"/>
                </a:lnTo>
                <a:lnTo>
                  <a:pt x="1110" y="382"/>
                </a:lnTo>
                <a:lnTo>
                  <a:pt x="1067" y="387"/>
                </a:lnTo>
                <a:lnTo>
                  <a:pt x="1025" y="393"/>
                </a:lnTo>
                <a:lnTo>
                  <a:pt x="983" y="399"/>
                </a:lnTo>
                <a:lnTo>
                  <a:pt x="937" y="405"/>
                </a:lnTo>
                <a:lnTo>
                  <a:pt x="889" y="410"/>
                </a:lnTo>
                <a:lnTo>
                  <a:pt x="843" y="416"/>
                </a:lnTo>
                <a:lnTo>
                  <a:pt x="797" y="420"/>
                </a:lnTo>
                <a:lnTo>
                  <a:pt x="755" y="424"/>
                </a:lnTo>
                <a:lnTo>
                  <a:pt x="712" y="428"/>
                </a:lnTo>
                <a:lnTo>
                  <a:pt x="672" y="432"/>
                </a:lnTo>
                <a:lnTo>
                  <a:pt x="636" y="435"/>
                </a:lnTo>
                <a:lnTo>
                  <a:pt x="599" y="437"/>
                </a:lnTo>
                <a:lnTo>
                  <a:pt x="565" y="441"/>
                </a:lnTo>
                <a:lnTo>
                  <a:pt x="532" y="443"/>
                </a:lnTo>
                <a:lnTo>
                  <a:pt x="499" y="443"/>
                </a:lnTo>
                <a:lnTo>
                  <a:pt x="470" y="445"/>
                </a:lnTo>
                <a:lnTo>
                  <a:pt x="444" y="447"/>
                </a:lnTo>
                <a:lnTo>
                  <a:pt x="417" y="447"/>
                </a:lnTo>
                <a:lnTo>
                  <a:pt x="394" y="447"/>
                </a:lnTo>
                <a:lnTo>
                  <a:pt x="371" y="447"/>
                </a:lnTo>
                <a:lnTo>
                  <a:pt x="336" y="447"/>
                </a:lnTo>
                <a:lnTo>
                  <a:pt x="302" y="447"/>
                </a:lnTo>
                <a:lnTo>
                  <a:pt x="271" y="445"/>
                </a:lnTo>
                <a:lnTo>
                  <a:pt x="240" y="443"/>
                </a:lnTo>
                <a:lnTo>
                  <a:pt x="211" y="439"/>
                </a:lnTo>
                <a:lnTo>
                  <a:pt x="184" y="435"/>
                </a:lnTo>
                <a:lnTo>
                  <a:pt x="158" y="430"/>
                </a:lnTo>
                <a:lnTo>
                  <a:pt x="146" y="426"/>
                </a:lnTo>
                <a:lnTo>
                  <a:pt x="135" y="424"/>
                </a:lnTo>
                <a:lnTo>
                  <a:pt x="119" y="418"/>
                </a:lnTo>
                <a:lnTo>
                  <a:pt x="104" y="412"/>
                </a:lnTo>
                <a:lnTo>
                  <a:pt x="90" y="407"/>
                </a:lnTo>
                <a:lnTo>
                  <a:pt x="77" y="399"/>
                </a:lnTo>
                <a:lnTo>
                  <a:pt x="63" y="393"/>
                </a:lnTo>
                <a:lnTo>
                  <a:pt x="54" y="387"/>
                </a:lnTo>
                <a:lnTo>
                  <a:pt x="42" y="382"/>
                </a:lnTo>
                <a:lnTo>
                  <a:pt x="35" y="378"/>
                </a:lnTo>
                <a:lnTo>
                  <a:pt x="27" y="372"/>
                </a:lnTo>
                <a:lnTo>
                  <a:pt x="19" y="366"/>
                </a:lnTo>
                <a:lnTo>
                  <a:pt x="14" y="361"/>
                </a:lnTo>
                <a:lnTo>
                  <a:pt x="8" y="355"/>
                </a:lnTo>
                <a:lnTo>
                  <a:pt x="4" y="349"/>
                </a:lnTo>
                <a:lnTo>
                  <a:pt x="2" y="343"/>
                </a:lnTo>
                <a:lnTo>
                  <a:pt x="0" y="338"/>
                </a:lnTo>
                <a:lnTo>
                  <a:pt x="0" y="332"/>
                </a:lnTo>
                <a:lnTo>
                  <a:pt x="0" y="322"/>
                </a:lnTo>
                <a:lnTo>
                  <a:pt x="2" y="313"/>
                </a:lnTo>
                <a:lnTo>
                  <a:pt x="8" y="305"/>
                </a:lnTo>
                <a:lnTo>
                  <a:pt x="14" y="297"/>
                </a:lnTo>
                <a:lnTo>
                  <a:pt x="21" y="291"/>
                </a:lnTo>
                <a:lnTo>
                  <a:pt x="31" y="284"/>
                </a:lnTo>
                <a:lnTo>
                  <a:pt x="42" y="278"/>
                </a:lnTo>
                <a:lnTo>
                  <a:pt x="54" y="272"/>
                </a:lnTo>
                <a:lnTo>
                  <a:pt x="69" y="266"/>
                </a:lnTo>
                <a:lnTo>
                  <a:pt x="85" y="263"/>
                </a:lnTo>
                <a:lnTo>
                  <a:pt x="102" y="259"/>
                </a:lnTo>
                <a:lnTo>
                  <a:pt x="121" y="255"/>
                </a:lnTo>
                <a:lnTo>
                  <a:pt x="142" y="251"/>
                </a:lnTo>
                <a:lnTo>
                  <a:pt x="165" y="249"/>
                </a:lnTo>
                <a:lnTo>
                  <a:pt x="190" y="247"/>
                </a:lnTo>
                <a:lnTo>
                  <a:pt x="215" y="245"/>
                </a:lnTo>
                <a:lnTo>
                  <a:pt x="628" y="201"/>
                </a:lnTo>
                <a:lnTo>
                  <a:pt x="833" y="176"/>
                </a:lnTo>
                <a:lnTo>
                  <a:pt x="1035" y="151"/>
                </a:lnTo>
                <a:lnTo>
                  <a:pt x="1238" y="124"/>
                </a:lnTo>
                <a:lnTo>
                  <a:pt x="1438" y="96"/>
                </a:lnTo>
                <a:lnTo>
                  <a:pt x="1638" y="65"/>
                </a:lnTo>
                <a:lnTo>
                  <a:pt x="1835" y="30"/>
                </a:lnTo>
                <a:lnTo>
                  <a:pt x="1864" y="27"/>
                </a:lnTo>
                <a:lnTo>
                  <a:pt x="1891" y="23"/>
                </a:lnTo>
                <a:lnTo>
                  <a:pt x="1916" y="21"/>
                </a:lnTo>
                <a:lnTo>
                  <a:pt x="1939" y="17"/>
                </a:lnTo>
                <a:lnTo>
                  <a:pt x="1960" y="15"/>
                </a:lnTo>
                <a:lnTo>
                  <a:pt x="1979" y="13"/>
                </a:lnTo>
                <a:lnTo>
                  <a:pt x="1998" y="9"/>
                </a:lnTo>
                <a:lnTo>
                  <a:pt x="2014" y="7"/>
                </a:lnTo>
                <a:lnTo>
                  <a:pt x="2029" y="5"/>
                </a:lnTo>
                <a:lnTo>
                  <a:pt x="2043" y="3"/>
                </a:lnTo>
                <a:lnTo>
                  <a:pt x="2054" y="3"/>
                </a:lnTo>
                <a:lnTo>
                  <a:pt x="2066" y="2"/>
                </a:lnTo>
                <a:lnTo>
                  <a:pt x="2073" y="2"/>
                </a:lnTo>
                <a:lnTo>
                  <a:pt x="2081" y="0"/>
                </a:lnTo>
                <a:lnTo>
                  <a:pt x="2087" y="0"/>
                </a:lnTo>
                <a:lnTo>
                  <a:pt x="209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3429000" y="3429000"/>
            <a:ext cx="1822450" cy="309563"/>
          </a:xfrm>
          <a:custGeom>
            <a:avLst/>
            <a:gdLst>
              <a:gd name="T0" fmla="*/ 1921 w 2296"/>
              <a:gd name="T1" fmla="*/ 0 h 392"/>
              <a:gd name="T2" fmla="*/ 1962 w 2296"/>
              <a:gd name="T3" fmla="*/ 6 h 392"/>
              <a:gd name="T4" fmla="*/ 2008 w 2296"/>
              <a:gd name="T5" fmla="*/ 17 h 392"/>
              <a:gd name="T6" fmla="*/ 2060 w 2296"/>
              <a:gd name="T7" fmla="*/ 37 h 392"/>
              <a:gd name="T8" fmla="*/ 2117 w 2296"/>
              <a:gd name="T9" fmla="*/ 60 h 392"/>
              <a:gd name="T10" fmla="*/ 2175 w 2296"/>
              <a:gd name="T11" fmla="*/ 90 h 392"/>
              <a:gd name="T12" fmla="*/ 2217 w 2296"/>
              <a:gd name="T13" fmla="*/ 119 h 392"/>
              <a:gd name="T14" fmla="*/ 2252 w 2296"/>
              <a:gd name="T15" fmla="*/ 146 h 392"/>
              <a:gd name="T16" fmla="*/ 2275 w 2296"/>
              <a:gd name="T17" fmla="*/ 171 h 392"/>
              <a:gd name="T18" fmla="*/ 2290 w 2296"/>
              <a:gd name="T19" fmla="*/ 192 h 392"/>
              <a:gd name="T20" fmla="*/ 2296 w 2296"/>
              <a:gd name="T21" fmla="*/ 215 h 392"/>
              <a:gd name="T22" fmla="*/ 2292 w 2296"/>
              <a:gd name="T23" fmla="*/ 230 h 392"/>
              <a:gd name="T24" fmla="*/ 2280 w 2296"/>
              <a:gd name="T25" fmla="*/ 244 h 392"/>
              <a:gd name="T26" fmla="*/ 2263 w 2296"/>
              <a:gd name="T27" fmla="*/ 253 h 392"/>
              <a:gd name="T28" fmla="*/ 2240 w 2296"/>
              <a:gd name="T29" fmla="*/ 259 h 392"/>
              <a:gd name="T30" fmla="*/ 2211 w 2296"/>
              <a:gd name="T31" fmla="*/ 263 h 392"/>
              <a:gd name="T32" fmla="*/ 2113 w 2296"/>
              <a:gd name="T33" fmla="*/ 263 h 392"/>
              <a:gd name="T34" fmla="*/ 1987 w 2296"/>
              <a:gd name="T35" fmla="*/ 267 h 392"/>
              <a:gd name="T36" fmla="*/ 1864 w 2296"/>
              <a:gd name="T37" fmla="*/ 271 h 392"/>
              <a:gd name="T38" fmla="*/ 1633 w 2296"/>
              <a:gd name="T39" fmla="*/ 288 h 392"/>
              <a:gd name="T40" fmla="*/ 1449 w 2296"/>
              <a:gd name="T41" fmla="*/ 303 h 392"/>
              <a:gd name="T42" fmla="*/ 1296 w 2296"/>
              <a:gd name="T43" fmla="*/ 315 h 392"/>
              <a:gd name="T44" fmla="*/ 1159 w 2296"/>
              <a:gd name="T45" fmla="*/ 326 h 392"/>
              <a:gd name="T46" fmla="*/ 1040 w 2296"/>
              <a:gd name="T47" fmla="*/ 336 h 392"/>
              <a:gd name="T48" fmla="*/ 937 w 2296"/>
              <a:gd name="T49" fmla="*/ 346 h 392"/>
              <a:gd name="T50" fmla="*/ 848 w 2296"/>
              <a:gd name="T51" fmla="*/ 351 h 392"/>
              <a:gd name="T52" fmla="*/ 775 w 2296"/>
              <a:gd name="T53" fmla="*/ 357 h 392"/>
              <a:gd name="T54" fmla="*/ 720 w 2296"/>
              <a:gd name="T55" fmla="*/ 363 h 392"/>
              <a:gd name="T56" fmla="*/ 679 w 2296"/>
              <a:gd name="T57" fmla="*/ 365 h 392"/>
              <a:gd name="T58" fmla="*/ 656 w 2296"/>
              <a:gd name="T59" fmla="*/ 367 h 392"/>
              <a:gd name="T60" fmla="*/ 647 w 2296"/>
              <a:gd name="T61" fmla="*/ 369 h 392"/>
              <a:gd name="T62" fmla="*/ 560 w 2296"/>
              <a:gd name="T63" fmla="*/ 376 h 392"/>
              <a:gd name="T64" fmla="*/ 480 w 2296"/>
              <a:gd name="T65" fmla="*/ 384 h 392"/>
              <a:gd name="T66" fmla="*/ 407 w 2296"/>
              <a:gd name="T67" fmla="*/ 388 h 392"/>
              <a:gd name="T68" fmla="*/ 343 w 2296"/>
              <a:gd name="T69" fmla="*/ 392 h 392"/>
              <a:gd name="T70" fmla="*/ 286 w 2296"/>
              <a:gd name="T71" fmla="*/ 392 h 392"/>
              <a:gd name="T72" fmla="*/ 232 w 2296"/>
              <a:gd name="T73" fmla="*/ 392 h 392"/>
              <a:gd name="T74" fmla="*/ 182 w 2296"/>
              <a:gd name="T75" fmla="*/ 388 h 392"/>
              <a:gd name="T76" fmla="*/ 138 w 2296"/>
              <a:gd name="T77" fmla="*/ 378 h 392"/>
              <a:gd name="T78" fmla="*/ 101 w 2296"/>
              <a:gd name="T79" fmla="*/ 367 h 392"/>
              <a:gd name="T80" fmla="*/ 71 w 2296"/>
              <a:gd name="T81" fmla="*/ 349 h 392"/>
              <a:gd name="T82" fmla="*/ 42 w 2296"/>
              <a:gd name="T83" fmla="*/ 324 h 392"/>
              <a:gd name="T84" fmla="*/ 13 w 2296"/>
              <a:gd name="T85" fmla="*/ 288 h 392"/>
              <a:gd name="T86" fmla="*/ 0 w 2296"/>
              <a:gd name="T87" fmla="*/ 252 h 392"/>
              <a:gd name="T88" fmla="*/ 2 w 2296"/>
              <a:gd name="T89" fmla="*/ 225 h 392"/>
              <a:gd name="T90" fmla="*/ 7 w 2296"/>
              <a:gd name="T91" fmla="*/ 205 h 392"/>
              <a:gd name="T92" fmla="*/ 21 w 2296"/>
              <a:gd name="T93" fmla="*/ 192 h 392"/>
              <a:gd name="T94" fmla="*/ 40 w 2296"/>
              <a:gd name="T95" fmla="*/ 182 h 392"/>
              <a:gd name="T96" fmla="*/ 65 w 2296"/>
              <a:gd name="T97" fmla="*/ 179 h 392"/>
              <a:gd name="T98" fmla="*/ 267 w 2296"/>
              <a:gd name="T99" fmla="*/ 167 h 392"/>
              <a:gd name="T100" fmla="*/ 785 w 2296"/>
              <a:gd name="T101" fmla="*/ 127 h 392"/>
              <a:gd name="T102" fmla="*/ 1278 w 2296"/>
              <a:gd name="T103" fmla="*/ 71 h 392"/>
              <a:gd name="T104" fmla="*/ 1520 w 2296"/>
              <a:gd name="T105" fmla="*/ 37 h 392"/>
              <a:gd name="T106" fmla="*/ 1631 w 2296"/>
              <a:gd name="T107" fmla="*/ 23 h 392"/>
              <a:gd name="T108" fmla="*/ 1726 w 2296"/>
              <a:gd name="T109" fmla="*/ 12 h 392"/>
              <a:gd name="T110" fmla="*/ 1804 w 2296"/>
              <a:gd name="T111" fmla="*/ 4 h 392"/>
              <a:gd name="T112" fmla="*/ 1866 w 2296"/>
              <a:gd name="T113" fmla="*/ 0 h 392"/>
              <a:gd name="T114" fmla="*/ 1896 w 2296"/>
              <a:gd name="T115" fmla="*/ 0 h 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96"/>
              <a:gd name="T175" fmla="*/ 0 h 392"/>
              <a:gd name="T176" fmla="*/ 2296 w 2296"/>
              <a:gd name="T177" fmla="*/ 392 h 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96" h="392">
                <a:moveTo>
                  <a:pt x="1896" y="0"/>
                </a:moveTo>
                <a:lnTo>
                  <a:pt x="1908" y="0"/>
                </a:lnTo>
                <a:lnTo>
                  <a:pt x="1921" y="0"/>
                </a:lnTo>
                <a:lnTo>
                  <a:pt x="1933" y="2"/>
                </a:lnTo>
                <a:lnTo>
                  <a:pt x="1946" y="4"/>
                </a:lnTo>
                <a:lnTo>
                  <a:pt x="1962" y="6"/>
                </a:lnTo>
                <a:lnTo>
                  <a:pt x="1977" y="10"/>
                </a:lnTo>
                <a:lnTo>
                  <a:pt x="1992" y="14"/>
                </a:lnTo>
                <a:lnTo>
                  <a:pt x="2008" y="17"/>
                </a:lnTo>
                <a:lnTo>
                  <a:pt x="2025" y="23"/>
                </a:lnTo>
                <a:lnTo>
                  <a:pt x="2042" y="29"/>
                </a:lnTo>
                <a:lnTo>
                  <a:pt x="2060" y="37"/>
                </a:lnTo>
                <a:lnTo>
                  <a:pt x="2079" y="42"/>
                </a:lnTo>
                <a:lnTo>
                  <a:pt x="2098" y="52"/>
                </a:lnTo>
                <a:lnTo>
                  <a:pt x="2117" y="60"/>
                </a:lnTo>
                <a:lnTo>
                  <a:pt x="2138" y="69"/>
                </a:lnTo>
                <a:lnTo>
                  <a:pt x="2159" y="79"/>
                </a:lnTo>
                <a:lnTo>
                  <a:pt x="2175" y="90"/>
                </a:lnTo>
                <a:lnTo>
                  <a:pt x="2190" y="100"/>
                </a:lnTo>
                <a:lnTo>
                  <a:pt x="2205" y="109"/>
                </a:lnTo>
                <a:lnTo>
                  <a:pt x="2217" y="119"/>
                </a:lnTo>
                <a:lnTo>
                  <a:pt x="2230" y="129"/>
                </a:lnTo>
                <a:lnTo>
                  <a:pt x="2240" y="136"/>
                </a:lnTo>
                <a:lnTo>
                  <a:pt x="2252" y="146"/>
                </a:lnTo>
                <a:lnTo>
                  <a:pt x="2259" y="154"/>
                </a:lnTo>
                <a:lnTo>
                  <a:pt x="2269" y="161"/>
                </a:lnTo>
                <a:lnTo>
                  <a:pt x="2275" y="171"/>
                </a:lnTo>
                <a:lnTo>
                  <a:pt x="2280" y="179"/>
                </a:lnTo>
                <a:lnTo>
                  <a:pt x="2286" y="186"/>
                </a:lnTo>
                <a:lnTo>
                  <a:pt x="2290" y="192"/>
                </a:lnTo>
                <a:lnTo>
                  <a:pt x="2292" y="200"/>
                </a:lnTo>
                <a:lnTo>
                  <a:pt x="2294" y="207"/>
                </a:lnTo>
                <a:lnTo>
                  <a:pt x="2296" y="215"/>
                </a:lnTo>
                <a:lnTo>
                  <a:pt x="2294" y="221"/>
                </a:lnTo>
                <a:lnTo>
                  <a:pt x="2294" y="225"/>
                </a:lnTo>
                <a:lnTo>
                  <a:pt x="2292" y="230"/>
                </a:lnTo>
                <a:lnTo>
                  <a:pt x="2288" y="234"/>
                </a:lnTo>
                <a:lnTo>
                  <a:pt x="2284" y="240"/>
                </a:lnTo>
                <a:lnTo>
                  <a:pt x="2280" y="244"/>
                </a:lnTo>
                <a:lnTo>
                  <a:pt x="2276" y="248"/>
                </a:lnTo>
                <a:lnTo>
                  <a:pt x="2271" y="250"/>
                </a:lnTo>
                <a:lnTo>
                  <a:pt x="2263" y="253"/>
                </a:lnTo>
                <a:lnTo>
                  <a:pt x="2257" y="255"/>
                </a:lnTo>
                <a:lnTo>
                  <a:pt x="2250" y="257"/>
                </a:lnTo>
                <a:lnTo>
                  <a:pt x="2240" y="259"/>
                </a:lnTo>
                <a:lnTo>
                  <a:pt x="2232" y="261"/>
                </a:lnTo>
                <a:lnTo>
                  <a:pt x="2221" y="263"/>
                </a:lnTo>
                <a:lnTo>
                  <a:pt x="2211" y="263"/>
                </a:lnTo>
                <a:lnTo>
                  <a:pt x="2200" y="263"/>
                </a:lnTo>
                <a:lnTo>
                  <a:pt x="2156" y="263"/>
                </a:lnTo>
                <a:lnTo>
                  <a:pt x="2113" y="263"/>
                </a:lnTo>
                <a:lnTo>
                  <a:pt x="2069" y="265"/>
                </a:lnTo>
                <a:lnTo>
                  <a:pt x="2027" y="265"/>
                </a:lnTo>
                <a:lnTo>
                  <a:pt x="1987" y="267"/>
                </a:lnTo>
                <a:lnTo>
                  <a:pt x="1944" y="269"/>
                </a:lnTo>
                <a:lnTo>
                  <a:pt x="1904" y="271"/>
                </a:lnTo>
                <a:lnTo>
                  <a:pt x="1864" y="271"/>
                </a:lnTo>
                <a:lnTo>
                  <a:pt x="1785" y="277"/>
                </a:lnTo>
                <a:lnTo>
                  <a:pt x="1708" y="282"/>
                </a:lnTo>
                <a:lnTo>
                  <a:pt x="1633" y="288"/>
                </a:lnTo>
                <a:lnTo>
                  <a:pt x="1559" y="294"/>
                </a:lnTo>
                <a:lnTo>
                  <a:pt x="1503" y="300"/>
                </a:lnTo>
                <a:lnTo>
                  <a:pt x="1449" y="303"/>
                </a:lnTo>
                <a:lnTo>
                  <a:pt x="1395" y="307"/>
                </a:lnTo>
                <a:lnTo>
                  <a:pt x="1345" y="311"/>
                </a:lnTo>
                <a:lnTo>
                  <a:pt x="1296" y="315"/>
                </a:lnTo>
                <a:lnTo>
                  <a:pt x="1249" y="319"/>
                </a:lnTo>
                <a:lnTo>
                  <a:pt x="1203" y="323"/>
                </a:lnTo>
                <a:lnTo>
                  <a:pt x="1159" y="326"/>
                </a:lnTo>
                <a:lnTo>
                  <a:pt x="1119" y="330"/>
                </a:lnTo>
                <a:lnTo>
                  <a:pt x="1079" y="334"/>
                </a:lnTo>
                <a:lnTo>
                  <a:pt x="1040" y="336"/>
                </a:lnTo>
                <a:lnTo>
                  <a:pt x="1004" y="340"/>
                </a:lnTo>
                <a:lnTo>
                  <a:pt x="969" y="342"/>
                </a:lnTo>
                <a:lnTo>
                  <a:pt x="937" y="346"/>
                </a:lnTo>
                <a:lnTo>
                  <a:pt x="904" y="348"/>
                </a:lnTo>
                <a:lnTo>
                  <a:pt x="875" y="349"/>
                </a:lnTo>
                <a:lnTo>
                  <a:pt x="848" y="351"/>
                </a:lnTo>
                <a:lnTo>
                  <a:pt x="821" y="353"/>
                </a:lnTo>
                <a:lnTo>
                  <a:pt x="798" y="355"/>
                </a:lnTo>
                <a:lnTo>
                  <a:pt x="775" y="357"/>
                </a:lnTo>
                <a:lnTo>
                  <a:pt x="756" y="359"/>
                </a:lnTo>
                <a:lnTo>
                  <a:pt x="737" y="361"/>
                </a:lnTo>
                <a:lnTo>
                  <a:pt x="720" y="363"/>
                </a:lnTo>
                <a:lnTo>
                  <a:pt x="704" y="363"/>
                </a:lnTo>
                <a:lnTo>
                  <a:pt x="691" y="365"/>
                </a:lnTo>
                <a:lnTo>
                  <a:pt x="679" y="365"/>
                </a:lnTo>
                <a:lnTo>
                  <a:pt x="670" y="367"/>
                </a:lnTo>
                <a:lnTo>
                  <a:pt x="662" y="367"/>
                </a:lnTo>
                <a:lnTo>
                  <a:pt x="656" y="367"/>
                </a:lnTo>
                <a:lnTo>
                  <a:pt x="651" y="367"/>
                </a:lnTo>
                <a:lnTo>
                  <a:pt x="649" y="367"/>
                </a:lnTo>
                <a:lnTo>
                  <a:pt x="647" y="369"/>
                </a:lnTo>
                <a:lnTo>
                  <a:pt x="618" y="371"/>
                </a:lnTo>
                <a:lnTo>
                  <a:pt x="589" y="374"/>
                </a:lnTo>
                <a:lnTo>
                  <a:pt x="560" y="376"/>
                </a:lnTo>
                <a:lnTo>
                  <a:pt x="533" y="380"/>
                </a:lnTo>
                <a:lnTo>
                  <a:pt x="507" y="382"/>
                </a:lnTo>
                <a:lnTo>
                  <a:pt x="480" y="384"/>
                </a:lnTo>
                <a:lnTo>
                  <a:pt x="455" y="386"/>
                </a:lnTo>
                <a:lnTo>
                  <a:pt x="432" y="388"/>
                </a:lnTo>
                <a:lnTo>
                  <a:pt x="407" y="388"/>
                </a:lnTo>
                <a:lnTo>
                  <a:pt x="386" y="390"/>
                </a:lnTo>
                <a:lnTo>
                  <a:pt x="363" y="390"/>
                </a:lnTo>
                <a:lnTo>
                  <a:pt x="343" y="392"/>
                </a:lnTo>
                <a:lnTo>
                  <a:pt x="322" y="392"/>
                </a:lnTo>
                <a:lnTo>
                  <a:pt x="305" y="392"/>
                </a:lnTo>
                <a:lnTo>
                  <a:pt x="286" y="392"/>
                </a:lnTo>
                <a:lnTo>
                  <a:pt x="270" y="392"/>
                </a:lnTo>
                <a:lnTo>
                  <a:pt x="251" y="392"/>
                </a:lnTo>
                <a:lnTo>
                  <a:pt x="232" y="392"/>
                </a:lnTo>
                <a:lnTo>
                  <a:pt x="215" y="390"/>
                </a:lnTo>
                <a:lnTo>
                  <a:pt x="199" y="390"/>
                </a:lnTo>
                <a:lnTo>
                  <a:pt x="182" y="388"/>
                </a:lnTo>
                <a:lnTo>
                  <a:pt x="167" y="384"/>
                </a:lnTo>
                <a:lnTo>
                  <a:pt x="153" y="382"/>
                </a:lnTo>
                <a:lnTo>
                  <a:pt x="138" y="378"/>
                </a:lnTo>
                <a:lnTo>
                  <a:pt x="125" y="374"/>
                </a:lnTo>
                <a:lnTo>
                  <a:pt x="113" y="371"/>
                </a:lnTo>
                <a:lnTo>
                  <a:pt x="101" y="367"/>
                </a:lnTo>
                <a:lnTo>
                  <a:pt x="90" y="361"/>
                </a:lnTo>
                <a:lnTo>
                  <a:pt x="80" y="355"/>
                </a:lnTo>
                <a:lnTo>
                  <a:pt x="71" y="349"/>
                </a:lnTo>
                <a:lnTo>
                  <a:pt x="61" y="344"/>
                </a:lnTo>
                <a:lnTo>
                  <a:pt x="54" y="338"/>
                </a:lnTo>
                <a:lnTo>
                  <a:pt x="42" y="324"/>
                </a:lnTo>
                <a:lnTo>
                  <a:pt x="30" y="313"/>
                </a:lnTo>
                <a:lnTo>
                  <a:pt x="21" y="300"/>
                </a:lnTo>
                <a:lnTo>
                  <a:pt x="13" y="288"/>
                </a:lnTo>
                <a:lnTo>
                  <a:pt x="7" y="275"/>
                </a:lnTo>
                <a:lnTo>
                  <a:pt x="4" y="263"/>
                </a:lnTo>
                <a:lnTo>
                  <a:pt x="0" y="252"/>
                </a:lnTo>
                <a:lnTo>
                  <a:pt x="0" y="238"/>
                </a:lnTo>
                <a:lnTo>
                  <a:pt x="0" y="230"/>
                </a:lnTo>
                <a:lnTo>
                  <a:pt x="2" y="225"/>
                </a:lnTo>
                <a:lnTo>
                  <a:pt x="2" y="217"/>
                </a:lnTo>
                <a:lnTo>
                  <a:pt x="6" y="211"/>
                </a:lnTo>
                <a:lnTo>
                  <a:pt x="7" y="205"/>
                </a:lnTo>
                <a:lnTo>
                  <a:pt x="11" y="200"/>
                </a:lnTo>
                <a:lnTo>
                  <a:pt x="15" y="196"/>
                </a:lnTo>
                <a:lnTo>
                  <a:pt x="21" y="192"/>
                </a:lnTo>
                <a:lnTo>
                  <a:pt x="27" y="188"/>
                </a:lnTo>
                <a:lnTo>
                  <a:pt x="32" y="186"/>
                </a:lnTo>
                <a:lnTo>
                  <a:pt x="40" y="182"/>
                </a:lnTo>
                <a:lnTo>
                  <a:pt x="48" y="181"/>
                </a:lnTo>
                <a:lnTo>
                  <a:pt x="57" y="179"/>
                </a:lnTo>
                <a:lnTo>
                  <a:pt x="65" y="179"/>
                </a:lnTo>
                <a:lnTo>
                  <a:pt x="77" y="179"/>
                </a:lnTo>
                <a:lnTo>
                  <a:pt x="88" y="177"/>
                </a:lnTo>
                <a:lnTo>
                  <a:pt x="267" y="167"/>
                </a:lnTo>
                <a:lnTo>
                  <a:pt x="441" y="156"/>
                </a:lnTo>
                <a:lnTo>
                  <a:pt x="614" y="142"/>
                </a:lnTo>
                <a:lnTo>
                  <a:pt x="785" y="127"/>
                </a:lnTo>
                <a:lnTo>
                  <a:pt x="952" y="109"/>
                </a:lnTo>
                <a:lnTo>
                  <a:pt x="1117" y="92"/>
                </a:lnTo>
                <a:lnTo>
                  <a:pt x="1278" y="71"/>
                </a:lnTo>
                <a:lnTo>
                  <a:pt x="1438" y="48"/>
                </a:lnTo>
                <a:lnTo>
                  <a:pt x="1480" y="42"/>
                </a:lnTo>
                <a:lnTo>
                  <a:pt x="1520" y="37"/>
                </a:lnTo>
                <a:lnTo>
                  <a:pt x="1559" y="33"/>
                </a:lnTo>
                <a:lnTo>
                  <a:pt x="1595" y="27"/>
                </a:lnTo>
                <a:lnTo>
                  <a:pt x="1631" y="23"/>
                </a:lnTo>
                <a:lnTo>
                  <a:pt x="1664" y="19"/>
                </a:lnTo>
                <a:lnTo>
                  <a:pt x="1695" y="15"/>
                </a:lnTo>
                <a:lnTo>
                  <a:pt x="1726" y="12"/>
                </a:lnTo>
                <a:lnTo>
                  <a:pt x="1752" y="10"/>
                </a:lnTo>
                <a:lnTo>
                  <a:pt x="1779" y="6"/>
                </a:lnTo>
                <a:lnTo>
                  <a:pt x="1804" y="4"/>
                </a:lnTo>
                <a:lnTo>
                  <a:pt x="1825" y="2"/>
                </a:lnTo>
                <a:lnTo>
                  <a:pt x="1846" y="2"/>
                </a:lnTo>
                <a:lnTo>
                  <a:pt x="1866" y="0"/>
                </a:lnTo>
                <a:lnTo>
                  <a:pt x="1881" y="0"/>
                </a:lnTo>
                <a:lnTo>
                  <a:pt x="18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38"/>
          <p:cNvSpPr>
            <a:spLocks/>
          </p:cNvSpPr>
          <p:nvPr/>
        </p:nvSpPr>
        <p:spPr bwMode="auto">
          <a:xfrm>
            <a:off x="4130675" y="1752600"/>
            <a:ext cx="2117725" cy="2776538"/>
          </a:xfrm>
          <a:custGeom>
            <a:avLst/>
            <a:gdLst>
              <a:gd name="T0" fmla="*/ 165 w 2948"/>
              <a:gd name="T1" fmla="*/ 13 h 2478"/>
              <a:gd name="T2" fmla="*/ 290 w 2948"/>
              <a:gd name="T3" fmla="*/ 63 h 2478"/>
              <a:gd name="T4" fmla="*/ 414 w 2948"/>
              <a:gd name="T5" fmla="*/ 138 h 2478"/>
              <a:gd name="T6" fmla="*/ 464 w 2948"/>
              <a:gd name="T7" fmla="*/ 215 h 2478"/>
              <a:gd name="T8" fmla="*/ 434 w 2948"/>
              <a:gd name="T9" fmla="*/ 295 h 2478"/>
              <a:gd name="T10" fmla="*/ 411 w 2948"/>
              <a:gd name="T11" fmla="*/ 359 h 2478"/>
              <a:gd name="T12" fmla="*/ 397 w 2948"/>
              <a:gd name="T13" fmla="*/ 439 h 2478"/>
              <a:gd name="T14" fmla="*/ 384 w 2948"/>
              <a:gd name="T15" fmla="*/ 553 h 2478"/>
              <a:gd name="T16" fmla="*/ 370 w 2948"/>
              <a:gd name="T17" fmla="*/ 697 h 2478"/>
              <a:gd name="T18" fmla="*/ 357 w 2948"/>
              <a:gd name="T19" fmla="*/ 871 h 2478"/>
              <a:gd name="T20" fmla="*/ 345 w 2948"/>
              <a:gd name="T21" fmla="*/ 1079 h 2478"/>
              <a:gd name="T22" fmla="*/ 334 w 2948"/>
              <a:gd name="T23" fmla="*/ 1315 h 2478"/>
              <a:gd name="T24" fmla="*/ 324 w 2948"/>
              <a:gd name="T25" fmla="*/ 1584 h 2478"/>
              <a:gd name="T26" fmla="*/ 345 w 2948"/>
              <a:gd name="T27" fmla="*/ 1793 h 2478"/>
              <a:gd name="T28" fmla="*/ 424 w 2948"/>
              <a:gd name="T29" fmla="*/ 1921 h 2478"/>
              <a:gd name="T30" fmla="*/ 545 w 2948"/>
              <a:gd name="T31" fmla="*/ 1992 h 2478"/>
              <a:gd name="T32" fmla="*/ 710 w 2948"/>
              <a:gd name="T33" fmla="*/ 2029 h 2478"/>
              <a:gd name="T34" fmla="*/ 835 w 2948"/>
              <a:gd name="T35" fmla="*/ 2048 h 2478"/>
              <a:gd name="T36" fmla="*/ 990 w 2948"/>
              <a:gd name="T37" fmla="*/ 2063 h 2478"/>
              <a:gd name="T38" fmla="*/ 1186 w 2948"/>
              <a:gd name="T39" fmla="*/ 2071 h 2478"/>
              <a:gd name="T40" fmla="*/ 1424 w 2948"/>
              <a:gd name="T41" fmla="*/ 2073 h 2478"/>
              <a:gd name="T42" fmla="*/ 1699 w 2948"/>
              <a:gd name="T43" fmla="*/ 2060 h 2478"/>
              <a:gd name="T44" fmla="*/ 2004 w 2948"/>
              <a:gd name="T45" fmla="*/ 2010 h 2478"/>
              <a:gd name="T46" fmla="*/ 2230 w 2948"/>
              <a:gd name="T47" fmla="*/ 1891 h 2478"/>
              <a:gd name="T48" fmla="*/ 2359 w 2948"/>
              <a:gd name="T49" fmla="*/ 1699 h 2478"/>
              <a:gd name="T50" fmla="*/ 2424 w 2948"/>
              <a:gd name="T51" fmla="*/ 1491 h 2478"/>
              <a:gd name="T52" fmla="*/ 2472 w 2948"/>
              <a:gd name="T53" fmla="*/ 1226 h 2478"/>
              <a:gd name="T54" fmla="*/ 2493 w 2948"/>
              <a:gd name="T55" fmla="*/ 1132 h 2478"/>
              <a:gd name="T56" fmla="*/ 2514 w 2948"/>
              <a:gd name="T57" fmla="*/ 1104 h 2478"/>
              <a:gd name="T58" fmla="*/ 2543 w 2948"/>
              <a:gd name="T59" fmla="*/ 1119 h 2478"/>
              <a:gd name="T60" fmla="*/ 2574 w 2948"/>
              <a:gd name="T61" fmla="*/ 1173 h 2478"/>
              <a:gd name="T62" fmla="*/ 2585 w 2948"/>
              <a:gd name="T63" fmla="*/ 1205 h 2478"/>
              <a:gd name="T64" fmla="*/ 2612 w 2948"/>
              <a:gd name="T65" fmla="*/ 1280 h 2478"/>
              <a:gd name="T66" fmla="*/ 2660 w 2948"/>
              <a:gd name="T67" fmla="*/ 1411 h 2478"/>
              <a:gd name="T68" fmla="*/ 2724 w 2948"/>
              <a:gd name="T69" fmla="*/ 1599 h 2478"/>
              <a:gd name="T70" fmla="*/ 2781 w 2948"/>
              <a:gd name="T71" fmla="*/ 1745 h 2478"/>
              <a:gd name="T72" fmla="*/ 2845 w 2948"/>
              <a:gd name="T73" fmla="*/ 1843 h 2478"/>
              <a:gd name="T74" fmla="*/ 2918 w 2948"/>
              <a:gd name="T75" fmla="*/ 1918 h 2478"/>
              <a:gd name="T76" fmla="*/ 2948 w 2948"/>
              <a:gd name="T77" fmla="*/ 1975 h 2478"/>
              <a:gd name="T78" fmla="*/ 2929 w 2948"/>
              <a:gd name="T79" fmla="*/ 2067 h 2478"/>
              <a:gd name="T80" fmla="*/ 2860 w 2948"/>
              <a:gd name="T81" fmla="*/ 2156 h 2478"/>
              <a:gd name="T82" fmla="*/ 2699 w 2948"/>
              <a:gd name="T83" fmla="*/ 2261 h 2478"/>
              <a:gd name="T84" fmla="*/ 2418 w 2948"/>
              <a:gd name="T85" fmla="*/ 2367 h 2478"/>
              <a:gd name="T86" fmla="*/ 2013 w 2948"/>
              <a:gd name="T87" fmla="*/ 2449 h 2478"/>
              <a:gd name="T88" fmla="*/ 1524 w 2948"/>
              <a:gd name="T89" fmla="*/ 2478 h 2478"/>
              <a:gd name="T90" fmla="*/ 1090 w 2948"/>
              <a:gd name="T91" fmla="*/ 2468 h 2478"/>
              <a:gd name="T92" fmla="*/ 733 w 2948"/>
              <a:gd name="T93" fmla="*/ 2436 h 2478"/>
              <a:gd name="T94" fmla="*/ 403 w 2948"/>
              <a:gd name="T95" fmla="*/ 2349 h 2478"/>
              <a:gd name="T96" fmla="*/ 163 w 2948"/>
              <a:gd name="T97" fmla="*/ 2205 h 2478"/>
              <a:gd name="T98" fmla="*/ 50 w 2948"/>
              <a:gd name="T99" fmla="*/ 2013 h 2478"/>
              <a:gd name="T100" fmla="*/ 5 w 2948"/>
              <a:gd name="T101" fmla="*/ 1714 h 2478"/>
              <a:gd name="T102" fmla="*/ 21 w 2948"/>
              <a:gd name="T103" fmla="*/ 1240 h 2478"/>
              <a:gd name="T104" fmla="*/ 34 w 2948"/>
              <a:gd name="T105" fmla="*/ 846 h 2478"/>
              <a:gd name="T106" fmla="*/ 42 w 2948"/>
              <a:gd name="T107" fmla="*/ 555 h 2478"/>
              <a:gd name="T108" fmla="*/ 46 w 2948"/>
              <a:gd name="T109" fmla="*/ 365 h 2478"/>
              <a:gd name="T110" fmla="*/ 42 w 2948"/>
              <a:gd name="T111" fmla="*/ 303 h 2478"/>
              <a:gd name="T112" fmla="*/ 29 w 2948"/>
              <a:gd name="T113" fmla="*/ 196 h 2478"/>
              <a:gd name="T114" fmla="*/ 9 w 2948"/>
              <a:gd name="T115" fmla="*/ 127 h 2478"/>
              <a:gd name="T116" fmla="*/ 2 w 2948"/>
              <a:gd name="T117" fmla="*/ 59 h 2478"/>
              <a:gd name="T118" fmla="*/ 46 w 2948"/>
              <a:gd name="T119" fmla="*/ 7 h 24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48"/>
              <a:gd name="T181" fmla="*/ 0 h 2478"/>
              <a:gd name="T182" fmla="*/ 2948 w 2948"/>
              <a:gd name="T183" fmla="*/ 2478 h 24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48" h="2478">
                <a:moveTo>
                  <a:pt x="100" y="0"/>
                </a:moveTo>
                <a:lnTo>
                  <a:pt x="107" y="0"/>
                </a:lnTo>
                <a:lnTo>
                  <a:pt x="115" y="0"/>
                </a:lnTo>
                <a:lnTo>
                  <a:pt x="123" y="2"/>
                </a:lnTo>
                <a:lnTo>
                  <a:pt x="132" y="4"/>
                </a:lnTo>
                <a:lnTo>
                  <a:pt x="142" y="6"/>
                </a:lnTo>
                <a:lnTo>
                  <a:pt x="153" y="9"/>
                </a:lnTo>
                <a:lnTo>
                  <a:pt x="165" y="13"/>
                </a:lnTo>
                <a:lnTo>
                  <a:pt x="176" y="17"/>
                </a:lnTo>
                <a:lnTo>
                  <a:pt x="190" y="21"/>
                </a:lnTo>
                <a:lnTo>
                  <a:pt x="205" y="27"/>
                </a:lnTo>
                <a:lnTo>
                  <a:pt x="220" y="32"/>
                </a:lnTo>
                <a:lnTo>
                  <a:pt x="236" y="40"/>
                </a:lnTo>
                <a:lnTo>
                  <a:pt x="253" y="48"/>
                </a:lnTo>
                <a:lnTo>
                  <a:pt x="270" y="55"/>
                </a:lnTo>
                <a:lnTo>
                  <a:pt x="290" y="63"/>
                </a:lnTo>
                <a:lnTo>
                  <a:pt x="309" y="73"/>
                </a:lnTo>
                <a:lnTo>
                  <a:pt x="328" y="82"/>
                </a:lnTo>
                <a:lnTo>
                  <a:pt x="345" y="92"/>
                </a:lnTo>
                <a:lnTo>
                  <a:pt x="361" y="100"/>
                </a:lnTo>
                <a:lnTo>
                  <a:pt x="376" y="109"/>
                </a:lnTo>
                <a:lnTo>
                  <a:pt x="389" y="119"/>
                </a:lnTo>
                <a:lnTo>
                  <a:pt x="403" y="128"/>
                </a:lnTo>
                <a:lnTo>
                  <a:pt x="414" y="138"/>
                </a:lnTo>
                <a:lnTo>
                  <a:pt x="424" y="148"/>
                </a:lnTo>
                <a:lnTo>
                  <a:pt x="434" y="157"/>
                </a:lnTo>
                <a:lnTo>
                  <a:pt x="441" y="167"/>
                </a:lnTo>
                <a:lnTo>
                  <a:pt x="449" y="176"/>
                </a:lnTo>
                <a:lnTo>
                  <a:pt x="455" y="186"/>
                </a:lnTo>
                <a:lnTo>
                  <a:pt x="459" y="196"/>
                </a:lnTo>
                <a:lnTo>
                  <a:pt x="462" y="205"/>
                </a:lnTo>
                <a:lnTo>
                  <a:pt x="464" y="215"/>
                </a:lnTo>
                <a:lnTo>
                  <a:pt x="464" y="226"/>
                </a:lnTo>
                <a:lnTo>
                  <a:pt x="464" y="232"/>
                </a:lnTo>
                <a:lnTo>
                  <a:pt x="462" y="238"/>
                </a:lnTo>
                <a:lnTo>
                  <a:pt x="459" y="247"/>
                </a:lnTo>
                <a:lnTo>
                  <a:pt x="455" y="257"/>
                </a:lnTo>
                <a:lnTo>
                  <a:pt x="449" y="269"/>
                </a:lnTo>
                <a:lnTo>
                  <a:pt x="441" y="282"/>
                </a:lnTo>
                <a:lnTo>
                  <a:pt x="434" y="295"/>
                </a:lnTo>
                <a:lnTo>
                  <a:pt x="424" y="313"/>
                </a:lnTo>
                <a:lnTo>
                  <a:pt x="422" y="317"/>
                </a:lnTo>
                <a:lnTo>
                  <a:pt x="420" y="322"/>
                </a:lnTo>
                <a:lnTo>
                  <a:pt x="418" y="328"/>
                </a:lnTo>
                <a:lnTo>
                  <a:pt x="416" y="336"/>
                </a:lnTo>
                <a:lnTo>
                  <a:pt x="414" y="342"/>
                </a:lnTo>
                <a:lnTo>
                  <a:pt x="412" y="349"/>
                </a:lnTo>
                <a:lnTo>
                  <a:pt x="411" y="359"/>
                </a:lnTo>
                <a:lnTo>
                  <a:pt x="409" y="366"/>
                </a:lnTo>
                <a:lnTo>
                  <a:pt x="407" y="376"/>
                </a:lnTo>
                <a:lnTo>
                  <a:pt x="405" y="386"/>
                </a:lnTo>
                <a:lnTo>
                  <a:pt x="405" y="395"/>
                </a:lnTo>
                <a:lnTo>
                  <a:pt x="403" y="405"/>
                </a:lnTo>
                <a:lnTo>
                  <a:pt x="401" y="416"/>
                </a:lnTo>
                <a:lnTo>
                  <a:pt x="399" y="428"/>
                </a:lnTo>
                <a:lnTo>
                  <a:pt x="397" y="439"/>
                </a:lnTo>
                <a:lnTo>
                  <a:pt x="395" y="453"/>
                </a:lnTo>
                <a:lnTo>
                  <a:pt x="393" y="466"/>
                </a:lnTo>
                <a:lnTo>
                  <a:pt x="391" y="478"/>
                </a:lnTo>
                <a:lnTo>
                  <a:pt x="389" y="493"/>
                </a:lnTo>
                <a:lnTo>
                  <a:pt x="387" y="507"/>
                </a:lnTo>
                <a:lnTo>
                  <a:pt x="386" y="522"/>
                </a:lnTo>
                <a:lnTo>
                  <a:pt x="386" y="537"/>
                </a:lnTo>
                <a:lnTo>
                  <a:pt x="384" y="553"/>
                </a:lnTo>
                <a:lnTo>
                  <a:pt x="382" y="570"/>
                </a:lnTo>
                <a:lnTo>
                  <a:pt x="380" y="585"/>
                </a:lnTo>
                <a:lnTo>
                  <a:pt x="378" y="603"/>
                </a:lnTo>
                <a:lnTo>
                  <a:pt x="376" y="622"/>
                </a:lnTo>
                <a:lnTo>
                  <a:pt x="374" y="639"/>
                </a:lnTo>
                <a:lnTo>
                  <a:pt x="374" y="658"/>
                </a:lnTo>
                <a:lnTo>
                  <a:pt x="372" y="677"/>
                </a:lnTo>
                <a:lnTo>
                  <a:pt x="370" y="697"/>
                </a:lnTo>
                <a:lnTo>
                  <a:pt x="368" y="718"/>
                </a:lnTo>
                <a:lnTo>
                  <a:pt x="366" y="737"/>
                </a:lnTo>
                <a:lnTo>
                  <a:pt x="364" y="758"/>
                </a:lnTo>
                <a:lnTo>
                  <a:pt x="364" y="781"/>
                </a:lnTo>
                <a:lnTo>
                  <a:pt x="363" y="802"/>
                </a:lnTo>
                <a:lnTo>
                  <a:pt x="361" y="825"/>
                </a:lnTo>
                <a:lnTo>
                  <a:pt x="359" y="848"/>
                </a:lnTo>
                <a:lnTo>
                  <a:pt x="357" y="871"/>
                </a:lnTo>
                <a:lnTo>
                  <a:pt x="357" y="896"/>
                </a:lnTo>
                <a:lnTo>
                  <a:pt x="355" y="921"/>
                </a:lnTo>
                <a:lnTo>
                  <a:pt x="353" y="946"/>
                </a:lnTo>
                <a:lnTo>
                  <a:pt x="351" y="971"/>
                </a:lnTo>
                <a:lnTo>
                  <a:pt x="349" y="998"/>
                </a:lnTo>
                <a:lnTo>
                  <a:pt x="349" y="1023"/>
                </a:lnTo>
                <a:lnTo>
                  <a:pt x="347" y="1050"/>
                </a:lnTo>
                <a:lnTo>
                  <a:pt x="345" y="1079"/>
                </a:lnTo>
                <a:lnTo>
                  <a:pt x="343" y="1106"/>
                </a:lnTo>
                <a:lnTo>
                  <a:pt x="343" y="1134"/>
                </a:lnTo>
                <a:lnTo>
                  <a:pt x="341" y="1163"/>
                </a:lnTo>
                <a:lnTo>
                  <a:pt x="339" y="1192"/>
                </a:lnTo>
                <a:lnTo>
                  <a:pt x="338" y="1223"/>
                </a:lnTo>
                <a:lnTo>
                  <a:pt x="338" y="1253"/>
                </a:lnTo>
                <a:lnTo>
                  <a:pt x="336" y="1284"/>
                </a:lnTo>
                <a:lnTo>
                  <a:pt x="334" y="1315"/>
                </a:lnTo>
                <a:lnTo>
                  <a:pt x="334" y="1347"/>
                </a:lnTo>
                <a:lnTo>
                  <a:pt x="332" y="1380"/>
                </a:lnTo>
                <a:lnTo>
                  <a:pt x="330" y="1413"/>
                </a:lnTo>
                <a:lnTo>
                  <a:pt x="330" y="1445"/>
                </a:lnTo>
                <a:lnTo>
                  <a:pt x="328" y="1480"/>
                </a:lnTo>
                <a:lnTo>
                  <a:pt x="326" y="1514"/>
                </a:lnTo>
                <a:lnTo>
                  <a:pt x="326" y="1549"/>
                </a:lnTo>
                <a:lnTo>
                  <a:pt x="324" y="1584"/>
                </a:lnTo>
                <a:lnTo>
                  <a:pt x="322" y="1620"/>
                </a:lnTo>
                <a:lnTo>
                  <a:pt x="324" y="1647"/>
                </a:lnTo>
                <a:lnTo>
                  <a:pt x="324" y="1674"/>
                </a:lnTo>
                <a:lnTo>
                  <a:pt x="328" y="1701"/>
                </a:lnTo>
                <a:lnTo>
                  <a:pt x="330" y="1726"/>
                </a:lnTo>
                <a:lnTo>
                  <a:pt x="334" y="1749"/>
                </a:lnTo>
                <a:lnTo>
                  <a:pt x="339" y="1772"/>
                </a:lnTo>
                <a:lnTo>
                  <a:pt x="345" y="1793"/>
                </a:lnTo>
                <a:lnTo>
                  <a:pt x="353" y="1812"/>
                </a:lnTo>
                <a:lnTo>
                  <a:pt x="361" y="1831"/>
                </a:lnTo>
                <a:lnTo>
                  <a:pt x="368" y="1848"/>
                </a:lnTo>
                <a:lnTo>
                  <a:pt x="378" y="1866"/>
                </a:lnTo>
                <a:lnTo>
                  <a:pt x="389" y="1881"/>
                </a:lnTo>
                <a:lnTo>
                  <a:pt x="399" y="1896"/>
                </a:lnTo>
                <a:lnTo>
                  <a:pt x="412" y="1910"/>
                </a:lnTo>
                <a:lnTo>
                  <a:pt x="424" y="1921"/>
                </a:lnTo>
                <a:lnTo>
                  <a:pt x="437" y="1933"/>
                </a:lnTo>
                <a:lnTo>
                  <a:pt x="451" y="1942"/>
                </a:lnTo>
                <a:lnTo>
                  <a:pt x="464" y="1952"/>
                </a:lnTo>
                <a:lnTo>
                  <a:pt x="480" y="1962"/>
                </a:lnTo>
                <a:lnTo>
                  <a:pt x="495" y="1969"/>
                </a:lnTo>
                <a:lnTo>
                  <a:pt x="510" y="1977"/>
                </a:lnTo>
                <a:lnTo>
                  <a:pt x="528" y="1985"/>
                </a:lnTo>
                <a:lnTo>
                  <a:pt x="545" y="1992"/>
                </a:lnTo>
                <a:lnTo>
                  <a:pt x="564" y="1998"/>
                </a:lnTo>
                <a:lnTo>
                  <a:pt x="581" y="2004"/>
                </a:lnTo>
                <a:lnTo>
                  <a:pt x="602" y="2010"/>
                </a:lnTo>
                <a:lnTo>
                  <a:pt x="622" y="2013"/>
                </a:lnTo>
                <a:lnTo>
                  <a:pt x="643" y="2017"/>
                </a:lnTo>
                <a:lnTo>
                  <a:pt x="666" y="2021"/>
                </a:lnTo>
                <a:lnTo>
                  <a:pt x="687" y="2025"/>
                </a:lnTo>
                <a:lnTo>
                  <a:pt x="710" y="2029"/>
                </a:lnTo>
                <a:lnTo>
                  <a:pt x="735" y="2031"/>
                </a:lnTo>
                <a:lnTo>
                  <a:pt x="746" y="2033"/>
                </a:lnTo>
                <a:lnTo>
                  <a:pt x="760" y="2037"/>
                </a:lnTo>
                <a:lnTo>
                  <a:pt x="773" y="2038"/>
                </a:lnTo>
                <a:lnTo>
                  <a:pt x="789" y="2042"/>
                </a:lnTo>
                <a:lnTo>
                  <a:pt x="802" y="2044"/>
                </a:lnTo>
                <a:lnTo>
                  <a:pt x="819" y="2046"/>
                </a:lnTo>
                <a:lnTo>
                  <a:pt x="835" y="2048"/>
                </a:lnTo>
                <a:lnTo>
                  <a:pt x="852" y="2050"/>
                </a:lnTo>
                <a:lnTo>
                  <a:pt x="869" y="2052"/>
                </a:lnTo>
                <a:lnTo>
                  <a:pt x="889" y="2054"/>
                </a:lnTo>
                <a:lnTo>
                  <a:pt x="908" y="2056"/>
                </a:lnTo>
                <a:lnTo>
                  <a:pt x="927" y="2058"/>
                </a:lnTo>
                <a:lnTo>
                  <a:pt x="948" y="2060"/>
                </a:lnTo>
                <a:lnTo>
                  <a:pt x="969" y="2061"/>
                </a:lnTo>
                <a:lnTo>
                  <a:pt x="990" y="2063"/>
                </a:lnTo>
                <a:lnTo>
                  <a:pt x="1011" y="2063"/>
                </a:lnTo>
                <a:lnTo>
                  <a:pt x="1034" y="2065"/>
                </a:lnTo>
                <a:lnTo>
                  <a:pt x="1059" y="2065"/>
                </a:lnTo>
                <a:lnTo>
                  <a:pt x="1082" y="2067"/>
                </a:lnTo>
                <a:lnTo>
                  <a:pt x="1107" y="2069"/>
                </a:lnTo>
                <a:lnTo>
                  <a:pt x="1134" y="2069"/>
                </a:lnTo>
                <a:lnTo>
                  <a:pt x="1159" y="2069"/>
                </a:lnTo>
                <a:lnTo>
                  <a:pt x="1186" y="2071"/>
                </a:lnTo>
                <a:lnTo>
                  <a:pt x="1215" y="2071"/>
                </a:lnTo>
                <a:lnTo>
                  <a:pt x="1242" y="2071"/>
                </a:lnTo>
                <a:lnTo>
                  <a:pt x="1271" y="2073"/>
                </a:lnTo>
                <a:lnTo>
                  <a:pt x="1301" y="2073"/>
                </a:lnTo>
                <a:lnTo>
                  <a:pt x="1330" y="2073"/>
                </a:lnTo>
                <a:lnTo>
                  <a:pt x="1361" y="2073"/>
                </a:lnTo>
                <a:lnTo>
                  <a:pt x="1393" y="2073"/>
                </a:lnTo>
                <a:lnTo>
                  <a:pt x="1424" y="2073"/>
                </a:lnTo>
                <a:lnTo>
                  <a:pt x="1457" y="2073"/>
                </a:lnTo>
                <a:lnTo>
                  <a:pt x="1489" y="2073"/>
                </a:lnTo>
                <a:lnTo>
                  <a:pt x="1524" y="2073"/>
                </a:lnTo>
                <a:lnTo>
                  <a:pt x="1558" y="2071"/>
                </a:lnTo>
                <a:lnTo>
                  <a:pt x="1593" y="2069"/>
                </a:lnTo>
                <a:lnTo>
                  <a:pt x="1628" y="2067"/>
                </a:lnTo>
                <a:lnTo>
                  <a:pt x="1662" y="2063"/>
                </a:lnTo>
                <a:lnTo>
                  <a:pt x="1699" y="2060"/>
                </a:lnTo>
                <a:lnTo>
                  <a:pt x="1735" y="2056"/>
                </a:lnTo>
                <a:lnTo>
                  <a:pt x="1772" y="2050"/>
                </a:lnTo>
                <a:lnTo>
                  <a:pt x="1810" y="2046"/>
                </a:lnTo>
                <a:lnTo>
                  <a:pt x="1848" y="2038"/>
                </a:lnTo>
                <a:lnTo>
                  <a:pt x="1887" y="2033"/>
                </a:lnTo>
                <a:lnTo>
                  <a:pt x="1925" y="2025"/>
                </a:lnTo>
                <a:lnTo>
                  <a:pt x="1964" y="2017"/>
                </a:lnTo>
                <a:lnTo>
                  <a:pt x="2004" y="2010"/>
                </a:lnTo>
                <a:lnTo>
                  <a:pt x="2044" y="2000"/>
                </a:lnTo>
                <a:lnTo>
                  <a:pt x="2075" y="1989"/>
                </a:lnTo>
                <a:lnTo>
                  <a:pt x="2104" y="1975"/>
                </a:lnTo>
                <a:lnTo>
                  <a:pt x="2132" y="1960"/>
                </a:lnTo>
                <a:lnTo>
                  <a:pt x="2159" y="1944"/>
                </a:lnTo>
                <a:lnTo>
                  <a:pt x="2184" y="1927"/>
                </a:lnTo>
                <a:lnTo>
                  <a:pt x="2209" y="1910"/>
                </a:lnTo>
                <a:lnTo>
                  <a:pt x="2230" y="1891"/>
                </a:lnTo>
                <a:lnTo>
                  <a:pt x="2251" y="1871"/>
                </a:lnTo>
                <a:lnTo>
                  <a:pt x="2271" y="1850"/>
                </a:lnTo>
                <a:lnTo>
                  <a:pt x="2290" y="1827"/>
                </a:lnTo>
                <a:lnTo>
                  <a:pt x="2307" y="1804"/>
                </a:lnTo>
                <a:lnTo>
                  <a:pt x="2322" y="1779"/>
                </a:lnTo>
                <a:lnTo>
                  <a:pt x="2336" y="1752"/>
                </a:lnTo>
                <a:lnTo>
                  <a:pt x="2347" y="1726"/>
                </a:lnTo>
                <a:lnTo>
                  <a:pt x="2359" y="1699"/>
                </a:lnTo>
                <a:lnTo>
                  <a:pt x="2369" y="1668"/>
                </a:lnTo>
                <a:lnTo>
                  <a:pt x="2376" y="1647"/>
                </a:lnTo>
                <a:lnTo>
                  <a:pt x="2386" y="1622"/>
                </a:lnTo>
                <a:lnTo>
                  <a:pt x="2394" y="1599"/>
                </a:lnTo>
                <a:lnTo>
                  <a:pt x="2401" y="1572"/>
                </a:lnTo>
                <a:lnTo>
                  <a:pt x="2411" y="1547"/>
                </a:lnTo>
                <a:lnTo>
                  <a:pt x="2418" y="1518"/>
                </a:lnTo>
                <a:lnTo>
                  <a:pt x="2424" y="1491"/>
                </a:lnTo>
                <a:lnTo>
                  <a:pt x="2432" y="1461"/>
                </a:lnTo>
                <a:lnTo>
                  <a:pt x="2440" y="1430"/>
                </a:lnTo>
                <a:lnTo>
                  <a:pt x="2445" y="1399"/>
                </a:lnTo>
                <a:lnTo>
                  <a:pt x="2451" y="1367"/>
                </a:lnTo>
                <a:lnTo>
                  <a:pt x="2457" y="1334"/>
                </a:lnTo>
                <a:lnTo>
                  <a:pt x="2463" y="1299"/>
                </a:lnTo>
                <a:lnTo>
                  <a:pt x="2468" y="1263"/>
                </a:lnTo>
                <a:lnTo>
                  <a:pt x="2472" y="1226"/>
                </a:lnTo>
                <a:lnTo>
                  <a:pt x="2476" y="1190"/>
                </a:lnTo>
                <a:lnTo>
                  <a:pt x="2478" y="1180"/>
                </a:lnTo>
                <a:lnTo>
                  <a:pt x="2482" y="1171"/>
                </a:lnTo>
                <a:lnTo>
                  <a:pt x="2484" y="1161"/>
                </a:lnTo>
                <a:lnTo>
                  <a:pt x="2486" y="1154"/>
                </a:lnTo>
                <a:lnTo>
                  <a:pt x="2490" y="1146"/>
                </a:lnTo>
                <a:lnTo>
                  <a:pt x="2491" y="1138"/>
                </a:lnTo>
                <a:lnTo>
                  <a:pt x="2493" y="1132"/>
                </a:lnTo>
                <a:lnTo>
                  <a:pt x="2497" y="1127"/>
                </a:lnTo>
                <a:lnTo>
                  <a:pt x="2499" y="1121"/>
                </a:lnTo>
                <a:lnTo>
                  <a:pt x="2501" y="1117"/>
                </a:lnTo>
                <a:lnTo>
                  <a:pt x="2505" y="1113"/>
                </a:lnTo>
                <a:lnTo>
                  <a:pt x="2507" y="1109"/>
                </a:lnTo>
                <a:lnTo>
                  <a:pt x="2509" y="1107"/>
                </a:lnTo>
                <a:lnTo>
                  <a:pt x="2513" y="1106"/>
                </a:lnTo>
                <a:lnTo>
                  <a:pt x="2514" y="1104"/>
                </a:lnTo>
                <a:lnTo>
                  <a:pt x="2516" y="1104"/>
                </a:lnTo>
                <a:lnTo>
                  <a:pt x="2520" y="1104"/>
                </a:lnTo>
                <a:lnTo>
                  <a:pt x="2524" y="1106"/>
                </a:lnTo>
                <a:lnTo>
                  <a:pt x="2528" y="1106"/>
                </a:lnTo>
                <a:lnTo>
                  <a:pt x="2532" y="1107"/>
                </a:lnTo>
                <a:lnTo>
                  <a:pt x="2536" y="1111"/>
                </a:lnTo>
                <a:lnTo>
                  <a:pt x="2539" y="1115"/>
                </a:lnTo>
                <a:lnTo>
                  <a:pt x="2543" y="1119"/>
                </a:lnTo>
                <a:lnTo>
                  <a:pt x="2547" y="1123"/>
                </a:lnTo>
                <a:lnTo>
                  <a:pt x="2551" y="1129"/>
                </a:lnTo>
                <a:lnTo>
                  <a:pt x="2555" y="1134"/>
                </a:lnTo>
                <a:lnTo>
                  <a:pt x="2559" y="1140"/>
                </a:lnTo>
                <a:lnTo>
                  <a:pt x="2562" y="1148"/>
                </a:lnTo>
                <a:lnTo>
                  <a:pt x="2566" y="1155"/>
                </a:lnTo>
                <a:lnTo>
                  <a:pt x="2570" y="1165"/>
                </a:lnTo>
                <a:lnTo>
                  <a:pt x="2574" y="1173"/>
                </a:lnTo>
                <a:lnTo>
                  <a:pt x="2578" y="1184"/>
                </a:lnTo>
                <a:lnTo>
                  <a:pt x="2578" y="1186"/>
                </a:lnTo>
                <a:lnTo>
                  <a:pt x="2580" y="1188"/>
                </a:lnTo>
                <a:lnTo>
                  <a:pt x="2580" y="1190"/>
                </a:lnTo>
                <a:lnTo>
                  <a:pt x="2582" y="1194"/>
                </a:lnTo>
                <a:lnTo>
                  <a:pt x="2584" y="1200"/>
                </a:lnTo>
                <a:lnTo>
                  <a:pt x="2585" y="1205"/>
                </a:lnTo>
                <a:lnTo>
                  <a:pt x="2587" y="1211"/>
                </a:lnTo>
                <a:lnTo>
                  <a:pt x="2591" y="1219"/>
                </a:lnTo>
                <a:lnTo>
                  <a:pt x="2593" y="1226"/>
                </a:lnTo>
                <a:lnTo>
                  <a:pt x="2597" y="1236"/>
                </a:lnTo>
                <a:lnTo>
                  <a:pt x="2601" y="1246"/>
                </a:lnTo>
                <a:lnTo>
                  <a:pt x="2605" y="1257"/>
                </a:lnTo>
                <a:lnTo>
                  <a:pt x="2609" y="1269"/>
                </a:lnTo>
                <a:lnTo>
                  <a:pt x="2612" y="1280"/>
                </a:lnTo>
                <a:lnTo>
                  <a:pt x="2618" y="1294"/>
                </a:lnTo>
                <a:lnTo>
                  <a:pt x="2624" y="1307"/>
                </a:lnTo>
                <a:lnTo>
                  <a:pt x="2628" y="1322"/>
                </a:lnTo>
                <a:lnTo>
                  <a:pt x="2633" y="1340"/>
                </a:lnTo>
                <a:lnTo>
                  <a:pt x="2639" y="1355"/>
                </a:lnTo>
                <a:lnTo>
                  <a:pt x="2647" y="1374"/>
                </a:lnTo>
                <a:lnTo>
                  <a:pt x="2653" y="1392"/>
                </a:lnTo>
                <a:lnTo>
                  <a:pt x="2660" y="1411"/>
                </a:lnTo>
                <a:lnTo>
                  <a:pt x="2666" y="1432"/>
                </a:lnTo>
                <a:lnTo>
                  <a:pt x="2674" y="1453"/>
                </a:lnTo>
                <a:lnTo>
                  <a:pt x="2681" y="1476"/>
                </a:lnTo>
                <a:lnTo>
                  <a:pt x="2689" y="1497"/>
                </a:lnTo>
                <a:lnTo>
                  <a:pt x="2697" y="1522"/>
                </a:lnTo>
                <a:lnTo>
                  <a:pt x="2706" y="1547"/>
                </a:lnTo>
                <a:lnTo>
                  <a:pt x="2714" y="1572"/>
                </a:lnTo>
                <a:lnTo>
                  <a:pt x="2724" y="1599"/>
                </a:lnTo>
                <a:lnTo>
                  <a:pt x="2733" y="1626"/>
                </a:lnTo>
                <a:lnTo>
                  <a:pt x="2739" y="1645"/>
                </a:lnTo>
                <a:lnTo>
                  <a:pt x="2745" y="1664"/>
                </a:lnTo>
                <a:lnTo>
                  <a:pt x="2752" y="1681"/>
                </a:lnTo>
                <a:lnTo>
                  <a:pt x="2760" y="1699"/>
                </a:lnTo>
                <a:lnTo>
                  <a:pt x="2766" y="1714"/>
                </a:lnTo>
                <a:lnTo>
                  <a:pt x="2774" y="1729"/>
                </a:lnTo>
                <a:lnTo>
                  <a:pt x="2781" y="1745"/>
                </a:lnTo>
                <a:lnTo>
                  <a:pt x="2789" y="1760"/>
                </a:lnTo>
                <a:lnTo>
                  <a:pt x="2797" y="1774"/>
                </a:lnTo>
                <a:lnTo>
                  <a:pt x="2804" y="1787"/>
                </a:lnTo>
                <a:lnTo>
                  <a:pt x="2812" y="1798"/>
                </a:lnTo>
                <a:lnTo>
                  <a:pt x="2820" y="1810"/>
                </a:lnTo>
                <a:lnTo>
                  <a:pt x="2829" y="1822"/>
                </a:lnTo>
                <a:lnTo>
                  <a:pt x="2837" y="1833"/>
                </a:lnTo>
                <a:lnTo>
                  <a:pt x="2845" y="1843"/>
                </a:lnTo>
                <a:lnTo>
                  <a:pt x="2854" y="1852"/>
                </a:lnTo>
                <a:lnTo>
                  <a:pt x="2866" y="1864"/>
                </a:lnTo>
                <a:lnTo>
                  <a:pt x="2875" y="1873"/>
                </a:lnTo>
                <a:lnTo>
                  <a:pt x="2885" y="1883"/>
                </a:lnTo>
                <a:lnTo>
                  <a:pt x="2895" y="1893"/>
                </a:lnTo>
                <a:lnTo>
                  <a:pt x="2902" y="1900"/>
                </a:lnTo>
                <a:lnTo>
                  <a:pt x="2910" y="1910"/>
                </a:lnTo>
                <a:lnTo>
                  <a:pt x="2918" y="1918"/>
                </a:lnTo>
                <a:lnTo>
                  <a:pt x="2923" y="1927"/>
                </a:lnTo>
                <a:lnTo>
                  <a:pt x="2929" y="1935"/>
                </a:lnTo>
                <a:lnTo>
                  <a:pt x="2935" y="1942"/>
                </a:lnTo>
                <a:lnTo>
                  <a:pt x="2939" y="1950"/>
                </a:lnTo>
                <a:lnTo>
                  <a:pt x="2943" y="1956"/>
                </a:lnTo>
                <a:lnTo>
                  <a:pt x="2944" y="1964"/>
                </a:lnTo>
                <a:lnTo>
                  <a:pt x="2946" y="1969"/>
                </a:lnTo>
                <a:lnTo>
                  <a:pt x="2948" y="1975"/>
                </a:lnTo>
                <a:lnTo>
                  <a:pt x="2948" y="1981"/>
                </a:lnTo>
                <a:lnTo>
                  <a:pt x="2948" y="1994"/>
                </a:lnTo>
                <a:lnTo>
                  <a:pt x="2946" y="2006"/>
                </a:lnTo>
                <a:lnTo>
                  <a:pt x="2944" y="2019"/>
                </a:lnTo>
                <a:lnTo>
                  <a:pt x="2943" y="2031"/>
                </a:lnTo>
                <a:lnTo>
                  <a:pt x="2939" y="2042"/>
                </a:lnTo>
                <a:lnTo>
                  <a:pt x="2935" y="2054"/>
                </a:lnTo>
                <a:lnTo>
                  <a:pt x="2929" y="2067"/>
                </a:lnTo>
                <a:lnTo>
                  <a:pt x="2923" y="2079"/>
                </a:lnTo>
                <a:lnTo>
                  <a:pt x="2916" y="2090"/>
                </a:lnTo>
                <a:lnTo>
                  <a:pt x="2910" y="2100"/>
                </a:lnTo>
                <a:lnTo>
                  <a:pt x="2900" y="2111"/>
                </a:lnTo>
                <a:lnTo>
                  <a:pt x="2891" y="2123"/>
                </a:lnTo>
                <a:lnTo>
                  <a:pt x="2881" y="2134"/>
                </a:lnTo>
                <a:lnTo>
                  <a:pt x="2872" y="2144"/>
                </a:lnTo>
                <a:lnTo>
                  <a:pt x="2860" y="2156"/>
                </a:lnTo>
                <a:lnTo>
                  <a:pt x="2848" y="2165"/>
                </a:lnTo>
                <a:lnTo>
                  <a:pt x="2831" y="2181"/>
                </a:lnTo>
                <a:lnTo>
                  <a:pt x="2814" y="2194"/>
                </a:lnTo>
                <a:lnTo>
                  <a:pt x="2795" y="2207"/>
                </a:lnTo>
                <a:lnTo>
                  <a:pt x="2774" y="2221"/>
                </a:lnTo>
                <a:lnTo>
                  <a:pt x="2751" y="2234"/>
                </a:lnTo>
                <a:lnTo>
                  <a:pt x="2726" y="2248"/>
                </a:lnTo>
                <a:lnTo>
                  <a:pt x="2699" y="2261"/>
                </a:lnTo>
                <a:lnTo>
                  <a:pt x="2670" y="2275"/>
                </a:lnTo>
                <a:lnTo>
                  <a:pt x="2639" y="2288"/>
                </a:lnTo>
                <a:lnTo>
                  <a:pt x="2607" y="2301"/>
                </a:lnTo>
                <a:lnTo>
                  <a:pt x="2574" y="2315"/>
                </a:lnTo>
                <a:lnTo>
                  <a:pt x="2537" y="2328"/>
                </a:lnTo>
                <a:lnTo>
                  <a:pt x="2499" y="2342"/>
                </a:lnTo>
                <a:lnTo>
                  <a:pt x="2461" y="2355"/>
                </a:lnTo>
                <a:lnTo>
                  <a:pt x="2418" y="2367"/>
                </a:lnTo>
                <a:lnTo>
                  <a:pt x="2374" y="2380"/>
                </a:lnTo>
                <a:lnTo>
                  <a:pt x="2328" y="2394"/>
                </a:lnTo>
                <a:lnTo>
                  <a:pt x="2278" y="2405"/>
                </a:lnTo>
                <a:lnTo>
                  <a:pt x="2228" y="2415"/>
                </a:lnTo>
                <a:lnTo>
                  <a:pt x="2177" y="2424"/>
                </a:lnTo>
                <a:lnTo>
                  <a:pt x="2123" y="2434"/>
                </a:lnTo>
                <a:lnTo>
                  <a:pt x="2069" y="2442"/>
                </a:lnTo>
                <a:lnTo>
                  <a:pt x="2013" y="2449"/>
                </a:lnTo>
                <a:lnTo>
                  <a:pt x="1956" y="2455"/>
                </a:lnTo>
                <a:lnTo>
                  <a:pt x="1898" y="2461"/>
                </a:lnTo>
                <a:lnTo>
                  <a:pt x="1839" y="2467"/>
                </a:lnTo>
                <a:lnTo>
                  <a:pt x="1777" y="2470"/>
                </a:lnTo>
                <a:lnTo>
                  <a:pt x="1716" y="2472"/>
                </a:lnTo>
                <a:lnTo>
                  <a:pt x="1653" y="2476"/>
                </a:lnTo>
                <a:lnTo>
                  <a:pt x="1589" y="2478"/>
                </a:lnTo>
                <a:lnTo>
                  <a:pt x="1524" y="2478"/>
                </a:lnTo>
                <a:lnTo>
                  <a:pt x="1457" y="2478"/>
                </a:lnTo>
                <a:lnTo>
                  <a:pt x="1401" y="2478"/>
                </a:lnTo>
                <a:lnTo>
                  <a:pt x="1347" y="2478"/>
                </a:lnTo>
                <a:lnTo>
                  <a:pt x="1294" y="2476"/>
                </a:lnTo>
                <a:lnTo>
                  <a:pt x="1242" y="2476"/>
                </a:lnTo>
                <a:lnTo>
                  <a:pt x="1190" y="2474"/>
                </a:lnTo>
                <a:lnTo>
                  <a:pt x="1140" y="2472"/>
                </a:lnTo>
                <a:lnTo>
                  <a:pt x="1090" y="2468"/>
                </a:lnTo>
                <a:lnTo>
                  <a:pt x="1042" y="2467"/>
                </a:lnTo>
                <a:lnTo>
                  <a:pt x="996" y="2463"/>
                </a:lnTo>
                <a:lnTo>
                  <a:pt x="950" y="2459"/>
                </a:lnTo>
                <a:lnTo>
                  <a:pt x="904" y="2455"/>
                </a:lnTo>
                <a:lnTo>
                  <a:pt x="860" y="2451"/>
                </a:lnTo>
                <a:lnTo>
                  <a:pt x="817" y="2445"/>
                </a:lnTo>
                <a:lnTo>
                  <a:pt x="775" y="2442"/>
                </a:lnTo>
                <a:lnTo>
                  <a:pt x="733" y="2436"/>
                </a:lnTo>
                <a:lnTo>
                  <a:pt x="695" y="2430"/>
                </a:lnTo>
                <a:lnTo>
                  <a:pt x="649" y="2420"/>
                </a:lnTo>
                <a:lnTo>
                  <a:pt x="602" y="2411"/>
                </a:lnTo>
                <a:lnTo>
                  <a:pt x="560" y="2401"/>
                </a:lnTo>
                <a:lnTo>
                  <a:pt x="518" y="2390"/>
                </a:lnTo>
                <a:lnTo>
                  <a:pt x="478" y="2376"/>
                </a:lnTo>
                <a:lnTo>
                  <a:pt x="439" y="2363"/>
                </a:lnTo>
                <a:lnTo>
                  <a:pt x="403" y="2349"/>
                </a:lnTo>
                <a:lnTo>
                  <a:pt x="366" y="2334"/>
                </a:lnTo>
                <a:lnTo>
                  <a:pt x="332" y="2319"/>
                </a:lnTo>
                <a:lnTo>
                  <a:pt x="299" y="2301"/>
                </a:lnTo>
                <a:lnTo>
                  <a:pt x="268" y="2284"/>
                </a:lnTo>
                <a:lnTo>
                  <a:pt x="240" y="2267"/>
                </a:lnTo>
                <a:lnTo>
                  <a:pt x="213" y="2248"/>
                </a:lnTo>
                <a:lnTo>
                  <a:pt x="186" y="2227"/>
                </a:lnTo>
                <a:lnTo>
                  <a:pt x="163" y="2205"/>
                </a:lnTo>
                <a:lnTo>
                  <a:pt x="140" y="2184"/>
                </a:lnTo>
                <a:lnTo>
                  <a:pt x="124" y="2165"/>
                </a:lnTo>
                <a:lnTo>
                  <a:pt x="109" y="2144"/>
                </a:lnTo>
                <a:lnTo>
                  <a:pt x="96" y="2121"/>
                </a:lnTo>
                <a:lnTo>
                  <a:pt x="82" y="2096"/>
                </a:lnTo>
                <a:lnTo>
                  <a:pt x="71" y="2069"/>
                </a:lnTo>
                <a:lnTo>
                  <a:pt x="59" y="2042"/>
                </a:lnTo>
                <a:lnTo>
                  <a:pt x="50" y="2013"/>
                </a:lnTo>
                <a:lnTo>
                  <a:pt x="40" y="1981"/>
                </a:lnTo>
                <a:lnTo>
                  <a:pt x="32" y="1948"/>
                </a:lnTo>
                <a:lnTo>
                  <a:pt x="25" y="1914"/>
                </a:lnTo>
                <a:lnTo>
                  <a:pt x="19" y="1877"/>
                </a:lnTo>
                <a:lnTo>
                  <a:pt x="15" y="1839"/>
                </a:lnTo>
                <a:lnTo>
                  <a:pt x="11" y="1798"/>
                </a:lnTo>
                <a:lnTo>
                  <a:pt x="7" y="1756"/>
                </a:lnTo>
                <a:lnTo>
                  <a:pt x="5" y="1714"/>
                </a:lnTo>
                <a:lnTo>
                  <a:pt x="5" y="1668"/>
                </a:lnTo>
                <a:lnTo>
                  <a:pt x="7" y="1603"/>
                </a:lnTo>
                <a:lnTo>
                  <a:pt x="11" y="1537"/>
                </a:lnTo>
                <a:lnTo>
                  <a:pt x="13" y="1476"/>
                </a:lnTo>
                <a:lnTo>
                  <a:pt x="15" y="1415"/>
                </a:lnTo>
                <a:lnTo>
                  <a:pt x="17" y="1355"/>
                </a:lnTo>
                <a:lnTo>
                  <a:pt x="19" y="1296"/>
                </a:lnTo>
                <a:lnTo>
                  <a:pt x="21" y="1240"/>
                </a:lnTo>
                <a:lnTo>
                  <a:pt x="23" y="1184"/>
                </a:lnTo>
                <a:lnTo>
                  <a:pt x="25" y="1132"/>
                </a:lnTo>
                <a:lnTo>
                  <a:pt x="27" y="1081"/>
                </a:lnTo>
                <a:lnTo>
                  <a:pt x="29" y="1031"/>
                </a:lnTo>
                <a:lnTo>
                  <a:pt x="30" y="981"/>
                </a:lnTo>
                <a:lnTo>
                  <a:pt x="32" y="935"/>
                </a:lnTo>
                <a:lnTo>
                  <a:pt x="32" y="889"/>
                </a:lnTo>
                <a:lnTo>
                  <a:pt x="34" y="846"/>
                </a:lnTo>
                <a:lnTo>
                  <a:pt x="36" y="804"/>
                </a:lnTo>
                <a:lnTo>
                  <a:pt x="36" y="764"/>
                </a:lnTo>
                <a:lnTo>
                  <a:pt x="38" y="724"/>
                </a:lnTo>
                <a:lnTo>
                  <a:pt x="40" y="687"/>
                </a:lnTo>
                <a:lnTo>
                  <a:pt x="40" y="651"/>
                </a:lnTo>
                <a:lnTo>
                  <a:pt x="42" y="618"/>
                </a:lnTo>
                <a:lnTo>
                  <a:pt x="42" y="585"/>
                </a:lnTo>
                <a:lnTo>
                  <a:pt x="42" y="555"/>
                </a:lnTo>
                <a:lnTo>
                  <a:pt x="44" y="524"/>
                </a:lnTo>
                <a:lnTo>
                  <a:pt x="44" y="497"/>
                </a:lnTo>
                <a:lnTo>
                  <a:pt x="44" y="470"/>
                </a:lnTo>
                <a:lnTo>
                  <a:pt x="46" y="447"/>
                </a:lnTo>
                <a:lnTo>
                  <a:pt x="46" y="424"/>
                </a:lnTo>
                <a:lnTo>
                  <a:pt x="46" y="403"/>
                </a:lnTo>
                <a:lnTo>
                  <a:pt x="46" y="384"/>
                </a:lnTo>
                <a:lnTo>
                  <a:pt x="46" y="365"/>
                </a:lnTo>
                <a:lnTo>
                  <a:pt x="46" y="349"/>
                </a:lnTo>
                <a:lnTo>
                  <a:pt x="46" y="343"/>
                </a:lnTo>
                <a:lnTo>
                  <a:pt x="46" y="338"/>
                </a:lnTo>
                <a:lnTo>
                  <a:pt x="46" y="332"/>
                </a:lnTo>
                <a:lnTo>
                  <a:pt x="46" y="326"/>
                </a:lnTo>
                <a:lnTo>
                  <a:pt x="44" y="318"/>
                </a:lnTo>
                <a:lnTo>
                  <a:pt x="44" y="311"/>
                </a:lnTo>
                <a:lnTo>
                  <a:pt x="42" y="303"/>
                </a:lnTo>
                <a:lnTo>
                  <a:pt x="42" y="294"/>
                </a:lnTo>
                <a:lnTo>
                  <a:pt x="40" y="286"/>
                </a:lnTo>
                <a:lnTo>
                  <a:pt x="40" y="276"/>
                </a:lnTo>
                <a:lnTo>
                  <a:pt x="38" y="265"/>
                </a:lnTo>
                <a:lnTo>
                  <a:pt x="38" y="255"/>
                </a:lnTo>
                <a:lnTo>
                  <a:pt x="34" y="232"/>
                </a:lnTo>
                <a:lnTo>
                  <a:pt x="32" y="207"/>
                </a:lnTo>
                <a:lnTo>
                  <a:pt x="29" y="196"/>
                </a:lnTo>
                <a:lnTo>
                  <a:pt x="27" y="186"/>
                </a:lnTo>
                <a:lnTo>
                  <a:pt x="23" y="176"/>
                </a:lnTo>
                <a:lnTo>
                  <a:pt x="21" y="167"/>
                </a:lnTo>
                <a:lnTo>
                  <a:pt x="17" y="157"/>
                </a:lnTo>
                <a:lnTo>
                  <a:pt x="15" y="148"/>
                </a:lnTo>
                <a:lnTo>
                  <a:pt x="13" y="140"/>
                </a:lnTo>
                <a:lnTo>
                  <a:pt x="11" y="132"/>
                </a:lnTo>
                <a:lnTo>
                  <a:pt x="9" y="127"/>
                </a:lnTo>
                <a:lnTo>
                  <a:pt x="7" y="121"/>
                </a:lnTo>
                <a:lnTo>
                  <a:pt x="5" y="113"/>
                </a:lnTo>
                <a:lnTo>
                  <a:pt x="4" y="109"/>
                </a:lnTo>
                <a:lnTo>
                  <a:pt x="2" y="100"/>
                </a:lnTo>
                <a:lnTo>
                  <a:pt x="0" y="92"/>
                </a:lnTo>
                <a:lnTo>
                  <a:pt x="0" y="80"/>
                </a:lnTo>
                <a:lnTo>
                  <a:pt x="0" y="69"/>
                </a:lnTo>
                <a:lnTo>
                  <a:pt x="2" y="59"/>
                </a:lnTo>
                <a:lnTo>
                  <a:pt x="5" y="52"/>
                </a:lnTo>
                <a:lnTo>
                  <a:pt x="9" y="42"/>
                </a:lnTo>
                <a:lnTo>
                  <a:pt x="13" y="34"/>
                </a:lnTo>
                <a:lnTo>
                  <a:pt x="19" y="29"/>
                </a:lnTo>
                <a:lnTo>
                  <a:pt x="25" y="23"/>
                </a:lnTo>
                <a:lnTo>
                  <a:pt x="30" y="17"/>
                </a:lnTo>
                <a:lnTo>
                  <a:pt x="38" y="11"/>
                </a:lnTo>
                <a:lnTo>
                  <a:pt x="46" y="7"/>
                </a:lnTo>
                <a:lnTo>
                  <a:pt x="55" y="6"/>
                </a:lnTo>
                <a:lnTo>
                  <a:pt x="65" y="2"/>
                </a:lnTo>
                <a:lnTo>
                  <a:pt x="77" y="0"/>
                </a:lnTo>
                <a:lnTo>
                  <a:pt x="88" y="0"/>
                </a:lnTo>
                <a:lnTo>
                  <a:pt x="10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0" y="1143000"/>
            <a:ext cx="1524000" cy="1368673"/>
            <a:chOff x="228600" y="1143000"/>
            <a:chExt cx="1524000" cy="1368673"/>
          </a:xfrm>
        </p:grpSpPr>
        <p:pic>
          <p:nvPicPr>
            <p:cNvPr id="2" name="Picture 2" descr="C:\Users\Meishing\Dropbox\meizhouhuayu\pics\35.11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58333" r="29167"/>
            <a:stretch>
              <a:fillRect/>
            </a:stretch>
          </p:blipFill>
          <p:spPr bwMode="auto">
            <a:xfrm>
              <a:off x="228600" y="1143000"/>
              <a:ext cx="1524000" cy="1368673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066800" y="1676400"/>
              <a:ext cx="4572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48819" r="50000"/>
          <a:stretch>
            <a:fillRect/>
          </a:stretch>
        </p:blipFill>
        <p:spPr bwMode="auto">
          <a:xfrm>
            <a:off x="922972" y="4343399"/>
            <a:ext cx="3181017" cy="23327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389929" y="3306385"/>
            <a:ext cx="1477521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相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2579" y="1274074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卡片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62213" y="947393"/>
            <a:ext cx="1174279" cy="789291"/>
            <a:chOff x="3062213" y="947393"/>
            <a:chExt cx="1174279" cy="789291"/>
          </a:xfrm>
          <a:solidFill>
            <a:schemeClr val="tx1"/>
          </a:solidFill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3904646" y="947393"/>
              <a:ext cx="331846" cy="653362"/>
            </a:xfrm>
            <a:custGeom>
              <a:avLst/>
              <a:gdLst>
                <a:gd name="T0" fmla="*/ 236 w 933"/>
                <a:gd name="T1" fmla="*/ 0 h 1741"/>
                <a:gd name="T2" fmla="*/ 290 w 933"/>
                <a:gd name="T3" fmla="*/ 2 h 1741"/>
                <a:gd name="T4" fmla="*/ 348 w 933"/>
                <a:gd name="T5" fmla="*/ 7 h 1741"/>
                <a:gd name="T6" fmla="*/ 407 w 933"/>
                <a:gd name="T7" fmla="*/ 15 h 1741"/>
                <a:gd name="T8" fmla="*/ 471 w 933"/>
                <a:gd name="T9" fmla="*/ 27 h 1741"/>
                <a:gd name="T10" fmla="*/ 538 w 933"/>
                <a:gd name="T11" fmla="*/ 40 h 1741"/>
                <a:gd name="T12" fmla="*/ 609 w 933"/>
                <a:gd name="T13" fmla="*/ 55 h 1741"/>
                <a:gd name="T14" fmla="*/ 684 w 933"/>
                <a:gd name="T15" fmla="*/ 75 h 1741"/>
                <a:gd name="T16" fmla="*/ 747 w 933"/>
                <a:gd name="T17" fmla="*/ 94 h 1741"/>
                <a:gd name="T18" fmla="*/ 793 w 933"/>
                <a:gd name="T19" fmla="*/ 111 h 1741"/>
                <a:gd name="T20" fmla="*/ 831 w 933"/>
                <a:gd name="T21" fmla="*/ 128 h 1741"/>
                <a:gd name="T22" fmla="*/ 864 w 933"/>
                <a:gd name="T23" fmla="*/ 148 h 1741"/>
                <a:gd name="T24" fmla="*/ 891 w 933"/>
                <a:gd name="T25" fmla="*/ 169 h 1741"/>
                <a:gd name="T26" fmla="*/ 912 w 933"/>
                <a:gd name="T27" fmla="*/ 188 h 1741"/>
                <a:gd name="T28" fmla="*/ 926 w 933"/>
                <a:gd name="T29" fmla="*/ 211 h 1741"/>
                <a:gd name="T30" fmla="*/ 931 w 933"/>
                <a:gd name="T31" fmla="*/ 232 h 1741"/>
                <a:gd name="T32" fmla="*/ 931 w 933"/>
                <a:gd name="T33" fmla="*/ 259 h 1741"/>
                <a:gd name="T34" fmla="*/ 929 w 933"/>
                <a:gd name="T35" fmla="*/ 288 h 1741"/>
                <a:gd name="T36" fmla="*/ 922 w 933"/>
                <a:gd name="T37" fmla="*/ 318 h 1741"/>
                <a:gd name="T38" fmla="*/ 912 w 933"/>
                <a:gd name="T39" fmla="*/ 351 h 1741"/>
                <a:gd name="T40" fmla="*/ 895 w 933"/>
                <a:gd name="T41" fmla="*/ 399 h 1741"/>
                <a:gd name="T42" fmla="*/ 879 w 933"/>
                <a:gd name="T43" fmla="*/ 459 h 1741"/>
                <a:gd name="T44" fmla="*/ 866 w 933"/>
                <a:gd name="T45" fmla="*/ 514 h 1741"/>
                <a:gd name="T46" fmla="*/ 860 w 933"/>
                <a:gd name="T47" fmla="*/ 564 h 1741"/>
                <a:gd name="T48" fmla="*/ 799 w 933"/>
                <a:gd name="T49" fmla="*/ 875 h 1741"/>
                <a:gd name="T50" fmla="*/ 674 w 933"/>
                <a:gd name="T51" fmla="*/ 1451 h 1741"/>
                <a:gd name="T52" fmla="*/ 102 w 933"/>
                <a:gd name="T53" fmla="*/ 1741 h 1741"/>
                <a:gd name="T54" fmla="*/ 142 w 933"/>
                <a:gd name="T55" fmla="*/ 1088 h 1741"/>
                <a:gd name="T56" fmla="*/ 185 w 933"/>
                <a:gd name="T57" fmla="*/ 434 h 1741"/>
                <a:gd name="T58" fmla="*/ 179 w 933"/>
                <a:gd name="T59" fmla="*/ 409 h 1741"/>
                <a:gd name="T60" fmla="*/ 171 w 933"/>
                <a:gd name="T61" fmla="*/ 384 h 1741"/>
                <a:gd name="T62" fmla="*/ 162 w 933"/>
                <a:gd name="T63" fmla="*/ 359 h 1741"/>
                <a:gd name="T64" fmla="*/ 150 w 933"/>
                <a:gd name="T65" fmla="*/ 332 h 1741"/>
                <a:gd name="T66" fmla="*/ 135 w 933"/>
                <a:gd name="T67" fmla="*/ 305 h 1741"/>
                <a:gd name="T68" fmla="*/ 117 w 933"/>
                <a:gd name="T69" fmla="*/ 278 h 1741"/>
                <a:gd name="T70" fmla="*/ 96 w 933"/>
                <a:gd name="T71" fmla="*/ 249 h 1741"/>
                <a:gd name="T72" fmla="*/ 73 w 933"/>
                <a:gd name="T73" fmla="*/ 221 h 1741"/>
                <a:gd name="T74" fmla="*/ 43 w 933"/>
                <a:gd name="T75" fmla="*/ 190 h 1741"/>
                <a:gd name="T76" fmla="*/ 31 w 933"/>
                <a:gd name="T77" fmla="*/ 178 h 1741"/>
                <a:gd name="T78" fmla="*/ 19 w 933"/>
                <a:gd name="T79" fmla="*/ 167 h 1741"/>
                <a:gd name="T80" fmla="*/ 12 w 933"/>
                <a:gd name="T81" fmla="*/ 157 h 1741"/>
                <a:gd name="T82" fmla="*/ 6 w 933"/>
                <a:gd name="T83" fmla="*/ 149 h 1741"/>
                <a:gd name="T84" fmla="*/ 2 w 933"/>
                <a:gd name="T85" fmla="*/ 142 h 1741"/>
                <a:gd name="T86" fmla="*/ 0 w 933"/>
                <a:gd name="T87" fmla="*/ 134 h 1741"/>
                <a:gd name="T88" fmla="*/ 4 w 933"/>
                <a:gd name="T89" fmla="*/ 101 h 1741"/>
                <a:gd name="T90" fmla="*/ 14 w 933"/>
                <a:gd name="T91" fmla="*/ 75 h 1741"/>
                <a:gd name="T92" fmla="*/ 31 w 933"/>
                <a:gd name="T93" fmla="*/ 52 h 1741"/>
                <a:gd name="T94" fmla="*/ 54 w 933"/>
                <a:gd name="T95" fmla="*/ 32 h 1741"/>
                <a:gd name="T96" fmla="*/ 85 w 933"/>
                <a:gd name="T97" fmla="*/ 17 h 1741"/>
                <a:gd name="T98" fmla="*/ 121 w 933"/>
                <a:gd name="T99" fmla="*/ 7 h 1741"/>
                <a:gd name="T100" fmla="*/ 163 w 933"/>
                <a:gd name="T101" fmla="*/ 2 h 1741"/>
                <a:gd name="T102" fmla="*/ 211 w 933"/>
                <a:gd name="T103" fmla="*/ 0 h 1741"/>
                <a:gd name="T104" fmla="*/ 211 w 933"/>
                <a:gd name="T105" fmla="*/ 0 h 174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33"/>
                <a:gd name="T160" fmla="*/ 0 h 1741"/>
                <a:gd name="T161" fmla="*/ 933 w 933"/>
                <a:gd name="T162" fmla="*/ 1741 h 174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33" h="1741">
                  <a:moveTo>
                    <a:pt x="211" y="0"/>
                  </a:moveTo>
                  <a:lnTo>
                    <a:pt x="236" y="0"/>
                  </a:lnTo>
                  <a:lnTo>
                    <a:pt x="263" y="0"/>
                  </a:lnTo>
                  <a:lnTo>
                    <a:pt x="290" y="2"/>
                  </a:lnTo>
                  <a:lnTo>
                    <a:pt x="319" y="4"/>
                  </a:lnTo>
                  <a:lnTo>
                    <a:pt x="348" y="7"/>
                  </a:lnTo>
                  <a:lnTo>
                    <a:pt x="378" y="11"/>
                  </a:lnTo>
                  <a:lnTo>
                    <a:pt x="407" y="15"/>
                  </a:lnTo>
                  <a:lnTo>
                    <a:pt x="440" y="21"/>
                  </a:lnTo>
                  <a:lnTo>
                    <a:pt x="471" y="27"/>
                  </a:lnTo>
                  <a:lnTo>
                    <a:pt x="505" y="32"/>
                  </a:lnTo>
                  <a:lnTo>
                    <a:pt x="538" y="40"/>
                  </a:lnTo>
                  <a:lnTo>
                    <a:pt x="572" y="48"/>
                  </a:lnTo>
                  <a:lnTo>
                    <a:pt x="609" y="55"/>
                  </a:lnTo>
                  <a:lnTo>
                    <a:pt x="645" y="65"/>
                  </a:lnTo>
                  <a:lnTo>
                    <a:pt x="684" y="75"/>
                  </a:lnTo>
                  <a:lnTo>
                    <a:pt x="722" y="84"/>
                  </a:lnTo>
                  <a:lnTo>
                    <a:pt x="747" y="94"/>
                  </a:lnTo>
                  <a:lnTo>
                    <a:pt x="770" y="101"/>
                  </a:lnTo>
                  <a:lnTo>
                    <a:pt x="793" y="111"/>
                  </a:lnTo>
                  <a:lnTo>
                    <a:pt x="812" y="119"/>
                  </a:lnTo>
                  <a:lnTo>
                    <a:pt x="831" y="128"/>
                  </a:lnTo>
                  <a:lnTo>
                    <a:pt x="849" y="138"/>
                  </a:lnTo>
                  <a:lnTo>
                    <a:pt x="864" y="148"/>
                  </a:lnTo>
                  <a:lnTo>
                    <a:pt x="879" y="157"/>
                  </a:lnTo>
                  <a:lnTo>
                    <a:pt x="891" y="169"/>
                  </a:lnTo>
                  <a:lnTo>
                    <a:pt x="902" y="178"/>
                  </a:lnTo>
                  <a:lnTo>
                    <a:pt x="912" y="188"/>
                  </a:lnTo>
                  <a:lnTo>
                    <a:pt x="920" y="199"/>
                  </a:lnTo>
                  <a:lnTo>
                    <a:pt x="926" y="211"/>
                  </a:lnTo>
                  <a:lnTo>
                    <a:pt x="929" y="221"/>
                  </a:lnTo>
                  <a:lnTo>
                    <a:pt x="931" y="232"/>
                  </a:lnTo>
                  <a:lnTo>
                    <a:pt x="933" y="244"/>
                  </a:lnTo>
                  <a:lnTo>
                    <a:pt x="931" y="259"/>
                  </a:lnTo>
                  <a:lnTo>
                    <a:pt x="931" y="272"/>
                  </a:lnTo>
                  <a:lnTo>
                    <a:pt x="929" y="288"/>
                  </a:lnTo>
                  <a:lnTo>
                    <a:pt x="926" y="303"/>
                  </a:lnTo>
                  <a:lnTo>
                    <a:pt x="922" y="318"/>
                  </a:lnTo>
                  <a:lnTo>
                    <a:pt x="918" y="334"/>
                  </a:lnTo>
                  <a:lnTo>
                    <a:pt x="912" y="351"/>
                  </a:lnTo>
                  <a:lnTo>
                    <a:pt x="904" y="366"/>
                  </a:lnTo>
                  <a:lnTo>
                    <a:pt x="895" y="399"/>
                  </a:lnTo>
                  <a:lnTo>
                    <a:pt x="887" y="430"/>
                  </a:lnTo>
                  <a:lnTo>
                    <a:pt x="879" y="459"/>
                  </a:lnTo>
                  <a:lnTo>
                    <a:pt x="872" y="487"/>
                  </a:lnTo>
                  <a:lnTo>
                    <a:pt x="866" y="514"/>
                  </a:lnTo>
                  <a:lnTo>
                    <a:pt x="862" y="539"/>
                  </a:lnTo>
                  <a:lnTo>
                    <a:pt x="860" y="564"/>
                  </a:lnTo>
                  <a:lnTo>
                    <a:pt x="860" y="587"/>
                  </a:lnTo>
                  <a:lnTo>
                    <a:pt x="799" y="875"/>
                  </a:lnTo>
                  <a:lnTo>
                    <a:pt x="735" y="1163"/>
                  </a:lnTo>
                  <a:lnTo>
                    <a:pt x="674" y="1451"/>
                  </a:lnTo>
                  <a:lnTo>
                    <a:pt x="613" y="1741"/>
                  </a:lnTo>
                  <a:lnTo>
                    <a:pt x="102" y="1741"/>
                  </a:lnTo>
                  <a:lnTo>
                    <a:pt x="121" y="1415"/>
                  </a:lnTo>
                  <a:lnTo>
                    <a:pt x="142" y="1088"/>
                  </a:lnTo>
                  <a:lnTo>
                    <a:pt x="163" y="760"/>
                  </a:lnTo>
                  <a:lnTo>
                    <a:pt x="185" y="434"/>
                  </a:lnTo>
                  <a:lnTo>
                    <a:pt x="181" y="422"/>
                  </a:lnTo>
                  <a:lnTo>
                    <a:pt x="179" y="409"/>
                  </a:lnTo>
                  <a:lnTo>
                    <a:pt x="175" y="397"/>
                  </a:lnTo>
                  <a:lnTo>
                    <a:pt x="171" y="384"/>
                  </a:lnTo>
                  <a:lnTo>
                    <a:pt x="167" y="370"/>
                  </a:lnTo>
                  <a:lnTo>
                    <a:pt x="162" y="359"/>
                  </a:lnTo>
                  <a:lnTo>
                    <a:pt x="156" y="345"/>
                  </a:lnTo>
                  <a:lnTo>
                    <a:pt x="150" y="332"/>
                  </a:lnTo>
                  <a:lnTo>
                    <a:pt x="142" y="318"/>
                  </a:lnTo>
                  <a:lnTo>
                    <a:pt x="135" y="305"/>
                  </a:lnTo>
                  <a:lnTo>
                    <a:pt x="125" y="292"/>
                  </a:lnTo>
                  <a:lnTo>
                    <a:pt x="117" y="278"/>
                  </a:lnTo>
                  <a:lnTo>
                    <a:pt x="106" y="263"/>
                  </a:lnTo>
                  <a:lnTo>
                    <a:pt x="96" y="249"/>
                  </a:lnTo>
                  <a:lnTo>
                    <a:pt x="85" y="234"/>
                  </a:lnTo>
                  <a:lnTo>
                    <a:pt x="73" y="221"/>
                  </a:lnTo>
                  <a:lnTo>
                    <a:pt x="58" y="203"/>
                  </a:lnTo>
                  <a:lnTo>
                    <a:pt x="43" y="190"/>
                  </a:lnTo>
                  <a:lnTo>
                    <a:pt x="37" y="184"/>
                  </a:lnTo>
                  <a:lnTo>
                    <a:pt x="31" y="178"/>
                  </a:lnTo>
                  <a:lnTo>
                    <a:pt x="25" y="173"/>
                  </a:lnTo>
                  <a:lnTo>
                    <a:pt x="19" y="167"/>
                  </a:lnTo>
                  <a:lnTo>
                    <a:pt x="16" y="163"/>
                  </a:lnTo>
                  <a:lnTo>
                    <a:pt x="12" y="157"/>
                  </a:lnTo>
                  <a:lnTo>
                    <a:pt x="8" y="153"/>
                  </a:lnTo>
                  <a:lnTo>
                    <a:pt x="6" y="149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2" y="117"/>
                  </a:lnTo>
                  <a:lnTo>
                    <a:pt x="4" y="101"/>
                  </a:lnTo>
                  <a:lnTo>
                    <a:pt x="8" y="88"/>
                  </a:lnTo>
                  <a:lnTo>
                    <a:pt x="14" y="75"/>
                  </a:lnTo>
                  <a:lnTo>
                    <a:pt x="21" y="61"/>
                  </a:lnTo>
                  <a:lnTo>
                    <a:pt x="31" y="52"/>
                  </a:lnTo>
                  <a:lnTo>
                    <a:pt x="43" y="40"/>
                  </a:lnTo>
                  <a:lnTo>
                    <a:pt x="54" y="32"/>
                  </a:lnTo>
                  <a:lnTo>
                    <a:pt x="69" y="25"/>
                  </a:lnTo>
                  <a:lnTo>
                    <a:pt x="85" y="17"/>
                  </a:lnTo>
                  <a:lnTo>
                    <a:pt x="102" y="11"/>
                  </a:lnTo>
                  <a:lnTo>
                    <a:pt x="121" y="7"/>
                  </a:lnTo>
                  <a:lnTo>
                    <a:pt x="140" y="4"/>
                  </a:lnTo>
                  <a:lnTo>
                    <a:pt x="163" y="2"/>
                  </a:lnTo>
                  <a:lnTo>
                    <a:pt x="186" y="0"/>
                  </a:lnTo>
                  <a:lnTo>
                    <a:pt x="21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062213" y="1529411"/>
              <a:ext cx="1145082" cy="207273"/>
            </a:xfrm>
            <a:custGeom>
              <a:avLst/>
              <a:gdLst>
                <a:gd name="T0" fmla="*/ 2636 w 3216"/>
                <a:gd name="T1" fmla="*/ 2 h 551"/>
                <a:gd name="T2" fmla="*/ 2690 w 3216"/>
                <a:gd name="T3" fmla="*/ 9 h 551"/>
                <a:gd name="T4" fmla="*/ 2770 w 3216"/>
                <a:gd name="T5" fmla="*/ 27 h 551"/>
                <a:gd name="T6" fmla="*/ 2874 w 3216"/>
                <a:gd name="T7" fmla="*/ 52 h 551"/>
                <a:gd name="T8" fmla="*/ 2960 w 3216"/>
                <a:gd name="T9" fmla="*/ 84 h 551"/>
                <a:gd name="T10" fmla="*/ 3028 w 3216"/>
                <a:gd name="T11" fmla="*/ 115 h 551"/>
                <a:gd name="T12" fmla="*/ 3083 w 3216"/>
                <a:gd name="T13" fmla="*/ 142 h 551"/>
                <a:gd name="T14" fmla="*/ 3129 w 3216"/>
                <a:gd name="T15" fmla="*/ 169 h 551"/>
                <a:gd name="T16" fmla="*/ 3164 w 3216"/>
                <a:gd name="T17" fmla="*/ 194 h 551"/>
                <a:gd name="T18" fmla="*/ 3191 w 3216"/>
                <a:gd name="T19" fmla="*/ 215 h 551"/>
                <a:gd name="T20" fmla="*/ 3208 w 3216"/>
                <a:gd name="T21" fmla="*/ 234 h 551"/>
                <a:gd name="T22" fmla="*/ 3216 w 3216"/>
                <a:gd name="T23" fmla="*/ 253 h 551"/>
                <a:gd name="T24" fmla="*/ 3210 w 3216"/>
                <a:gd name="T25" fmla="*/ 269 h 551"/>
                <a:gd name="T26" fmla="*/ 3196 w 3216"/>
                <a:gd name="T27" fmla="*/ 282 h 551"/>
                <a:gd name="T28" fmla="*/ 3173 w 3216"/>
                <a:gd name="T29" fmla="*/ 294 h 551"/>
                <a:gd name="T30" fmla="*/ 3143 w 3216"/>
                <a:gd name="T31" fmla="*/ 305 h 551"/>
                <a:gd name="T32" fmla="*/ 3104 w 3216"/>
                <a:gd name="T33" fmla="*/ 313 h 551"/>
                <a:gd name="T34" fmla="*/ 3058 w 3216"/>
                <a:gd name="T35" fmla="*/ 320 h 551"/>
                <a:gd name="T36" fmla="*/ 3003 w 3216"/>
                <a:gd name="T37" fmla="*/ 326 h 551"/>
                <a:gd name="T38" fmla="*/ 2939 w 3216"/>
                <a:gd name="T39" fmla="*/ 330 h 551"/>
                <a:gd name="T40" fmla="*/ 2728 w 3216"/>
                <a:gd name="T41" fmla="*/ 336 h 551"/>
                <a:gd name="T42" fmla="*/ 2448 w 3216"/>
                <a:gd name="T43" fmla="*/ 349 h 551"/>
                <a:gd name="T44" fmla="*/ 2148 w 3216"/>
                <a:gd name="T45" fmla="*/ 368 h 551"/>
                <a:gd name="T46" fmla="*/ 1828 w 3216"/>
                <a:gd name="T47" fmla="*/ 395 h 551"/>
                <a:gd name="T48" fmla="*/ 1672 w 3216"/>
                <a:gd name="T49" fmla="*/ 409 h 551"/>
                <a:gd name="T50" fmla="*/ 1571 w 3216"/>
                <a:gd name="T51" fmla="*/ 420 h 551"/>
                <a:gd name="T52" fmla="*/ 1459 w 3216"/>
                <a:gd name="T53" fmla="*/ 432 h 551"/>
                <a:gd name="T54" fmla="*/ 1340 w 3216"/>
                <a:gd name="T55" fmla="*/ 445 h 551"/>
                <a:gd name="T56" fmla="*/ 1179 w 3216"/>
                <a:gd name="T57" fmla="*/ 466 h 551"/>
                <a:gd name="T58" fmla="*/ 901 w 3216"/>
                <a:gd name="T59" fmla="*/ 509 h 551"/>
                <a:gd name="T60" fmla="*/ 720 w 3216"/>
                <a:gd name="T61" fmla="*/ 537 h 551"/>
                <a:gd name="T62" fmla="*/ 672 w 3216"/>
                <a:gd name="T63" fmla="*/ 543 h 551"/>
                <a:gd name="T64" fmla="*/ 636 w 3216"/>
                <a:gd name="T65" fmla="*/ 549 h 551"/>
                <a:gd name="T66" fmla="*/ 611 w 3216"/>
                <a:gd name="T67" fmla="*/ 551 h 551"/>
                <a:gd name="T68" fmla="*/ 555 w 3216"/>
                <a:gd name="T69" fmla="*/ 549 h 551"/>
                <a:gd name="T70" fmla="*/ 459 w 3216"/>
                <a:gd name="T71" fmla="*/ 541 h 551"/>
                <a:gd name="T72" fmla="*/ 363 w 3216"/>
                <a:gd name="T73" fmla="*/ 524 h 551"/>
                <a:gd name="T74" fmla="*/ 267 w 3216"/>
                <a:gd name="T75" fmla="*/ 499 h 551"/>
                <a:gd name="T76" fmla="*/ 169 w 3216"/>
                <a:gd name="T77" fmla="*/ 468 h 551"/>
                <a:gd name="T78" fmla="*/ 87 w 3216"/>
                <a:gd name="T79" fmla="*/ 437 h 551"/>
                <a:gd name="T80" fmla="*/ 31 w 3216"/>
                <a:gd name="T81" fmla="*/ 409 h 551"/>
                <a:gd name="T82" fmla="*/ 4 w 3216"/>
                <a:gd name="T83" fmla="*/ 380 h 551"/>
                <a:gd name="T84" fmla="*/ 2 w 3216"/>
                <a:gd name="T85" fmla="*/ 361 h 551"/>
                <a:gd name="T86" fmla="*/ 23 w 3216"/>
                <a:gd name="T87" fmla="*/ 349 h 551"/>
                <a:gd name="T88" fmla="*/ 66 w 3216"/>
                <a:gd name="T89" fmla="*/ 338 h 551"/>
                <a:gd name="T90" fmla="*/ 127 w 3216"/>
                <a:gd name="T91" fmla="*/ 324 h 551"/>
                <a:gd name="T92" fmla="*/ 476 w 3216"/>
                <a:gd name="T93" fmla="*/ 284 h 551"/>
                <a:gd name="T94" fmla="*/ 1054 w 3216"/>
                <a:gd name="T95" fmla="*/ 215 h 551"/>
                <a:gd name="T96" fmla="*/ 1576 w 3216"/>
                <a:gd name="T97" fmla="*/ 150 h 551"/>
                <a:gd name="T98" fmla="*/ 2037 w 3216"/>
                <a:gd name="T99" fmla="*/ 84 h 551"/>
                <a:gd name="T100" fmla="*/ 2315 w 3216"/>
                <a:gd name="T101" fmla="*/ 42 h 551"/>
                <a:gd name="T102" fmla="*/ 2432 w 3216"/>
                <a:gd name="T103" fmla="*/ 21 h 551"/>
                <a:gd name="T104" fmla="*/ 2523 w 3216"/>
                <a:gd name="T105" fmla="*/ 7 h 551"/>
                <a:gd name="T106" fmla="*/ 2590 w 3216"/>
                <a:gd name="T107" fmla="*/ 0 h 5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6"/>
                <a:gd name="T163" fmla="*/ 0 h 551"/>
                <a:gd name="T164" fmla="*/ 3216 w 3216"/>
                <a:gd name="T165" fmla="*/ 551 h 5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6" h="551">
                  <a:moveTo>
                    <a:pt x="2613" y="0"/>
                  </a:moveTo>
                  <a:lnTo>
                    <a:pt x="2619" y="0"/>
                  </a:lnTo>
                  <a:lnTo>
                    <a:pt x="2626" y="0"/>
                  </a:lnTo>
                  <a:lnTo>
                    <a:pt x="2636" y="2"/>
                  </a:lnTo>
                  <a:lnTo>
                    <a:pt x="2647" y="2"/>
                  </a:lnTo>
                  <a:lnTo>
                    <a:pt x="2659" y="4"/>
                  </a:lnTo>
                  <a:lnTo>
                    <a:pt x="2674" y="7"/>
                  </a:lnTo>
                  <a:lnTo>
                    <a:pt x="2690" y="9"/>
                  </a:lnTo>
                  <a:lnTo>
                    <a:pt x="2707" y="13"/>
                  </a:lnTo>
                  <a:lnTo>
                    <a:pt x="2726" y="17"/>
                  </a:lnTo>
                  <a:lnTo>
                    <a:pt x="2747" y="21"/>
                  </a:lnTo>
                  <a:lnTo>
                    <a:pt x="2770" y="27"/>
                  </a:lnTo>
                  <a:lnTo>
                    <a:pt x="2793" y="32"/>
                  </a:lnTo>
                  <a:lnTo>
                    <a:pt x="2818" y="38"/>
                  </a:lnTo>
                  <a:lnTo>
                    <a:pt x="2847" y="46"/>
                  </a:lnTo>
                  <a:lnTo>
                    <a:pt x="2874" y="52"/>
                  </a:lnTo>
                  <a:lnTo>
                    <a:pt x="2905" y="61"/>
                  </a:lnTo>
                  <a:lnTo>
                    <a:pt x="2924" y="69"/>
                  </a:lnTo>
                  <a:lnTo>
                    <a:pt x="2943" y="77"/>
                  </a:lnTo>
                  <a:lnTo>
                    <a:pt x="2960" y="84"/>
                  </a:lnTo>
                  <a:lnTo>
                    <a:pt x="2978" y="92"/>
                  </a:lnTo>
                  <a:lnTo>
                    <a:pt x="2995" y="100"/>
                  </a:lnTo>
                  <a:lnTo>
                    <a:pt x="3010" y="107"/>
                  </a:lnTo>
                  <a:lnTo>
                    <a:pt x="3028" y="115"/>
                  </a:lnTo>
                  <a:lnTo>
                    <a:pt x="3041" y="123"/>
                  </a:lnTo>
                  <a:lnTo>
                    <a:pt x="3056" y="128"/>
                  </a:lnTo>
                  <a:lnTo>
                    <a:pt x="3070" y="136"/>
                  </a:lnTo>
                  <a:lnTo>
                    <a:pt x="3083" y="142"/>
                  </a:lnTo>
                  <a:lnTo>
                    <a:pt x="3095" y="150"/>
                  </a:lnTo>
                  <a:lnTo>
                    <a:pt x="3106" y="155"/>
                  </a:lnTo>
                  <a:lnTo>
                    <a:pt x="3118" y="163"/>
                  </a:lnTo>
                  <a:lnTo>
                    <a:pt x="3129" y="169"/>
                  </a:lnTo>
                  <a:lnTo>
                    <a:pt x="3139" y="175"/>
                  </a:lnTo>
                  <a:lnTo>
                    <a:pt x="3148" y="180"/>
                  </a:lnTo>
                  <a:lnTo>
                    <a:pt x="3156" y="188"/>
                  </a:lnTo>
                  <a:lnTo>
                    <a:pt x="3164" y="194"/>
                  </a:lnTo>
                  <a:lnTo>
                    <a:pt x="3172" y="199"/>
                  </a:lnTo>
                  <a:lnTo>
                    <a:pt x="3179" y="203"/>
                  </a:lnTo>
                  <a:lnTo>
                    <a:pt x="3185" y="209"/>
                  </a:lnTo>
                  <a:lnTo>
                    <a:pt x="3191" y="215"/>
                  </a:lnTo>
                  <a:lnTo>
                    <a:pt x="3196" y="221"/>
                  </a:lnTo>
                  <a:lnTo>
                    <a:pt x="3200" y="224"/>
                  </a:lnTo>
                  <a:lnTo>
                    <a:pt x="3204" y="230"/>
                  </a:lnTo>
                  <a:lnTo>
                    <a:pt x="3208" y="234"/>
                  </a:lnTo>
                  <a:lnTo>
                    <a:pt x="3210" y="240"/>
                  </a:lnTo>
                  <a:lnTo>
                    <a:pt x="3212" y="244"/>
                  </a:lnTo>
                  <a:lnTo>
                    <a:pt x="3214" y="247"/>
                  </a:lnTo>
                  <a:lnTo>
                    <a:pt x="3216" y="253"/>
                  </a:lnTo>
                  <a:lnTo>
                    <a:pt x="3216" y="257"/>
                  </a:lnTo>
                  <a:lnTo>
                    <a:pt x="3214" y="261"/>
                  </a:lnTo>
                  <a:lnTo>
                    <a:pt x="3212" y="265"/>
                  </a:lnTo>
                  <a:lnTo>
                    <a:pt x="3210" y="269"/>
                  </a:lnTo>
                  <a:lnTo>
                    <a:pt x="3208" y="272"/>
                  </a:lnTo>
                  <a:lnTo>
                    <a:pt x="3204" y="276"/>
                  </a:lnTo>
                  <a:lnTo>
                    <a:pt x="3200" y="278"/>
                  </a:lnTo>
                  <a:lnTo>
                    <a:pt x="3196" y="282"/>
                  </a:lnTo>
                  <a:lnTo>
                    <a:pt x="3191" y="286"/>
                  </a:lnTo>
                  <a:lnTo>
                    <a:pt x="3187" y="288"/>
                  </a:lnTo>
                  <a:lnTo>
                    <a:pt x="3181" y="292"/>
                  </a:lnTo>
                  <a:lnTo>
                    <a:pt x="3173" y="294"/>
                  </a:lnTo>
                  <a:lnTo>
                    <a:pt x="3168" y="297"/>
                  </a:lnTo>
                  <a:lnTo>
                    <a:pt x="3160" y="299"/>
                  </a:lnTo>
                  <a:lnTo>
                    <a:pt x="3152" y="303"/>
                  </a:lnTo>
                  <a:lnTo>
                    <a:pt x="3143" y="305"/>
                  </a:lnTo>
                  <a:lnTo>
                    <a:pt x="3135" y="307"/>
                  </a:lnTo>
                  <a:lnTo>
                    <a:pt x="3125" y="309"/>
                  </a:lnTo>
                  <a:lnTo>
                    <a:pt x="3114" y="311"/>
                  </a:lnTo>
                  <a:lnTo>
                    <a:pt x="3104" y="313"/>
                  </a:lnTo>
                  <a:lnTo>
                    <a:pt x="3093" y="315"/>
                  </a:lnTo>
                  <a:lnTo>
                    <a:pt x="3081" y="317"/>
                  </a:lnTo>
                  <a:lnTo>
                    <a:pt x="3070" y="318"/>
                  </a:lnTo>
                  <a:lnTo>
                    <a:pt x="3058" y="320"/>
                  </a:lnTo>
                  <a:lnTo>
                    <a:pt x="3045" y="322"/>
                  </a:lnTo>
                  <a:lnTo>
                    <a:pt x="3031" y="324"/>
                  </a:lnTo>
                  <a:lnTo>
                    <a:pt x="3016" y="324"/>
                  </a:lnTo>
                  <a:lnTo>
                    <a:pt x="3003" y="326"/>
                  </a:lnTo>
                  <a:lnTo>
                    <a:pt x="2987" y="326"/>
                  </a:lnTo>
                  <a:lnTo>
                    <a:pt x="2972" y="328"/>
                  </a:lnTo>
                  <a:lnTo>
                    <a:pt x="2957" y="328"/>
                  </a:lnTo>
                  <a:lnTo>
                    <a:pt x="2939" y="330"/>
                  </a:lnTo>
                  <a:lnTo>
                    <a:pt x="2924" y="330"/>
                  </a:lnTo>
                  <a:lnTo>
                    <a:pt x="2859" y="332"/>
                  </a:lnTo>
                  <a:lnTo>
                    <a:pt x="2793" y="334"/>
                  </a:lnTo>
                  <a:lnTo>
                    <a:pt x="2728" y="336"/>
                  </a:lnTo>
                  <a:lnTo>
                    <a:pt x="2659" y="338"/>
                  </a:lnTo>
                  <a:lnTo>
                    <a:pt x="2590" y="342"/>
                  </a:lnTo>
                  <a:lnTo>
                    <a:pt x="2519" y="345"/>
                  </a:lnTo>
                  <a:lnTo>
                    <a:pt x="2448" y="349"/>
                  </a:lnTo>
                  <a:lnTo>
                    <a:pt x="2375" y="353"/>
                  </a:lnTo>
                  <a:lnTo>
                    <a:pt x="2300" y="357"/>
                  </a:lnTo>
                  <a:lnTo>
                    <a:pt x="2225" y="363"/>
                  </a:lnTo>
                  <a:lnTo>
                    <a:pt x="2148" y="368"/>
                  </a:lnTo>
                  <a:lnTo>
                    <a:pt x="2070" y="374"/>
                  </a:lnTo>
                  <a:lnTo>
                    <a:pt x="1991" y="382"/>
                  </a:lnTo>
                  <a:lnTo>
                    <a:pt x="1910" y="388"/>
                  </a:lnTo>
                  <a:lnTo>
                    <a:pt x="1828" y="395"/>
                  </a:lnTo>
                  <a:lnTo>
                    <a:pt x="1745" y="403"/>
                  </a:lnTo>
                  <a:lnTo>
                    <a:pt x="1722" y="405"/>
                  </a:lnTo>
                  <a:lnTo>
                    <a:pt x="1697" y="407"/>
                  </a:lnTo>
                  <a:lnTo>
                    <a:pt x="1672" y="409"/>
                  </a:lnTo>
                  <a:lnTo>
                    <a:pt x="1647" y="413"/>
                  </a:lnTo>
                  <a:lnTo>
                    <a:pt x="1622" y="414"/>
                  </a:lnTo>
                  <a:lnTo>
                    <a:pt x="1597" y="416"/>
                  </a:lnTo>
                  <a:lnTo>
                    <a:pt x="1571" y="420"/>
                  </a:lnTo>
                  <a:lnTo>
                    <a:pt x="1544" y="422"/>
                  </a:lnTo>
                  <a:lnTo>
                    <a:pt x="1515" y="426"/>
                  </a:lnTo>
                  <a:lnTo>
                    <a:pt x="1488" y="428"/>
                  </a:lnTo>
                  <a:lnTo>
                    <a:pt x="1459" y="432"/>
                  </a:lnTo>
                  <a:lnTo>
                    <a:pt x="1430" y="436"/>
                  </a:lnTo>
                  <a:lnTo>
                    <a:pt x="1400" y="437"/>
                  </a:lnTo>
                  <a:lnTo>
                    <a:pt x="1371" y="441"/>
                  </a:lnTo>
                  <a:lnTo>
                    <a:pt x="1340" y="445"/>
                  </a:lnTo>
                  <a:lnTo>
                    <a:pt x="1309" y="449"/>
                  </a:lnTo>
                  <a:lnTo>
                    <a:pt x="1277" y="453"/>
                  </a:lnTo>
                  <a:lnTo>
                    <a:pt x="1244" y="459"/>
                  </a:lnTo>
                  <a:lnTo>
                    <a:pt x="1179" y="466"/>
                  </a:lnTo>
                  <a:lnTo>
                    <a:pt x="1112" y="476"/>
                  </a:lnTo>
                  <a:lnTo>
                    <a:pt x="1043" y="485"/>
                  </a:lnTo>
                  <a:lnTo>
                    <a:pt x="972" y="497"/>
                  </a:lnTo>
                  <a:lnTo>
                    <a:pt x="901" y="509"/>
                  </a:lnTo>
                  <a:lnTo>
                    <a:pt x="826" y="520"/>
                  </a:lnTo>
                  <a:lnTo>
                    <a:pt x="749" y="533"/>
                  </a:lnTo>
                  <a:lnTo>
                    <a:pt x="734" y="535"/>
                  </a:lnTo>
                  <a:lnTo>
                    <a:pt x="720" y="537"/>
                  </a:lnTo>
                  <a:lnTo>
                    <a:pt x="707" y="539"/>
                  </a:lnTo>
                  <a:lnTo>
                    <a:pt x="695" y="541"/>
                  </a:lnTo>
                  <a:lnTo>
                    <a:pt x="682" y="543"/>
                  </a:lnTo>
                  <a:lnTo>
                    <a:pt x="672" y="543"/>
                  </a:lnTo>
                  <a:lnTo>
                    <a:pt x="663" y="545"/>
                  </a:lnTo>
                  <a:lnTo>
                    <a:pt x="653" y="547"/>
                  </a:lnTo>
                  <a:lnTo>
                    <a:pt x="643" y="547"/>
                  </a:lnTo>
                  <a:lnTo>
                    <a:pt x="636" y="549"/>
                  </a:lnTo>
                  <a:lnTo>
                    <a:pt x="628" y="549"/>
                  </a:lnTo>
                  <a:lnTo>
                    <a:pt x="622" y="549"/>
                  </a:lnTo>
                  <a:lnTo>
                    <a:pt x="616" y="551"/>
                  </a:lnTo>
                  <a:lnTo>
                    <a:pt x="611" y="551"/>
                  </a:lnTo>
                  <a:lnTo>
                    <a:pt x="607" y="551"/>
                  </a:lnTo>
                  <a:lnTo>
                    <a:pt x="603" y="551"/>
                  </a:lnTo>
                  <a:lnTo>
                    <a:pt x="580" y="551"/>
                  </a:lnTo>
                  <a:lnTo>
                    <a:pt x="555" y="549"/>
                  </a:lnTo>
                  <a:lnTo>
                    <a:pt x="532" y="549"/>
                  </a:lnTo>
                  <a:lnTo>
                    <a:pt x="507" y="547"/>
                  </a:lnTo>
                  <a:lnTo>
                    <a:pt x="484" y="543"/>
                  </a:lnTo>
                  <a:lnTo>
                    <a:pt x="459" y="541"/>
                  </a:lnTo>
                  <a:lnTo>
                    <a:pt x="436" y="537"/>
                  </a:lnTo>
                  <a:lnTo>
                    <a:pt x="411" y="533"/>
                  </a:lnTo>
                  <a:lnTo>
                    <a:pt x="388" y="530"/>
                  </a:lnTo>
                  <a:lnTo>
                    <a:pt x="363" y="524"/>
                  </a:lnTo>
                  <a:lnTo>
                    <a:pt x="340" y="518"/>
                  </a:lnTo>
                  <a:lnTo>
                    <a:pt x="315" y="512"/>
                  </a:lnTo>
                  <a:lnTo>
                    <a:pt x="292" y="507"/>
                  </a:lnTo>
                  <a:lnTo>
                    <a:pt x="267" y="499"/>
                  </a:lnTo>
                  <a:lnTo>
                    <a:pt x="244" y="491"/>
                  </a:lnTo>
                  <a:lnTo>
                    <a:pt x="219" y="484"/>
                  </a:lnTo>
                  <a:lnTo>
                    <a:pt x="192" y="476"/>
                  </a:lnTo>
                  <a:lnTo>
                    <a:pt x="169" y="468"/>
                  </a:lnTo>
                  <a:lnTo>
                    <a:pt x="146" y="459"/>
                  </a:lnTo>
                  <a:lnTo>
                    <a:pt x="123" y="453"/>
                  </a:lnTo>
                  <a:lnTo>
                    <a:pt x="104" y="445"/>
                  </a:lnTo>
                  <a:lnTo>
                    <a:pt x="87" y="437"/>
                  </a:lnTo>
                  <a:lnTo>
                    <a:pt x="69" y="430"/>
                  </a:lnTo>
                  <a:lnTo>
                    <a:pt x="56" y="422"/>
                  </a:lnTo>
                  <a:lnTo>
                    <a:pt x="43" y="416"/>
                  </a:lnTo>
                  <a:lnTo>
                    <a:pt x="31" y="409"/>
                  </a:lnTo>
                  <a:lnTo>
                    <a:pt x="21" y="401"/>
                  </a:lnTo>
                  <a:lnTo>
                    <a:pt x="14" y="395"/>
                  </a:lnTo>
                  <a:lnTo>
                    <a:pt x="8" y="388"/>
                  </a:lnTo>
                  <a:lnTo>
                    <a:pt x="4" y="380"/>
                  </a:lnTo>
                  <a:lnTo>
                    <a:pt x="0" y="374"/>
                  </a:lnTo>
                  <a:lnTo>
                    <a:pt x="0" y="366"/>
                  </a:lnTo>
                  <a:lnTo>
                    <a:pt x="0" y="365"/>
                  </a:lnTo>
                  <a:lnTo>
                    <a:pt x="2" y="361"/>
                  </a:lnTo>
                  <a:lnTo>
                    <a:pt x="6" y="357"/>
                  </a:lnTo>
                  <a:lnTo>
                    <a:pt x="10" y="355"/>
                  </a:lnTo>
                  <a:lnTo>
                    <a:pt x="16" y="351"/>
                  </a:lnTo>
                  <a:lnTo>
                    <a:pt x="23" y="349"/>
                  </a:lnTo>
                  <a:lnTo>
                    <a:pt x="31" y="345"/>
                  </a:lnTo>
                  <a:lnTo>
                    <a:pt x="41" y="343"/>
                  </a:lnTo>
                  <a:lnTo>
                    <a:pt x="52" y="340"/>
                  </a:lnTo>
                  <a:lnTo>
                    <a:pt x="66" y="338"/>
                  </a:lnTo>
                  <a:lnTo>
                    <a:pt x="79" y="334"/>
                  </a:lnTo>
                  <a:lnTo>
                    <a:pt x="92" y="332"/>
                  </a:lnTo>
                  <a:lnTo>
                    <a:pt x="110" y="328"/>
                  </a:lnTo>
                  <a:lnTo>
                    <a:pt x="127" y="324"/>
                  </a:lnTo>
                  <a:lnTo>
                    <a:pt x="144" y="322"/>
                  </a:lnTo>
                  <a:lnTo>
                    <a:pt x="165" y="318"/>
                  </a:lnTo>
                  <a:lnTo>
                    <a:pt x="323" y="301"/>
                  </a:lnTo>
                  <a:lnTo>
                    <a:pt x="476" y="284"/>
                  </a:lnTo>
                  <a:lnTo>
                    <a:pt x="626" y="267"/>
                  </a:lnTo>
                  <a:lnTo>
                    <a:pt x="772" y="249"/>
                  </a:lnTo>
                  <a:lnTo>
                    <a:pt x="916" y="232"/>
                  </a:lnTo>
                  <a:lnTo>
                    <a:pt x="1054" y="215"/>
                  </a:lnTo>
                  <a:lnTo>
                    <a:pt x="1190" y="198"/>
                  </a:lnTo>
                  <a:lnTo>
                    <a:pt x="1323" y="182"/>
                  </a:lnTo>
                  <a:lnTo>
                    <a:pt x="1452" y="165"/>
                  </a:lnTo>
                  <a:lnTo>
                    <a:pt x="1576" y="150"/>
                  </a:lnTo>
                  <a:lnTo>
                    <a:pt x="1697" y="132"/>
                  </a:lnTo>
                  <a:lnTo>
                    <a:pt x="1814" y="117"/>
                  </a:lnTo>
                  <a:lnTo>
                    <a:pt x="1928" y="102"/>
                  </a:lnTo>
                  <a:lnTo>
                    <a:pt x="2037" y="84"/>
                  </a:lnTo>
                  <a:lnTo>
                    <a:pt x="2145" y="69"/>
                  </a:lnTo>
                  <a:lnTo>
                    <a:pt x="2248" y="54"/>
                  </a:lnTo>
                  <a:lnTo>
                    <a:pt x="2283" y="48"/>
                  </a:lnTo>
                  <a:lnTo>
                    <a:pt x="2315" y="42"/>
                  </a:lnTo>
                  <a:lnTo>
                    <a:pt x="2348" y="34"/>
                  </a:lnTo>
                  <a:lnTo>
                    <a:pt x="2377" y="31"/>
                  </a:lnTo>
                  <a:lnTo>
                    <a:pt x="2406" y="25"/>
                  </a:lnTo>
                  <a:lnTo>
                    <a:pt x="2432" y="21"/>
                  </a:lnTo>
                  <a:lnTo>
                    <a:pt x="2457" y="17"/>
                  </a:lnTo>
                  <a:lnTo>
                    <a:pt x="2480" y="13"/>
                  </a:lnTo>
                  <a:lnTo>
                    <a:pt x="2503" y="9"/>
                  </a:lnTo>
                  <a:lnTo>
                    <a:pt x="2523" y="7"/>
                  </a:lnTo>
                  <a:lnTo>
                    <a:pt x="2542" y="4"/>
                  </a:lnTo>
                  <a:lnTo>
                    <a:pt x="2559" y="2"/>
                  </a:lnTo>
                  <a:lnTo>
                    <a:pt x="2575" y="2"/>
                  </a:lnTo>
                  <a:lnTo>
                    <a:pt x="2590" y="0"/>
                  </a:lnTo>
                  <a:lnTo>
                    <a:pt x="2601" y="0"/>
                  </a:lnTo>
                  <a:lnTo>
                    <a:pt x="261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28"/>
          <p:cNvSpPr>
            <a:spLocks/>
          </p:cNvSpPr>
          <p:nvPr/>
        </p:nvSpPr>
        <p:spPr bwMode="auto">
          <a:xfrm>
            <a:off x="3075031" y="1955974"/>
            <a:ext cx="1239794" cy="971031"/>
          </a:xfrm>
          <a:custGeom>
            <a:avLst/>
            <a:gdLst>
              <a:gd name="T0" fmla="*/ 3050 w 3480"/>
              <a:gd name="T1" fmla="*/ 10 h 2586"/>
              <a:gd name="T2" fmla="*/ 3177 w 3480"/>
              <a:gd name="T3" fmla="*/ 50 h 2586"/>
              <a:gd name="T4" fmla="*/ 3319 w 3480"/>
              <a:gd name="T5" fmla="*/ 123 h 2586"/>
              <a:gd name="T6" fmla="*/ 3421 w 3480"/>
              <a:gd name="T7" fmla="*/ 190 h 2586"/>
              <a:gd name="T8" fmla="*/ 3472 w 3480"/>
              <a:gd name="T9" fmla="*/ 244 h 2586"/>
              <a:gd name="T10" fmla="*/ 3476 w 3480"/>
              <a:gd name="T11" fmla="*/ 300 h 2586"/>
              <a:gd name="T12" fmla="*/ 3455 w 3480"/>
              <a:gd name="T13" fmla="*/ 355 h 2586"/>
              <a:gd name="T14" fmla="*/ 3417 w 3480"/>
              <a:gd name="T15" fmla="*/ 411 h 2586"/>
              <a:gd name="T16" fmla="*/ 3378 w 3480"/>
              <a:gd name="T17" fmla="*/ 469 h 2586"/>
              <a:gd name="T18" fmla="*/ 3350 w 3480"/>
              <a:gd name="T19" fmla="*/ 551 h 2586"/>
              <a:gd name="T20" fmla="*/ 3326 w 3480"/>
              <a:gd name="T21" fmla="*/ 663 h 2586"/>
              <a:gd name="T22" fmla="*/ 3309 w 3480"/>
              <a:gd name="T23" fmla="*/ 799 h 2586"/>
              <a:gd name="T24" fmla="*/ 3300 w 3480"/>
              <a:gd name="T25" fmla="*/ 962 h 2586"/>
              <a:gd name="T26" fmla="*/ 3275 w 3480"/>
              <a:gd name="T27" fmla="*/ 1229 h 2586"/>
              <a:gd name="T28" fmla="*/ 3246 w 3480"/>
              <a:gd name="T29" fmla="*/ 1484 h 2586"/>
              <a:gd name="T30" fmla="*/ 3223 w 3480"/>
              <a:gd name="T31" fmla="*/ 1676 h 2586"/>
              <a:gd name="T32" fmla="*/ 3207 w 3480"/>
              <a:gd name="T33" fmla="*/ 1809 h 2586"/>
              <a:gd name="T34" fmla="*/ 3198 w 3480"/>
              <a:gd name="T35" fmla="*/ 1880 h 2586"/>
              <a:gd name="T36" fmla="*/ 3192 w 3480"/>
              <a:gd name="T37" fmla="*/ 1978 h 2586"/>
              <a:gd name="T38" fmla="*/ 3156 w 3480"/>
              <a:gd name="T39" fmla="*/ 2196 h 2586"/>
              <a:gd name="T40" fmla="*/ 3094 w 3480"/>
              <a:gd name="T41" fmla="*/ 2365 h 2586"/>
              <a:gd name="T42" fmla="*/ 3015 w 3480"/>
              <a:gd name="T43" fmla="*/ 2486 h 2586"/>
              <a:gd name="T44" fmla="*/ 2944 w 3480"/>
              <a:gd name="T45" fmla="*/ 2561 h 2586"/>
              <a:gd name="T46" fmla="*/ 2887 w 3480"/>
              <a:gd name="T47" fmla="*/ 2586 h 2586"/>
              <a:gd name="T48" fmla="*/ 2824 w 3480"/>
              <a:gd name="T49" fmla="*/ 2569 h 2586"/>
              <a:gd name="T50" fmla="*/ 2741 w 3480"/>
              <a:gd name="T51" fmla="*/ 2513 h 2586"/>
              <a:gd name="T52" fmla="*/ 2651 w 3480"/>
              <a:gd name="T53" fmla="*/ 2406 h 2586"/>
              <a:gd name="T54" fmla="*/ 2595 w 3480"/>
              <a:gd name="T55" fmla="*/ 2277 h 2586"/>
              <a:gd name="T56" fmla="*/ 2568 w 3480"/>
              <a:gd name="T57" fmla="*/ 2169 h 2586"/>
              <a:gd name="T58" fmla="*/ 2572 w 3480"/>
              <a:gd name="T59" fmla="*/ 2054 h 2586"/>
              <a:gd name="T60" fmla="*/ 2599 w 3480"/>
              <a:gd name="T61" fmla="*/ 1876 h 2586"/>
              <a:gd name="T62" fmla="*/ 2632 w 3480"/>
              <a:gd name="T63" fmla="*/ 1657 h 2586"/>
              <a:gd name="T64" fmla="*/ 2662 w 3480"/>
              <a:gd name="T65" fmla="*/ 1390 h 2586"/>
              <a:gd name="T66" fmla="*/ 2699 w 3480"/>
              <a:gd name="T67" fmla="*/ 820 h 2586"/>
              <a:gd name="T68" fmla="*/ 2699 w 3480"/>
              <a:gd name="T69" fmla="*/ 471 h 2586"/>
              <a:gd name="T70" fmla="*/ 2670 w 3480"/>
              <a:gd name="T71" fmla="*/ 411 h 2586"/>
              <a:gd name="T72" fmla="*/ 2614 w 3480"/>
              <a:gd name="T73" fmla="*/ 386 h 2586"/>
              <a:gd name="T74" fmla="*/ 2436 w 3480"/>
              <a:gd name="T75" fmla="*/ 388 h 2586"/>
              <a:gd name="T76" fmla="*/ 2186 w 3480"/>
              <a:gd name="T77" fmla="*/ 400 h 2586"/>
              <a:gd name="T78" fmla="*/ 1885 w 3480"/>
              <a:gd name="T79" fmla="*/ 421 h 2586"/>
              <a:gd name="T80" fmla="*/ 1532 w 3480"/>
              <a:gd name="T81" fmla="*/ 450 h 2586"/>
              <a:gd name="T82" fmla="*/ 1127 w 3480"/>
              <a:gd name="T83" fmla="*/ 486 h 2586"/>
              <a:gd name="T84" fmla="*/ 818 w 3480"/>
              <a:gd name="T85" fmla="*/ 517 h 2586"/>
              <a:gd name="T86" fmla="*/ 664 w 3480"/>
              <a:gd name="T87" fmla="*/ 530 h 2586"/>
              <a:gd name="T88" fmla="*/ 539 w 3480"/>
              <a:gd name="T89" fmla="*/ 540 h 2586"/>
              <a:gd name="T90" fmla="*/ 439 w 3480"/>
              <a:gd name="T91" fmla="*/ 547 h 2586"/>
              <a:gd name="T92" fmla="*/ 368 w 3480"/>
              <a:gd name="T93" fmla="*/ 551 h 2586"/>
              <a:gd name="T94" fmla="*/ 297 w 3480"/>
              <a:gd name="T95" fmla="*/ 551 h 2586"/>
              <a:gd name="T96" fmla="*/ 125 w 3480"/>
              <a:gd name="T97" fmla="*/ 509 h 2586"/>
              <a:gd name="T98" fmla="*/ 50 w 3480"/>
              <a:gd name="T99" fmla="*/ 471 h 2586"/>
              <a:gd name="T100" fmla="*/ 11 w 3480"/>
              <a:gd name="T101" fmla="*/ 436 h 2586"/>
              <a:gd name="T102" fmla="*/ 0 w 3480"/>
              <a:gd name="T103" fmla="*/ 402 h 2586"/>
              <a:gd name="T104" fmla="*/ 11 w 3480"/>
              <a:gd name="T105" fmla="*/ 386 h 2586"/>
              <a:gd name="T106" fmla="*/ 42 w 3480"/>
              <a:gd name="T107" fmla="*/ 373 h 2586"/>
              <a:gd name="T108" fmla="*/ 88 w 3480"/>
              <a:gd name="T109" fmla="*/ 359 h 2586"/>
              <a:gd name="T110" fmla="*/ 155 w 3480"/>
              <a:gd name="T111" fmla="*/ 350 h 2586"/>
              <a:gd name="T112" fmla="*/ 240 w 3480"/>
              <a:gd name="T113" fmla="*/ 338 h 2586"/>
              <a:gd name="T114" fmla="*/ 1088 w 3480"/>
              <a:gd name="T115" fmla="*/ 258 h 2586"/>
              <a:gd name="T116" fmla="*/ 1958 w 3480"/>
              <a:gd name="T117" fmla="*/ 154 h 2586"/>
              <a:gd name="T118" fmla="*/ 2599 w 3480"/>
              <a:gd name="T119" fmla="*/ 48 h 2586"/>
              <a:gd name="T120" fmla="*/ 2772 w 3480"/>
              <a:gd name="T121" fmla="*/ 16 h 2586"/>
              <a:gd name="T122" fmla="*/ 2908 w 3480"/>
              <a:gd name="T123" fmla="*/ 2 h 25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80"/>
              <a:gd name="T187" fmla="*/ 0 h 2586"/>
              <a:gd name="T188" fmla="*/ 3480 w 3480"/>
              <a:gd name="T189" fmla="*/ 2586 h 25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80" h="2586">
                <a:moveTo>
                  <a:pt x="2960" y="0"/>
                </a:moveTo>
                <a:lnTo>
                  <a:pt x="2977" y="0"/>
                </a:lnTo>
                <a:lnTo>
                  <a:pt x="2994" y="0"/>
                </a:lnTo>
                <a:lnTo>
                  <a:pt x="3012" y="2"/>
                </a:lnTo>
                <a:lnTo>
                  <a:pt x="3031" y="6"/>
                </a:lnTo>
                <a:lnTo>
                  <a:pt x="3050" y="10"/>
                </a:lnTo>
                <a:lnTo>
                  <a:pt x="3069" y="14"/>
                </a:lnTo>
                <a:lnTo>
                  <a:pt x="3090" y="20"/>
                </a:lnTo>
                <a:lnTo>
                  <a:pt x="3111" y="27"/>
                </a:lnTo>
                <a:lnTo>
                  <a:pt x="3133" y="33"/>
                </a:lnTo>
                <a:lnTo>
                  <a:pt x="3154" y="43"/>
                </a:lnTo>
                <a:lnTo>
                  <a:pt x="3177" y="50"/>
                </a:lnTo>
                <a:lnTo>
                  <a:pt x="3200" y="62"/>
                </a:lnTo>
                <a:lnTo>
                  <a:pt x="3223" y="71"/>
                </a:lnTo>
                <a:lnTo>
                  <a:pt x="3248" y="83"/>
                </a:lnTo>
                <a:lnTo>
                  <a:pt x="3271" y="96"/>
                </a:lnTo>
                <a:lnTo>
                  <a:pt x="3298" y="110"/>
                </a:lnTo>
                <a:lnTo>
                  <a:pt x="3319" y="123"/>
                </a:lnTo>
                <a:lnTo>
                  <a:pt x="3338" y="135"/>
                </a:lnTo>
                <a:lnTo>
                  <a:pt x="3357" y="146"/>
                </a:lnTo>
                <a:lnTo>
                  <a:pt x="3374" y="158"/>
                </a:lnTo>
                <a:lnTo>
                  <a:pt x="3392" y="169"/>
                </a:lnTo>
                <a:lnTo>
                  <a:pt x="3407" y="181"/>
                </a:lnTo>
                <a:lnTo>
                  <a:pt x="3421" y="190"/>
                </a:lnTo>
                <a:lnTo>
                  <a:pt x="3432" y="200"/>
                </a:lnTo>
                <a:lnTo>
                  <a:pt x="3444" y="210"/>
                </a:lnTo>
                <a:lnTo>
                  <a:pt x="3453" y="219"/>
                </a:lnTo>
                <a:lnTo>
                  <a:pt x="3461" y="227"/>
                </a:lnTo>
                <a:lnTo>
                  <a:pt x="3469" y="236"/>
                </a:lnTo>
                <a:lnTo>
                  <a:pt x="3472" y="244"/>
                </a:lnTo>
                <a:lnTo>
                  <a:pt x="3476" y="250"/>
                </a:lnTo>
                <a:lnTo>
                  <a:pt x="3478" y="258"/>
                </a:lnTo>
                <a:lnTo>
                  <a:pt x="3480" y="263"/>
                </a:lnTo>
                <a:lnTo>
                  <a:pt x="3478" y="281"/>
                </a:lnTo>
                <a:lnTo>
                  <a:pt x="3478" y="290"/>
                </a:lnTo>
                <a:lnTo>
                  <a:pt x="3476" y="300"/>
                </a:lnTo>
                <a:lnTo>
                  <a:pt x="3474" y="309"/>
                </a:lnTo>
                <a:lnTo>
                  <a:pt x="3470" y="319"/>
                </a:lnTo>
                <a:lnTo>
                  <a:pt x="3469" y="327"/>
                </a:lnTo>
                <a:lnTo>
                  <a:pt x="3465" y="336"/>
                </a:lnTo>
                <a:lnTo>
                  <a:pt x="3461" y="346"/>
                </a:lnTo>
                <a:lnTo>
                  <a:pt x="3455" y="355"/>
                </a:lnTo>
                <a:lnTo>
                  <a:pt x="3451" y="363"/>
                </a:lnTo>
                <a:lnTo>
                  <a:pt x="3445" y="373"/>
                </a:lnTo>
                <a:lnTo>
                  <a:pt x="3438" y="382"/>
                </a:lnTo>
                <a:lnTo>
                  <a:pt x="3432" y="392"/>
                </a:lnTo>
                <a:lnTo>
                  <a:pt x="3424" y="402"/>
                </a:lnTo>
                <a:lnTo>
                  <a:pt x="3417" y="411"/>
                </a:lnTo>
                <a:lnTo>
                  <a:pt x="3409" y="419"/>
                </a:lnTo>
                <a:lnTo>
                  <a:pt x="3403" y="426"/>
                </a:lnTo>
                <a:lnTo>
                  <a:pt x="3396" y="436"/>
                </a:lnTo>
                <a:lnTo>
                  <a:pt x="3390" y="446"/>
                </a:lnTo>
                <a:lnTo>
                  <a:pt x="3384" y="457"/>
                </a:lnTo>
                <a:lnTo>
                  <a:pt x="3378" y="469"/>
                </a:lnTo>
                <a:lnTo>
                  <a:pt x="3373" y="480"/>
                </a:lnTo>
                <a:lnTo>
                  <a:pt x="3369" y="494"/>
                </a:lnTo>
                <a:lnTo>
                  <a:pt x="3363" y="507"/>
                </a:lnTo>
                <a:lnTo>
                  <a:pt x="3357" y="521"/>
                </a:lnTo>
                <a:lnTo>
                  <a:pt x="3353" y="536"/>
                </a:lnTo>
                <a:lnTo>
                  <a:pt x="3350" y="551"/>
                </a:lnTo>
                <a:lnTo>
                  <a:pt x="3344" y="569"/>
                </a:lnTo>
                <a:lnTo>
                  <a:pt x="3340" y="586"/>
                </a:lnTo>
                <a:lnTo>
                  <a:pt x="3336" y="603"/>
                </a:lnTo>
                <a:lnTo>
                  <a:pt x="3332" y="622"/>
                </a:lnTo>
                <a:lnTo>
                  <a:pt x="3328" y="641"/>
                </a:lnTo>
                <a:lnTo>
                  <a:pt x="3326" y="663"/>
                </a:lnTo>
                <a:lnTo>
                  <a:pt x="3323" y="684"/>
                </a:lnTo>
                <a:lnTo>
                  <a:pt x="3319" y="705"/>
                </a:lnTo>
                <a:lnTo>
                  <a:pt x="3317" y="728"/>
                </a:lnTo>
                <a:lnTo>
                  <a:pt x="3313" y="751"/>
                </a:lnTo>
                <a:lnTo>
                  <a:pt x="3311" y="774"/>
                </a:lnTo>
                <a:lnTo>
                  <a:pt x="3309" y="799"/>
                </a:lnTo>
                <a:lnTo>
                  <a:pt x="3307" y="824"/>
                </a:lnTo>
                <a:lnTo>
                  <a:pt x="3305" y="851"/>
                </a:lnTo>
                <a:lnTo>
                  <a:pt x="3303" y="878"/>
                </a:lnTo>
                <a:lnTo>
                  <a:pt x="3302" y="904"/>
                </a:lnTo>
                <a:lnTo>
                  <a:pt x="3300" y="933"/>
                </a:lnTo>
                <a:lnTo>
                  <a:pt x="3300" y="962"/>
                </a:lnTo>
                <a:lnTo>
                  <a:pt x="3298" y="993"/>
                </a:lnTo>
                <a:lnTo>
                  <a:pt x="3298" y="1023"/>
                </a:lnTo>
                <a:lnTo>
                  <a:pt x="3292" y="1077"/>
                </a:lnTo>
                <a:lnTo>
                  <a:pt x="3286" y="1129"/>
                </a:lnTo>
                <a:lnTo>
                  <a:pt x="3280" y="1179"/>
                </a:lnTo>
                <a:lnTo>
                  <a:pt x="3275" y="1229"/>
                </a:lnTo>
                <a:lnTo>
                  <a:pt x="3269" y="1275"/>
                </a:lnTo>
                <a:lnTo>
                  <a:pt x="3265" y="1319"/>
                </a:lnTo>
                <a:lnTo>
                  <a:pt x="3259" y="1363"/>
                </a:lnTo>
                <a:lnTo>
                  <a:pt x="3255" y="1405"/>
                </a:lnTo>
                <a:lnTo>
                  <a:pt x="3250" y="1446"/>
                </a:lnTo>
                <a:lnTo>
                  <a:pt x="3246" y="1484"/>
                </a:lnTo>
                <a:lnTo>
                  <a:pt x="3242" y="1521"/>
                </a:lnTo>
                <a:lnTo>
                  <a:pt x="3238" y="1555"/>
                </a:lnTo>
                <a:lnTo>
                  <a:pt x="3234" y="1588"/>
                </a:lnTo>
                <a:lnTo>
                  <a:pt x="3230" y="1619"/>
                </a:lnTo>
                <a:lnTo>
                  <a:pt x="3227" y="1649"/>
                </a:lnTo>
                <a:lnTo>
                  <a:pt x="3223" y="1676"/>
                </a:lnTo>
                <a:lnTo>
                  <a:pt x="3221" y="1703"/>
                </a:lnTo>
                <a:lnTo>
                  <a:pt x="3217" y="1728"/>
                </a:lnTo>
                <a:lnTo>
                  <a:pt x="3215" y="1751"/>
                </a:lnTo>
                <a:lnTo>
                  <a:pt x="3211" y="1772"/>
                </a:lnTo>
                <a:lnTo>
                  <a:pt x="3209" y="1791"/>
                </a:lnTo>
                <a:lnTo>
                  <a:pt x="3207" y="1809"/>
                </a:lnTo>
                <a:lnTo>
                  <a:pt x="3206" y="1826"/>
                </a:lnTo>
                <a:lnTo>
                  <a:pt x="3204" y="1839"/>
                </a:lnTo>
                <a:lnTo>
                  <a:pt x="3202" y="1853"/>
                </a:lnTo>
                <a:lnTo>
                  <a:pt x="3200" y="1864"/>
                </a:lnTo>
                <a:lnTo>
                  <a:pt x="3200" y="1872"/>
                </a:lnTo>
                <a:lnTo>
                  <a:pt x="3198" y="1880"/>
                </a:lnTo>
                <a:lnTo>
                  <a:pt x="3198" y="1885"/>
                </a:lnTo>
                <a:lnTo>
                  <a:pt x="3196" y="1891"/>
                </a:lnTo>
                <a:lnTo>
                  <a:pt x="3196" y="1893"/>
                </a:lnTo>
                <a:lnTo>
                  <a:pt x="3194" y="1937"/>
                </a:lnTo>
                <a:lnTo>
                  <a:pt x="3192" y="1978"/>
                </a:lnTo>
                <a:lnTo>
                  <a:pt x="3188" y="2018"/>
                </a:lnTo>
                <a:lnTo>
                  <a:pt x="3183" y="2056"/>
                </a:lnTo>
                <a:lnTo>
                  <a:pt x="3177" y="2095"/>
                </a:lnTo>
                <a:lnTo>
                  <a:pt x="3171" y="2129"/>
                </a:lnTo>
                <a:lnTo>
                  <a:pt x="3163" y="2164"/>
                </a:lnTo>
                <a:lnTo>
                  <a:pt x="3156" y="2196"/>
                </a:lnTo>
                <a:lnTo>
                  <a:pt x="3148" y="2229"/>
                </a:lnTo>
                <a:lnTo>
                  <a:pt x="3138" y="2258"/>
                </a:lnTo>
                <a:lnTo>
                  <a:pt x="3129" y="2287"/>
                </a:lnTo>
                <a:lnTo>
                  <a:pt x="3117" y="2313"/>
                </a:lnTo>
                <a:lnTo>
                  <a:pt x="3106" y="2340"/>
                </a:lnTo>
                <a:lnTo>
                  <a:pt x="3094" y="2365"/>
                </a:lnTo>
                <a:lnTo>
                  <a:pt x="3083" y="2388"/>
                </a:lnTo>
                <a:lnTo>
                  <a:pt x="3069" y="2409"/>
                </a:lnTo>
                <a:lnTo>
                  <a:pt x="3056" y="2431"/>
                </a:lnTo>
                <a:lnTo>
                  <a:pt x="3042" y="2450"/>
                </a:lnTo>
                <a:lnTo>
                  <a:pt x="3029" y="2469"/>
                </a:lnTo>
                <a:lnTo>
                  <a:pt x="3015" y="2486"/>
                </a:lnTo>
                <a:lnTo>
                  <a:pt x="3004" y="2502"/>
                </a:lnTo>
                <a:lnTo>
                  <a:pt x="2991" y="2517"/>
                </a:lnTo>
                <a:lnTo>
                  <a:pt x="2979" y="2530"/>
                </a:lnTo>
                <a:lnTo>
                  <a:pt x="2968" y="2542"/>
                </a:lnTo>
                <a:lnTo>
                  <a:pt x="2956" y="2551"/>
                </a:lnTo>
                <a:lnTo>
                  <a:pt x="2944" y="2561"/>
                </a:lnTo>
                <a:lnTo>
                  <a:pt x="2935" y="2569"/>
                </a:lnTo>
                <a:lnTo>
                  <a:pt x="2923" y="2576"/>
                </a:lnTo>
                <a:lnTo>
                  <a:pt x="2914" y="2580"/>
                </a:lnTo>
                <a:lnTo>
                  <a:pt x="2904" y="2584"/>
                </a:lnTo>
                <a:lnTo>
                  <a:pt x="2895" y="2586"/>
                </a:lnTo>
                <a:lnTo>
                  <a:pt x="2887" y="2586"/>
                </a:lnTo>
                <a:lnTo>
                  <a:pt x="2877" y="2586"/>
                </a:lnTo>
                <a:lnTo>
                  <a:pt x="2868" y="2584"/>
                </a:lnTo>
                <a:lnTo>
                  <a:pt x="2858" y="2582"/>
                </a:lnTo>
                <a:lnTo>
                  <a:pt x="2847" y="2578"/>
                </a:lnTo>
                <a:lnTo>
                  <a:pt x="2835" y="2575"/>
                </a:lnTo>
                <a:lnTo>
                  <a:pt x="2824" y="2569"/>
                </a:lnTo>
                <a:lnTo>
                  <a:pt x="2810" y="2561"/>
                </a:lnTo>
                <a:lnTo>
                  <a:pt x="2799" y="2553"/>
                </a:lnTo>
                <a:lnTo>
                  <a:pt x="2785" y="2546"/>
                </a:lnTo>
                <a:lnTo>
                  <a:pt x="2770" y="2536"/>
                </a:lnTo>
                <a:lnTo>
                  <a:pt x="2756" y="2525"/>
                </a:lnTo>
                <a:lnTo>
                  <a:pt x="2741" y="2513"/>
                </a:lnTo>
                <a:lnTo>
                  <a:pt x="2726" y="2500"/>
                </a:lnTo>
                <a:lnTo>
                  <a:pt x="2708" y="2484"/>
                </a:lnTo>
                <a:lnTo>
                  <a:pt x="2693" y="2469"/>
                </a:lnTo>
                <a:lnTo>
                  <a:pt x="2676" y="2452"/>
                </a:lnTo>
                <a:lnTo>
                  <a:pt x="2662" y="2429"/>
                </a:lnTo>
                <a:lnTo>
                  <a:pt x="2651" y="2406"/>
                </a:lnTo>
                <a:lnTo>
                  <a:pt x="2639" y="2383"/>
                </a:lnTo>
                <a:lnTo>
                  <a:pt x="2628" y="2360"/>
                </a:lnTo>
                <a:lnTo>
                  <a:pt x="2618" y="2338"/>
                </a:lnTo>
                <a:lnTo>
                  <a:pt x="2610" y="2317"/>
                </a:lnTo>
                <a:lnTo>
                  <a:pt x="2601" y="2296"/>
                </a:lnTo>
                <a:lnTo>
                  <a:pt x="2595" y="2277"/>
                </a:lnTo>
                <a:lnTo>
                  <a:pt x="2587" y="2258"/>
                </a:lnTo>
                <a:lnTo>
                  <a:pt x="2582" y="2239"/>
                </a:lnTo>
                <a:lnTo>
                  <a:pt x="2578" y="2221"/>
                </a:lnTo>
                <a:lnTo>
                  <a:pt x="2574" y="2204"/>
                </a:lnTo>
                <a:lnTo>
                  <a:pt x="2570" y="2187"/>
                </a:lnTo>
                <a:lnTo>
                  <a:pt x="2568" y="2169"/>
                </a:lnTo>
                <a:lnTo>
                  <a:pt x="2566" y="2154"/>
                </a:lnTo>
                <a:lnTo>
                  <a:pt x="2566" y="2139"/>
                </a:lnTo>
                <a:lnTo>
                  <a:pt x="2566" y="2118"/>
                </a:lnTo>
                <a:lnTo>
                  <a:pt x="2568" y="2097"/>
                </a:lnTo>
                <a:lnTo>
                  <a:pt x="2570" y="2075"/>
                </a:lnTo>
                <a:lnTo>
                  <a:pt x="2572" y="2054"/>
                </a:lnTo>
                <a:lnTo>
                  <a:pt x="2578" y="2010"/>
                </a:lnTo>
                <a:lnTo>
                  <a:pt x="2582" y="1989"/>
                </a:lnTo>
                <a:lnTo>
                  <a:pt x="2586" y="1968"/>
                </a:lnTo>
                <a:lnTo>
                  <a:pt x="2589" y="1937"/>
                </a:lnTo>
                <a:lnTo>
                  <a:pt x="2595" y="1906"/>
                </a:lnTo>
                <a:lnTo>
                  <a:pt x="2599" y="1876"/>
                </a:lnTo>
                <a:lnTo>
                  <a:pt x="2605" y="1841"/>
                </a:lnTo>
                <a:lnTo>
                  <a:pt x="2610" y="1807"/>
                </a:lnTo>
                <a:lnTo>
                  <a:pt x="2616" y="1772"/>
                </a:lnTo>
                <a:lnTo>
                  <a:pt x="2620" y="1734"/>
                </a:lnTo>
                <a:lnTo>
                  <a:pt x="2626" y="1695"/>
                </a:lnTo>
                <a:lnTo>
                  <a:pt x="2632" y="1657"/>
                </a:lnTo>
                <a:lnTo>
                  <a:pt x="2635" y="1615"/>
                </a:lnTo>
                <a:lnTo>
                  <a:pt x="2641" y="1572"/>
                </a:lnTo>
                <a:lnTo>
                  <a:pt x="2647" y="1530"/>
                </a:lnTo>
                <a:lnTo>
                  <a:pt x="2651" y="1484"/>
                </a:lnTo>
                <a:lnTo>
                  <a:pt x="2657" y="1438"/>
                </a:lnTo>
                <a:lnTo>
                  <a:pt x="2662" y="1390"/>
                </a:lnTo>
                <a:lnTo>
                  <a:pt x="2666" y="1342"/>
                </a:lnTo>
                <a:lnTo>
                  <a:pt x="2676" y="1237"/>
                </a:lnTo>
                <a:lnTo>
                  <a:pt x="2683" y="1131"/>
                </a:lnTo>
                <a:lnTo>
                  <a:pt x="2691" y="1027"/>
                </a:lnTo>
                <a:lnTo>
                  <a:pt x="2695" y="924"/>
                </a:lnTo>
                <a:lnTo>
                  <a:pt x="2699" y="820"/>
                </a:lnTo>
                <a:lnTo>
                  <a:pt x="2701" y="718"/>
                </a:lnTo>
                <a:lnTo>
                  <a:pt x="2703" y="617"/>
                </a:lnTo>
                <a:lnTo>
                  <a:pt x="2703" y="515"/>
                </a:lnTo>
                <a:lnTo>
                  <a:pt x="2703" y="499"/>
                </a:lnTo>
                <a:lnTo>
                  <a:pt x="2703" y="484"/>
                </a:lnTo>
                <a:lnTo>
                  <a:pt x="2699" y="471"/>
                </a:lnTo>
                <a:lnTo>
                  <a:pt x="2697" y="457"/>
                </a:lnTo>
                <a:lnTo>
                  <a:pt x="2693" y="446"/>
                </a:lnTo>
                <a:lnTo>
                  <a:pt x="2689" y="436"/>
                </a:lnTo>
                <a:lnTo>
                  <a:pt x="2683" y="426"/>
                </a:lnTo>
                <a:lnTo>
                  <a:pt x="2678" y="419"/>
                </a:lnTo>
                <a:lnTo>
                  <a:pt x="2670" y="411"/>
                </a:lnTo>
                <a:lnTo>
                  <a:pt x="2662" y="403"/>
                </a:lnTo>
                <a:lnTo>
                  <a:pt x="2655" y="398"/>
                </a:lnTo>
                <a:lnTo>
                  <a:pt x="2645" y="394"/>
                </a:lnTo>
                <a:lnTo>
                  <a:pt x="2635" y="390"/>
                </a:lnTo>
                <a:lnTo>
                  <a:pt x="2626" y="388"/>
                </a:lnTo>
                <a:lnTo>
                  <a:pt x="2614" y="386"/>
                </a:lnTo>
                <a:lnTo>
                  <a:pt x="2603" y="386"/>
                </a:lnTo>
                <a:lnTo>
                  <a:pt x="2572" y="386"/>
                </a:lnTo>
                <a:lnTo>
                  <a:pt x="2539" y="386"/>
                </a:lnTo>
                <a:lnTo>
                  <a:pt x="2507" y="386"/>
                </a:lnTo>
                <a:lnTo>
                  <a:pt x="2472" y="388"/>
                </a:lnTo>
                <a:lnTo>
                  <a:pt x="2436" y="388"/>
                </a:lnTo>
                <a:lnTo>
                  <a:pt x="2397" y="390"/>
                </a:lnTo>
                <a:lnTo>
                  <a:pt x="2357" y="392"/>
                </a:lnTo>
                <a:lnTo>
                  <a:pt x="2317" y="394"/>
                </a:lnTo>
                <a:lnTo>
                  <a:pt x="2275" y="396"/>
                </a:lnTo>
                <a:lnTo>
                  <a:pt x="2230" y="398"/>
                </a:lnTo>
                <a:lnTo>
                  <a:pt x="2186" y="400"/>
                </a:lnTo>
                <a:lnTo>
                  <a:pt x="2140" y="403"/>
                </a:lnTo>
                <a:lnTo>
                  <a:pt x="2090" y="405"/>
                </a:lnTo>
                <a:lnTo>
                  <a:pt x="2042" y="409"/>
                </a:lnTo>
                <a:lnTo>
                  <a:pt x="1990" y="413"/>
                </a:lnTo>
                <a:lnTo>
                  <a:pt x="1939" y="417"/>
                </a:lnTo>
                <a:lnTo>
                  <a:pt x="1885" y="421"/>
                </a:lnTo>
                <a:lnTo>
                  <a:pt x="1829" y="425"/>
                </a:lnTo>
                <a:lnTo>
                  <a:pt x="1773" y="428"/>
                </a:lnTo>
                <a:lnTo>
                  <a:pt x="1714" y="434"/>
                </a:lnTo>
                <a:lnTo>
                  <a:pt x="1654" y="438"/>
                </a:lnTo>
                <a:lnTo>
                  <a:pt x="1593" y="444"/>
                </a:lnTo>
                <a:lnTo>
                  <a:pt x="1532" y="450"/>
                </a:lnTo>
                <a:lnTo>
                  <a:pt x="1468" y="455"/>
                </a:lnTo>
                <a:lnTo>
                  <a:pt x="1403" y="461"/>
                </a:lnTo>
                <a:lnTo>
                  <a:pt x="1336" y="467"/>
                </a:lnTo>
                <a:lnTo>
                  <a:pt x="1267" y="473"/>
                </a:lnTo>
                <a:lnTo>
                  <a:pt x="1198" y="480"/>
                </a:lnTo>
                <a:lnTo>
                  <a:pt x="1127" y="486"/>
                </a:lnTo>
                <a:lnTo>
                  <a:pt x="1054" y="494"/>
                </a:lnTo>
                <a:lnTo>
                  <a:pt x="979" y="501"/>
                </a:lnTo>
                <a:lnTo>
                  <a:pt x="904" y="509"/>
                </a:lnTo>
                <a:lnTo>
                  <a:pt x="875" y="511"/>
                </a:lnTo>
                <a:lnTo>
                  <a:pt x="846" y="515"/>
                </a:lnTo>
                <a:lnTo>
                  <a:pt x="818" y="517"/>
                </a:lnTo>
                <a:lnTo>
                  <a:pt x="791" y="519"/>
                </a:lnTo>
                <a:lnTo>
                  <a:pt x="764" y="522"/>
                </a:lnTo>
                <a:lnTo>
                  <a:pt x="739" y="524"/>
                </a:lnTo>
                <a:lnTo>
                  <a:pt x="712" y="526"/>
                </a:lnTo>
                <a:lnTo>
                  <a:pt x="689" y="528"/>
                </a:lnTo>
                <a:lnTo>
                  <a:pt x="664" y="530"/>
                </a:lnTo>
                <a:lnTo>
                  <a:pt x="643" y="532"/>
                </a:lnTo>
                <a:lnTo>
                  <a:pt x="620" y="534"/>
                </a:lnTo>
                <a:lnTo>
                  <a:pt x="599" y="536"/>
                </a:lnTo>
                <a:lnTo>
                  <a:pt x="578" y="538"/>
                </a:lnTo>
                <a:lnTo>
                  <a:pt x="558" y="538"/>
                </a:lnTo>
                <a:lnTo>
                  <a:pt x="539" y="540"/>
                </a:lnTo>
                <a:lnTo>
                  <a:pt x="520" y="542"/>
                </a:lnTo>
                <a:lnTo>
                  <a:pt x="503" y="544"/>
                </a:lnTo>
                <a:lnTo>
                  <a:pt x="485" y="544"/>
                </a:lnTo>
                <a:lnTo>
                  <a:pt x="470" y="545"/>
                </a:lnTo>
                <a:lnTo>
                  <a:pt x="455" y="545"/>
                </a:lnTo>
                <a:lnTo>
                  <a:pt x="439" y="547"/>
                </a:lnTo>
                <a:lnTo>
                  <a:pt x="426" y="547"/>
                </a:lnTo>
                <a:lnTo>
                  <a:pt x="412" y="547"/>
                </a:lnTo>
                <a:lnTo>
                  <a:pt x="401" y="549"/>
                </a:lnTo>
                <a:lnTo>
                  <a:pt x="389" y="549"/>
                </a:lnTo>
                <a:lnTo>
                  <a:pt x="378" y="549"/>
                </a:lnTo>
                <a:lnTo>
                  <a:pt x="368" y="551"/>
                </a:lnTo>
                <a:lnTo>
                  <a:pt x="359" y="551"/>
                </a:lnTo>
                <a:lnTo>
                  <a:pt x="351" y="551"/>
                </a:lnTo>
                <a:lnTo>
                  <a:pt x="341" y="551"/>
                </a:lnTo>
                <a:lnTo>
                  <a:pt x="336" y="551"/>
                </a:lnTo>
                <a:lnTo>
                  <a:pt x="328" y="551"/>
                </a:lnTo>
                <a:lnTo>
                  <a:pt x="297" y="551"/>
                </a:lnTo>
                <a:lnTo>
                  <a:pt x="267" y="547"/>
                </a:lnTo>
                <a:lnTo>
                  <a:pt x="238" y="544"/>
                </a:lnTo>
                <a:lnTo>
                  <a:pt x="207" y="538"/>
                </a:lnTo>
                <a:lnTo>
                  <a:pt x="178" y="530"/>
                </a:lnTo>
                <a:lnTo>
                  <a:pt x="151" y="521"/>
                </a:lnTo>
                <a:lnTo>
                  <a:pt x="125" y="509"/>
                </a:lnTo>
                <a:lnTo>
                  <a:pt x="100" y="496"/>
                </a:lnTo>
                <a:lnTo>
                  <a:pt x="88" y="492"/>
                </a:lnTo>
                <a:lnTo>
                  <a:pt x="78" y="486"/>
                </a:lnTo>
                <a:lnTo>
                  <a:pt x="67" y="482"/>
                </a:lnTo>
                <a:lnTo>
                  <a:pt x="57" y="476"/>
                </a:lnTo>
                <a:lnTo>
                  <a:pt x="50" y="471"/>
                </a:lnTo>
                <a:lnTo>
                  <a:pt x="40" y="465"/>
                </a:lnTo>
                <a:lnTo>
                  <a:pt x="32" y="461"/>
                </a:lnTo>
                <a:lnTo>
                  <a:pt x="27" y="455"/>
                </a:lnTo>
                <a:lnTo>
                  <a:pt x="21" y="450"/>
                </a:lnTo>
                <a:lnTo>
                  <a:pt x="15" y="442"/>
                </a:lnTo>
                <a:lnTo>
                  <a:pt x="11" y="436"/>
                </a:lnTo>
                <a:lnTo>
                  <a:pt x="7" y="430"/>
                </a:lnTo>
                <a:lnTo>
                  <a:pt x="4" y="425"/>
                </a:lnTo>
                <a:lnTo>
                  <a:pt x="2" y="417"/>
                </a:lnTo>
                <a:lnTo>
                  <a:pt x="0" y="411"/>
                </a:lnTo>
                <a:lnTo>
                  <a:pt x="0" y="403"/>
                </a:lnTo>
                <a:lnTo>
                  <a:pt x="0" y="402"/>
                </a:lnTo>
                <a:lnTo>
                  <a:pt x="2" y="398"/>
                </a:lnTo>
                <a:lnTo>
                  <a:pt x="2" y="396"/>
                </a:lnTo>
                <a:lnTo>
                  <a:pt x="4" y="394"/>
                </a:lnTo>
                <a:lnTo>
                  <a:pt x="6" y="390"/>
                </a:lnTo>
                <a:lnTo>
                  <a:pt x="9" y="388"/>
                </a:lnTo>
                <a:lnTo>
                  <a:pt x="11" y="386"/>
                </a:lnTo>
                <a:lnTo>
                  <a:pt x="15" y="382"/>
                </a:lnTo>
                <a:lnTo>
                  <a:pt x="19" y="380"/>
                </a:lnTo>
                <a:lnTo>
                  <a:pt x="25" y="378"/>
                </a:lnTo>
                <a:lnTo>
                  <a:pt x="29" y="377"/>
                </a:lnTo>
                <a:lnTo>
                  <a:pt x="34" y="375"/>
                </a:lnTo>
                <a:lnTo>
                  <a:pt x="42" y="373"/>
                </a:lnTo>
                <a:lnTo>
                  <a:pt x="48" y="371"/>
                </a:lnTo>
                <a:lnTo>
                  <a:pt x="55" y="367"/>
                </a:lnTo>
                <a:lnTo>
                  <a:pt x="63" y="365"/>
                </a:lnTo>
                <a:lnTo>
                  <a:pt x="71" y="363"/>
                </a:lnTo>
                <a:lnTo>
                  <a:pt x="80" y="361"/>
                </a:lnTo>
                <a:lnTo>
                  <a:pt x="88" y="359"/>
                </a:lnTo>
                <a:lnTo>
                  <a:pt x="98" y="357"/>
                </a:lnTo>
                <a:lnTo>
                  <a:pt x="109" y="355"/>
                </a:lnTo>
                <a:lnTo>
                  <a:pt x="119" y="354"/>
                </a:lnTo>
                <a:lnTo>
                  <a:pt x="130" y="352"/>
                </a:lnTo>
                <a:lnTo>
                  <a:pt x="142" y="352"/>
                </a:lnTo>
                <a:lnTo>
                  <a:pt x="155" y="350"/>
                </a:lnTo>
                <a:lnTo>
                  <a:pt x="167" y="348"/>
                </a:lnTo>
                <a:lnTo>
                  <a:pt x="180" y="346"/>
                </a:lnTo>
                <a:lnTo>
                  <a:pt x="196" y="344"/>
                </a:lnTo>
                <a:lnTo>
                  <a:pt x="209" y="342"/>
                </a:lnTo>
                <a:lnTo>
                  <a:pt x="224" y="340"/>
                </a:lnTo>
                <a:lnTo>
                  <a:pt x="240" y="338"/>
                </a:lnTo>
                <a:lnTo>
                  <a:pt x="255" y="336"/>
                </a:lnTo>
                <a:lnTo>
                  <a:pt x="430" y="321"/>
                </a:lnTo>
                <a:lnTo>
                  <a:pt x="601" y="306"/>
                </a:lnTo>
                <a:lnTo>
                  <a:pt x="768" y="290"/>
                </a:lnTo>
                <a:lnTo>
                  <a:pt x="931" y="275"/>
                </a:lnTo>
                <a:lnTo>
                  <a:pt x="1088" y="258"/>
                </a:lnTo>
                <a:lnTo>
                  <a:pt x="1244" y="242"/>
                </a:lnTo>
                <a:lnTo>
                  <a:pt x="1395" y="225"/>
                </a:lnTo>
                <a:lnTo>
                  <a:pt x="1541" y="208"/>
                </a:lnTo>
                <a:lnTo>
                  <a:pt x="1683" y="190"/>
                </a:lnTo>
                <a:lnTo>
                  <a:pt x="1823" y="171"/>
                </a:lnTo>
                <a:lnTo>
                  <a:pt x="1958" y="154"/>
                </a:lnTo>
                <a:lnTo>
                  <a:pt x="2086" y="135"/>
                </a:lnTo>
                <a:lnTo>
                  <a:pt x="2213" y="115"/>
                </a:lnTo>
                <a:lnTo>
                  <a:pt x="2336" y="96"/>
                </a:lnTo>
                <a:lnTo>
                  <a:pt x="2453" y="75"/>
                </a:lnTo>
                <a:lnTo>
                  <a:pt x="2566" y="54"/>
                </a:lnTo>
                <a:lnTo>
                  <a:pt x="2599" y="48"/>
                </a:lnTo>
                <a:lnTo>
                  <a:pt x="2630" y="41"/>
                </a:lnTo>
                <a:lnTo>
                  <a:pt x="2660" y="35"/>
                </a:lnTo>
                <a:lnTo>
                  <a:pt x="2689" y="31"/>
                </a:lnTo>
                <a:lnTo>
                  <a:pt x="2718" y="25"/>
                </a:lnTo>
                <a:lnTo>
                  <a:pt x="2745" y="21"/>
                </a:lnTo>
                <a:lnTo>
                  <a:pt x="2772" y="16"/>
                </a:lnTo>
                <a:lnTo>
                  <a:pt x="2797" y="14"/>
                </a:lnTo>
                <a:lnTo>
                  <a:pt x="2822" y="10"/>
                </a:lnTo>
                <a:lnTo>
                  <a:pt x="2845" y="6"/>
                </a:lnTo>
                <a:lnTo>
                  <a:pt x="2866" y="4"/>
                </a:lnTo>
                <a:lnTo>
                  <a:pt x="2887" y="2"/>
                </a:lnTo>
                <a:lnTo>
                  <a:pt x="2908" y="2"/>
                </a:lnTo>
                <a:lnTo>
                  <a:pt x="2925" y="0"/>
                </a:lnTo>
                <a:lnTo>
                  <a:pt x="2943" y="0"/>
                </a:lnTo>
                <a:lnTo>
                  <a:pt x="2960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5"/>
          <p:cNvSpPr>
            <a:spLocks/>
          </p:cNvSpPr>
          <p:nvPr/>
        </p:nvSpPr>
        <p:spPr bwMode="auto">
          <a:xfrm>
            <a:off x="2438400" y="990600"/>
            <a:ext cx="858100" cy="1776844"/>
          </a:xfrm>
          <a:custGeom>
            <a:avLst/>
            <a:gdLst>
              <a:gd name="T0" fmla="*/ 1739 w 2411"/>
              <a:gd name="T1" fmla="*/ 10 h 4732"/>
              <a:gd name="T2" fmla="*/ 1958 w 2411"/>
              <a:gd name="T3" fmla="*/ 52 h 4732"/>
              <a:gd name="T4" fmla="*/ 2171 w 2411"/>
              <a:gd name="T5" fmla="*/ 116 h 4732"/>
              <a:gd name="T6" fmla="*/ 2255 w 2411"/>
              <a:gd name="T7" fmla="*/ 148 h 4732"/>
              <a:gd name="T8" fmla="*/ 2321 w 2411"/>
              <a:gd name="T9" fmla="*/ 181 h 4732"/>
              <a:gd name="T10" fmla="*/ 2368 w 2411"/>
              <a:gd name="T11" fmla="*/ 217 h 4732"/>
              <a:gd name="T12" fmla="*/ 2397 w 2411"/>
              <a:gd name="T13" fmla="*/ 254 h 4732"/>
              <a:gd name="T14" fmla="*/ 2411 w 2411"/>
              <a:gd name="T15" fmla="*/ 294 h 4732"/>
              <a:gd name="T16" fmla="*/ 2403 w 2411"/>
              <a:gd name="T17" fmla="*/ 333 h 4732"/>
              <a:gd name="T18" fmla="*/ 2374 w 2411"/>
              <a:gd name="T19" fmla="*/ 381 h 4732"/>
              <a:gd name="T20" fmla="*/ 2303 w 2411"/>
              <a:gd name="T21" fmla="*/ 513 h 4732"/>
              <a:gd name="T22" fmla="*/ 2255 w 2411"/>
              <a:gd name="T23" fmla="*/ 684 h 4732"/>
              <a:gd name="T24" fmla="*/ 2228 w 2411"/>
              <a:gd name="T25" fmla="*/ 864 h 4732"/>
              <a:gd name="T26" fmla="*/ 2219 w 2411"/>
              <a:gd name="T27" fmla="*/ 1152 h 4732"/>
              <a:gd name="T28" fmla="*/ 2211 w 2411"/>
              <a:gd name="T29" fmla="*/ 1402 h 4732"/>
              <a:gd name="T30" fmla="*/ 2205 w 2411"/>
              <a:gd name="T31" fmla="*/ 1590 h 4732"/>
              <a:gd name="T32" fmla="*/ 2201 w 2411"/>
              <a:gd name="T33" fmla="*/ 1715 h 4732"/>
              <a:gd name="T34" fmla="*/ 2200 w 2411"/>
              <a:gd name="T35" fmla="*/ 1776 h 4732"/>
              <a:gd name="T36" fmla="*/ 2188 w 2411"/>
              <a:gd name="T37" fmla="*/ 2028 h 4732"/>
              <a:gd name="T38" fmla="*/ 2127 w 2411"/>
              <a:gd name="T39" fmla="*/ 2494 h 4732"/>
              <a:gd name="T40" fmla="*/ 2021 w 2411"/>
              <a:gd name="T41" fmla="*/ 2928 h 4732"/>
              <a:gd name="T42" fmla="*/ 1875 w 2411"/>
              <a:gd name="T43" fmla="*/ 3316 h 4732"/>
              <a:gd name="T44" fmla="*/ 1695 w 2411"/>
              <a:gd name="T45" fmla="*/ 3644 h 4732"/>
              <a:gd name="T46" fmla="*/ 1509 w 2411"/>
              <a:gd name="T47" fmla="*/ 3895 h 4732"/>
              <a:gd name="T48" fmla="*/ 1397 w 2411"/>
              <a:gd name="T49" fmla="*/ 4014 h 4732"/>
              <a:gd name="T50" fmla="*/ 1269 w 2411"/>
              <a:gd name="T51" fmla="*/ 4130 h 4732"/>
              <a:gd name="T52" fmla="*/ 1119 w 2411"/>
              <a:gd name="T53" fmla="*/ 4245 h 4732"/>
              <a:gd name="T54" fmla="*/ 950 w 2411"/>
              <a:gd name="T55" fmla="*/ 4358 h 4732"/>
              <a:gd name="T56" fmla="*/ 762 w 2411"/>
              <a:gd name="T57" fmla="*/ 4469 h 4732"/>
              <a:gd name="T58" fmla="*/ 574 w 2411"/>
              <a:gd name="T59" fmla="*/ 4560 h 4732"/>
              <a:gd name="T60" fmla="*/ 410 w 2411"/>
              <a:gd name="T61" fmla="*/ 4629 h 4732"/>
              <a:gd name="T62" fmla="*/ 278 w 2411"/>
              <a:gd name="T63" fmla="*/ 4680 h 4732"/>
              <a:gd name="T64" fmla="*/ 174 w 2411"/>
              <a:gd name="T65" fmla="*/ 4715 h 4732"/>
              <a:gd name="T66" fmla="*/ 99 w 2411"/>
              <a:gd name="T67" fmla="*/ 4730 h 4732"/>
              <a:gd name="T68" fmla="*/ 34 w 2411"/>
              <a:gd name="T69" fmla="*/ 4730 h 4732"/>
              <a:gd name="T70" fmla="*/ 7 w 2411"/>
              <a:gd name="T71" fmla="*/ 4715 h 4732"/>
              <a:gd name="T72" fmla="*/ 40 w 2411"/>
              <a:gd name="T73" fmla="*/ 4667 h 4732"/>
              <a:gd name="T74" fmla="*/ 272 w 2411"/>
              <a:gd name="T75" fmla="*/ 4496 h 4732"/>
              <a:gd name="T76" fmla="*/ 476 w 2411"/>
              <a:gd name="T77" fmla="*/ 4335 h 4732"/>
              <a:gd name="T78" fmla="*/ 652 w 2411"/>
              <a:gd name="T79" fmla="*/ 4185 h 4732"/>
              <a:gd name="T80" fmla="*/ 802 w 2411"/>
              <a:gd name="T81" fmla="*/ 4043 h 4732"/>
              <a:gd name="T82" fmla="*/ 923 w 2411"/>
              <a:gd name="T83" fmla="*/ 3909 h 4732"/>
              <a:gd name="T84" fmla="*/ 1146 w 2411"/>
              <a:gd name="T85" fmla="*/ 3605 h 4732"/>
              <a:gd name="T86" fmla="*/ 1336 w 2411"/>
              <a:gd name="T87" fmla="*/ 3241 h 4732"/>
              <a:gd name="T88" fmla="*/ 1466 w 2411"/>
              <a:gd name="T89" fmla="*/ 2843 h 4732"/>
              <a:gd name="T90" fmla="*/ 1580 w 2411"/>
              <a:gd name="T91" fmla="*/ 2415 h 4732"/>
              <a:gd name="T92" fmla="*/ 1635 w 2411"/>
              <a:gd name="T93" fmla="*/ 1957 h 4732"/>
              <a:gd name="T94" fmla="*/ 1643 w 2411"/>
              <a:gd name="T95" fmla="*/ 1713 h 4732"/>
              <a:gd name="T96" fmla="*/ 1643 w 2411"/>
              <a:gd name="T97" fmla="*/ 1678 h 4732"/>
              <a:gd name="T98" fmla="*/ 1643 w 2411"/>
              <a:gd name="T99" fmla="*/ 1607 h 4732"/>
              <a:gd name="T100" fmla="*/ 1643 w 2411"/>
              <a:gd name="T101" fmla="*/ 1503 h 4732"/>
              <a:gd name="T102" fmla="*/ 1643 w 2411"/>
              <a:gd name="T103" fmla="*/ 1367 h 4732"/>
              <a:gd name="T104" fmla="*/ 1643 w 2411"/>
              <a:gd name="T105" fmla="*/ 1173 h 4732"/>
              <a:gd name="T106" fmla="*/ 1631 w 2411"/>
              <a:gd name="T107" fmla="*/ 887 h 4732"/>
              <a:gd name="T108" fmla="*/ 1601 w 2411"/>
              <a:gd name="T109" fmla="*/ 645 h 4732"/>
              <a:gd name="T110" fmla="*/ 1572 w 2411"/>
              <a:gd name="T111" fmla="*/ 478 h 4732"/>
              <a:gd name="T112" fmla="*/ 1539 w 2411"/>
              <a:gd name="T113" fmla="*/ 365 h 4732"/>
              <a:gd name="T114" fmla="*/ 1466 w 2411"/>
              <a:gd name="T115" fmla="*/ 233 h 4732"/>
              <a:gd name="T116" fmla="*/ 1411 w 2411"/>
              <a:gd name="T117" fmla="*/ 167 h 4732"/>
              <a:gd name="T118" fmla="*/ 1382 w 2411"/>
              <a:gd name="T119" fmla="*/ 123 h 4732"/>
              <a:gd name="T120" fmla="*/ 1386 w 2411"/>
              <a:gd name="T121" fmla="*/ 73 h 4732"/>
              <a:gd name="T122" fmla="*/ 1439 w 2411"/>
              <a:gd name="T123" fmla="*/ 22 h 4732"/>
              <a:gd name="T124" fmla="*/ 1547 w 2411"/>
              <a:gd name="T125" fmla="*/ 0 h 47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11"/>
              <a:gd name="T190" fmla="*/ 0 h 4732"/>
              <a:gd name="T191" fmla="*/ 2411 w 2411"/>
              <a:gd name="T192" fmla="*/ 4732 h 47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11" h="4732">
                <a:moveTo>
                  <a:pt x="1570" y="0"/>
                </a:moveTo>
                <a:lnTo>
                  <a:pt x="1603" y="0"/>
                </a:lnTo>
                <a:lnTo>
                  <a:pt x="1635" y="2"/>
                </a:lnTo>
                <a:lnTo>
                  <a:pt x="1670" y="4"/>
                </a:lnTo>
                <a:lnTo>
                  <a:pt x="1704" y="6"/>
                </a:lnTo>
                <a:lnTo>
                  <a:pt x="1739" y="10"/>
                </a:lnTo>
                <a:lnTo>
                  <a:pt x="1773" y="16"/>
                </a:lnTo>
                <a:lnTo>
                  <a:pt x="1808" y="20"/>
                </a:lnTo>
                <a:lnTo>
                  <a:pt x="1844" y="27"/>
                </a:lnTo>
                <a:lnTo>
                  <a:pt x="1881" y="35"/>
                </a:lnTo>
                <a:lnTo>
                  <a:pt x="1919" y="43"/>
                </a:lnTo>
                <a:lnTo>
                  <a:pt x="1958" y="52"/>
                </a:lnTo>
                <a:lnTo>
                  <a:pt x="1994" y="62"/>
                </a:lnTo>
                <a:lnTo>
                  <a:pt x="2034" y="71"/>
                </a:lnTo>
                <a:lnTo>
                  <a:pt x="2073" y="83"/>
                </a:lnTo>
                <a:lnTo>
                  <a:pt x="2113" y="96"/>
                </a:lnTo>
                <a:lnTo>
                  <a:pt x="2153" y="110"/>
                </a:lnTo>
                <a:lnTo>
                  <a:pt x="2171" y="116"/>
                </a:lnTo>
                <a:lnTo>
                  <a:pt x="2186" y="121"/>
                </a:lnTo>
                <a:lnTo>
                  <a:pt x="2201" y="125"/>
                </a:lnTo>
                <a:lnTo>
                  <a:pt x="2215" y="131"/>
                </a:lnTo>
                <a:lnTo>
                  <a:pt x="2228" y="137"/>
                </a:lnTo>
                <a:lnTo>
                  <a:pt x="2242" y="142"/>
                </a:lnTo>
                <a:lnTo>
                  <a:pt x="2255" y="148"/>
                </a:lnTo>
                <a:lnTo>
                  <a:pt x="2267" y="154"/>
                </a:lnTo>
                <a:lnTo>
                  <a:pt x="2278" y="158"/>
                </a:lnTo>
                <a:lnTo>
                  <a:pt x="2290" y="164"/>
                </a:lnTo>
                <a:lnTo>
                  <a:pt x="2301" y="169"/>
                </a:lnTo>
                <a:lnTo>
                  <a:pt x="2311" y="175"/>
                </a:lnTo>
                <a:lnTo>
                  <a:pt x="2321" y="181"/>
                </a:lnTo>
                <a:lnTo>
                  <a:pt x="2330" y="187"/>
                </a:lnTo>
                <a:lnTo>
                  <a:pt x="2340" y="192"/>
                </a:lnTo>
                <a:lnTo>
                  <a:pt x="2347" y="198"/>
                </a:lnTo>
                <a:lnTo>
                  <a:pt x="2355" y="204"/>
                </a:lnTo>
                <a:lnTo>
                  <a:pt x="2363" y="210"/>
                </a:lnTo>
                <a:lnTo>
                  <a:pt x="2368" y="217"/>
                </a:lnTo>
                <a:lnTo>
                  <a:pt x="2374" y="223"/>
                </a:lnTo>
                <a:lnTo>
                  <a:pt x="2380" y="229"/>
                </a:lnTo>
                <a:lnTo>
                  <a:pt x="2386" y="235"/>
                </a:lnTo>
                <a:lnTo>
                  <a:pt x="2390" y="240"/>
                </a:lnTo>
                <a:lnTo>
                  <a:pt x="2395" y="248"/>
                </a:lnTo>
                <a:lnTo>
                  <a:pt x="2397" y="254"/>
                </a:lnTo>
                <a:lnTo>
                  <a:pt x="2401" y="260"/>
                </a:lnTo>
                <a:lnTo>
                  <a:pt x="2403" y="267"/>
                </a:lnTo>
                <a:lnTo>
                  <a:pt x="2407" y="273"/>
                </a:lnTo>
                <a:lnTo>
                  <a:pt x="2409" y="281"/>
                </a:lnTo>
                <a:lnTo>
                  <a:pt x="2409" y="286"/>
                </a:lnTo>
                <a:lnTo>
                  <a:pt x="2411" y="294"/>
                </a:lnTo>
                <a:lnTo>
                  <a:pt x="2411" y="300"/>
                </a:lnTo>
                <a:lnTo>
                  <a:pt x="2409" y="306"/>
                </a:lnTo>
                <a:lnTo>
                  <a:pt x="2409" y="311"/>
                </a:lnTo>
                <a:lnTo>
                  <a:pt x="2407" y="319"/>
                </a:lnTo>
                <a:lnTo>
                  <a:pt x="2405" y="325"/>
                </a:lnTo>
                <a:lnTo>
                  <a:pt x="2403" y="333"/>
                </a:lnTo>
                <a:lnTo>
                  <a:pt x="2399" y="340"/>
                </a:lnTo>
                <a:lnTo>
                  <a:pt x="2395" y="348"/>
                </a:lnTo>
                <a:lnTo>
                  <a:pt x="2390" y="356"/>
                </a:lnTo>
                <a:lnTo>
                  <a:pt x="2386" y="363"/>
                </a:lnTo>
                <a:lnTo>
                  <a:pt x="2380" y="373"/>
                </a:lnTo>
                <a:lnTo>
                  <a:pt x="2374" y="381"/>
                </a:lnTo>
                <a:lnTo>
                  <a:pt x="2367" y="390"/>
                </a:lnTo>
                <a:lnTo>
                  <a:pt x="2353" y="409"/>
                </a:lnTo>
                <a:lnTo>
                  <a:pt x="2338" y="428"/>
                </a:lnTo>
                <a:lnTo>
                  <a:pt x="2326" y="457"/>
                </a:lnTo>
                <a:lnTo>
                  <a:pt x="2315" y="484"/>
                </a:lnTo>
                <a:lnTo>
                  <a:pt x="2303" y="513"/>
                </a:lnTo>
                <a:lnTo>
                  <a:pt x="2294" y="542"/>
                </a:lnTo>
                <a:lnTo>
                  <a:pt x="2286" y="569"/>
                </a:lnTo>
                <a:lnTo>
                  <a:pt x="2276" y="597"/>
                </a:lnTo>
                <a:lnTo>
                  <a:pt x="2269" y="626"/>
                </a:lnTo>
                <a:lnTo>
                  <a:pt x="2261" y="655"/>
                </a:lnTo>
                <a:lnTo>
                  <a:pt x="2255" y="684"/>
                </a:lnTo>
                <a:lnTo>
                  <a:pt x="2249" y="715"/>
                </a:lnTo>
                <a:lnTo>
                  <a:pt x="2244" y="743"/>
                </a:lnTo>
                <a:lnTo>
                  <a:pt x="2240" y="772"/>
                </a:lnTo>
                <a:lnTo>
                  <a:pt x="2236" y="803"/>
                </a:lnTo>
                <a:lnTo>
                  <a:pt x="2232" y="834"/>
                </a:lnTo>
                <a:lnTo>
                  <a:pt x="2228" y="864"/>
                </a:lnTo>
                <a:lnTo>
                  <a:pt x="2226" y="895"/>
                </a:lnTo>
                <a:lnTo>
                  <a:pt x="2226" y="949"/>
                </a:lnTo>
                <a:lnTo>
                  <a:pt x="2225" y="1002"/>
                </a:lnTo>
                <a:lnTo>
                  <a:pt x="2223" y="1054"/>
                </a:lnTo>
                <a:lnTo>
                  <a:pt x="2221" y="1104"/>
                </a:lnTo>
                <a:lnTo>
                  <a:pt x="2219" y="1152"/>
                </a:lnTo>
                <a:lnTo>
                  <a:pt x="2219" y="1198"/>
                </a:lnTo>
                <a:lnTo>
                  <a:pt x="2217" y="1242"/>
                </a:lnTo>
                <a:lnTo>
                  <a:pt x="2215" y="1285"/>
                </a:lnTo>
                <a:lnTo>
                  <a:pt x="2215" y="1325"/>
                </a:lnTo>
                <a:lnTo>
                  <a:pt x="2213" y="1365"/>
                </a:lnTo>
                <a:lnTo>
                  <a:pt x="2211" y="1402"/>
                </a:lnTo>
                <a:lnTo>
                  <a:pt x="2211" y="1438"/>
                </a:lnTo>
                <a:lnTo>
                  <a:pt x="2209" y="1471"/>
                </a:lnTo>
                <a:lnTo>
                  <a:pt x="2209" y="1503"/>
                </a:lnTo>
                <a:lnTo>
                  <a:pt x="2207" y="1534"/>
                </a:lnTo>
                <a:lnTo>
                  <a:pt x="2207" y="1563"/>
                </a:lnTo>
                <a:lnTo>
                  <a:pt x="2205" y="1590"/>
                </a:lnTo>
                <a:lnTo>
                  <a:pt x="2205" y="1615"/>
                </a:lnTo>
                <a:lnTo>
                  <a:pt x="2205" y="1638"/>
                </a:lnTo>
                <a:lnTo>
                  <a:pt x="2203" y="1659"/>
                </a:lnTo>
                <a:lnTo>
                  <a:pt x="2203" y="1680"/>
                </a:lnTo>
                <a:lnTo>
                  <a:pt x="2203" y="1697"/>
                </a:lnTo>
                <a:lnTo>
                  <a:pt x="2201" y="1715"/>
                </a:lnTo>
                <a:lnTo>
                  <a:pt x="2201" y="1728"/>
                </a:lnTo>
                <a:lnTo>
                  <a:pt x="2201" y="1742"/>
                </a:lnTo>
                <a:lnTo>
                  <a:pt x="2201" y="1753"/>
                </a:lnTo>
                <a:lnTo>
                  <a:pt x="2201" y="1763"/>
                </a:lnTo>
                <a:lnTo>
                  <a:pt x="2200" y="1770"/>
                </a:lnTo>
                <a:lnTo>
                  <a:pt x="2200" y="1776"/>
                </a:lnTo>
                <a:lnTo>
                  <a:pt x="2200" y="1780"/>
                </a:lnTo>
                <a:lnTo>
                  <a:pt x="2200" y="1784"/>
                </a:lnTo>
                <a:lnTo>
                  <a:pt x="2198" y="1866"/>
                </a:lnTo>
                <a:lnTo>
                  <a:pt x="2194" y="1947"/>
                </a:lnTo>
                <a:lnTo>
                  <a:pt x="2188" y="2028"/>
                </a:lnTo>
                <a:lnTo>
                  <a:pt x="2180" y="2108"/>
                </a:lnTo>
                <a:lnTo>
                  <a:pt x="2173" y="2187"/>
                </a:lnTo>
                <a:lnTo>
                  <a:pt x="2163" y="2266"/>
                </a:lnTo>
                <a:lnTo>
                  <a:pt x="2152" y="2342"/>
                </a:lnTo>
                <a:lnTo>
                  <a:pt x="2140" y="2419"/>
                </a:lnTo>
                <a:lnTo>
                  <a:pt x="2127" y="2494"/>
                </a:lnTo>
                <a:lnTo>
                  <a:pt x="2111" y="2569"/>
                </a:lnTo>
                <a:lnTo>
                  <a:pt x="2096" y="2642"/>
                </a:lnTo>
                <a:lnTo>
                  <a:pt x="2079" y="2715"/>
                </a:lnTo>
                <a:lnTo>
                  <a:pt x="2059" y="2788"/>
                </a:lnTo>
                <a:lnTo>
                  <a:pt x="2040" y="2859"/>
                </a:lnTo>
                <a:lnTo>
                  <a:pt x="2021" y="2928"/>
                </a:lnTo>
                <a:lnTo>
                  <a:pt x="2000" y="2999"/>
                </a:lnTo>
                <a:lnTo>
                  <a:pt x="1977" y="3064"/>
                </a:lnTo>
                <a:lnTo>
                  <a:pt x="1952" y="3129"/>
                </a:lnTo>
                <a:lnTo>
                  <a:pt x="1929" y="3195"/>
                </a:lnTo>
                <a:lnTo>
                  <a:pt x="1902" y="3256"/>
                </a:lnTo>
                <a:lnTo>
                  <a:pt x="1875" y="3316"/>
                </a:lnTo>
                <a:lnTo>
                  <a:pt x="1848" y="3375"/>
                </a:lnTo>
                <a:lnTo>
                  <a:pt x="1819" y="3431"/>
                </a:lnTo>
                <a:lnTo>
                  <a:pt x="1789" y="3486"/>
                </a:lnTo>
                <a:lnTo>
                  <a:pt x="1758" y="3540"/>
                </a:lnTo>
                <a:lnTo>
                  <a:pt x="1727" y="3592"/>
                </a:lnTo>
                <a:lnTo>
                  <a:pt x="1695" y="3644"/>
                </a:lnTo>
                <a:lnTo>
                  <a:pt x="1662" y="3692"/>
                </a:lnTo>
                <a:lnTo>
                  <a:pt x="1628" y="3740"/>
                </a:lnTo>
                <a:lnTo>
                  <a:pt x="1595" y="3786"/>
                </a:lnTo>
                <a:lnTo>
                  <a:pt x="1560" y="3832"/>
                </a:lnTo>
                <a:lnTo>
                  <a:pt x="1524" y="3874"/>
                </a:lnTo>
                <a:lnTo>
                  <a:pt x="1509" y="3895"/>
                </a:lnTo>
                <a:lnTo>
                  <a:pt x="1491" y="3915"/>
                </a:lnTo>
                <a:lnTo>
                  <a:pt x="1474" y="3936"/>
                </a:lnTo>
                <a:lnTo>
                  <a:pt x="1455" y="3955"/>
                </a:lnTo>
                <a:lnTo>
                  <a:pt x="1437" y="3974"/>
                </a:lnTo>
                <a:lnTo>
                  <a:pt x="1418" y="3995"/>
                </a:lnTo>
                <a:lnTo>
                  <a:pt x="1397" y="4014"/>
                </a:lnTo>
                <a:lnTo>
                  <a:pt x="1378" y="4034"/>
                </a:lnTo>
                <a:lnTo>
                  <a:pt x="1357" y="4053"/>
                </a:lnTo>
                <a:lnTo>
                  <a:pt x="1336" y="4072"/>
                </a:lnTo>
                <a:lnTo>
                  <a:pt x="1313" y="4091"/>
                </a:lnTo>
                <a:lnTo>
                  <a:pt x="1292" y="4110"/>
                </a:lnTo>
                <a:lnTo>
                  <a:pt x="1269" y="4130"/>
                </a:lnTo>
                <a:lnTo>
                  <a:pt x="1244" y="4149"/>
                </a:lnTo>
                <a:lnTo>
                  <a:pt x="1221" y="4168"/>
                </a:lnTo>
                <a:lnTo>
                  <a:pt x="1196" y="4187"/>
                </a:lnTo>
                <a:lnTo>
                  <a:pt x="1171" y="4206"/>
                </a:lnTo>
                <a:lnTo>
                  <a:pt x="1144" y="4226"/>
                </a:lnTo>
                <a:lnTo>
                  <a:pt x="1119" y="4245"/>
                </a:lnTo>
                <a:lnTo>
                  <a:pt x="1092" y="4264"/>
                </a:lnTo>
                <a:lnTo>
                  <a:pt x="1065" y="4281"/>
                </a:lnTo>
                <a:lnTo>
                  <a:pt x="1036" y="4300"/>
                </a:lnTo>
                <a:lnTo>
                  <a:pt x="1007" y="4320"/>
                </a:lnTo>
                <a:lnTo>
                  <a:pt x="979" y="4339"/>
                </a:lnTo>
                <a:lnTo>
                  <a:pt x="950" y="4358"/>
                </a:lnTo>
                <a:lnTo>
                  <a:pt x="919" y="4375"/>
                </a:lnTo>
                <a:lnTo>
                  <a:pt x="888" y="4394"/>
                </a:lnTo>
                <a:lnTo>
                  <a:pt x="858" y="4414"/>
                </a:lnTo>
                <a:lnTo>
                  <a:pt x="827" y="4431"/>
                </a:lnTo>
                <a:lnTo>
                  <a:pt x="794" y="4450"/>
                </a:lnTo>
                <a:lnTo>
                  <a:pt x="762" y="4469"/>
                </a:lnTo>
                <a:lnTo>
                  <a:pt x="729" y="4488"/>
                </a:lnTo>
                <a:lnTo>
                  <a:pt x="697" y="4504"/>
                </a:lnTo>
                <a:lnTo>
                  <a:pt x="664" y="4519"/>
                </a:lnTo>
                <a:lnTo>
                  <a:pt x="633" y="4533"/>
                </a:lnTo>
                <a:lnTo>
                  <a:pt x="602" y="4546"/>
                </a:lnTo>
                <a:lnTo>
                  <a:pt x="574" y="4560"/>
                </a:lnTo>
                <a:lnTo>
                  <a:pt x="545" y="4573"/>
                </a:lnTo>
                <a:lnTo>
                  <a:pt x="516" y="4584"/>
                </a:lnTo>
                <a:lnTo>
                  <a:pt x="489" y="4598"/>
                </a:lnTo>
                <a:lnTo>
                  <a:pt x="462" y="4608"/>
                </a:lnTo>
                <a:lnTo>
                  <a:pt x="435" y="4619"/>
                </a:lnTo>
                <a:lnTo>
                  <a:pt x="410" y="4629"/>
                </a:lnTo>
                <a:lnTo>
                  <a:pt x="387" y="4640"/>
                </a:lnTo>
                <a:lnTo>
                  <a:pt x="364" y="4648"/>
                </a:lnTo>
                <a:lnTo>
                  <a:pt x="341" y="4657"/>
                </a:lnTo>
                <a:lnTo>
                  <a:pt x="320" y="4665"/>
                </a:lnTo>
                <a:lnTo>
                  <a:pt x="299" y="4673"/>
                </a:lnTo>
                <a:lnTo>
                  <a:pt x="278" y="4680"/>
                </a:lnTo>
                <a:lnTo>
                  <a:pt x="259" y="4688"/>
                </a:lnTo>
                <a:lnTo>
                  <a:pt x="240" y="4694"/>
                </a:lnTo>
                <a:lnTo>
                  <a:pt x="222" y="4700"/>
                </a:lnTo>
                <a:lnTo>
                  <a:pt x="205" y="4705"/>
                </a:lnTo>
                <a:lnTo>
                  <a:pt x="190" y="4709"/>
                </a:lnTo>
                <a:lnTo>
                  <a:pt x="174" y="4715"/>
                </a:lnTo>
                <a:lnTo>
                  <a:pt x="159" y="4719"/>
                </a:lnTo>
                <a:lnTo>
                  <a:pt x="146" y="4723"/>
                </a:lnTo>
                <a:lnTo>
                  <a:pt x="132" y="4725"/>
                </a:lnTo>
                <a:lnTo>
                  <a:pt x="121" y="4727"/>
                </a:lnTo>
                <a:lnTo>
                  <a:pt x="109" y="4728"/>
                </a:lnTo>
                <a:lnTo>
                  <a:pt x="99" y="4730"/>
                </a:lnTo>
                <a:lnTo>
                  <a:pt x="88" y="4732"/>
                </a:lnTo>
                <a:lnTo>
                  <a:pt x="80" y="4732"/>
                </a:lnTo>
                <a:lnTo>
                  <a:pt x="73" y="4732"/>
                </a:lnTo>
                <a:lnTo>
                  <a:pt x="55" y="4732"/>
                </a:lnTo>
                <a:lnTo>
                  <a:pt x="42" y="4730"/>
                </a:lnTo>
                <a:lnTo>
                  <a:pt x="34" y="4730"/>
                </a:lnTo>
                <a:lnTo>
                  <a:pt x="28" y="4728"/>
                </a:lnTo>
                <a:lnTo>
                  <a:pt x="23" y="4727"/>
                </a:lnTo>
                <a:lnTo>
                  <a:pt x="19" y="4725"/>
                </a:lnTo>
                <a:lnTo>
                  <a:pt x="13" y="4721"/>
                </a:lnTo>
                <a:lnTo>
                  <a:pt x="9" y="4719"/>
                </a:lnTo>
                <a:lnTo>
                  <a:pt x="7" y="4715"/>
                </a:lnTo>
                <a:lnTo>
                  <a:pt x="4" y="4713"/>
                </a:lnTo>
                <a:lnTo>
                  <a:pt x="2" y="4709"/>
                </a:lnTo>
                <a:lnTo>
                  <a:pt x="0" y="4705"/>
                </a:lnTo>
                <a:lnTo>
                  <a:pt x="0" y="4702"/>
                </a:lnTo>
                <a:lnTo>
                  <a:pt x="0" y="4696"/>
                </a:lnTo>
                <a:lnTo>
                  <a:pt x="40" y="4667"/>
                </a:lnTo>
                <a:lnTo>
                  <a:pt x="80" y="4638"/>
                </a:lnTo>
                <a:lnTo>
                  <a:pt x="121" y="4609"/>
                </a:lnTo>
                <a:lnTo>
                  <a:pt x="159" y="4581"/>
                </a:lnTo>
                <a:lnTo>
                  <a:pt x="197" y="4552"/>
                </a:lnTo>
                <a:lnTo>
                  <a:pt x="236" y="4523"/>
                </a:lnTo>
                <a:lnTo>
                  <a:pt x="272" y="4496"/>
                </a:lnTo>
                <a:lnTo>
                  <a:pt x="309" y="4467"/>
                </a:lnTo>
                <a:lnTo>
                  <a:pt x="343" y="4441"/>
                </a:lnTo>
                <a:lnTo>
                  <a:pt x="378" y="4414"/>
                </a:lnTo>
                <a:lnTo>
                  <a:pt x="410" y="4387"/>
                </a:lnTo>
                <a:lnTo>
                  <a:pt x="445" y="4362"/>
                </a:lnTo>
                <a:lnTo>
                  <a:pt x="476" y="4335"/>
                </a:lnTo>
                <a:lnTo>
                  <a:pt x="508" y="4310"/>
                </a:lnTo>
                <a:lnTo>
                  <a:pt x="539" y="4283"/>
                </a:lnTo>
                <a:lnTo>
                  <a:pt x="568" y="4258"/>
                </a:lnTo>
                <a:lnTo>
                  <a:pt x="597" y="4233"/>
                </a:lnTo>
                <a:lnTo>
                  <a:pt x="625" y="4208"/>
                </a:lnTo>
                <a:lnTo>
                  <a:pt x="652" y="4185"/>
                </a:lnTo>
                <a:lnTo>
                  <a:pt x="679" y="4160"/>
                </a:lnTo>
                <a:lnTo>
                  <a:pt x="706" y="4135"/>
                </a:lnTo>
                <a:lnTo>
                  <a:pt x="731" y="4112"/>
                </a:lnTo>
                <a:lnTo>
                  <a:pt x="756" y="4089"/>
                </a:lnTo>
                <a:lnTo>
                  <a:pt x="779" y="4066"/>
                </a:lnTo>
                <a:lnTo>
                  <a:pt x="802" y="4043"/>
                </a:lnTo>
                <a:lnTo>
                  <a:pt x="823" y="4020"/>
                </a:lnTo>
                <a:lnTo>
                  <a:pt x="844" y="3997"/>
                </a:lnTo>
                <a:lnTo>
                  <a:pt x="865" y="3974"/>
                </a:lnTo>
                <a:lnTo>
                  <a:pt x="885" y="3953"/>
                </a:lnTo>
                <a:lnTo>
                  <a:pt x="904" y="3930"/>
                </a:lnTo>
                <a:lnTo>
                  <a:pt x="923" y="3909"/>
                </a:lnTo>
                <a:lnTo>
                  <a:pt x="940" y="3888"/>
                </a:lnTo>
                <a:lnTo>
                  <a:pt x="984" y="3832"/>
                </a:lnTo>
                <a:lnTo>
                  <a:pt x="1027" y="3776"/>
                </a:lnTo>
                <a:lnTo>
                  <a:pt x="1069" y="3721"/>
                </a:lnTo>
                <a:lnTo>
                  <a:pt x="1109" y="3663"/>
                </a:lnTo>
                <a:lnTo>
                  <a:pt x="1146" y="3605"/>
                </a:lnTo>
                <a:lnTo>
                  <a:pt x="1182" y="3546"/>
                </a:lnTo>
                <a:lnTo>
                  <a:pt x="1217" y="3486"/>
                </a:lnTo>
                <a:lnTo>
                  <a:pt x="1249" y="3427"/>
                </a:lnTo>
                <a:lnTo>
                  <a:pt x="1280" y="3366"/>
                </a:lnTo>
                <a:lnTo>
                  <a:pt x="1307" y="3302"/>
                </a:lnTo>
                <a:lnTo>
                  <a:pt x="1336" y="3241"/>
                </a:lnTo>
                <a:lnTo>
                  <a:pt x="1361" y="3175"/>
                </a:lnTo>
                <a:lnTo>
                  <a:pt x="1384" y="3112"/>
                </a:lnTo>
                <a:lnTo>
                  <a:pt x="1405" y="3047"/>
                </a:lnTo>
                <a:lnTo>
                  <a:pt x="1424" y="2980"/>
                </a:lnTo>
                <a:lnTo>
                  <a:pt x="1441" y="2912"/>
                </a:lnTo>
                <a:lnTo>
                  <a:pt x="1466" y="2843"/>
                </a:lnTo>
                <a:lnTo>
                  <a:pt x="1489" y="2774"/>
                </a:lnTo>
                <a:lnTo>
                  <a:pt x="1510" y="2705"/>
                </a:lnTo>
                <a:lnTo>
                  <a:pt x="1530" y="2634"/>
                </a:lnTo>
                <a:lnTo>
                  <a:pt x="1549" y="2561"/>
                </a:lnTo>
                <a:lnTo>
                  <a:pt x="1564" y="2490"/>
                </a:lnTo>
                <a:lnTo>
                  <a:pt x="1580" y="2415"/>
                </a:lnTo>
                <a:lnTo>
                  <a:pt x="1593" y="2342"/>
                </a:lnTo>
                <a:lnTo>
                  <a:pt x="1604" y="2266"/>
                </a:lnTo>
                <a:lnTo>
                  <a:pt x="1614" y="2191"/>
                </a:lnTo>
                <a:lnTo>
                  <a:pt x="1624" y="2114"/>
                </a:lnTo>
                <a:lnTo>
                  <a:pt x="1631" y="2035"/>
                </a:lnTo>
                <a:lnTo>
                  <a:pt x="1635" y="1957"/>
                </a:lnTo>
                <a:lnTo>
                  <a:pt x="1639" y="1878"/>
                </a:lnTo>
                <a:lnTo>
                  <a:pt x="1643" y="1797"/>
                </a:lnTo>
                <a:lnTo>
                  <a:pt x="1643" y="1717"/>
                </a:lnTo>
                <a:lnTo>
                  <a:pt x="1643" y="1715"/>
                </a:lnTo>
                <a:lnTo>
                  <a:pt x="1643" y="1713"/>
                </a:lnTo>
                <a:lnTo>
                  <a:pt x="1643" y="1709"/>
                </a:lnTo>
                <a:lnTo>
                  <a:pt x="1643" y="1705"/>
                </a:lnTo>
                <a:lnTo>
                  <a:pt x="1643" y="1699"/>
                </a:lnTo>
                <a:lnTo>
                  <a:pt x="1643" y="1694"/>
                </a:lnTo>
                <a:lnTo>
                  <a:pt x="1643" y="1686"/>
                </a:lnTo>
                <a:lnTo>
                  <a:pt x="1643" y="1678"/>
                </a:lnTo>
                <a:lnTo>
                  <a:pt x="1643" y="1669"/>
                </a:lnTo>
                <a:lnTo>
                  <a:pt x="1643" y="1657"/>
                </a:lnTo>
                <a:lnTo>
                  <a:pt x="1643" y="1647"/>
                </a:lnTo>
                <a:lnTo>
                  <a:pt x="1643" y="1634"/>
                </a:lnTo>
                <a:lnTo>
                  <a:pt x="1643" y="1622"/>
                </a:lnTo>
                <a:lnTo>
                  <a:pt x="1643" y="1607"/>
                </a:lnTo>
                <a:lnTo>
                  <a:pt x="1643" y="1594"/>
                </a:lnTo>
                <a:lnTo>
                  <a:pt x="1643" y="1576"/>
                </a:lnTo>
                <a:lnTo>
                  <a:pt x="1643" y="1561"/>
                </a:lnTo>
                <a:lnTo>
                  <a:pt x="1643" y="1542"/>
                </a:lnTo>
                <a:lnTo>
                  <a:pt x="1643" y="1525"/>
                </a:lnTo>
                <a:lnTo>
                  <a:pt x="1643" y="1503"/>
                </a:lnTo>
                <a:lnTo>
                  <a:pt x="1643" y="1484"/>
                </a:lnTo>
                <a:lnTo>
                  <a:pt x="1643" y="1461"/>
                </a:lnTo>
                <a:lnTo>
                  <a:pt x="1643" y="1440"/>
                </a:lnTo>
                <a:lnTo>
                  <a:pt x="1643" y="1417"/>
                </a:lnTo>
                <a:lnTo>
                  <a:pt x="1643" y="1392"/>
                </a:lnTo>
                <a:lnTo>
                  <a:pt x="1643" y="1367"/>
                </a:lnTo>
                <a:lnTo>
                  <a:pt x="1643" y="1340"/>
                </a:lnTo>
                <a:lnTo>
                  <a:pt x="1643" y="1313"/>
                </a:lnTo>
                <a:lnTo>
                  <a:pt x="1643" y="1285"/>
                </a:lnTo>
                <a:lnTo>
                  <a:pt x="1643" y="1256"/>
                </a:lnTo>
                <a:lnTo>
                  <a:pt x="1643" y="1225"/>
                </a:lnTo>
                <a:lnTo>
                  <a:pt x="1643" y="1173"/>
                </a:lnTo>
                <a:lnTo>
                  <a:pt x="1643" y="1123"/>
                </a:lnTo>
                <a:lnTo>
                  <a:pt x="1641" y="1073"/>
                </a:lnTo>
                <a:lnTo>
                  <a:pt x="1639" y="1025"/>
                </a:lnTo>
                <a:lnTo>
                  <a:pt x="1637" y="978"/>
                </a:lnTo>
                <a:lnTo>
                  <a:pt x="1635" y="931"/>
                </a:lnTo>
                <a:lnTo>
                  <a:pt x="1631" y="887"/>
                </a:lnTo>
                <a:lnTo>
                  <a:pt x="1628" y="843"/>
                </a:lnTo>
                <a:lnTo>
                  <a:pt x="1624" y="801"/>
                </a:lnTo>
                <a:lnTo>
                  <a:pt x="1618" y="761"/>
                </a:lnTo>
                <a:lnTo>
                  <a:pt x="1614" y="720"/>
                </a:lnTo>
                <a:lnTo>
                  <a:pt x="1608" y="682"/>
                </a:lnTo>
                <a:lnTo>
                  <a:pt x="1601" y="645"/>
                </a:lnTo>
                <a:lnTo>
                  <a:pt x="1595" y="609"/>
                </a:lnTo>
                <a:lnTo>
                  <a:pt x="1587" y="572"/>
                </a:lnTo>
                <a:lnTo>
                  <a:pt x="1580" y="540"/>
                </a:lnTo>
                <a:lnTo>
                  <a:pt x="1578" y="519"/>
                </a:lnTo>
                <a:lnTo>
                  <a:pt x="1574" y="498"/>
                </a:lnTo>
                <a:lnTo>
                  <a:pt x="1572" y="478"/>
                </a:lnTo>
                <a:lnTo>
                  <a:pt x="1566" y="459"/>
                </a:lnTo>
                <a:lnTo>
                  <a:pt x="1562" y="440"/>
                </a:lnTo>
                <a:lnTo>
                  <a:pt x="1556" y="421"/>
                </a:lnTo>
                <a:lnTo>
                  <a:pt x="1553" y="402"/>
                </a:lnTo>
                <a:lnTo>
                  <a:pt x="1545" y="382"/>
                </a:lnTo>
                <a:lnTo>
                  <a:pt x="1539" y="365"/>
                </a:lnTo>
                <a:lnTo>
                  <a:pt x="1532" y="348"/>
                </a:lnTo>
                <a:lnTo>
                  <a:pt x="1524" y="329"/>
                </a:lnTo>
                <a:lnTo>
                  <a:pt x="1516" y="311"/>
                </a:lnTo>
                <a:lnTo>
                  <a:pt x="1497" y="279"/>
                </a:lnTo>
                <a:lnTo>
                  <a:pt x="1478" y="244"/>
                </a:lnTo>
                <a:lnTo>
                  <a:pt x="1466" y="233"/>
                </a:lnTo>
                <a:lnTo>
                  <a:pt x="1457" y="221"/>
                </a:lnTo>
                <a:lnTo>
                  <a:pt x="1445" y="210"/>
                </a:lnTo>
                <a:lnTo>
                  <a:pt x="1436" y="198"/>
                </a:lnTo>
                <a:lnTo>
                  <a:pt x="1428" y="187"/>
                </a:lnTo>
                <a:lnTo>
                  <a:pt x="1418" y="177"/>
                </a:lnTo>
                <a:lnTo>
                  <a:pt x="1411" y="167"/>
                </a:lnTo>
                <a:lnTo>
                  <a:pt x="1405" y="160"/>
                </a:lnTo>
                <a:lnTo>
                  <a:pt x="1399" y="150"/>
                </a:lnTo>
                <a:lnTo>
                  <a:pt x="1393" y="142"/>
                </a:lnTo>
                <a:lnTo>
                  <a:pt x="1389" y="137"/>
                </a:lnTo>
                <a:lnTo>
                  <a:pt x="1386" y="129"/>
                </a:lnTo>
                <a:lnTo>
                  <a:pt x="1382" y="123"/>
                </a:lnTo>
                <a:lnTo>
                  <a:pt x="1380" y="118"/>
                </a:lnTo>
                <a:lnTo>
                  <a:pt x="1378" y="114"/>
                </a:lnTo>
                <a:lnTo>
                  <a:pt x="1378" y="110"/>
                </a:lnTo>
                <a:lnTo>
                  <a:pt x="1378" y="96"/>
                </a:lnTo>
                <a:lnTo>
                  <a:pt x="1382" y="85"/>
                </a:lnTo>
                <a:lnTo>
                  <a:pt x="1386" y="73"/>
                </a:lnTo>
                <a:lnTo>
                  <a:pt x="1389" y="62"/>
                </a:lnTo>
                <a:lnTo>
                  <a:pt x="1397" y="52"/>
                </a:lnTo>
                <a:lnTo>
                  <a:pt x="1405" y="43"/>
                </a:lnTo>
                <a:lnTo>
                  <a:pt x="1414" y="35"/>
                </a:lnTo>
                <a:lnTo>
                  <a:pt x="1426" y="27"/>
                </a:lnTo>
                <a:lnTo>
                  <a:pt x="1439" y="22"/>
                </a:lnTo>
                <a:lnTo>
                  <a:pt x="1453" y="16"/>
                </a:lnTo>
                <a:lnTo>
                  <a:pt x="1468" y="10"/>
                </a:lnTo>
                <a:lnTo>
                  <a:pt x="1485" y="6"/>
                </a:lnTo>
                <a:lnTo>
                  <a:pt x="1505" y="4"/>
                </a:lnTo>
                <a:lnTo>
                  <a:pt x="1524" y="2"/>
                </a:lnTo>
                <a:lnTo>
                  <a:pt x="1547" y="0"/>
                </a:lnTo>
                <a:lnTo>
                  <a:pt x="157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8913" name="Picture 1" descr="C:\Users\Meishing\Dropbox\meizhouhuayu\pics\6.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3478" y="2441489"/>
            <a:ext cx="3183321" cy="24376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9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5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meizhou pics\35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53446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581400" y="2362200"/>
            <a:ext cx="1371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53000" y="5105400"/>
            <a:ext cx="1143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257800" y="6096000"/>
            <a:ext cx="990600" cy="0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2438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卡片范例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143000"/>
            <a:ext cx="6858000" cy="47705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友友：</a:t>
            </a:r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endParaRPr lang="en-US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zh-TW" altLang="en-US" sz="3200" dirty="0" smtClean="0">
                <a:latin typeface="Adobe Fan Heiti Std B" pitchFamily="34" charset="-128"/>
                <a:ea typeface="Adobe Fan Heiti Std B" pitchFamily="34" charset="-128"/>
              </a:rPr>
              <a:t>　　                                        </a:t>
            </a:r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你是我最要         </a:t>
            </a:r>
          </a:p>
          <a:p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好的朋友，祝你</a:t>
            </a:r>
          </a:p>
          <a:p>
            <a:r>
              <a:rPr lang="zh-CN" altLang="en-US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生日快乐！</a:t>
            </a:r>
            <a:r>
              <a:rPr lang="en-US" altLang="zh-TW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</a:t>
            </a:r>
          </a:p>
          <a:p>
            <a:r>
              <a:rPr lang="en-US" altLang="zh-TW" sz="3200" dirty="0" smtClean="0">
                <a:latin typeface="Adobe Fan Heiti Std B" pitchFamily="34" charset="-128"/>
                <a:ea typeface="Adobe Fan Heiti Std B" pitchFamily="34" charset="-128"/>
              </a:rPr>
              <a:t>                                        </a:t>
            </a:r>
          </a:p>
          <a:p>
            <a:endParaRPr lang="en-US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endParaRPr lang="en-US" altLang="zh-TW" sz="32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r>
              <a:rPr lang="zh-TW" altLang="en-US" sz="2400" dirty="0" smtClean="0">
                <a:latin typeface="Adobe Fan Heiti Std B" pitchFamily="34" charset="-128"/>
                <a:ea typeface="Adobe Fan Heiti Std B" pitchFamily="34" charset="-128"/>
              </a:rPr>
              <a:t>中中上</a:t>
            </a:r>
            <a:endParaRPr lang="en-US" altLang="zh-TW" sz="2400" dirty="0" smtClean="0">
              <a:latin typeface="Adobe Fan Heiti Std B" pitchFamily="34" charset="-128"/>
              <a:ea typeface="Adobe Fan Heiti Std B" pitchFamily="34" charset="-128"/>
            </a:endParaRPr>
          </a:p>
          <a:p>
            <a:pPr algn="r"/>
            <a:r>
              <a:rPr lang="zh-TW" altLang="en-US" sz="2400" dirty="0" smtClean="0">
                <a:latin typeface="Adobe Fan Heiti Std B" pitchFamily="34" charset="-128"/>
                <a:ea typeface="Adobe Fan Heiti Std B" pitchFamily="34" charset="-128"/>
              </a:rPr>
              <a:t>一月二十日</a:t>
            </a:r>
            <a:endParaRPr lang="en-US" sz="24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7086600" y="3200400"/>
            <a:ext cx="381000" cy="381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7" name="Picture 1" descr="C:\Users\Meishing\Dropbox\meizhouhuayu\pics\第一冊mics\cake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0" y="3657600"/>
            <a:ext cx="1704704" cy="1680693"/>
          </a:xfrm>
          <a:prstGeom prst="round2DiagRect">
            <a:avLst/>
          </a:prstGeom>
          <a:noFill/>
        </p:spPr>
      </p:pic>
      <p:cxnSp>
        <p:nvCxnSpPr>
          <p:cNvPr id="7" name="Straight Connector 6"/>
          <p:cNvCxnSpPr>
            <a:stCxn id="4" idx="0"/>
            <a:endCxn id="4" idx="2"/>
          </p:cNvCxnSpPr>
          <p:nvPr/>
        </p:nvCxnSpPr>
        <p:spPr>
          <a:xfrm>
            <a:off x="4724400" y="1143000"/>
            <a:ext cx="0" cy="4770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 descr="http://pixabay.com/static/uploads/photo/2012/04/02/12/58/decorations-24424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219200"/>
            <a:ext cx="3429000" cy="231990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/>
        </p:nvSpPr>
        <p:spPr bwMode="auto">
          <a:xfrm>
            <a:off x="2009775" y="1854200"/>
            <a:ext cx="1912938" cy="3756025"/>
          </a:xfrm>
          <a:custGeom>
            <a:avLst/>
            <a:gdLst>
              <a:gd name="T0" fmla="*/ 1739 w 2411"/>
              <a:gd name="T1" fmla="*/ 10 h 4732"/>
              <a:gd name="T2" fmla="*/ 1958 w 2411"/>
              <a:gd name="T3" fmla="*/ 52 h 4732"/>
              <a:gd name="T4" fmla="*/ 2171 w 2411"/>
              <a:gd name="T5" fmla="*/ 116 h 4732"/>
              <a:gd name="T6" fmla="*/ 2255 w 2411"/>
              <a:gd name="T7" fmla="*/ 148 h 4732"/>
              <a:gd name="T8" fmla="*/ 2321 w 2411"/>
              <a:gd name="T9" fmla="*/ 181 h 4732"/>
              <a:gd name="T10" fmla="*/ 2368 w 2411"/>
              <a:gd name="T11" fmla="*/ 217 h 4732"/>
              <a:gd name="T12" fmla="*/ 2397 w 2411"/>
              <a:gd name="T13" fmla="*/ 254 h 4732"/>
              <a:gd name="T14" fmla="*/ 2411 w 2411"/>
              <a:gd name="T15" fmla="*/ 294 h 4732"/>
              <a:gd name="T16" fmla="*/ 2403 w 2411"/>
              <a:gd name="T17" fmla="*/ 333 h 4732"/>
              <a:gd name="T18" fmla="*/ 2374 w 2411"/>
              <a:gd name="T19" fmla="*/ 381 h 4732"/>
              <a:gd name="T20" fmla="*/ 2303 w 2411"/>
              <a:gd name="T21" fmla="*/ 513 h 4732"/>
              <a:gd name="T22" fmla="*/ 2255 w 2411"/>
              <a:gd name="T23" fmla="*/ 684 h 4732"/>
              <a:gd name="T24" fmla="*/ 2228 w 2411"/>
              <a:gd name="T25" fmla="*/ 864 h 4732"/>
              <a:gd name="T26" fmla="*/ 2219 w 2411"/>
              <a:gd name="T27" fmla="*/ 1152 h 4732"/>
              <a:gd name="T28" fmla="*/ 2211 w 2411"/>
              <a:gd name="T29" fmla="*/ 1402 h 4732"/>
              <a:gd name="T30" fmla="*/ 2205 w 2411"/>
              <a:gd name="T31" fmla="*/ 1590 h 4732"/>
              <a:gd name="T32" fmla="*/ 2201 w 2411"/>
              <a:gd name="T33" fmla="*/ 1715 h 4732"/>
              <a:gd name="T34" fmla="*/ 2200 w 2411"/>
              <a:gd name="T35" fmla="*/ 1776 h 4732"/>
              <a:gd name="T36" fmla="*/ 2188 w 2411"/>
              <a:gd name="T37" fmla="*/ 2028 h 4732"/>
              <a:gd name="T38" fmla="*/ 2127 w 2411"/>
              <a:gd name="T39" fmla="*/ 2494 h 4732"/>
              <a:gd name="T40" fmla="*/ 2021 w 2411"/>
              <a:gd name="T41" fmla="*/ 2928 h 4732"/>
              <a:gd name="T42" fmla="*/ 1875 w 2411"/>
              <a:gd name="T43" fmla="*/ 3316 h 4732"/>
              <a:gd name="T44" fmla="*/ 1695 w 2411"/>
              <a:gd name="T45" fmla="*/ 3644 h 4732"/>
              <a:gd name="T46" fmla="*/ 1509 w 2411"/>
              <a:gd name="T47" fmla="*/ 3895 h 4732"/>
              <a:gd name="T48" fmla="*/ 1397 w 2411"/>
              <a:gd name="T49" fmla="*/ 4014 h 4732"/>
              <a:gd name="T50" fmla="*/ 1269 w 2411"/>
              <a:gd name="T51" fmla="*/ 4130 h 4732"/>
              <a:gd name="T52" fmla="*/ 1119 w 2411"/>
              <a:gd name="T53" fmla="*/ 4245 h 4732"/>
              <a:gd name="T54" fmla="*/ 950 w 2411"/>
              <a:gd name="T55" fmla="*/ 4358 h 4732"/>
              <a:gd name="T56" fmla="*/ 762 w 2411"/>
              <a:gd name="T57" fmla="*/ 4469 h 4732"/>
              <a:gd name="T58" fmla="*/ 574 w 2411"/>
              <a:gd name="T59" fmla="*/ 4560 h 4732"/>
              <a:gd name="T60" fmla="*/ 410 w 2411"/>
              <a:gd name="T61" fmla="*/ 4629 h 4732"/>
              <a:gd name="T62" fmla="*/ 278 w 2411"/>
              <a:gd name="T63" fmla="*/ 4680 h 4732"/>
              <a:gd name="T64" fmla="*/ 174 w 2411"/>
              <a:gd name="T65" fmla="*/ 4715 h 4732"/>
              <a:gd name="T66" fmla="*/ 99 w 2411"/>
              <a:gd name="T67" fmla="*/ 4730 h 4732"/>
              <a:gd name="T68" fmla="*/ 34 w 2411"/>
              <a:gd name="T69" fmla="*/ 4730 h 4732"/>
              <a:gd name="T70" fmla="*/ 7 w 2411"/>
              <a:gd name="T71" fmla="*/ 4715 h 4732"/>
              <a:gd name="T72" fmla="*/ 40 w 2411"/>
              <a:gd name="T73" fmla="*/ 4667 h 4732"/>
              <a:gd name="T74" fmla="*/ 272 w 2411"/>
              <a:gd name="T75" fmla="*/ 4496 h 4732"/>
              <a:gd name="T76" fmla="*/ 476 w 2411"/>
              <a:gd name="T77" fmla="*/ 4335 h 4732"/>
              <a:gd name="T78" fmla="*/ 652 w 2411"/>
              <a:gd name="T79" fmla="*/ 4185 h 4732"/>
              <a:gd name="T80" fmla="*/ 802 w 2411"/>
              <a:gd name="T81" fmla="*/ 4043 h 4732"/>
              <a:gd name="T82" fmla="*/ 923 w 2411"/>
              <a:gd name="T83" fmla="*/ 3909 h 4732"/>
              <a:gd name="T84" fmla="*/ 1146 w 2411"/>
              <a:gd name="T85" fmla="*/ 3605 h 4732"/>
              <a:gd name="T86" fmla="*/ 1336 w 2411"/>
              <a:gd name="T87" fmla="*/ 3241 h 4732"/>
              <a:gd name="T88" fmla="*/ 1466 w 2411"/>
              <a:gd name="T89" fmla="*/ 2843 h 4732"/>
              <a:gd name="T90" fmla="*/ 1580 w 2411"/>
              <a:gd name="T91" fmla="*/ 2415 h 4732"/>
              <a:gd name="T92" fmla="*/ 1635 w 2411"/>
              <a:gd name="T93" fmla="*/ 1957 h 4732"/>
              <a:gd name="T94" fmla="*/ 1643 w 2411"/>
              <a:gd name="T95" fmla="*/ 1713 h 4732"/>
              <a:gd name="T96" fmla="*/ 1643 w 2411"/>
              <a:gd name="T97" fmla="*/ 1678 h 4732"/>
              <a:gd name="T98" fmla="*/ 1643 w 2411"/>
              <a:gd name="T99" fmla="*/ 1607 h 4732"/>
              <a:gd name="T100" fmla="*/ 1643 w 2411"/>
              <a:gd name="T101" fmla="*/ 1503 h 4732"/>
              <a:gd name="T102" fmla="*/ 1643 w 2411"/>
              <a:gd name="T103" fmla="*/ 1367 h 4732"/>
              <a:gd name="T104" fmla="*/ 1643 w 2411"/>
              <a:gd name="T105" fmla="*/ 1173 h 4732"/>
              <a:gd name="T106" fmla="*/ 1631 w 2411"/>
              <a:gd name="T107" fmla="*/ 887 h 4732"/>
              <a:gd name="T108" fmla="*/ 1601 w 2411"/>
              <a:gd name="T109" fmla="*/ 645 h 4732"/>
              <a:gd name="T110" fmla="*/ 1572 w 2411"/>
              <a:gd name="T111" fmla="*/ 478 h 4732"/>
              <a:gd name="T112" fmla="*/ 1539 w 2411"/>
              <a:gd name="T113" fmla="*/ 365 h 4732"/>
              <a:gd name="T114" fmla="*/ 1466 w 2411"/>
              <a:gd name="T115" fmla="*/ 233 h 4732"/>
              <a:gd name="T116" fmla="*/ 1411 w 2411"/>
              <a:gd name="T117" fmla="*/ 167 h 4732"/>
              <a:gd name="T118" fmla="*/ 1382 w 2411"/>
              <a:gd name="T119" fmla="*/ 123 h 4732"/>
              <a:gd name="T120" fmla="*/ 1386 w 2411"/>
              <a:gd name="T121" fmla="*/ 73 h 4732"/>
              <a:gd name="T122" fmla="*/ 1439 w 2411"/>
              <a:gd name="T123" fmla="*/ 22 h 4732"/>
              <a:gd name="T124" fmla="*/ 1547 w 2411"/>
              <a:gd name="T125" fmla="*/ 0 h 47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11"/>
              <a:gd name="T190" fmla="*/ 0 h 4732"/>
              <a:gd name="T191" fmla="*/ 2411 w 2411"/>
              <a:gd name="T192" fmla="*/ 4732 h 47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11" h="4732">
                <a:moveTo>
                  <a:pt x="1570" y="0"/>
                </a:moveTo>
                <a:lnTo>
                  <a:pt x="1603" y="0"/>
                </a:lnTo>
                <a:lnTo>
                  <a:pt x="1635" y="2"/>
                </a:lnTo>
                <a:lnTo>
                  <a:pt x="1670" y="4"/>
                </a:lnTo>
                <a:lnTo>
                  <a:pt x="1704" y="6"/>
                </a:lnTo>
                <a:lnTo>
                  <a:pt x="1739" y="10"/>
                </a:lnTo>
                <a:lnTo>
                  <a:pt x="1773" y="16"/>
                </a:lnTo>
                <a:lnTo>
                  <a:pt x="1808" y="20"/>
                </a:lnTo>
                <a:lnTo>
                  <a:pt x="1844" y="27"/>
                </a:lnTo>
                <a:lnTo>
                  <a:pt x="1881" y="35"/>
                </a:lnTo>
                <a:lnTo>
                  <a:pt x="1919" y="43"/>
                </a:lnTo>
                <a:lnTo>
                  <a:pt x="1958" y="52"/>
                </a:lnTo>
                <a:lnTo>
                  <a:pt x="1994" y="62"/>
                </a:lnTo>
                <a:lnTo>
                  <a:pt x="2034" y="71"/>
                </a:lnTo>
                <a:lnTo>
                  <a:pt x="2073" y="83"/>
                </a:lnTo>
                <a:lnTo>
                  <a:pt x="2113" y="96"/>
                </a:lnTo>
                <a:lnTo>
                  <a:pt x="2153" y="110"/>
                </a:lnTo>
                <a:lnTo>
                  <a:pt x="2171" y="116"/>
                </a:lnTo>
                <a:lnTo>
                  <a:pt x="2186" y="121"/>
                </a:lnTo>
                <a:lnTo>
                  <a:pt x="2201" y="125"/>
                </a:lnTo>
                <a:lnTo>
                  <a:pt x="2215" y="131"/>
                </a:lnTo>
                <a:lnTo>
                  <a:pt x="2228" y="137"/>
                </a:lnTo>
                <a:lnTo>
                  <a:pt x="2242" y="142"/>
                </a:lnTo>
                <a:lnTo>
                  <a:pt x="2255" y="148"/>
                </a:lnTo>
                <a:lnTo>
                  <a:pt x="2267" y="154"/>
                </a:lnTo>
                <a:lnTo>
                  <a:pt x="2278" y="158"/>
                </a:lnTo>
                <a:lnTo>
                  <a:pt x="2290" y="164"/>
                </a:lnTo>
                <a:lnTo>
                  <a:pt x="2301" y="169"/>
                </a:lnTo>
                <a:lnTo>
                  <a:pt x="2311" y="175"/>
                </a:lnTo>
                <a:lnTo>
                  <a:pt x="2321" y="181"/>
                </a:lnTo>
                <a:lnTo>
                  <a:pt x="2330" y="187"/>
                </a:lnTo>
                <a:lnTo>
                  <a:pt x="2340" y="192"/>
                </a:lnTo>
                <a:lnTo>
                  <a:pt x="2347" y="198"/>
                </a:lnTo>
                <a:lnTo>
                  <a:pt x="2355" y="204"/>
                </a:lnTo>
                <a:lnTo>
                  <a:pt x="2363" y="210"/>
                </a:lnTo>
                <a:lnTo>
                  <a:pt x="2368" y="217"/>
                </a:lnTo>
                <a:lnTo>
                  <a:pt x="2374" y="223"/>
                </a:lnTo>
                <a:lnTo>
                  <a:pt x="2380" y="229"/>
                </a:lnTo>
                <a:lnTo>
                  <a:pt x="2386" y="235"/>
                </a:lnTo>
                <a:lnTo>
                  <a:pt x="2390" y="240"/>
                </a:lnTo>
                <a:lnTo>
                  <a:pt x="2395" y="248"/>
                </a:lnTo>
                <a:lnTo>
                  <a:pt x="2397" y="254"/>
                </a:lnTo>
                <a:lnTo>
                  <a:pt x="2401" y="260"/>
                </a:lnTo>
                <a:lnTo>
                  <a:pt x="2403" y="267"/>
                </a:lnTo>
                <a:lnTo>
                  <a:pt x="2407" y="273"/>
                </a:lnTo>
                <a:lnTo>
                  <a:pt x="2409" y="281"/>
                </a:lnTo>
                <a:lnTo>
                  <a:pt x="2409" y="286"/>
                </a:lnTo>
                <a:lnTo>
                  <a:pt x="2411" y="294"/>
                </a:lnTo>
                <a:lnTo>
                  <a:pt x="2411" y="300"/>
                </a:lnTo>
                <a:lnTo>
                  <a:pt x="2409" y="306"/>
                </a:lnTo>
                <a:lnTo>
                  <a:pt x="2409" y="311"/>
                </a:lnTo>
                <a:lnTo>
                  <a:pt x="2407" y="319"/>
                </a:lnTo>
                <a:lnTo>
                  <a:pt x="2405" y="325"/>
                </a:lnTo>
                <a:lnTo>
                  <a:pt x="2403" y="333"/>
                </a:lnTo>
                <a:lnTo>
                  <a:pt x="2399" y="340"/>
                </a:lnTo>
                <a:lnTo>
                  <a:pt x="2395" y="348"/>
                </a:lnTo>
                <a:lnTo>
                  <a:pt x="2390" y="356"/>
                </a:lnTo>
                <a:lnTo>
                  <a:pt x="2386" y="363"/>
                </a:lnTo>
                <a:lnTo>
                  <a:pt x="2380" y="373"/>
                </a:lnTo>
                <a:lnTo>
                  <a:pt x="2374" y="381"/>
                </a:lnTo>
                <a:lnTo>
                  <a:pt x="2367" y="390"/>
                </a:lnTo>
                <a:lnTo>
                  <a:pt x="2353" y="409"/>
                </a:lnTo>
                <a:lnTo>
                  <a:pt x="2338" y="428"/>
                </a:lnTo>
                <a:lnTo>
                  <a:pt x="2326" y="457"/>
                </a:lnTo>
                <a:lnTo>
                  <a:pt x="2315" y="484"/>
                </a:lnTo>
                <a:lnTo>
                  <a:pt x="2303" y="513"/>
                </a:lnTo>
                <a:lnTo>
                  <a:pt x="2294" y="542"/>
                </a:lnTo>
                <a:lnTo>
                  <a:pt x="2286" y="569"/>
                </a:lnTo>
                <a:lnTo>
                  <a:pt x="2276" y="597"/>
                </a:lnTo>
                <a:lnTo>
                  <a:pt x="2269" y="626"/>
                </a:lnTo>
                <a:lnTo>
                  <a:pt x="2261" y="655"/>
                </a:lnTo>
                <a:lnTo>
                  <a:pt x="2255" y="684"/>
                </a:lnTo>
                <a:lnTo>
                  <a:pt x="2249" y="715"/>
                </a:lnTo>
                <a:lnTo>
                  <a:pt x="2244" y="743"/>
                </a:lnTo>
                <a:lnTo>
                  <a:pt x="2240" y="772"/>
                </a:lnTo>
                <a:lnTo>
                  <a:pt x="2236" y="803"/>
                </a:lnTo>
                <a:lnTo>
                  <a:pt x="2232" y="834"/>
                </a:lnTo>
                <a:lnTo>
                  <a:pt x="2228" y="864"/>
                </a:lnTo>
                <a:lnTo>
                  <a:pt x="2226" y="895"/>
                </a:lnTo>
                <a:lnTo>
                  <a:pt x="2226" y="949"/>
                </a:lnTo>
                <a:lnTo>
                  <a:pt x="2225" y="1002"/>
                </a:lnTo>
                <a:lnTo>
                  <a:pt x="2223" y="1054"/>
                </a:lnTo>
                <a:lnTo>
                  <a:pt x="2221" y="1104"/>
                </a:lnTo>
                <a:lnTo>
                  <a:pt x="2219" y="1152"/>
                </a:lnTo>
                <a:lnTo>
                  <a:pt x="2219" y="1198"/>
                </a:lnTo>
                <a:lnTo>
                  <a:pt x="2217" y="1242"/>
                </a:lnTo>
                <a:lnTo>
                  <a:pt x="2215" y="1285"/>
                </a:lnTo>
                <a:lnTo>
                  <a:pt x="2215" y="1325"/>
                </a:lnTo>
                <a:lnTo>
                  <a:pt x="2213" y="1365"/>
                </a:lnTo>
                <a:lnTo>
                  <a:pt x="2211" y="1402"/>
                </a:lnTo>
                <a:lnTo>
                  <a:pt x="2211" y="1438"/>
                </a:lnTo>
                <a:lnTo>
                  <a:pt x="2209" y="1471"/>
                </a:lnTo>
                <a:lnTo>
                  <a:pt x="2209" y="1503"/>
                </a:lnTo>
                <a:lnTo>
                  <a:pt x="2207" y="1534"/>
                </a:lnTo>
                <a:lnTo>
                  <a:pt x="2207" y="1563"/>
                </a:lnTo>
                <a:lnTo>
                  <a:pt x="2205" y="1590"/>
                </a:lnTo>
                <a:lnTo>
                  <a:pt x="2205" y="1615"/>
                </a:lnTo>
                <a:lnTo>
                  <a:pt x="2205" y="1638"/>
                </a:lnTo>
                <a:lnTo>
                  <a:pt x="2203" y="1659"/>
                </a:lnTo>
                <a:lnTo>
                  <a:pt x="2203" y="1680"/>
                </a:lnTo>
                <a:lnTo>
                  <a:pt x="2203" y="1697"/>
                </a:lnTo>
                <a:lnTo>
                  <a:pt x="2201" y="1715"/>
                </a:lnTo>
                <a:lnTo>
                  <a:pt x="2201" y="1728"/>
                </a:lnTo>
                <a:lnTo>
                  <a:pt x="2201" y="1742"/>
                </a:lnTo>
                <a:lnTo>
                  <a:pt x="2201" y="1753"/>
                </a:lnTo>
                <a:lnTo>
                  <a:pt x="2201" y="1763"/>
                </a:lnTo>
                <a:lnTo>
                  <a:pt x="2200" y="1770"/>
                </a:lnTo>
                <a:lnTo>
                  <a:pt x="2200" y="1776"/>
                </a:lnTo>
                <a:lnTo>
                  <a:pt x="2200" y="1780"/>
                </a:lnTo>
                <a:lnTo>
                  <a:pt x="2200" y="1784"/>
                </a:lnTo>
                <a:lnTo>
                  <a:pt x="2198" y="1866"/>
                </a:lnTo>
                <a:lnTo>
                  <a:pt x="2194" y="1947"/>
                </a:lnTo>
                <a:lnTo>
                  <a:pt x="2188" y="2028"/>
                </a:lnTo>
                <a:lnTo>
                  <a:pt x="2180" y="2108"/>
                </a:lnTo>
                <a:lnTo>
                  <a:pt x="2173" y="2187"/>
                </a:lnTo>
                <a:lnTo>
                  <a:pt x="2163" y="2266"/>
                </a:lnTo>
                <a:lnTo>
                  <a:pt x="2152" y="2342"/>
                </a:lnTo>
                <a:lnTo>
                  <a:pt x="2140" y="2419"/>
                </a:lnTo>
                <a:lnTo>
                  <a:pt x="2127" y="2494"/>
                </a:lnTo>
                <a:lnTo>
                  <a:pt x="2111" y="2569"/>
                </a:lnTo>
                <a:lnTo>
                  <a:pt x="2096" y="2642"/>
                </a:lnTo>
                <a:lnTo>
                  <a:pt x="2079" y="2715"/>
                </a:lnTo>
                <a:lnTo>
                  <a:pt x="2059" y="2788"/>
                </a:lnTo>
                <a:lnTo>
                  <a:pt x="2040" y="2859"/>
                </a:lnTo>
                <a:lnTo>
                  <a:pt x="2021" y="2928"/>
                </a:lnTo>
                <a:lnTo>
                  <a:pt x="2000" y="2999"/>
                </a:lnTo>
                <a:lnTo>
                  <a:pt x="1977" y="3064"/>
                </a:lnTo>
                <a:lnTo>
                  <a:pt x="1952" y="3129"/>
                </a:lnTo>
                <a:lnTo>
                  <a:pt x="1929" y="3195"/>
                </a:lnTo>
                <a:lnTo>
                  <a:pt x="1902" y="3256"/>
                </a:lnTo>
                <a:lnTo>
                  <a:pt x="1875" y="3316"/>
                </a:lnTo>
                <a:lnTo>
                  <a:pt x="1848" y="3375"/>
                </a:lnTo>
                <a:lnTo>
                  <a:pt x="1819" y="3431"/>
                </a:lnTo>
                <a:lnTo>
                  <a:pt x="1789" y="3486"/>
                </a:lnTo>
                <a:lnTo>
                  <a:pt x="1758" y="3540"/>
                </a:lnTo>
                <a:lnTo>
                  <a:pt x="1727" y="3592"/>
                </a:lnTo>
                <a:lnTo>
                  <a:pt x="1695" y="3644"/>
                </a:lnTo>
                <a:lnTo>
                  <a:pt x="1662" y="3692"/>
                </a:lnTo>
                <a:lnTo>
                  <a:pt x="1628" y="3740"/>
                </a:lnTo>
                <a:lnTo>
                  <a:pt x="1595" y="3786"/>
                </a:lnTo>
                <a:lnTo>
                  <a:pt x="1560" y="3832"/>
                </a:lnTo>
                <a:lnTo>
                  <a:pt x="1524" y="3874"/>
                </a:lnTo>
                <a:lnTo>
                  <a:pt x="1509" y="3895"/>
                </a:lnTo>
                <a:lnTo>
                  <a:pt x="1491" y="3915"/>
                </a:lnTo>
                <a:lnTo>
                  <a:pt x="1474" y="3936"/>
                </a:lnTo>
                <a:lnTo>
                  <a:pt x="1455" y="3955"/>
                </a:lnTo>
                <a:lnTo>
                  <a:pt x="1437" y="3974"/>
                </a:lnTo>
                <a:lnTo>
                  <a:pt x="1418" y="3995"/>
                </a:lnTo>
                <a:lnTo>
                  <a:pt x="1397" y="4014"/>
                </a:lnTo>
                <a:lnTo>
                  <a:pt x="1378" y="4034"/>
                </a:lnTo>
                <a:lnTo>
                  <a:pt x="1357" y="4053"/>
                </a:lnTo>
                <a:lnTo>
                  <a:pt x="1336" y="4072"/>
                </a:lnTo>
                <a:lnTo>
                  <a:pt x="1313" y="4091"/>
                </a:lnTo>
                <a:lnTo>
                  <a:pt x="1292" y="4110"/>
                </a:lnTo>
                <a:lnTo>
                  <a:pt x="1269" y="4130"/>
                </a:lnTo>
                <a:lnTo>
                  <a:pt x="1244" y="4149"/>
                </a:lnTo>
                <a:lnTo>
                  <a:pt x="1221" y="4168"/>
                </a:lnTo>
                <a:lnTo>
                  <a:pt x="1196" y="4187"/>
                </a:lnTo>
                <a:lnTo>
                  <a:pt x="1171" y="4206"/>
                </a:lnTo>
                <a:lnTo>
                  <a:pt x="1144" y="4226"/>
                </a:lnTo>
                <a:lnTo>
                  <a:pt x="1119" y="4245"/>
                </a:lnTo>
                <a:lnTo>
                  <a:pt x="1092" y="4264"/>
                </a:lnTo>
                <a:lnTo>
                  <a:pt x="1065" y="4281"/>
                </a:lnTo>
                <a:lnTo>
                  <a:pt x="1036" y="4300"/>
                </a:lnTo>
                <a:lnTo>
                  <a:pt x="1007" y="4320"/>
                </a:lnTo>
                <a:lnTo>
                  <a:pt x="979" y="4339"/>
                </a:lnTo>
                <a:lnTo>
                  <a:pt x="950" y="4358"/>
                </a:lnTo>
                <a:lnTo>
                  <a:pt x="919" y="4375"/>
                </a:lnTo>
                <a:lnTo>
                  <a:pt x="888" y="4394"/>
                </a:lnTo>
                <a:lnTo>
                  <a:pt x="858" y="4414"/>
                </a:lnTo>
                <a:lnTo>
                  <a:pt x="827" y="4431"/>
                </a:lnTo>
                <a:lnTo>
                  <a:pt x="794" y="4450"/>
                </a:lnTo>
                <a:lnTo>
                  <a:pt x="762" y="4469"/>
                </a:lnTo>
                <a:lnTo>
                  <a:pt x="729" y="4488"/>
                </a:lnTo>
                <a:lnTo>
                  <a:pt x="697" y="4504"/>
                </a:lnTo>
                <a:lnTo>
                  <a:pt x="664" y="4519"/>
                </a:lnTo>
                <a:lnTo>
                  <a:pt x="633" y="4533"/>
                </a:lnTo>
                <a:lnTo>
                  <a:pt x="602" y="4546"/>
                </a:lnTo>
                <a:lnTo>
                  <a:pt x="574" y="4560"/>
                </a:lnTo>
                <a:lnTo>
                  <a:pt x="545" y="4573"/>
                </a:lnTo>
                <a:lnTo>
                  <a:pt x="516" y="4584"/>
                </a:lnTo>
                <a:lnTo>
                  <a:pt x="489" y="4598"/>
                </a:lnTo>
                <a:lnTo>
                  <a:pt x="462" y="4608"/>
                </a:lnTo>
                <a:lnTo>
                  <a:pt x="435" y="4619"/>
                </a:lnTo>
                <a:lnTo>
                  <a:pt x="410" y="4629"/>
                </a:lnTo>
                <a:lnTo>
                  <a:pt x="387" y="4640"/>
                </a:lnTo>
                <a:lnTo>
                  <a:pt x="364" y="4648"/>
                </a:lnTo>
                <a:lnTo>
                  <a:pt x="341" y="4657"/>
                </a:lnTo>
                <a:lnTo>
                  <a:pt x="320" y="4665"/>
                </a:lnTo>
                <a:lnTo>
                  <a:pt x="299" y="4673"/>
                </a:lnTo>
                <a:lnTo>
                  <a:pt x="278" y="4680"/>
                </a:lnTo>
                <a:lnTo>
                  <a:pt x="259" y="4688"/>
                </a:lnTo>
                <a:lnTo>
                  <a:pt x="240" y="4694"/>
                </a:lnTo>
                <a:lnTo>
                  <a:pt x="222" y="4700"/>
                </a:lnTo>
                <a:lnTo>
                  <a:pt x="205" y="4705"/>
                </a:lnTo>
                <a:lnTo>
                  <a:pt x="190" y="4709"/>
                </a:lnTo>
                <a:lnTo>
                  <a:pt x="174" y="4715"/>
                </a:lnTo>
                <a:lnTo>
                  <a:pt x="159" y="4719"/>
                </a:lnTo>
                <a:lnTo>
                  <a:pt x="146" y="4723"/>
                </a:lnTo>
                <a:lnTo>
                  <a:pt x="132" y="4725"/>
                </a:lnTo>
                <a:lnTo>
                  <a:pt x="121" y="4727"/>
                </a:lnTo>
                <a:lnTo>
                  <a:pt x="109" y="4728"/>
                </a:lnTo>
                <a:lnTo>
                  <a:pt x="99" y="4730"/>
                </a:lnTo>
                <a:lnTo>
                  <a:pt x="88" y="4732"/>
                </a:lnTo>
                <a:lnTo>
                  <a:pt x="80" y="4732"/>
                </a:lnTo>
                <a:lnTo>
                  <a:pt x="73" y="4732"/>
                </a:lnTo>
                <a:lnTo>
                  <a:pt x="55" y="4732"/>
                </a:lnTo>
                <a:lnTo>
                  <a:pt x="42" y="4730"/>
                </a:lnTo>
                <a:lnTo>
                  <a:pt x="34" y="4730"/>
                </a:lnTo>
                <a:lnTo>
                  <a:pt x="28" y="4728"/>
                </a:lnTo>
                <a:lnTo>
                  <a:pt x="23" y="4727"/>
                </a:lnTo>
                <a:lnTo>
                  <a:pt x="19" y="4725"/>
                </a:lnTo>
                <a:lnTo>
                  <a:pt x="13" y="4721"/>
                </a:lnTo>
                <a:lnTo>
                  <a:pt x="9" y="4719"/>
                </a:lnTo>
                <a:lnTo>
                  <a:pt x="7" y="4715"/>
                </a:lnTo>
                <a:lnTo>
                  <a:pt x="4" y="4713"/>
                </a:lnTo>
                <a:lnTo>
                  <a:pt x="2" y="4709"/>
                </a:lnTo>
                <a:lnTo>
                  <a:pt x="0" y="4705"/>
                </a:lnTo>
                <a:lnTo>
                  <a:pt x="0" y="4702"/>
                </a:lnTo>
                <a:lnTo>
                  <a:pt x="0" y="4696"/>
                </a:lnTo>
                <a:lnTo>
                  <a:pt x="40" y="4667"/>
                </a:lnTo>
                <a:lnTo>
                  <a:pt x="80" y="4638"/>
                </a:lnTo>
                <a:lnTo>
                  <a:pt x="121" y="4609"/>
                </a:lnTo>
                <a:lnTo>
                  <a:pt x="159" y="4581"/>
                </a:lnTo>
                <a:lnTo>
                  <a:pt x="197" y="4552"/>
                </a:lnTo>
                <a:lnTo>
                  <a:pt x="236" y="4523"/>
                </a:lnTo>
                <a:lnTo>
                  <a:pt x="272" y="4496"/>
                </a:lnTo>
                <a:lnTo>
                  <a:pt x="309" y="4467"/>
                </a:lnTo>
                <a:lnTo>
                  <a:pt x="343" y="4441"/>
                </a:lnTo>
                <a:lnTo>
                  <a:pt x="378" y="4414"/>
                </a:lnTo>
                <a:lnTo>
                  <a:pt x="410" y="4387"/>
                </a:lnTo>
                <a:lnTo>
                  <a:pt x="445" y="4362"/>
                </a:lnTo>
                <a:lnTo>
                  <a:pt x="476" y="4335"/>
                </a:lnTo>
                <a:lnTo>
                  <a:pt x="508" y="4310"/>
                </a:lnTo>
                <a:lnTo>
                  <a:pt x="539" y="4283"/>
                </a:lnTo>
                <a:lnTo>
                  <a:pt x="568" y="4258"/>
                </a:lnTo>
                <a:lnTo>
                  <a:pt x="597" y="4233"/>
                </a:lnTo>
                <a:lnTo>
                  <a:pt x="625" y="4208"/>
                </a:lnTo>
                <a:lnTo>
                  <a:pt x="652" y="4185"/>
                </a:lnTo>
                <a:lnTo>
                  <a:pt x="679" y="4160"/>
                </a:lnTo>
                <a:lnTo>
                  <a:pt x="706" y="4135"/>
                </a:lnTo>
                <a:lnTo>
                  <a:pt x="731" y="4112"/>
                </a:lnTo>
                <a:lnTo>
                  <a:pt x="756" y="4089"/>
                </a:lnTo>
                <a:lnTo>
                  <a:pt x="779" y="4066"/>
                </a:lnTo>
                <a:lnTo>
                  <a:pt x="802" y="4043"/>
                </a:lnTo>
                <a:lnTo>
                  <a:pt x="823" y="4020"/>
                </a:lnTo>
                <a:lnTo>
                  <a:pt x="844" y="3997"/>
                </a:lnTo>
                <a:lnTo>
                  <a:pt x="865" y="3974"/>
                </a:lnTo>
                <a:lnTo>
                  <a:pt x="885" y="3953"/>
                </a:lnTo>
                <a:lnTo>
                  <a:pt x="904" y="3930"/>
                </a:lnTo>
                <a:lnTo>
                  <a:pt x="923" y="3909"/>
                </a:lnTo>
                <a:lnTo>
                  <a:pt x="940" y="3888"/>
                </a:lnTo>
                <a:lnTo>
                  <a:pt x="984" y="3832"/>
                </a:lnTo>
                <a:lnTo>
                  <a:pt x="1027" y="3776"/>
                </a:lnTo>
                <a:lnTo>
                  <a:pt x="1069" y="3721"/>
                </a:lnTo>
                <a:lnTo>
                  <a:pt x="1109" y="3663"/>
                </a:lnTo>
                <a:lnTo>
                  <a:pt x="1146" y="3605"/>
                </a:lnTo>
                <a:lnTo>
                  <a:pt x="1182" y="3546"/>
                </a:lnTo>
                <a:lnTo>
                  <a:pt x="1217" y="3486"/>
                </a:lnTo>
                <a:lnTo>
                  <a:pt x="1249" y="3427"/>
                </a:lnTo>
                <a:lnTo>
                  <a:pt x="1280" y="3366"/>
                </a:lnTo>
                <a:lnTo>
                  <a:pt x="1307" y="3302"/>
                </a:lnTo>
                <a:lnTo>
                  <a:pt x="1336" y="3241"/>
                </a:lnTo>
                <a:lnTo>
                  <a:pt x="1361" y="3175"/>
                </a:lnTo>
                <a:lnTo>
                  <a:pt x="1384" y="3112"/>
                </a:lnTo>
                <a:lnTo>
                  <a:pt x="1405" y="3047"/>
                </a:lnTo>
                <a:lnTo>
                  <a:pt x="1424" y="2980"/>
                </a:lnTo>
                <a:lnTo>
                  <a:pt x="1441" y="2912"/>
                </a:lnTo>
                <a:lnTo>
                  <a:pt x="1466" y="2843"/>
                </a:lnTo>
                <a:lnTo>
                  <a:pt x="1489" y="2774"/>
                </a:lnTo>
                <a:lnTo>
                  <a:pt x="1510" y="2705"/>
                </a:lnTo>
                <a:lnTo>
                  <a:pt x="1530" y="2634"/>
                </a:lnTo>
                <a:lnTo>
                  <a:pt x="1549" y="2561"/>
                </a:lnTo>
                <a:lnTo>
                  <a:pt x="1564" y="2490"/>
                </a:lnTo>
                <a:lnTo>
                  <a:pt x="1580" y="2415"/>
                </a:lnTo>
                <a:lnTo>
                  <a:pt x="1593" y="2342"/>
                </a:lnTo>
                <a:lnTo>
                  <a:pt x="1604" y="2266"/>
                </a:lnTo>
                <a:lnTo>
                  <a:pt x="1614" y="2191"/>
                </a:lnTo>
                <a:lnTo>
                  <a:pt x="1624" y="2114"/>
                </a:lnTo>
                <a:lnTo>
                  <a:pt x="1631" y="2035"/>
                </a:lnTo>
                <a:lnTo>
                  <a:pt x="1635" y="1957"/>
                </a:lnTo>
                <a:lnTo>
                  <a:pt x="1639" y="1878"/>
                </a:lnTo>
                <a:lnTo>
                  <a:pt x="1643" y="1797"/>
                </a:lnTo>
                <a:lnTo>
                  <a:pt x="1643" y="1717"/>
                </a:lnTo>
                <a:lnTo>
                  <a:pt x="1643" y="1715"/>
                </a:lnTo>
                <a:lnTo>
                  <a:pt x="1643" y="1713"/>
                </a:lnTo>
                <a:lnTo>
                  <a:pt x="1643" y="1709"/>
                </a:lnTo>
                <a:lnTo>
                  <a:pt x="1643" y="1705"/>
                </a:lnTo>
                <a:lnTo>
                  <a:pt x="1643" y="1699"/>
                </a:lnTo>
                <a:lnTo>
                  <a:pt x="1643" y="1694"/>
                </a:lnTo>
                <a:lnTo>
                  <a:pt x="1643" y="1686"/>
                </a:lnTo>
                <a:lnTo>
                  <a:pt x="1643" y="1678"/>
                </a:lnTo>
                <a:lnTo>
                  <a:pt x="1643" y="1669"/>
                </a:lnTo>
                <a:lnTo>
                  <a:pt x="1643" y="1657"/>
                </a:lnTo>
                <a:lnTo>
                  <a:pt x="1643" y="1647"/>
                </a:lnTo>
                <a:lnTo>
                  <a:pt x="1643" y="1634"/>
                </a:lnTo>
                <a:lnTo>
                  <a:pt x="1643" y="1622"/>
                </a:lnTo>
                <a:lnTo>
                  <a:pt x="1643" y="1607"/>
                </a:lnTo>
                <a:lnTo>
                  <a:pt x="1643" y="1594"/>
                </a:lnTo>
                <a:lnTo>
                  <a:pt x="1643" y="1576"/>
                </a:lnTo>
                <a:lnTo>
                  <a:pt x="1643" y="1561"/>
                </a:lnTo>
                <a:lnTo>
                  <a:pt x="1643" y="1542"/>
                </a:lnTo>
                <a:lnTo>
                  <a:pt x="1643" y="1525"/>
                </a:lnTo>
                <a:lnTo>
                  <a:pt x="1643" y="1503"/>
                </a:lnTo>
                <a:lnTo>
                  <a:pt x="1643" y="1484"/>
                </a:lnTo>
                <a:lnTo>
                  <a:pt x="1643" y="1461"/>
                </a:lnTo>
                <a:lnTo>
                  <a:pt x="1643" y="1440"/>
                </a:lnTo>
                <a:lnTo>
                  <a:pt x="1643" y="1417"/>
                </a:lnTo>
                <a:lnTo>
                  <a:pt x="1643" y="1392"/>
                </a:lnTo>
                <a:lnTo>
                  <a:pt x="1643" y="1367"/>
                </a:lnTo>
                <a:lnTo>
                  <a:pt x="1643" y="1340"/>
                </a:lnTo>
                <a:lnTo>
                  <a:pt x="1643" y="1313"/>
                </a:lnTo>
                <a:lnTo>
                  <a:pt x="1643" y="1285"/>
                </a:lnTo>
                <a:lnTo>
                  <a:pt x="1643" y="1256"/>
                </a:lnTo>
                <a:lnTo>
                  <a:pt x="1643" y="1225"/>
                </a:lnTo>
                <a:lnTo>
                  <a:pt x="1643" y="1173"/>
                </a:lnTo>
                <a:lnTo>
                  <a:pt x="1643" y="1123"/>
                </a:lnTo>
                <a:lnTo>
                  <a:pt x="1641" y="1073"/>
                </a:lnTo>
                <a:lnTo>
                  <a:pt x="1639" y="1025"/>
                </a:lnTo>
                <a:lnTo>
                  <a:pt x="1637" y="978"/>
                </a:lnTo>
                <a:lnTo>
                  <a:pt x="1635" y="931"/>
                </a:lnTo>
                <a:lnTo>
                  <a:pt x="1631" y="887"/>
                </a:lnTo>
                <a:lnTo>
                  <a:pt x="1628" y="843"/>
                </a:lnTo>
                <a:lnTo>
                  <a:pt x="1624" y="801"/>
                </a:lnTo>
                <a:lnTo>
                  <a:pt x="1618" y="761"/>
                </a:lnTo>
                <a:lnTo>
                  <a:pt x="1614" y="720"/>
                </a:lnTo>
                <a:lnTo>
                  <a:pt x="1608" y="682"/>
                </a:lnTo>
                <a:lnTo>
                  <a:pt x="1601" y="645"/>
                </a:lnTo>
                <a:lnTo>
                  <a:pt x="1595" y="609"/>
                </a:lnTo>
                <a:lnTo>
                  <a:pt x="1587" y="572"/>
                </a:lnTo>
                <a:lnTo>
                  <a:pt x="1580" y="540"/>
                </a:lnTo>
                <a:lnTo>
                  <a:pt x="1578" y="519"/>
                </a:lnTo>
                <a:lnTo>
                  <a:pt x="1574" y="498"/>
                </a:lnTo>
                <a:lnTo>
                  <a:pt x="1572" y="478"/>
                </a:lnTo>
                <a:lnTo>
                  <a:pt x="1566" y="459"/>
                </a:lnTo>
                <a:lnTo>
                  <a:pt x="1562" y="440"/>
                </a:lnTo>
                <a:lnTo>
                  <a:pt x="1556" y="421"/>
                </a:lnTo>
                <a:lnTo>
                  <a:pt x="1553" y="402"/>
                </a:lnTo>
                <a:lnTo>
                  <a:pt x="1545" y="382"/>
                </a:lnTo>
                <a:lnTo>
                  <a:pt x="1539" y="365"/>
                </a:lnTo>
                <a:lnTo>
                  <a:pt x="1532" y="348"/>
                </a:lnTo>
                <a:lnTo>
                  <a:pt x="1524" y="329"/>
                </a:lnTo>
                <a:lnTo>
                  <a:pt x="1516" y="311"/>
                </a:lnTo>
                <a:lnTo>
                  <a:pt x="1497" y="279"/>
                </a:lnTo>
                <a:lnTo>
                  <a:pt x="1478" y="244"/>
                </a:lnTo>
                <a:lnTo>
                  <a:pt x="1466" y="233"/>
                </a:lnTo>
                <a:lnTo>
                  <a:pt x="1457" y="221"/>
                </a:lnTo>
                <a:lnTo>
                  <a:pt x="1445" y="210"/>
                </a:lnTo>
                <a:lnTo>
                  <a:pt x="1436" y="198"/>
                </a:lnTo>
                <a:lnTo>
                  <a:pt x="1428" y="187"/>
                </a:lnTo>
                <a:lnTo>
                  <a:pt x="1418" y="177"/>
                </a:lnTo>
                <a:lnTo>
                  <a:pt x="1411" y="167"/>
                </a:lnTo>
                <a:lnTo>
                  <a:pt x="1405" y="160"/>
                </a:lnTo>
                <a:lnTo>
                  <a:pt x="1399" y="150"/>
                </a:lnTo>
                <a:lnTo>
                  <a:pt x="1393" y="142"/>
                </a:lnTo>
                <a:lnTo>
                  <a:pt x="1389" y="137"/>
                </a:lnTo>
                <a:lnTo>
                  <a:pt x="1386" y="129"/>
                </a:lnTo>
                <a:lnTo>
                  <a:pt x="1382" y="123"/>
                </a:lnTo>
                <a:lnTo>
                  <a:pt x="1380" y="118"/>
                </a:lnTo>
                <a:lnTo>
                  <a:pt x="1378" y="114"/>
                </a:lnTo>
                <a:lnTo>
                  <a:pt x="1378" y="110"/>
                </a:lnTo>
                <a:lnTo>
                  <a:pt x="1378" y="96"/>
                </a:lnTo>
                <a:lnTo>
                  <a:pt x="1382" y="85"/>
                </a:lnTo>
                <a:lnTo>
                  <a:pt x="1386" y="73"/>
                </a:lnTo>
                <a:lnTo>
                  <a:pt x="1389" y="62"/>
                </a:lnTo>
                <a:lnTo>
                  <a:pt x="1397" y="52"/>
                </a:lnTo>
                <a:lnTo>
                  <a:pt x="1405" y="43"/>
                </a:lnTo>
                <a:lnTo>
                  <a:pt x="1414" y="35"/>
                </a:lnTo>
                <a:lnTo>
                  <a:pt x="1426" y="27"/>
                </a:lnTo>
                <a:lnTo>
                  <a:pt x="1439" y="22"/>
                </a:lnTo>
                <a:lnTo>
                  <a:pt x="1453" y="16"/>
                </a:lnTo>
                <a:lnTo>
                  <a:pt x="1468" y="10"/>
                </a:lnTo>
                <a:lnTo>
                  <a:pt x="1485" y="6"/>
                </a:lnTo>
                <a:lnTo>
                  <a:pt x="1505" y="4"/>
                </a:lnTo>
                <a:lnTo>
                  <a:pt x="1524" y="2"/>
                </a:lnTo>
                <a:lnTo>
                  <a:pt x="1547" y="0"/>
                </a:lnTo>
                <a:lnTo>
                  <a:pt x="157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6"/>
          <p:cNvSpPr>
            <a:spLocks/>
          </p:cNvSpPr>
          <p:nvPr/>
        </p:nvSpPr>
        <p:spPr bwMode="auto">
          <a:xfrm>
            <a:off x="5278438" y="1601788"/>
            <a:ext cx="739775" cy="1381125"/>
          </a:xfrm>
          <a:custGeom>
            <a:avLst/>
            <a:gdLst>
              <a:gd name="T0" fmla="*/ 236 w 933"/>
              <a:gd name="T1" fmla="*/ 0 h 1741"/>
              <a:gd name="T2" fmla="*/ 290 w 933"/>
              <a:gd name="T3" fmla="*/ 2 h 1741"/>
              <a:gd name="T4" fmla="*/ 348 w 933"/>
              <a:gd name="T5" fmla="*/ 7 h 1741"/>
              <a:gd name="T6" fmla="*/ 407 w 933"/>
              <a:gd name="T7" fmla="*/ 15 h 1741"/>
              <a:gd name="T8" fmla="*/ 471 w 933"/>
              <a:gd name="T9" fmla="*/ 27 h 1741"/>
              <a:gd name="T10" fmla="*/ 538 w 933"/>
              <a:gd name="T11" fmla="*/ 40 h 1741"/>
              <a:gd name="T12" fmla="*/ 609 w 933"/>
              <a:gd name="T13" fmla="*/ 55 h 1741"/>
              <a:gd name="T14" fmla="*/ 684 w 933"/>
              <a:gd name="T15" fmla="*/ 75 h 1741"/>
              <a:gd name="T16" fmla="*/ 747 w 933"/>
              <a:gd name="T17" fmla="*/ 94 h 1741"/>
              <a:gd name="T18" fmla="*/ 793 w 933"/>
              <a:gd name="T19" fmla="*/ 111 h 1741"/>
              <a:gd name="T20" fmla="*/ 831 w 933"/>
              <a:gd name="T21" fmla="*/ 128 h 1741"/>
              <a:gd name="T22" fmla="*/ 864 w 933"/>
              <a:gd name="T23" fmla="*/ 148 h 1741"/>
              <a:gd name="T24" fmla="*/ 891 w 933"/>
              <a:gd name="T25" fmla="*/ 169 h 1741"/>
              <a:gd name="T26" fmla="*/ 912 w 933"/>
              <a:gd name="T27" fmla="*/ 188 h 1741"/>
              <a:gd name="T28" fmla="*/ 926 w 933"/>
              <a:gd name="T29" fmla="*/ 211 h 1741"/>
              <a:gd name="T30" fmla="*/ 931 w 933"/>
              <a:gd name="T31" fmla="*/ 232 h 1741"/>
              <a:gd name="T32" fmla="*/ 931 w 933"/>
              <a:gd name="T33" fmla="*/ 259 h 1741"/>
              <a:gd name="T34" fmla="*/ 929 w 933"/>
              <a:gd name="T35" fmla="*/ 288 h 1741"/>
              <a:gd name="T36" fmla="*/ 922 w 933"/>
              <a:gd name="T37" fmla="*/ 318 h 1741"/>
              <a:gd name="T38" fmla="*/ 912 w 933"/>
              <a:gd name="T39" fmla="*/ 351 h 1741"/>
              <a:gd name="T40" fmla="*/ 895 w 933"/>
              <a:gd name="T41" fmla="*/ 399 h 1741"/>
              <a:gd name="T42" fmla="*/ 879 w 933"/>
              <a:gd name="T43" fmla="*/ 459 h 1741"/>
              <a:gd name="T44" fmla="*/ 866 w 933"/>
              <a:gd name="T45" fmla="*/ 514 h 1741"/>
              <a:gd name="T46" fmla="*/ 860 w 933"/>
              <a:gd name="T47" fmla="*/ 564 h 1741"/>
              <a:gd name="T48" fmla="*/ 799 w 933"/>
              <a:gd name="T49" fmla="*/ 875 h 1741"/>
              <a:gd name="T50" fmla="*/ 674 w 933"/>
              <a:gd name="T51" fmla="*/ 1451 h 1741"/>
              <a:gd name="T52" fmla="*/ 102 w 933"/>
              <a:gd name="T53" fmla="*/ 1741 h 1741"/>
              <a:gd name="T54" fmla="*/ 142 w 933"/>
              <a:gd name="T55" fmla="*/ 1088 h 1741"/>
              <a:gd name="T56" fmla="*/ 185 w 933"/>
              <a:gd name="T57" fmla="*/ 434 h 1741"/>
              <a:gd name="T58" fmla="*/ 179 w 933"/>
              <a:gd name="T59" fmla="*/ 409 h 1741"/>
              <a:gd name="T60" fmla="*/ 171 w 933"/>
              <a:gd name="T61" fmla="*/ 384 h 1741"/>
              <a:gd name="T62" fmla="*/ 162 w 933"/>
              <a:gd name="T63" fmla="*/ 359 h 1741"/>
              <a:gd name="T64" fmla="*/ 150 w 933"/>
              <a:gd name="T65" fmla="*/ 332 h 1741"/>
              <a:gd name="T66" fmla="*/ 135 w 933"/>
              <a:gd name="T67" fmla="*/ 305 h 1741"/>
              <a:gd name="T68" fmla="*/ 117 w 933"/>
              <a:gd name="T69" fmla="*/ 278 h 1741"/>
              <a:gd name="T70" fmla="*/ 96 w 933"/>
              <a:gd name="T71" fmla="*/ 249 h 1741"/>
              <a:gd name="T72" fmla="*/ 73 w 933"/>
              <a:gd name="T73" fmla="*/ 221 h 1741"/>
              <a:gd name="T74" fmla="*/ 43 w 933"/>
              <a:gd name="T75" fmla="*/ 190 h 1741"/>
              <a:gd name="T76" fmla="*/ 31 w 933"/>
              <a:gd name="T77" fmla="*/ 178 h 1741"/>
              <a:gd name="T78" fmla="*/ 19 w 933"/>
              <a:gd name="T79" fmla="*/ 167 h 1741"/>
              <a:gd name="T80" fmla="*/ 12 w 933"/>
              <a:gd name="T81" fmla="*/ 157 h 1741"/>
              <a:gd name="T82" fmla="*/ 6 w 933"/>
              <a:gd name="T83" fmla="*/ 149 h 1741"/>
              <a:gd name="T84" fmla="*/ 2 w 933"/>
              <a:gd name="T85" fmla="*/ 142 h 1741"/>
              <a:gd name="T86" fmla="*/ 0 w 933"/>
              <a:gd name="T87" fmla="*/ 134 h 1741"/>
              <a:gd name="T88" fmla="*/ 4 w 933"/>
              <a:gd name="T89" fmla="*/ 101 h 1741"/>
              <a:gd name="T90" fmla="*/ 14 w 933"/>
              <a:gd name="T91" fmla="*/ 75 h 1741"/>
              <a:gd name="T92" fmla="*/ 31 w 933"/>
              <a:gd name="T93" fmla="*/ 52 h 1741"/>
              <a:gd name="T94" fmla="*/ 54 w 933"/>
              <a:gd name="T95" fmla="*/ 32 h 1741"/>
              <a:gd name="T96" fmla="*/ 85 w 933"/>
              <a:gd name="T97" fmla="*/ 17 h 1741"/>
              <a:gd name="T98" fmla="*/ 121 w 933"/>
              <a:gd name="T99" fmla="*/ 7 h 1741"/>
              <a:gd name="T100" fmla="*/ 163 w 933"/>
              <a:gd name="T101" fmla="*/ 2 h 1741"/>
              <a:gd name="T102" fmla="*/ 211 w 933"/>
              <a:gd name="T103" fmla="*/ 0 h 1741"/>
              <a:gd name="T104" fmla="*/ 211 w 933"/>
              <a:gd name="T105" fmla="*/ 0 h 174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33"/>
              <a:gd name="T160" fmla="*/ 0 h 1741"/>
              <a:gd name="T161" fmla="*/ 933 w 933"/>
              <a:gd name="T162" fmla="*/ 1741 h 174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33" h="1741">
                <a:moveTo>
                  <a:pt x="211" y="0"/>
                </a:moveTo>
                <a:lnTo>
                  <a:pt x="236" y="0"/>
                </a:lnTo>
                <a:lnTo>
                  <a:pt x="263" y="0"/>
                </a:lnTo>
                <a:lnTo>
                  <a:pt x="290" y="2"/>
                </a:lnTo>
                <a:lnTo>
                  <a:pt x="319" y="4"/>
                </a:lnTo>
                <a:lnTo>
                  <a:pt x="348" y="7"/>
                </a:lnTo>
                <a:lnTo>
                  <a:pt x="378" y="11"/>
                </a:lnTo>
                <a:lnTo>
                  <a:pt x="407" y="15"/>
                </a:lnTo>
                <a:lnTo>
                  <a:pt x="440" y="21"/>
                </a:lnTo>
                <a:lnTo>
                  <a:pt x="471" y="27"/>
                </a:lnTo>
                <a:lnTo>
                  <a:pt x="505" y="32"/>
                </a:lnTo>
                <a:lnTo>
                  <a:pt x="538" y="40"/>
                </a:lnTo>
                <a:lnTo>
                  <a:pt x="572" y="48"/>
                </a:lnTo>
                <a:lnTo>
                  <a:pt x="609" y="55"/>
                </a:lnTo>
                <a:lnTo>
                  <a:pt x="645" y="65"/>
                </a:lnTo>
                <a:lnTo>
                  <a:pt x="684" y="75"/>
                </a:lnTo>
                <a:lnTo>
                  <a:pt x="722" y="84"/>
                </a:lnTo>
                <a:lnTo>
                  <a:pt x="747" y="94"/>
                </a:lnTo>
                <a:lnTo>
                  <a:pt x="770" y="101"/>
                </a:lnTo>
                <a:lnTo>
                  <a:pt x="793" y="111"/>
                </a:lnTo>
                <a:lnTo>
                  <a:pt x="812" y="119"/>
                </a:lnTo>
                <a:lnTo>
                  <a:pt x="831" y="128"/>
                </a:lnTo>
                <a:lnTo>
                  <a:pt x="849" y="138"/>
                </a:lnTo>
                <a:lnTo>
                  <a:pt x="864" y="148"/>
                </a:lnTo>
                <a:lnTo>
                  <a:pt x="879" y="157"/>
                </a:lnTo>
                <a:lnTo>
                  <a:pt x="891" y="169"/>
                </a:lnTo>
                <a:lnTo>
                  <a:pt x="902" y="178"/>
                </a:lnTo>
                <a:lnTo>
                  <a:pt x="912" y="188"/>
                </a:lnTo>
                <a:lnTo>
                  <a:pt x="920" y="199"/>
                </a:lnTo>
                <a:lnTo>
                  <a:pt x="926" y="211"/>
                </a:lnTo>
                <a:lnTo>
                  <a:pt x="929" y="221"/>
                </a:lnTo>
                <a:lnTo>
                  <a:pt x="931" y="232"/>
                </a:lnTo>
                <a:lnTo>
                  <a:pt x="933" y="244"/>
                </a:lnTo>
                <a:lnTo>
                  <a:pt x="931" y="259"/>
                </a:lnTo>
                <a:lnTo>
                  <a:pt x="931" y="272"/>
                </a:lnTo>
                <a:lnTo>
                  <a:pt x="929" y="288"/>
                </a:lnTo>
                <a:lnTo>
                  <a:pt x="926" y="303"/>
                </a:lnTo>
                <a:lnTo>
                  <a:pt x="922" y="318"/>
                </a:lnTo>
                <a:lnTo>
                  <a:pt x="918" y="334"/>
                </a:lnTo>
                <a:lnTo>
                  <a:pt x="912" y="351"/>
                </a:lnTo>
                <a:lnTo>
                  <a:pt x="904" y="366"/>
                </a:lnTo>
                <a:lnTo>
                  <a:pt x="895" y="399"/>
                </a:lnTo>
                <a:lnTo>
                  <a:pt x="887" y="430"/>
                </a:lnTo>
                <a:lnTo>
                  <a:pt x="879" y="459"/>
                </a:lnTo>
                <a:lnTo>
                  <a:pt x="872" y="487"/>
                </a:lnTo>
                <a:lnTo>
                  <a:pt x="866" y="514"/>
                </a:lnTo>
                <a:lnTo>
                  <a:pt x="862" y="539"/>
                </a:lnTo>
                <a:lnTo>
                  <a:pt x="860" y="564"/>
                </a:lnTo>
                <a:lnTo>
                  <a:pt x="860" y="587"/>
                </a:lnTo>
                <a:lnTo>
                  <a:pt x="799" y="875"/>
                </a:lnTo>
                <a:lnTo>
                  <a:pt x="735" y="1163"/>
                </a:lnTo>
                <a:lnTo>
                  <a:pt x="674" y="1451"/>
                </a:lnTo>
                <a:lnTo>
                  <a:pt x="613" y="1741"/>
                </a:lnTo>
                <a:lnTo>
                  <a:pt x="102" y="1741"/>
                </a:lnTo>
                <a:lnTo>
                  <a:pt x="121" y="1415"/>
                </a:lnTo>
                <a:lnTo>
                  <a:pt x="142" y="1088"/>
                </a:lnTo>
                <a:lnTo>
                  <a:pt x="163" y="760"/>
                </a:lnTo>
                <a:lnTo>
                  <a:pt x="185" y="434"/>
                </a:lnTo>
                <a:lnTo>
                  <a:pt x="181" y="422"/>
                </a:lnTo>
                <a:lnTo>
                  <a:pt x="179" y="409"/>
                </a:lnTo>
                <a:lnTo>
                  <a:pt x="175" y="397"/>
                </a:lnTo>
                <a:lnTo>
                  <a:pt x="171" y="384"/>
                </a:lnTo>
                <a:lnTo>
                  <a:pt x="167" y="370"/>
                </a:lnTo>
                <a:lnTo>
                  <a:pt x="162" y="359"/>
                </a:lnTo>
                <a:lnTo>
                  <a:pt x="156" y="345"/>
                </a:lnTo>
                <a:lnTo>
                  <a:pt x="150" y="332"/>
                </a:lnTo>
                <a:lnTo>
                  <a:pt x="142" y="318"/>
                </a:lnTo>
                <a:lnTo>
                  <a:pt x="135" y="305"/>
                </a:lnTo>
                <a:lnTo>
                  <a:pt x="125" y="292"/>
                </a:lnTo>
                <a:lnTo>
                  <a:pt x="117" y="278"/>
                </a:lnTo>
                <a:lnTo>
                  <a:pt x="106" y="263"/>
                </a:lnTo>
                <a:lnTo>
                  <a:pt x="96" y="249"/>
                </a:lnTo>
                <a:lnTo>
                  <a:pt x="85" y="234"/>
                </a:lnTo>
                <a:lnTo>
                  <a:pt x="73" y="221"/>
                </a:lnTo>
                <a:lnTo>
                  <a:pt x="58" y="203"/>
                </a:lnTo>
                <a:lnTo>
                  <a:pt x="43" y="190"/>
                </a:lnTo>
                <a:lnTo>
                  <a:pt x="37" y="184"/>
                </a:lnTo>
                <a:lnTo>
                  <a:pt x="31" y="178"/>
                </a:lnTo>
                <a:lnTo>
                  <a:pt x="25" y="173"/>
                </a:lnTo>
                <a:lnTo>
                  <a:pt x="19" y="167"/>
                </a:lnTo>
                <a:lnTo>
                  <a:pt x="16" y="163"/>
                </a:lnTo>
                <a:lnTo>
                  <a:pt x="12" y="157"/>
                </a:lnTo>
                <a:lnTo>
                  <a:pt x="8" y="153"/>
                </a:lnTo>
                <a:lnTo>
                  <a:pt x="6" y="149"/>
                </a:lnTo>
                <a:lnTo>
                  <a:pt x="4" y="146"/>
                </a:lnTo>
                <a:lnTo>
                  <a:pt x="2" y="142"/>
                </a:lnTo>
                <a:lnTo>
                  <a:pt x="0" y="138"/>
                </a:lnTo>
                <a:lnTo>
                  <a:pt x="0" y="134"/>
                </a:lnTo>
                <a:lnTo>
                  <a:pt x="2" y="117"/>
                </a:lnTo>
                <a:lnTo>
                  <a:pt x="4" y="101"/>
                </a:lnTo>
                <a:lnTo>
                  <a:pt x="8" y="88"/>
                </a:lnTo>
                <a:lnTo>
                  <a:pt x="14" y="75"/>
                </a:lnTo>
                <a:lnTo>
                  <a:pt x="21" y="61"/>
                </a:lnTo>
                <a:lnTo>
                  <a:pt x="31" y="52"/>
                </a:lnTo>
                <a:lnTo>
                  <a:pt x="43" y="40"/>
                </a:lnTo>
                <a:lnTo>
                  <a:pt x="54" y="32"/>
                </a:lnTo>
                <a:lnTo>
                  <a:pt x="69" y="25"/>
                </a:lnTo>
                <a:lnTo>
                  <a:pt x="85" y="17"/>
                </a:lnTo>
                <a:lnTo>
                  <a:pt x="102" y="11"/>
                </a:lnTo>
                <a:lnTo>
                  <a:pt x="121" y="7"/>
                </a:lnTo>
                <a:lnTo>
                  <a:pt x="140" y="4"/>
                </a:lnTo>
                <a:lnTo>
                  <a:pt x="163" y="2"/>
                </a:lnTo>
                <a:lnTo>
                  <a:pt x="186" y="0"/>
                </a:lnTo>
                <a:lnTo>
                  <a:pt x="2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3400425" y="2832100"/>
            <a:ext cx="2552700" cy="438150"/>
          </a:xfrm>
          <a:custGeom>
            <a:avLst/>
            <a:gdLst>
              <a:gd name="T0" fmla="*/ 2636 w 3216"/>
              <a:gd name="T1" fmla="*/ 2 h 551"/>
              <a:gd name="T2" fmla="*/ 2690 w 3216"/>
              <a:gd name="T3" fmla="*/ 9 h 551"/>
              <a:gd name="T4" fmla="*/ 2770 w 3216"/>
              <a:gd name="T5" fmla="*/ 27 h 551"/>
              <a:gd name="T6" fmla="*/ 2874 w 3216"/>
              <a:gd name="T7" fmla="*/ 52 h 551"/>
              <a:gd name="T8" fmla="*/ 2960 w 3216"/>
              <a:gd name="T9" fmla="*/ 84 h 551"/>
              <a:gd name="T10" fmla="*/ 3028 w 3216"/>
              <a:gd name="T11" fmla="*/ 115 h 551"/>
              <a:gd name="T12" fmla="*/ 3083 w 3216"/>
              <a:gd name="T13" fmla="*/ 142 h 551"/>
              <a:gd name="T14" fmla="*/ 3129 w 3216"/>
              <a:gd name="T15" fmla="*/ 169 h 551"/>
              <a:gd name="T16" fmla="*/ 3164 w 3216"/>
              <a:gd name="T17" fmla="*/ 194 h 551"/>
              <a:gd name="T18" fmla="*/ 3191 w 3216"/>
              <a:gd name="T19" fmla="*/ 215 h 551"/>
              <a:gd name="T20" fmla="*/ 3208 w 3216"/>
              <a:gd name="T21" fmla="*/ 234 h 551"/>
              <a:gd name="T22" fmla="*/ 3216 w 3216"/>
              <a:gd name="T23" fmla="*/ 253 h 551"/>
              <a:gd name="T24" fmla="*/ 3210 w 3216"/>
              <a:gd name="T25" fmla="*/ 269 h 551"/>
              <a:gd name="T26" fmla="*/ 3196 w 3216"/>
              <a:gd name="T27" fmla="*/ 282 h 551"/>
              <a:gd name="T28" fmla="*/ 3173 w 3216"/>
              <a:gd name="T29" fmla="*/ 294 h 551"/>
              <a:gd name="T30" fmla="*/ 3143 w 3216"/>
              <a:gd name="T31" fmla="*/ 305 h 551"/>
              <a:gd name="T32" fmla="*/ 3104 w 3216"/>
              <a:gd name="T33" fmla="*/ 313 h 551"/>
              <a:gd name="T34" fmla="*/ 3058 w 3216"/>
              <a:gd name="T35" fmla="*/ 320 h 551"/>
              <a:gd name="T36" fmla="*/ 3003 w 3216"/>
              <a:gd name="T37" fmla="*/ 326 h 551"/>
              <a:gd name="T38" fmla="*/ 2939 w 3216"/>
              <a:gd name="T39" fmla="*/ 330 h 551"/>
              <a:gd name="T40" fmla="*/ 2728 w 3216"/>
              <a:gd name="T41" fmla="*/ 336 h 551"/>
              <a:gd name="T42" fmla="*/ 2448 w 3216"/>
              <a:gd name="T43" fmla="*/ 349 h 551"/>
              <a:gd name="T44" fmla="*/ 2148 w 3216"/>
              <a:gd name="T45" fmla="*/ 368 h 551"/>
              <a:gd name="T46" fmla="*/ 1828 w 3216"/>
              <a:gd name="T47" fmla="*/ 395 h 551"/>
              <a:gd name="T48" fmla="*/ 1672 w 3216"/>
              <a:gd name="T49" fmla="*/ 409 h 551"/>
              <a:gd name="T50" fmla="*/ 1571 w 3216"/>
              <a:gd name="T51" fmla="*/ 420 h 551"/>
              <a:gd name="T52" fmla="*/ 1459 w 3216"/>
              <a:gd name="T53" fmla="*/ 432 h 551"/>
              <a:gd name="T54" fmla="*/ 1340 w 3216"/>
              <a:gd name="T55" fmla="*/ 445 h 551"/>
              <a:gd name="T56" fmla="*/ 1179 w 3216"/>
              <a:gd name="T57" fmla="*/ 466 h 551"/>
              <a:gd name="T58" fmla="*/ 901 w 3216"/>
              <a:gd name="T59" fmla="*/ 509 h 551"/>
              <a:gd name="T60" fmla="*/ 720 w 3216"/>
              <a:gd name="T61" fmla="*/ 537 h 551"/>
              <a:gd name="T62" fmla="*/ 672 w 3216"/>
              <a:gd name="T63" fmla="*/ 543 h 551"/>
              <a:gd name="T64" fmla="*/ 636 w 3216"/>
              <a:gd name="T65" fmla="*/ 549 h 551"/>
              <a:gd name="T66" fmla="*/ 611 w 3216"/>
              <a:gd name="T67" fmla="*/ 551 h 551"/>
              <a:gd name="T68" fmla="*/ 555 w 3216"/>
              <a:gd name="T69" fmla="*/ 549 h 551"/>
              <a:gd name="T70" fmla="*/ 459 w 3216"/>
              <a:gd name="T71" fmla="*/ 541 h 551"/>
              <a:gd name="T72" fmla="*/ 363 w 3216"/>
              <a:gd name="T73" fmla="*/ 524 h 551"/>
              <a:gd name="T74" fmla="*/ 267 w 3216"/>
              <a:gd name="T75" fmla="*/ 499 h 551"/>
              <a:gd name="T76" fmla="*/ 169 w 3216"/>
              <a:gd name="T77" fmla="*/ 468 h 551"/>
              <a:gd name="T78" fmla="*/ 87 w 3216"/>
              <a:gd name="T79" fmla="*/ 437 h 551"/>
              <a:gd name="T80" fmla="*/ 31 w 3216"/>
              <a:gd name="T81" fmla="*/ 409 h 551"/>
              <a:gd name="T82" fmla="*/ 4 w 3216"/>
              <a:gd name="T83" fmla="*/ 380 h 551"/>
              <a:gd name="T84" fmla="*/ 2 w 3216"/>
              <a:gd name="T85" fmla="*/ 361 h 551"/>
              <a:gd name="T86" fmla="*/ 23 w 3216"/>
              <a:gd name="T87" fmla="*/ 349 h 551"/>
              <a:gd name="T88" fmla="*/ 66 w 3216"/>
              <a:gd name="T89" fmla="*/ 338 h 551"/>
              <a:gd name="T90" fmla="*/ 127 w 3216"/>
              <a:gd name="T91" fmla="*/ 324 h 551"/>
              <a:gd name="T92" fmla="*/ 476 w 3216"/>
              <a:gd name="T93" fmla="*/ 284 h 551"/>
              <a:gd name="T94" fmla="*/ 1054 w 3216"/>
              <a:gd name="T95" fmla="*/ 215 h 551"/>
              <a:gd name="T96" fmla="*/ 1576 w 3216"/>
              <a:gd name="T97" fmla="*/ 150 h 551"/>
              <a:gd name="T98" fmla="*/ 2037 w 3216"/>
              <a:gd name="T99" fmla="*/ 84 h 551"/>
              <a:gd name="T100" fmla="*/ 2315 w 3216"/>
              <a:gd name="T101" fmla="*/ 42 h 551"/>
              <a:gd name="T102" fmla="*/ 2432 w 3216"/>
              <a:gd name="T103" fmla="*/ 21 h 551"/>
              <a:gd name="T104" fmla="*/ 2523 w 3216"/>
              <a:gd name="T105" fmla="*/ 7 h 551"/>
              <a:gd name="T106" fmla="*/ 2590 w 3216"/>
              <a:gd name="T107" fmla="*/ 0 h 55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216"/>
              <a:gd name="T163" fmla="*/ 0 h 551"/>
              <a:gd name="T164" fmla="*/ 3216 w 3216"/>
              <a:gd name="T165" fmla="*/ 551 h 55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216" h="551">
                <a:moveTo>
                  <a:pt x="2613" y="0"/>
                </a:moveTo>
                <a:lnTo>
                  <a:pt x="2619" y="0"/>
                </a:lnTo>
                <a:lnTo>
                  <a:pt x="2626" y="0"/>
                </a:lnTo>
                <a:lnTo>
                  <a:pt x="2636" y="2"/>
                </a:lnTo>
                <a:lnTo>
                  <a:pt x="2647" y="2"/>
                </a:lnTo>
                <a:lnTo>
                  <a:pt x="2659" y="4"/>
                </a:lnTo>
                <a:lnTo>
                  <a:pt x="2674" y="7"/>
                </a:lnTo>
                <a:lnTo>
                  <a:pt x="2690" y="9"/>
                </a:lnTo>
                <a:lnTo>
                  <a:pt x="2707" y="13"/>
                </a:lnTo>
                <a:lnTo>
                  <a:pt x="2726" y="17"/>
                </a:lnTo>
                <a:lnTo>
                  <a:pt x="2747" y="21"/>
                </a:lnTo>
                <a:lnTo>
                  <a:pt x="2770" y="27"/>
                </a:lnTo>
                <a:lnTo>
                  <a:pt x="2793" y="32"/>
                </a:lnTo>
                <a:lnTo>
                  <a:pt x="2818" y="38"/>
                </a:lnTo>
                <a:lnTo>
                  <a:pt x="2847" y="46"/>
                </a:lnTo>
                <a:lnTo>
                  <a:pt x="2874" y="52"/>
                </a:lnTo>
                <a:lnTo>
                  <a:pt x="2905" y="61"/>
                </a:lnTo>
                <a:lnTo>
                  <a:pt x="2924" y="69"/>
                </a:lnTo>
                <a:lnTo>
                  <a:pt x="2943" y="77"/>
                </a:lnTo>
                <a:lnTo>
                  <a:pt x="2960" y="84"/>
                </a:lnTo>
                <a:lnTo>
                  <a:pt x="2978" y="92"/>
                </a:lnTo>
                <a:lnTo>
                  <a:pt x="2995" y="100"/>
                </a:lnTo>
                <a:lnTo>
                  <a:pt x="3010" y="107"/>
                </a:lnTo>
                <a:lnTo>
                  <a:pt x="3028" y="115"/>
                </a:lnTo>
                <a:lnTo>
                  <a:pt x="3041" y="123"/>
                </a:lnTo>
                <a:lnTo>
                  <a:pt x="3056" y="128"/>
                </a:lnTo>
                <a:lnTo>
                  <a:pt x="3070" y="136"/>
                </a:lnTo>
                <a:lnTo>
                  <a:pt x="3083" y="142"/>
                </a:lnTo>
                <a:lnTo>
                  <a:pt x="3095" y="150"/>
                </a:lnTo>
                <a:lnTo>
                  <a:pt x="3106" y="155"/>
                </a:lnTo>
                <a:lnTo>
                  <a:pt x="3118" y="163"/>
                </a:lnTo>
                <a:lnTo>
                  <a:pt x="3129" y="169"/>
                </a:lnTo>
                <a:lnTo>
                  <a:pt x="3139" y="175"/>
                </a:lnTo>
                <a:lnTo>
                  <a:pt x="3148" y="180"/>
                </a:lnTo>
                <a:lnTo>
                  <a:pt x="3156" y="188"/>
                </a:lnTo>
                <a:lnTo>
                  <a:pt x="3164" y="194"/>
                </a:lnTo>
                <a:lnTo>
                  <a:pt x="3172" y="199"/>
                </a:lnTo>
                <a:lnTo>
                  <a:pt x="3179" y="203"/>
                </a:lnTo>
                <a:lnTo>
                  <a:pt x="3185" y="209"/>
                </a:lnTo>
                <a:lnTo>
                  <a:pt x="3191" y="215"/>
                </a:lnTo>
                <a:lnTo>
                  <a:pt x="3196" y="221"/>
                </a:lnTo>
                <a:lnTo>
                  <a:pt x="3200" y="224"/>
                </a:lnTo>
                <a:lnTo>
                  <a:pt x="3204" y="230"/>
                </a:lnTo>
                <a:lnTo>
                  <a:pt x="3208" y="234"/>
                </a:lnTo>
                <a:lnTo>
                  <a:pt x="3210" y="240"/>
                </a:lnTo>
                <a:lnTo>
                  <a:pt x="3212" y="244"/>
                </a:lnTo>
                <a:lnTo>
                  <a:pt x="3214" y="247"/>
                </a:lnTo>
                <a:lnTo>
                  <a:pt x="3216" y="253"/>
                </a:lnTo>
                <a:lnTo>
                  <a:pt x="3216" y="257"/>
                </a:lnTo>
                <a:lnTo>
                  <a:pt x="3214" y="261"/>
                </a:lnTo>
                <a:lnTo>
                  <a:pt x="3212" y="265"/>
                </a:lnTo>
                <a:lnTo>
                  <a:pt x="3210" y="269"/>
                </a:lnTo>
                <a:lnTo>
                  <a:pt x="3208" y="272"/>
                </a:lnTo>
                <a:lnTo>
                  <a:pt x="3204" y="276"/>
                </a:lnTo>
                <a:lnTo>
                  <a:pt x="3200" y="278"/>
                </a:lnTo>
                <a:lnTo>
                  <a:pt x="3196" y="282"/>
                </a:lnTo>
                <a:lnTo>
                  <a:pt x="3191" y="286"/>
                </a:lnTo>
                <a:lnTo>
                  <a:pt x="3187" y="288"/>
                </a:lnTo>
                <a:lnTo>
                  <a:pt x="3181" y="292"/>
                </a:lnTo>
                <a:lnTo>
                  <a:pt x="3173" y="294"/>
                </a:lnTo>
                <a:lnTo>
                  <a:pt x="3168" y="297"/>
                </a:lnTo>
                <a:lnTo>
                  <a:pt x="3160" y="299"/>
                </a:lnTo>
                <a:lnTo>
                  <a:pt x="3152" y="303"/>
                </a:lnTo>
                <a:lnTo>
                  <a:pt x="3143" y="305"/>
                </a:lnTo>
                <a:lnTo>
                  <a:pt x="3135" y="307"/>
                </a:lnTo>
                <a:lnTo>
                  <a:pt x="3125" y="309"/>
                </a:lnTo>
                <a:lnTo>
                  <a:pt x="3114" y="311"/>
                </a:lnTo>
                <a:lnTo>
                  <a:pt x="3104" y="313"/>
                </a:lnTo>
                <a:lnTo>
                  <a:pt x="3093" y="315"/>
                </a:lnTo>
                <a:lnTo>
                  <a:pt x="3081" y="317"/>
                </a:lnTo>
                <a:lnTo>
                  <a:pt x="3070" y="318"/>
                </a:lnTo>
                <a:lnTo>
                  <a:pt x="3058" y="320"/>
                </a:lnTo>
                <a:lnTo>
                  <a:pt x="3045" y="322"/>
                </a:lnTo>
                <a:lnTo>
                  <a:pt x="3031" y="324"/>
                </a:lnTo>
                <a:lnTo>
                  <a:pt x="3016" y="324"/>
                </a:lnTo>
                <a:lnTo>
                  <a:pt x="3003" y="326"/>
                </a:lnTo>
                <a:lnTo>
                  <a:pt x="2987" y="326"/>
                </a:lnTo>
                <a:lnTo>
                  <a:pt x="2972" y="328"/>
                </a:lnTo>
                <a:lnTo>
                  <a:pt x="2957" y="328"/>
                </a:lnTo>
                <a:lnTo>
                  <a:pt x="2939" y="330"/>
                </a:lnTo>
                <a:lnTo>
                  <a:pt x="2924" y="330"/>
                </a:lnTo>
                <a:lnTo>
                  <a:pt x="2859" y="332"/>
                </a:lnTo>
                <a:lnTo>
                  <a:pt x="2793" y="334"/>
                </a:lnTo>
                <a:lnTo>
                  <a:pt x="2728" y="336"/>
                </a:lnTo>
                <a:lnTo>
                  <a:pt x="2659" y="338"/>
                </a:lnTo>
                <a:lnTo>
                  <a:pt x="2590" y="342"/>
                </a:lnTo>
                <a:lnTo>
                  <a:pt x="2519" y="345"/>
                </a:lnTo>
                <a:lnTo>
                  <a:pt x="2448" y="349"/>
                </a:lnTo>
                <a:lnTo>
                  <a:pt x="2375" y="353"/>
                </a:lnTo>
                <a:lnTo>
                  <a:pt x="2300" y="357"/>
                </a:lnTo>
                <a:lnTo>
                  <a:pt x="2225" y="363"/>
                </a:lnTo>
                <a:lnTo>
                  <a:pt x="2148" y="368"/>
                </a:lnTo>
                <a:lnTo>
                  <a:pt x="2070" y="374"/>
                </a:lnTo>
                <a:lnTo>
                  <a:pt x="1991" y="382"/>
                </a:lnTo>
                <a:lnTo>
                  <a:pt x="1910" y="388"/>
                </a:lnTo>
                <a:lnTo>
                  <a:pt x="1828" y="395"/>
                </a:lnTo>
                <a:lnTo>
                  <a:pt x="1745" y="403"/>
                </a:lnTo>
                <a:lnTo>
                  <a:pt x="1722" y="405"/>
                </a:lnTo>
                <a:lnTo>
                  <a:pt x="1697" y="407"/>
                </a:lnTo>
                <a:lnTo>
                  <a:pt x="1672" y="409"/>
                </a:lnTo>
                <a:lnTo>
                  <a:pt x="1647" y="413"/>
                </a:lnTo>
                <a:lnTo>
                  <a:pt x="1622" y="414"/>
                </a:lnTo>
                <a:lnTo>
                  <a:pt x="1597" y="416"/>
                </a:lnTo>
                <a:lnTo>
                  <a:pt x="1571" y="420"/>
                </a:lnTo>
                <a:lnTo>
                  <a:pt x="1544" y="422"/>
                </a:lnTo>
                <a:lnTo>
                  <a:pt x="1515" y="426"/>
                </a:lnTo>
                <a:lnTo>
                  <a:pt x="1488" y="428"/>
                </a:lnTo>
                <a:lnTo>
                  <a:pt x="1459" y="432"/>
                </a:lnTo>
                <a:lnTo>
                  <a:pt x="1430" y="436"/>
                </a:lnTo>
                <a:lnTo>
                  <a:pt x="1400" y="437"/>
                </a:lnTo>
                <a:lnTo>
                  <a:pt x="1371" y="441"/>
                </a:lnTo>
                <a:lnTo>
                  <a:pt x="1340" y="445"/>
                </a:lnTo>
                <a:lnTo>
                  <a:pt x="1309" y="449"/>
                </a:lnTo>
                <a:lnTo>
                  <a:pt x="1277" y="453"/>
                </a:lnTo>
                <a:lnTo>
                  <a:pt x="1244" y="459"/>
                </a:lnTo>
                <a:lnTo>
                  <a:pt x="1179" y="466"/>
                </a:lnTo>
                <a:lnTo>
                  <a:pt x="1112" y="476"/>
                </a:lnTo>
                <a:lnTo>
                  <a:pt x="1043" y="485"/>
                </a:lnTo>
                <a:lnTo>
                  <a:pt x="972" y="497"/>
                </a:lnTo>
                <a:lnTo>
                  <a:pt x="901" y="509"/>
                </a:lnTo>
                <a:lnTo>
                  <a:pt x="826" y="520"/>
                </a:lnTo>
                <a:lnTo>
                  <a:pt x="749" y="533"/>
                </a:lnTo>
                <a:lnTo>
                  <a:pt x="734" y="535"/>
                </a:lnTo>
                <a:lnTo>
                  <a:pt x="720" y="537"/>
                </a:lnTo>
                <a:lnTo>
                  <a:pt x="707" y="539"/>
                </a:lnTo>
                <a:lnTo>
                  <a:pt x="695" y="541"/>
                </a:lnTo>
                <a:lnTo>
                  <a:pt x="682" y="543"/>
                </a:lnTo>
                <a:lnTo>
                  <a:pt x="672" y="543"/>
                </a:lnTo>
                <a:lnTo>
                  <a:pt x="663" y="545"/>
                </a:lnTo>
                <a:lnTo>
                  <a:pt x="653" y="547"/>
                </a:lnTo>
                <a:lnTo>
                  <a:pt x="643" y="547"/>
                </a:lnTo>
                <a:lnTo>
                  <a:pt x="636" y="549"/>
                </a:lnTo>
                <a:lnTo>
                  <a:pt x="628" y="549"/>
                </a:lnTo>
                <a:lnTo>
                  <a:pt x="622" y="549"/>
                </a:lnTo>
                <a:lnTo>
                  <a:pt x="616" y="551"/>
                </a:lnTo>
                <a:lnTo>
                  <a:pt x="611" y="551"/>
                </a:lnTo>
                <a:lnTo>
                  <a:pt x="607" y="551"/>
                </a:lnTo>
                <a:lnTo>
                  <a:pt x="603" y="551"/>
                </a:lnTo>
                <a:lnTo>
                  <a:pt x="580" y="551"/>
                </a:lnTo>
                <a:lnTo>
                  <a:pt x="555" y="549"/>
                </a:lnTo>
                <a:lnTo>
                  <a:pt x="532" y="549"/>
                </a:lnTo>
                <a:lnTo>
                  <a:pt x="507" y="547"/>
                </a:lnTo>
                <a:lnTo>
                  <a:pt x="484" y="543"/>
                </a:lnTo>
                <a:lnTo>
                  <a:pt x="459" y="541"/>
                </a:lnTo>
                <a:lnTo>
                  <a:pt x="436" y="537"/>
                </a:lnTo>
                <a:lnTo>
                  <a:pt x="411" y="533"/>
                </a:lnTo>
                <a:lnTo>
                  <a:pt x="388" y="530"/>
                </a:lnTo>
                <a:lnTo>
                  <a:pt x="363" y="524"/>
                </a:lnTo>
                <a:lnTo>
                  <a:pt x="340" y="518"/>
                </a:lnTo>
                <a:lnTo>
                  <a:pt x="315" y="512"/>
                </a:lnTo>
                <a:lnTo>
                  <a:pt x="292" y="507"/>
                </a:lnTo>
                <a:lnTo>
                  <a:pt x="267" y="499"/>
                </a:lnTo>
                <a:lnTo>
                  <a:pt x="244" y="491"/>
                </a:lnTo>
                <a:lnTo>
                  <a:pt x="219" y="484"/>
                </a:lnTo>
                <a:lnTo>
                  <a:pt x="192" y="476"/>
                </a:lnTo>
                <a:lnTo>
                  <a:pt x="169" y="468"/>
                </a:lnTo>
                <a:lnTo>
                  <a:pt x="146" y="459"/>
                </a:lnTo>
                <a:lnTo>
                  <a:pt x="123" y="453"/>
                </a:lnTo>
                <a:lnTo>
                  <a:pt x="104" y="445"/>
                </a:lnTo>
                <a:lnTo>
                  <a:pt x="87" y="437"/>
                </a:lnTo>
                <a:lnTo>
                  <a:pt x="69" y="430"/>
                </a:lnTo>
                <a:lnTo>
                  <a:pt x="56" y="422"/>
                </a:lnTo>
                <a:lnTo>
                  <a:pt x="43" y="416"/>
                </a:lnTo>
                <a:lnTo>
                  <a:pt x="31" y="409"/>
                </a:lnTo>
                <a:lnTo>
                  <a:pt x="21" y="401"/>
                </a:lnTo>
                <a:lnTo>
                  <a:pt x="14" y="395"/>
                </a:lnTo>
                <a:lnTo>
                  <a:pt x="8" y="388"/>
                </a:lnTo>
                <a:lnTo>
                  <a:pt x="4" y="380"/>
                </a:lnTo>
                <a:lnTo>
                  <a:pt x="0" y="374"/>
                </a:lnTo>
                <a:lnTo>
                  <a:pt x="0" y="366"/>
                </a:lnTo>
                <a:lnTo>
                  <a:pt x="0" y="365"/>
                </a:lnTo>
                <a:lnTo>
                  <a:pt x="2" y="361"/>
                </a:lnTo>
                <a:lnTo>
                  <a:pt x="6" y="357"/>
                </a:lnTo>
                <a:lnTo>
                  <a:pt x="10" y="355"/>
                </a:lnTo>
                <a:lnTo>
                  <a:pt x="16" y="351"/>
                </a:lnTo>
                <a:lnTo>
                  <a:pt x="23" y="349"/>
                </a:lnTo>
                <a:lnTo>
                  <a:pt x="31" y="345"/>
                </a:lnTo>
                <a:lnTo>
                  <a:pt x="41" y="343"/>
                </a:lnTo>
                <a:lnTo>
                  <a:pt x="52" y="340"/>
                </a:lnTo>
                <a:lnTo>
                  <a:pt x="66" y="338"/>
                </a:lnTo>
                <a:lnTo>
                  <a:pt x="79" y="334"/>
                </a:lnTo>
                <a:lnTo>
                  <a:pt x="92" y="332"/>
                </a:lnTo>
                <a:lnTo>
                  <a:pt x="110" y="328"/>
                </a:lnTo>
                <a:lnTo>
                  <a:pt x="127" y="324"/>
                </a:lnTo>
                <a:lnTo>
                  <a:pt x="144" y="322"/>
                </a:lnTo>
                <a:lnTo>
                  <a:pt x="165" y="318"/>
                </a:lnTo>
                <a:lnTo>
                  <a:pt x="323" y="301"/>
                </a:lnTo>
                <a:lnTo>
                  <a:pt x="476" y="284"/>
                </a:lnTo>
                <a:lnTo>
                  <a:pt x="626" y="267"/>
                </a:lnTo>
                <a:lnTo>
                  <a:pt x="772" y="249"/>
                </a:lnTo>
                <a:lnTo>
                  <a:pt x="916" y="232"/>
                </a:lnTo>
                <a:lnTo>
                  <a:pt x="1054" y="215"/>
                </a:lnTo>
                <a:lnTo>
                  <a:pt x="1190" y="198"/>
                </a:lnTo>
                <a:lnTo>
                  <a:pt x="1323" y="182"/>
                </a:lnTo>
                <a:lnTo>
                  <a:pt x="1452" y="165"/>
                </a:lnTo>
                <a:lnTo>
                  <a:pt x="1576" y="150"/>
                </a:lnTo>
                <a:lnTo>
                  <a:pt x="1697" y="132"/>
                </a:lnTo>
                <a:lnTo>
                  <a:pt x="1814" y="117"/>
                </a:lnTo>
                <a:lnTo>
                  <a:pt x="1928" y="102"/>
                </a:lnTo>
                <a:lnTo>
                  <a:pt x="2037" y="84"/>
                </a:lnTo>
                <a:lnTo>
                  <a:pt x="2145" y="69"/>
                </a:lnTo>
                <a:lnTo>
                  <a:pt x="2248" y="54"/>
                </a:lnTo>
                <a:lnTo>
                  <a:pt x="2283" y="48"/>
                </a:lnTo>
                <a:lnTo>
                  <a:pt x="2315" y="42"/>
                </a:lnTo>
                <a:lnTo>
                  <a:pt x="2348" y="34"/>
                </a:lnTo>
                <a:lnTo>
                  <a:pt x="2377" y="31"/>
                </a:lnTo>
                <a:lnTo>
                  <a:pt x="2406" y="25"/>
                </a:lnTo>
                <a:lnTo>
                  <a:pt x="2432" y="21"/>
                </a:lnTo>
                <a:lnTo>
                  <a:pt x="2457" y="17"/>
                </a:lnTo>
                <a:lnTo>
                  <a:pt x="2480" y="13"/>
                </a:lnTo>
                <a:lnTo>
                  <a:pt x="2503" y="9"/>
                </a:lnTo>
                <a:lnTo>
                  <a:pt x="2523" y="7"/>
                </a:lnTo>
                <a:lnTo>
                  <a:pt x="2542" y="4"/>
                </a:lnTo>
                <a:lnTo>
                  <a:pt x="2559" y="2"/>
                </a:lnTo>
                <a:lnTo>
                  <a:pt x="2575" y="2"/>
                </a:lnTo>
                <a:lnTo>
                  <a:pt x="2590" y="0"/>
                </a:lnTo>
                <a:lnTo>
                  <a:pt x="2601" y="0"/>
                </a:lnTo>
                <a:lnTo>
                  <a:pt x="261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3429000" y="3733800"/>
            <a:ext cx="2763838" cy="2052638"/>
          </a:xfrm>
          <a:custGeom>
            <a:avLst/>
            <a:gdLst>
              <a:gd name="T0" fmla="*/ 3050 w 3480"/>
              <a:gd name="T1" fmla="*/ 10 h 2586"/>
              <a:gd name="T2" fmla="*/ 3177 w 3480"/>
              <a:gd name="T3" fmla="*/ 50 h 2586"/>
              <a:gd name="T4" fmla="*/ 3319 w 3480"/>
              <a:gd name="T5" fmla="*/ 123 h 2586"/>
              <a:gd name="T6" fmla="*/ 3421 w 3480"/>
              <a:gd name="T7" fmla="*/ 190 h 2586"/>
              <a:gd name="T8" fmla="*/ 3472 w 3480"/>
              <a:gd name="T9" fmla="*/ 244 h 2586"/>
              <a:gd name="T10" fmla="*/ 3476 w 3480"/>
              <a:gd name="T11" fmla="*/ 300 h 2586"/>
              <a:gd name="T12" fmla="*/ 3455 w 3480"/>
              <a:gd name="T13" fmla="*/ 355 h 2586"/>
              <a:gd name="T14" fmla="*/ 3417 w 3480"/>
              <a:gd name="T15" fmla="*/ 411 h 2586"/>
              <a:gd name="T16" fmla="*/ 3378 w 3480"/>
              <a:gd name="T17" fmla="*/ 469 h 2586"/>
              <a:gd name="T18" fmla="*/ 3350 w 3480"/>
              <a:gd name="T19" fmla="*/ 551 h 2586"/>
              <a:gd name="T20" fmla="*/ 3326 w 3480"/>
              <a:gd name="T21" fmla="*/ 663 h 2586"/>
              <a:gd name="T22" fmla="*/ 3309 w 3480"/>
              <a:gd name="T23" fmla="*/ 799 h 2586"/>
              <a:gd name="T24" fmla="*/ 3300 w 3480"/>
              <a:gd name="T25" fmla="*/ 962 h 2586"/>
              <a:gd name="T26" fmla="*/ 3275 w 3480"/>
              <a:gd name="T27" fmla="*/ 1229 h 2586"/>
              <a:gd name="T28" fmla="*/ 3246 w 3480"/>
              <a:gd name="T29" fmla="*/ 1484 h 2586"/>
              <a:gd name="T30" fmla="*/ 3223 w 3480"/>
              <a:gd name="T31" fmla="*/ 1676 h 2586"/>
              <a:gd name="T32" fmla="*/ 3207 w 3480"/>
              <a:gd name="T33" fmla="*/ 1809 h 2586"/>
              <a:gd name="T34" fmla="*/ 3198 w 3480"/>
              <a:gd name="T35" fmla="*/ 1880 h 2586"/>
              <a:gd name="T36" fmla="*/ 3192 w 3480"/>
              <a:gd name="T37" fmla="*/ 1978 h 2586"/>
              <a:gd name="T38" fmla="*/ 3156 w 3480"/>
              <a:gd name="T39" fmla="*/ 2196 h 2586"/>
              <a:gd name="T40" fmla="*/ 3094 w 3480"/>
              <a:gd name="T41" fmla="*/ 2365 h 2586"/>
              <a:gd name="T42" fmla="*/ 3015 w 3480"/>
              <a:gd name="T43" fmla="*/ 2486 h 2586"/>
              <a:gd name="T44" fmla="*/ 2944 w 3480"/>
              <a:gd name="T45" fmla="*/ 2561 h 2586"/>
              <a:gd name="T46" fmla="*/ 2887 w 3480"/>
              <a:gd name="T47" fmla="*/ 2586 h 2586"/>
              <a:gd name="T48" fmla="*/ 2824 w 3480"/>
              <a:gd name="T49" fmla="*/ 2569 h 2586"/>
              <a:gd name="T50" fmla="*/ 2741 w 3480"/>
              <a:gd name="T51" fmla="*/ 2513 h 2586"/>
              <a:gd name="T52" fmla="*/ 2651 w 3480"/>
              <a:gd name="T53" fmla="*/ 2406 h 2586"/>
              <a:gd name="T54" fmla="*/ 2595 w 3480"/>
              <a:gd name="T55" fmla="*/ 2277 h 2586"/>
              <a:gd name="T56" fmla="*/ 2568 w 3480"/>
              <a:gd name="T57" fmla="*/ 2169 h 2586"/>
              <a:gd name="T58" fmla="*/ 2572 w 3480"/>
              <a:gd name="T59" fmla="*/ 2054 h 2586"/>
              <a:gd name="T60" fmla="*/ 2599 w 3480"/>
              <a:gd name="T61" fmla="*/ 1876 h 2586"/>
              <a:gd name="T62" fmla="*/ 2632 w 3480"/>
              <a:gd name="T63" fmla="*/ 1657 h 2586"/>
              <a:gd name="T64" fmla="*/ 2662 w 3480"/>
              <a:gd name="T65" fmla="*/ 1390 h 2586"/>
              <a:gd name="T66" fmla="*/ 2699 w 3480"/>
              <a:gd name="T67" fmla="*/ 820 h 2586"/>
              <a:gd name="T68" fmla="*/ 2699 w 3480"/>
              <a:gd name="T69" fmla="*/ 471 h 2586"/>
              <a:gd name="T70" fmla="*/ 2670 w 3480"/>
              <a:gd name="T71" fmla="*/ 411 h 2586"/>
              <a:gd name="T72" fmla="*/ 2614 w 3480"/>
              <a:gd name="T73" fmla="*/ 386 h 2586"/>
              <a:gd name="T74" fmla="*/ 2436 w 3480"/>
              <a:gd name="T75" fmla="*/ 388 h 2586"/>
              <a:gd name="T76" fmla="*/ 2186 w 3480"/>
              <a:gd name="T77" fmla="*/ 400 h 2586"/>
              <a:gd name="T78" fmla="*/ 1885 w 3480"/>
              <a:gd name="T79" fmla="*/ 421 h 2586"/>
              <a:gd name="T80" fmla="*/ 1532 w 3480"/>
              <a:gd name="T81" fmla="*/ 450 h 2586"/>
              <a:gd name="T82" fmla="*/ 1127 w 3480"/>
              <a:gd name="T83" fmla="*/ 486 h 2586"/>
              <a:gd name="T84" fmla="*/ 818 w 3480"/>
              <a:gd name="T85" fmla="*/ 517 h 2586"/>
              <a:gd name="T86" fmla="*/ 664 w 3480"/>
              <a:gd name="T87" fmla="*/ 530 h 2586"/>
              <a:gd name="T88" fmla="*/ 539 w 3480"/>
              <a:gd name="T89" fmla="*/ 540 h 2586"/>
              <a:gd name="T90" fmla="*/ 439 w 3480"/>
              <a:gd name="T91" fmla="*/ 547 h 2586"/>
              <a:gd name="T92" fmla="*/ 368 w 3480"/>
              <a:gd name="T93" fmla="*/ 551 h 2586"/>
              <a:gd name="T94" fmla="*/ 297 w 3480"/>
              <a:gd name="T95" fmla="*/ 551 h 2586"/>
              <a:gd name="T96" fmla="*/ 125 w 3480"/>
              <a:gd name="T97" fmla="*/ 509 h 2586"/>
              <a:gd name="T98" fmla="*/ 50 w 3480"/>
              <a:gd name="T99" fmla="*/ 471 h 2586"/>
              <a:gd name="T100" fmla="*/ 11 w 3480"/>
              <a:gd name="T101" fmla="*/ 436 h 2586"/>
              <a:gd name="T102" fmla="*/ 0 w 3480"/>
              <a:gd name="T103" fmla="*/ 402 h 2586"/>
              <a:gd name="T104" fmla="*/ 11 w 3480"/>
              <a:gd name="T105" fmla="*/ 386 h 2586"/>
              <a:gd name="T106" fmla="*/ 42 w 3480"/>
              <a:gd name="T107" fmla="*/ 373 h 2586"/>
              <a:gd name="T108" fmla="*/ 88 w 3480"/>
              <a:gd name="T109" fmla="*/ 359 h 2586"/>
              <a:gd name="T110" fmla="*/ 155 w 3480"/>
              <a:gd name="T111" fmla="*/ 350 h 2586"/>
              <a:gd name="T112" fmla="*/ 240 w 3480"/>
              <a:gd name="T113" fmla="*/ 338 h 2586"/>
              <a:gd name="T114" fmla="*/ 1088 w 3480"/>
              <a:gd name="T115" fmla="*/ 258 h 2586"/>
              <a:gd name="T116" fmla="*/ 1958 w 3480"/>
              <a:gd name="T117" fmla="*/ 154 h 2586"/>
              <a:gd name="T118" fmla="*/ 2599 w 3480"/>
              <a:gd name="T119" fmla="*/ 48 h 2586"/>
              <a:gd name="T120" fmla="*/ 2772 w 3480"/>
              <a:gd name="T121" fmla="*/ 16 h 2586"/>
              <a:gd name="T122" fmla="*/ 2908 w 3480"/>
              <a:gd name="T123" fmla="*/ 2 h 25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480"/>
              <a:gd name="T187" fmla="*/ 0 h 2586"/>
              <a:gd name="T188" fmla="*/ 3480 w 3480"/>
              <a:gd name="T189" fmla="*/ 2586 h 25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480" h="2586">
                <a:moveTo>
                  <a:pt x="2960" y="0"/>
                </a:moveTo>
                <a:lnTo>
                  <a:pt x="2977" y="0"/>
                </a:lnTo>
                <a:lnTo>
                  <a:pt x="2994" y="0"/>
                </a:lnTo>
                <a:lnTo>
                  <a:pt x="3012" y="2"/>
                </a:lnTo>
                <a:lnTo>
                  <a:pt x="3031" y="6"/>
                </a:lnTo>
                <a:lnTo>
                  <a:pt x="3050" y="10"/>
                </a:lnTo>
                <a:lnTo>
                  <a:pt x="3069" y="14"/>
                </a:lnTo>
                <a:lnTo>
                  <a:pt x="3090" y="20"/>
                </a:lnTo>
                <a:lnTo>
                  <a:pt x="3111" y="27"/>
                </a:lnTo>
                <a:lnTo>
                  <a:pt x="3133" y="33"/>
                </a:lnTo>
                <a:lnTo>
                  <a:pt x="3154" y="43"/>
                </a:lnTo>
                <a:lnTo>
                  <a:pt x="3177" y="50"/>
                </a:lnTo>
                <a:lnTo>
                  <a:pt x="3200" y="62"/>
                </a:lnTo>
                <a:lnTo>
                  <a:pt x="3223" y="71"/>
                </a:lnTo>
                <a:lnTo>
                  <a:pt x="3248" y="83"/>
                </a:lnTo>
                <a:lnTo>
                  <a:pt x="3271" y="96"/>
                </a:lnTo>
                <a:lnTo>
                  <a:pt x="3298" y="110"/>
                </a:lnTo>
                <a:lnTo>
                  <a:pt x="3319" y="123"/>
                </a:lnTo>
                <a:lnTo>
                  <a:pt x="3338" y="135"/>
                </a:lnTo>
                <a:lnTo>
                  <a:pt x="3357" y="146"/>
                </a:lnTo>
                <a:lnTo>
                  <a:pt x="3374" y="158"/>
                </a:lnTo>
                <a:lnTo>
                  <a:pt x="3392" y="169"/>
                </a:lnTo>
                <a:lnTo>
                  <a:pt x="3407" y="181"/>
                </a:lnTo>
                <a:lnTo>
                  <a:pt x="3421" y="190"/>
                </a:lnTo>
                <a:lnTo>
                  <a:pt x="3432" y="200"/>
                </a:lnTo>
                <a:lnTo>
                  <a:pt x="3444" y="210"/>
                </a:lnTo>
                <a:lnTo>
                  <a:pt x="3453" y="219"/>
                </a:lnTo>
                <a:lnTo>
                  <a:pt x="3461" y="227"/>
                </a:lnTo>
                <a:lnTo>
                  <a:pt x="3469" y="236"/>
                </a:lnTo>
                <a:lnTo>
                  <a:pt x="3472" y="244"/>
                </a:lnTo>
                <a:lnTo>
                  <a:pt x="3476" y="250"/>
                </a:lnTo>
                <a:lnTo>
                  <a:pt x="3478" y="258"/>
                </a:lnTo>
                <a:lnTo>
                  <a:pt x="3480" y="263"/>
                </a:lnTo>
                <a:lnTo>
                  <a:pt x="3478" y="281"/>
                </a:lnTo>
                <a:lnTo>
                  <a:pt x="3478" y="290"/>
                </a:lnTo>
                <a:lnTo>
                  <a:pt x="3476" y="300"/>
                </a:lnTo>
                <a:lnTo>
                  <a:pt x="3474" y="309"/>
                </a:lnTo>
                <a:lnTo>
                  <a:pt x="3470" y="319"/>
                </a:lnTo>
                <a:lnTo>
                  <a:pt x="3469" y="327"/>
                </a:lnTo>
                <a:lnTo>
                  <a:pt x="3465" y="336"/>
                </a:lnTo>
                <a:lnTo>
                  <a:pt x="3461" y="346"/>
                </a:lnTo>
                <a:lnTo>
                  <a:pt x="3455" y="355"/>
                </a:lnTo>
                <a:lnTo>
                  <a:pt x="3451" y="363"/>
                </a:lnTo>
                <a:lnTo>
                  <a:pt x="3445" y="373"/>
                </a:lnTo>
                <a:lnTo>
                  <a:pt x="3438" y="382"/>
                </a:lnTo>
                <a:lnTo>
                  <a:pt x="3432" y="392"/>
                </a:lnTo>
                <a:lnTo>
                  <a:pt x="3424" y="402"/>
                </a:lnTo>
                <a:lnTo>
                  <a:pt x="3417" y="411"/>
                </a:lnTo>
                <a:lnTo>
                  <a:pt x="3409" y="419"/>
                </a:lnTo>
                <a:lnTo>
                  <a:pt x="3403" y="426"/>
                </a:lnTo>
                <a:lnTo>
                  <a:pt x="3396" y="436"/>
                </a:lnTo>
                <a:lnTo>
                  <a:pt x="3390" y="446"/>
                </a:lnTo>
                <a:lnTo>
                  <a:pt x="3384" y="457"/>
                </a:lnTo>
                <a:lnTo>
                  <a:pt x="3378" y="469"/>
                </a:lnTo>
                <a:lnTo>
                  <a:pt x="3373" y="480"/>
                </a:lnTo>
                <a:lnTo>
                  <a:pt x="3369" y="494"/>
                </a:lnTo>
                <a:lnTo>
                  <a:pt x="3363" y="507"/>
                </a:lnTo>
                <a:lnTo>
                  <a:pt x="3357" y="521"/>
                </a:lnTo>
                <a:lnTo>
                  <a:pt x="3353" y="536"/>
                </a:lnTo>
                <a:lnTo>
                  <a:pt x="3350" y="551"/>
                </a:lnTo>
                <a:lnTo>
                  <a:pt x="3344" y="569"/>
                </a:lnTo>
                <a:lnTo>
                  <a:pt x="3340" y="586"/>
                </a:lnTo>
                <a:lnTo>
                  <a:pt x="3336" y="603"/>
                </a:lnTo>
                <a:lnTo>
                  <a:pt x="3332" y="622"/>
                </a:lnTo>
                <a:lnTo>
                  <a:pt x="3328" y="641"/>
                </a:lnTo>
                <a:lnTo>
                  <a:pt x="3326" y="663"/>
                </a:lnTo>
                <a:lnTo>
                  <a:pt x="3323" y="684"/>
                </a:lnTo>
                <a:lnTo>
                  <a:pt x="3319" y="705"/>
                </a:lnTo>
                <a:lnTo>
                  <a:pt x="3317" y="728"/>
                </a:lnTo>
                <a:lnTo>
                  <a:pt x="3313" y="751"/>
                </a:lnTo>
                <a:lnTo>
                  <a:pt x="3311" y="774"/>
                </a:lnTo>
                <a:lnTo>
                  <a:pt x="3309" y="799"/>
                </a:lnTo>
                <a:lnTo>
                  <a:pt x="3307" y="824"/>
                </a:lnTo>
                <a:lnTo>
                  <a:pt x="3305" y="851"/>
                </a:lnTo>
                <a:lnTo>
                  <a:pt x="3303" y="878"/>
                </a:lnTo>
                <a:lnTo>
                  <a:pt x="3302" y="904"/>
                </a:lnTo>
                <a:lnTo>
                  <a:pt x="3300" y="933"/>
                </a:lnTo>
                <a:lnTo>
                  <a:pt x="3300" y="962"/>
                </a:lnTo>
                <a:lnTo>
                  <a:pt x="3298" y="993"/>
                </a:lnTo>
                <a:lnTo>
                  <a:pt x="3298" y="1023"/>
                </a:lnTo>
                <a:lnTo>
                  <a:pt x="3292" y="1077"/>
                </a:lnTo>
                <a:lnTo>
                  <a:pt x="3286" y="1129"/>
                </a:lnTo>
                <a:lnTo>
                  <a:pt x="3280" y="1179"/>
                </a:lnTo>
                <a:lnTo>
                  <a:pt x="3275" y="1229"/>
                </a:lnTo>
                <a:lnTo>
                  <a:pt x="3269" y="1275"/>
                </a:lnTo>
                <a:lnTo>
                  <a:pt x="3265" y="1319"/>
                </a:lnTo>
                <a:lnTo>
                  <a:pt x="3259" y="1363"/>
                </a:lnTo>
                <a:lnTo>
                  <a:pt x="3255" y="1405"/>
                </a:lnTo>
                <a:lnTo>
                  <a:pt x="3250" y="1446"/>
                </a:lnTo>
                <a:lnTo>
                  <a:pt x="3246" y="1484"/>
                </a:lnTo>
                <a:lnTo>
                  <a:pt x="3242" y="1521"/>
                </a:lnTo>
                <a:lnTo>
                  <a:pt x="3238" y="1555"/>
                </a:lnTo>
                <a:lnTo>
                  <a:pt x="3234" y="1588"/>
                </a:lnTo>
                <a:lnTo>
                  <a:pt x="3230" y="1619"/>
                </a:lnTo>
                <a:lnTo>
                  <a:pt x="3227" y="1649"/>
                </a:lnTo>
                <a:lnTo>
                  <a:pt x="3223" y="1676"/>
                </a:lnTo>
                <a:lnTo>
                  <a:pt x="3221" y="1703"/>
                </a:lnTo>
                <a:lnTo>
                  <a:pt x="3217" y="1728"/>
                </a:lnTo>
                <a:lnTo>
                  <a:pt x="3215" y="1751"/>
                </a:lnTo>
                <a:lnTo>
                  <a:pt x="3211" y="1772"/>
                </a:lnTo>
                <a:lnTo>
                  <a:pt x="3209" y="1791"/>
                </a:lnTo>
                <a:lnTo>
                  <a:pt x="3207" y="1809"/>
                </a:lnTo>
                <a:lnTo>
                  <a:pt x="3206" y="1826"/>
                </a:lnTo>
                <a:lnTo>
                  <a:pt x="3204" y="1839"/>
                </a:lnTo>
                <a:lnTo>
                  <a:pt x="3202" y="1853"/>
                </a:lnTo>
                <a:lnTo>
                  <a:pt x="3200" y="1864"/>
                </a:lnTo>
                <a:lnTo>
                  <a:pt x="3200" y="1872"/>
                </a:lnTo>
                <a:lnTo>
                  <a:pt x="3198" y="1880"/>
                </a:lnTo>
                <a:lnTo>
                  <a:pt x="3198" y="1885"/>
                </a:lnTo>
                <a:lnTo>
                  <a:pt x="3196" y="1891"/>
                </a:lnTo>
                <a:lnTo>
                  <a:pt x="3196" y="1893"/>
                </a:lnTo>
                <a:lnTo>
                  <a:pt x="3194" y="1937"/>
                </a:lnTo>
                <a:lnTo>
                  <a:pt x="3192" y="1978"/>
                </a:lnTo>
                <a:lnTo>
                  <a:pt x="3188" y="2018"/>
                </a:lnTo>
                <a:lnTo>
                  <a:pt x="3183" y="2056"/>
                </a:lnTo>
                <a:lnTo>
                  <a:pt x="3177" y="2095"/>
                </a:lnTo>
                <a:lnTo>
                  <a:pt x="3171" y="2129"/>
                </a:lnTo>
                <a:lnTo>
                  <a:pt x="3163" y="2164"/>
                </a:lnTo>
                <a:lnTo>
                  <a:pt x="3156" y="2196"/>
                </a:lnTo>
                <a:lnTo>
                  <a:pt x="3148" y="2229"/>
                </a:lnTo>
                <a:lnTo>
                  <a:pt x="3138" y="2258"/>
                </a:lnTo>
                <a:lnTo>
                  <a:pt x="3129" y="2287"/>
                </a:lnTo>
                <a:lnTo>
                  <a:pt x="3117" y="2313"/>
                </a:lnTo>
                <a:lnTo>
                  <a:pt x="3106" y="2340"/>
                </a:lnTo>
                <a:lnTo>
                  <a:pt x="3094" y="2365"/>
                </a:lnTo>
                <a:lnTo>
                  <a:pt x="3083" y="2388"/>
                </a:lnTo>
                <a:lnTo>
                  <a:pt x="3069" y="2409"/>
                </a:lnTo>
                <a:lnTo>
                  <a:pt x="3056" y="2431"/>
                </a:lnTo>
                <a:lnTo>
                  <a:pt x="3042" y="2450"/>
                </a:lnTo>
                <a:lnTo>
                  <a:pt x="3029" y="2469"/>
                </a:lnTo>
                <a:lnTo>
                  <a:pt x="3015" y="2486"/>
                </a:lnTo>
                <a:lnTo>
                  <a:pt x="3004" y="2502"/>
                </a:lnTo>
                <a:lnTo>
                  <a:pt x="2991" y="2517"/>
                </a:lnTo>
                <a:lnTo>
                  <a:pt x="2979" y="2530"/>
                </a:lnTo>
                <a:lnTo>
                  <a:pt x="2968" y="2542"/>
                </a:lnTo>
                <a:lnTo>
                  <a:pt x="2956" y="2551"/>
                </a:lnTo>
                <a:lnTo>
                  <a:pt x="2944" y="2561"/>
                </a:lnTo>
                <a:lnTo>
                  <a:pt x="2935" y="2569"/>
                </a:lnTo>
                <a:lnTo>
                  <a:pt x="2923" y="2576"/>
                </a:lnTo>
                <a:lnTo>
                  <a:pt x="2914" y="2580"/>
                </a:lnTo>
                <a:lnTo>
                  <a:pt x="2904" y="2584"/>
                </a:lnTo>
                <a:lnTo>
                  <a:pt x="2895" y="2586"/>
                </a:lnTo>
                <a:lnTo>
                  <a:pt x="2887" y="2586"/>
                </a:lnTo>
                <a:lnTo>
                  <a:pt x="2877" y="2586"/>
                </a:lnTo>
                <a:lnTo>
                  <a:pt x="2868" y="2584"/>
                </a:lnTo>
                <a:lnTo>
                  <a:pt x="2858" y="2582"/>
                </a:lnTo>
                <a:lnTo>
                  <a:pt x="2847" y="2578"/>
                </a:lnTo>
                <a:lnTo>
                  <a:pt x="2835" y="2575"/>
                </a:lnTo>
                <a:lnTo>
                  <a:pt x="2824" y="2569"/>
                </a:lnTo>
                <a:lnTo>
                  <a:pt x="2810" y="2561"/>
                </a:lnTo>
                <a:lnTo>
                  <a:pt x="2799" y="2553"/>
                </a:lnTo>
                <a:lnTo>
                  <a:pt x="2785" y="2546"/>
                </a:lnTo>
                <a:lnTo>
                  <a:pt x="2770" y="2536"/>
                </a:lnTo>
                <a:lnTo>
                  <a:pt x="2756" y="2525"/>
                </a:lnTo>
                <a:lnTo>
                  <a:pt x="2741" y="2513"/>
                </a:lnTo>
                <a:lnTo>
                  <a:pt x="2726" y="2500"/>
                </a:lnTo>
                <a:lnTo>
                  <a:pt x="2708" y="2484"/>
                </a:lnTo>
                <a:lnTo>
                  <a:pt x="2693" y="2469"/>
                </a:lnTo>
                <a:lnTo>
                  <a:pt x="2676" y="2452"/>
                </a:lnTo>
                <a:lnTo>
                  <a:pt x="2662" y="2429"/>
                </a:lnTo>
                <a:lnTo>
                  <a:pt x="2651" y="2406"/>
                </a:lnTo>
                <a:lnTo>
                  <a:pt x="2639" y="2383"/>
                </a:lnTo>
                <a:lnTo>
                  <a:pt x="2628" y="2360"/>
                </a:lnTo>
                <a:lnTo>
                  <a:pt x="2618" y="2338"/>
                </a:lnTo>
                <a:lnTo>
                  <a:pt x="2610" y="2317"/>
                </a:lnTo>
                <a:lnTo>
                  <a:pt x="2601" y="2296"/>
                </a:lnTo>
                <a:lnTo>
                  <a:pt x="2595" y="2277"/>
                </a:lnTo>
                <a:lnTo>
                  <a:pt x="2587" y="2258"/>
                </a:lnTo>
                <a:lnTo>
                  <a:pt x="2582" y="2239"/>
                </a:lnTo>
                <a:lnTo>
                  <a:pt x="2578" y="2221"/>
                </a:lnTo>
                <a:lnTo>
                  <a:pt x="2574" y="2204"/>
                </a:lnTo>
                <a:lnTo>
                  <a:pt x="2570" y="2187"/>
                </a:lnTo>
                <a:lnTo>
                  <a:pt x="2568" y="2169"/>
                </a:lnTo>
                <a:lnTo>
                  <a:pt x="2566" y="2154"/>
                </a:lnTo>
                <a:lnTo>
                  <a:pt x="2566" y="2139"/>
                </a:lnTo>
                <a:lnTo>
                  <a:pt x="2566" y="2118"/>
                </a:lnTo>
                <a:lnTo>
                  <a:pt x="2568" y="2097"/>
                </a:lnTo>
                <a:lnTo>
                  <a:pt x="2570" y="2075"/>
                </a:lnTo>
                <a:lnTo>
                  <a:pt x="2572" y="2054"/>
                </a:lnTo>
                <a:lnTo>
                  <a:pt x="2578" y="2010"/>
                </a:lnTo>
                <a:lnTo>
                  <a:pt x="2582" y="1989"/>
                </a:lnTo>
                <a:lnTo>
                  <a:pt x="2586" y="1968"/>
                </a:lnTo>
                <a:lnTo>
                  <a:pt x="2589" y="1937"/>
                </a:lnTo>
                <a:lnTo>
                  <a:pt x="2595" y="1906"/>
                </a:lnTo>
                <a:lnTo>
                  <a:pt x="2599" y="1876"/>
                </a:lnTo>
                <a:lnTo>
                  <a:pt x="2605" y="1841"/>
                </a:lnTo>
                <a:lnTo>
                  <a:pt x="2610" y="1807"/>
                </a:lnTo>
                <a:lnTo>
                  <a:pt x="2616" y="1772"/>
                </a:lnTo>
                <a:lnTo>
                  <a:pt x="2620" y="1734"/>
                </a:lnTo>
                <a:lnTo>
                  <a:pt x="2626" y="1695"/>
                </a:lnTo>
                <a:lnTo>
                  <a:pt x="2632" y="1657"/>
                </a:lnTo>
                <a:lnTo>
                  <a:pt x="2635" y="1615"/>
                </a:lnTo>
                <a:lnTo>
                  <a:pt x="2641" y="1572"/>
                </a:lnTo>
                <a:lnTo>
                  <a:pt x="2647" y="1530"/>
                </a:lnTo>
                <a:lnTo>
                  <a:pt x="2651" y="1484"/>
                </a:lnTo>
                <a:lnTo>
                  <a:pt x="2657" y="1438"/>
                </a:lnTo>
                <a:lnTo>
                  <a:pt x="2662" y="1390"/>
                </a:lnTo>
                <a:lnTo>
                  <a:pt x="2666" y="1342"/>
                </a:lnTo>
                <a:lnTo>
                  <a:pt x="2676" y="1237"/>
                </a:lnTo>
                <a:lnTo>
                  <a:pt x="2683" y="1131"/>
                </a:lnTo>
                <a:lnTo>
                  <a:pt x="2691" y="1027"/>
                </a:lnTo>
                <a:lnTo>
                  <a:pt x="2695" y="924"/>
                </a:lnTo>
                <a:lnTo>
                  <a:pt x="2699" y="820"/>
                </a:lnTo>
                <a:lnTo>
                  <a:pt x="2701" y="718"/>
                </a:lnTo>
                <a:lnTo>
                  <a:pt x="2703" y="617"/>
                </a:lnTo>
                <a:lnTo>
                  <a:pt x="2703" y="515"/>
                </a:lnTo>
                <a:lnTo>
                  <a:pt x="2703" y="499"/>
                </a:lnTo>
                <a:lnTo>
                  <a:pt x="2703" y="484"/>
                </a:lnTo>
                <a:lnTo>
                  <a:pt x="2699" y="471"/>
                </a:lnTo>
                <a:lnTo>
                  <a:pt x="2697" y="457"/>
                </a:lnTo>
                <a:lnTo>
                  <a:pt x="2693" y="446"/>
                </a:lnTo>
                <a:lnTo>
                  <a:pt x="2689" y="436"/>
                </a:lnTo>
                <a:lnTo>
                  <a:pt x="2683" y="426"/>
                </a:lnTo>
                <a:lnTo>
                  <a:pt x="2678" y="419"/>
                </a:lnTo>
                <a:lnTo>
                  <a:pt x="2670" y="411"/>
                </a:lnTo>
                <a:lnTo>
                  <a:pt x="2662" y="403"/>
                </a:lnTo>
                <a:lnTo>
                  <a:pt x="2655" y="398"/>
                </a:lnTo>
                <a:lnTo>
                  <a:pt x="2645" y="394"/>
                </a:lnTo>
                <a:lnTo>
                  <a:pt x="2635" y="390"/>
                </a:lnTo>
                <a:lnTo>
                  <a:pt x="2626" y="388"/>
                </a:lnTo>
                <a:lnTo>
                  <a:pt x="2614" y="386"/>
                </a:lnTo>
                <a:lnTo>
                  <a:pt x="2603" y="386"/>
                </a:lnTo>
                <a:lnTo>
                  <a:pt x="2572" y="386"/>
                </a:lnTo>
                <a:lnTo>
                  <a:pt x="2539" y="386"/>
                </a:lnTo>
                <a:lnTo>
                  <a:pt x="2507" y="386"/>
                </a:lnTo>
                <a:lnTo>
                  <a:pt x="2472" y="388"/>
                </a:lnTo>
                <a:lnTo>
                  <a:pt x="2436" y="388"/>
                </a:lnTo>
                <a:lnTo>
                  <a:pt x="2397" y="390"/>
                </a:lnTo>
                <a:lnTo>
                  <a:pt x="2357" y="392"/>
                </a:lnTo>
                <a:lnTo>
                  <a:pt x="2317" y="394"/>
                </a:lnTo>
                <a:lnTo>
                  <a:pt x="2275" y="396"/>
                </a:lnTo>
                <a:lnTo>
                  <a:pt x="2230" y="398"/>
                </a:lnTo>
                <a:lnTo>
                  <a:pt x="2186" y="400"/>
                </a:lnTo>
                <a:lnTo>
                  <a:pt x="2140" y="403"/>
                </a:lnTo>
                <a:lnTo>
                  <a:pt x="2090" y="405"/>
                </a:lnTo>
                <a:lnTo>
                  <a:pt x="2042" y="409"/>
                </a:lnTo>
                <a:lnTo>
                  <a:pt x="1990" y="413"/>
                </a:lnTo>
                <a:lnTo>
                  <a:pt x="1939" y="417"/>
                </a:lnTo>
                <a:lnTo>
                  <a:pt x="1885" y="421"/>
                </a:lnTo>
                <a:lnTo>
                  <a:pt x="1829" y="425"/>
                </a:lnTo>
                <a:lnTo>
                  <a:pt x="1773" y="428"/>
                </a:lnTo>
                <a:lnTo>
                  <a:pt x="1714" y="434"/>
                </a:lnTo>
                <a:lnTo>
                  <a:pt x="1654" y="438"/>
                </a:lnTo>
                <a:lnTo>
                  <a:pt x="1593" y="444"/>
                </a:lnTo>
                <a:lnTo>
                  <a:pt x="1532" y="450"/>
                </a:lnTo>
                <a:lnTo>
                  <a:pt x="1468" y="455"/>
                </a:lnTo>
                <a:lnTo>
                  <a:pt x="1403" y="461"/>
                </a:lnTo>
                <a:lnTo>
                  <a:pt x="1336" y="467"/>
                </a:lnTo>
                <a:lnTo>
                  <a:pt x="1267" y="473"/>
                </a:lnTo>
                <a:lnTo>
                  <a:pt x="1198" y="480"/>
                </a:lnTo>
                <a:lnTo>
                  <a:pt x="1127" y="486"/>
                </a:lnTo>
                <a:lnTo>
                  <a:pt x="1054" y="494"/>
                </a:lnTo>
                <a:lnTo>
                  <a:pt x="979" y="501"/>
                </a:lnTo>
                <a:lnTo>
                  <a:pt x="904" y="509"/>
                </a:lnTo>
                <a:lnTo>
                  <a:pt x="875" y="511"/>
                </a:lnTo>
                <a:lnTo>
                  <a:pt x="846" y="515"/>
                </a:lnTo>
                <a:lnTo>
                  <a:pt x="818" y="517"/>
                </a:lnTo>
                <a:lnTo>
                  <a:pt x="791" y="519"/>
                </a:lnTo>
                <a:lnTo>
                  <a:pt x="764" y="522"/>
                </a:lnTo>
                <a:lnTo>
                  <a:pt x="739" y="524"/>
                </a:lnTo>
                <a:lnTo>
                  <a:pt x="712" y="526"/>
                </a:lnTo>
                <a:lnTo>
                  <a:pt x="689" y="528"/>
                </a:lnTo>
                <a:lnTo>
                  <a:pt x="664" y="530"/>
                </a:lnTo>
                <a:lnTo>
                  <a:pt x="643" y="532"/>
                </a:lnTo>
                <a:lnTo>
                  <a:pt x="620" y="534"/>
                </a:lnTo>
                <a:lnTo>
                  <a:pt x="599" y="536"/>
                </a:lnTo>
                <a:lnTo>
                  <a:pt x="578" y="538"/>
                </a:lnTo>
                <a:lnTo>
                  <a:pt x="558" y="538"/>
                </a:lnTo>
                <a:lnTo>
                  <a:pt x="539" y="540"/>
                </a:lnTo>
                <a:lnTo>
                  <a:pt x="520" y="542"/>
                </a:lnTo>
                <a:lnTo>
                  <a:pt x="503" y="544"/>
                </a:lnTo>
                <a:lnTo>
                  <a:pt x="485" y="544"/>
                </a:lnTo>
                <a:lnTo>
                  <a:pt x="470" y="545"/>
                </a:lnTo>
                <a:lnTo>
                  <a:pt x="455" y="545"/>
                </a:lnTo>
                <a:lnTo>
                  <a:pt x="439" y="547"/>
                </a:lnTo>
                <a:lnTo>
                  <a:pt x="426" y="547"/>
                </a:lnTo>
                <a:lnTo>
                  <a:pt x="412" y="547"/>
                </a:lnTo>
                <a:lnTo>
                  <a:pt x="401" y="549"/>
                </a:lnTo>
                <a:lnTo>
                  <a:pt x="389" y="549"/>
                </a:lnTo>
                <a:lnTo>
                  <a:pt x="378" y="549"/>
                </a:lnTo>
                <a:lnTo>
                  <a:pt x="368" y="551"/>
                </a:lnTo>
                <a:lnTo>
                  <a:pt x="359" y="551"/>
                </a:lnTo>
                <a:lnTo>
                  <a:pt x="351" y="551"/>
                </a:lnTo>
                <a:lnTo>
                  <a:pt x="341" y="551"/>
                </a:lnTo>
                <a:lnTo>
                  <a:pt x="336" y="551"/>
                </a:lnTo>
                <a:lnTo>
                  <a:pt x="328" y="551"/>
                </a:lnTo>
                <a:lnTo>
                  <a:pt x="297" y="551"/>
                </a:lnTo>
                <a:lnTo>
                  <a:pt x="267" y="547"/>
                </a:lnTo>
                <a:lnTo>
                  <a:pt x="238" y="544"/>
                </a:lnTo>
                <a:lnTo>
                  <a:pt x="207" y="538"/>
                </a:lnTo>
                <a:lnTo>
                  <a:pt x="178" y="530"/>
                </a:lnTo>
                <a:lnTo>
                  <a:pt x="151" y="521"/>
                </a:lnTo>
                <a:lnTo>
                  <a:pt x="125" y="509"/>
                </a:lnTo>
                <a:lnTo>
                  <a:pt x="100" y="496"/>
                </a:lnTo>
                <a:lnTo>
                  <a:pt x="88" y="492"/>
                </a:lnTo>
                <a:lnTo>
                  <a:pt x="78" y="486"/>
                </a:lnTo>
                <a:lnTo>
                  <a:pt x="67" y="482"/>
                </a:lnTo>
                <a:lnTo>
                  <a:pt x="57" y="476"/>
                </a:lnTo>
                <a:lnTo>
                  <a:pt x="50" y="471"/>
                </a:lnTo>
                <a:lnTo>
                  <a:pt x="40" y="465"/>
                </a:lnTo>
                <a:lnTo>
                  <a:pt x="32" y="461"/>
                </a:lnTo>
                <a:lnTo>
                  <a:pt x="27" y="455"/>
                </a:lnTo>
                <a:lnTo>
                  <a:pt x="21" y="450"/>
                </a:lnTo>
                <a:lnTo>
                  <a:pt x="15" y="442"/>
                </a:lnTo>
                <a:lnTo>
                  <a:pt x="11" y="436"/>
                </a:lnTo>
                <a:lnTo>
                  <a:pt x="7" y="430"/>
                </a:lnTo>
                <a:lnTo>
                  <a:pt x="4" y="425"/>
                </a:lnTo>
                <a:lnTo>
                  <a:pt x="2" y="417"/>
                </a:lnTo>
                <a:lnTo>
                  <a:pt x="0" y="411"/>
                </a:lnTo>
                <a:lnTo>
                  <a:pt x="0" y="403"/>
                </a:lnTo>
                <a:lnTo>
                  <a:pt x="0" y="402"/>
                </a:lnTo>
                <a:lnTo>
                  <a:pt x="2" y="398"/>
                </a:lnTo>
                <a:lnTo>
                  <a:pt x="2" y="396"/>
                </a:lnTo>
                <a:lnTo>
                  <a:pt x="4" y="394"/>
                </a:lnTo>
                <a:lnTo>
                  <a:pt x="6" y="390"/>
                </a:lnTo>
                <a:lnTo>
                  <a:pt x="9" y="388"/>
                </a:lnTo>
                <a:lnTo>
                  <a:pt x="11" y="386"/>
                </a:lnTo>
                <a:lnTo>
                  <a:pt x="15" y="382"/>
                </a:lnTo>
                <a:lnTo>
                  <a:pt x="19" y="380"/>
                </a:lnTo>
                <a:lnTo>
                  <a:pt x="25" y="378"/>
                </a:lnTo>
                <a:lnTo>
                  <a:pt x="29" y="377"/>
                </a:lnTo>
                <a:lnTo>
                  <a:pt x="34" y="375"/>
                </a:lnTo>
                <a:lnTo>
                  <a:pt x="42" y="373"/>
                </a:lnTo>
                <a:lnTo>
                  <a:pt x="48" y="371"/>
                </a:lnTo>
                <a:lnTo>
                  <a:pt x="55" y="367"/>
                </a:lnTo>
                <a:lnTo>
                  <a:pt x="63" y="365"/>
                </a:lnTo>
                <a:lnTo>
                  <a:pt x="71" y="363"/>
                </a:lnTo>
                <a:lnTo>
                  <a:pt x="80" y="361"/>
                </a:lnTo>
                <a:lnTo>
                  <a:pt x="88" y="359"/>
                </a:lnTo>
                <a:lnTo>
                  <a:pt x="98" y="357"/>
                </a:lnTo>
                <a:lnTo>
                  <a:pt x="109" y="355"/>
                </a:lnTo>
                <a:lnTo>
                  <a:pt x="119" y="354"/>
                </a:lnTo>
                <a:lnTo>
                  <a:pt x="130" y="352"/>
                </a:lnTo>
                <a:lnTo>
                  <a:pt x="142" y="352"/>
                </a:lnTo>
                <a:lnTo>
                  <a:pt x="155" y="350"/>
                </a:lnTo>
                <a:lnTo>
                  <a:pt x="167" y="348"/>
                </a:lnTo>
                <a:lnTo>
                  <a:pt x="180" y="346"/>
                </a:lnTo>
                <a:lnTo>
                  <a:pt x="196" y="344"/>
                </a:lnTo>
                <a:lnTo>
                  <a:pt x="209" y="342"/>
                </a:lnTo>
                <a:lnTo>
                  <a:pt x="224" y="340"/>
                </a:lnTo>
                <a:lnTo>
                  <a:pt x="240" y="338"/>
                </a:lnTo>
                <a:lnTo>
                  <a:pt x="255" y="336"/>
                </a:lnTo>
                <a:lnTo>
                  <a:pt x="430" y="321"/>
                </a:lnTo>
                <a:lnTo>
                  <a:pt x="601" y="306"/>
                </a:lnTo>
                <a:lnTo>
                  <a:pt x="768" y="290"/>
                </a:lnTo>
                <a:lnTo>
                  <a:pt x="931" y="275"/>
                </a:lnTo>
                <a:lnTo>
                  <a:pt x="1088" y="258"/>
                </a:lnTo>
                <a:lnTo>
                  <a:pt x="1244" y="242"/>
                </a:lnTo>
                <a:lnTo>
                  <a:pt x="1395" y="225"/>
                </a:lnTo>
                <a:lnTo>
                  <a:pt x="1541" y="208"/>
                </a:lnTo>
                <a:lnTo>
                  <a:pt x="1683" y="190"/>
                </a:lnTo>
                <a:lnTo>
                  <a:pt x="1823" y="171"/>
                </a:lnTo>
                <a:lnTo>
                  <a:pt x="1958" y="154"/>
                </a:lnTo>
                <a:lnTo>
                  <a:pt x="2086" y="135"/>
                </a:lnTo>
                <a:lnTo>
                  <a:pt x="2213" y="115"/>
                </a:lnTo>
                <a:lnTo>
                  <a:pt x="2336" y="96"/>
                </a:lnTo>
                <a:lnTo>
                  <a:pt x="2453" y="75"/>
                </a:lnTo>
                <a:lnTo>
                  <a:pt x="2566" y="54"/>
                </a:lnTo>
                <a:lnTo>
                  <a:pt x="2599" y="48"/>
                </a:lnTo>
                <a:lnTo>
                  <a:pt x="2630" y="41"/>
                </a:lnTo>
                <a:lnTo>
                  <a:pt x="2660" y="35"/>
                </a:lnTo>
                <a:lnTo>
                  <a:pt x="2689" y="31"/>
                </a:lnTo>
                <a:lnTo>
                  <a:pt x="2718" y="25"/>
                </a:lnTo>
                <a:lnTo>
                  <a:pt x="2745" y="21"/>
                </a:lnTo>
                <a:lnTo>
                  <a:pt x="2772" y="16"/>
                </a:lnTo>
                <a:lnTo>
                  <a:pt x="2797" y="14"/>
                </a:lnTo>
                <a:lnTo>
                  <a:pt x="2822" y="10"/>
                </a:lnTo>
                <a:lnTo>
                  <a:pt x="2845" y="6"/>
                </a:lnTo>
                <a:lnTo>
                  <a:pt x="2866" y="4"/>
                </a:lnTo>
                <a:lnTo>
                  <a:pt x="2887" y="2"/>
                </a:lnTo>
                <a:lnTo>
                  <a:pt x="2908" y="2"/>
                </a:lnTo>
                <a:lnTo>
                  <a:pt x="2925" y="0"/>
                </a:lnTo>
                <a:lnTo>
                  <a:pt x="2943" y="0"/>
                </a:lnTo>
                <a:lnTo>
                  <a:pt x="296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00" y="1371600"/>
            <a:ext cx="1480649" cy="1433527"/>
            <a:chOff x="3070712" y="1630348"/>
            <a:chExt cx="1480649" cy="1433527"/>
          </a:xfrm>
          <a:solidFill>
            <a:srgbClr val="00B0F0"/>
          </a:solidFill>
        </p:grpSpPr>
        <p:sp>
          <p:nvSpPr>
            <p:cNvPr id="10" name="Freeform 33"/>
            <p:cNvSpPr>
              <a:spLocks/>
            </p:cNvSpPr>
            <p:nvPr/>
          </p:nvSpPr>
          <p:spPr bwMode="auto">
            <a:xfrm>
              <a:off x="3070712" y="1972829"/>
              <a:ext cx="532168" cy="1091046"/>
            </a:xfrm>
            <a:custGeom>
              <a:avLst/>
              <a:gdLst>
                <a:gd name="T0" fmla="*/ 169 w 1379"/>
                <a:gd name="T1" fmla="*/ 8 h 2676"/>
                <a:gd name="T2" fmla="*/ 260 w 1379"/>
                <a:gd name="T3" fmla="*/ 40 h 2676"/>
                <a:gd name="T4" fmla="*/ 348 w 1379"/>
                <a:gd name="T5" fmla="*/ 100 h 2676"/>
                <a:gd name="T6" fmla="*/ 425 w 1379"/>
                <a:gd name="T7" fmla="*/ 179 h 2676"/>
                <a:gd name="T8" fmla="*/ 467 w 1379"/>
                <a:gd name="T9" fmla="*/ 252 h 2676"/>
                <a:gd name="T10" fmla="*/ 467 w 1379"/>
                <a:gd name="T11" fmla="*/ 344 h 2676"/>
                <a:gd name="T12" fmla="*/ 448 w 1379"/>
                <a:gd name="T13" fmla="*/ 470 h 2676"/>
                <a:gd name="T14" fmla="*/ 434 w 1379"/>
                <a:gd name="T15" fmla="*/ 612 h 2676"/>
                <a:gd name="T16" fmla="*/ 425 w 1379"/>
                <a:gd name="T17" fmla="*/ 816 h 2676"/>
                <a:gd name="T18" fmla="*/ 417 w 1379"/>
                <a:gd name="T19" fmla="*/ 1083 h 2676"/>
                <a:gd name="T20" fmla="*/ 413 w 1379"/>
                <a:gd name="T21" fmla="*/ 1415 h 2676"/>
                <a:gd name="T22" fmla="*/ 411 w 1379"/>
                <a:gd name="T23" fmla="*/ 1810 h 2676"/>
                <a:gd name="T24" fmla="*/ 415 w 1379"/>
                <a:gd name="T25" fmla="*/ 1935 h 2676"/>
                <a:gd name="T26" fmla="*/ 429 w 1379"/>
                <a:gd name="T27" fmla="*/ 1972 h 2676"/>
                <a:gd name="T28" fmla="*/ 455 w 1379"/>
                <a:gd name="T29" fmla="*/ 1981 h 2676"/>
                <a:gd name="T30" fmla="*/ 511 w 1379"/>
                <a:gd name="T31" fmla="*/ 1960 h 2676"/>
                <a:gd name="T32" fmla="*/ 611 w 1379"/>
                <a:gd name="T33" fmla="*/ 1904 h 2676"/>
                <a:gd name="T34" fmla="*/ 753 w 1379"/>
                <a:gd name="T35" fmla="*/ 1816 h 2676"/>
                <a:gd name="T36" fmla="*/ 941 w 1379"/>
                <a:gd name="T37" fmla="*/ 1695 h 2676"/>
                <a:gd name="T38" fmla="*/ 1173 w 1379"/>
                <a:gd name="T39" fmla="*/ 1538 h 2676"/>
                <a:gd name="T40" fmla="*/ 1281 w 1379"/>
                <a:gd name="T41" fmla="*/ 1472 h 2676"/>
                <a:gd name="T42" fmla="*/ 1331 w 1379"/>
                <a:gd name="T43" fmla="*/ 1449 h 2676"/>
                <a:gd name="T44" fmla="*/ 1358 w 1379"/>
                <a:gd name="T45" fmla="*/ 1444 h 2676"/>
                <a:gd name="T46" fmla="*/ 1379 w 1379"/>
                <a:gd name="T47" fmla="*/ 1463 h 2676"/>
                <a:gd name="T48" fmla="*/ 1369 w 1379"/>
                <a:gd name="T49" fmla="*/ 1511 h 2676"/>
                <a:gd name="T50" fmla="*/ 1333 w 1379"/>
                <a:gd name="T51" fmla="*/ 1567 h 2676"/>
                <a:gd name="T52" fmla="*/ 1243 w 1379"/>
                <a:gd name="T53" fmla="*/ 1664 h 2676"/>
                <a:gd name="T54" fmla="*/ 1008 w 1379"/>
                <a:gd name="T55" fmla="*/ 1902 h 2676"/>
                <a:gd name="T56" fmla="*/ 809 w 1379"/>
                <a:gd name="T57" fmla="*/ 2106 h 2676"/>
                <a:gd name="T58" fmla="*/ 642 w 1379"/>
                <a:gd name="T59" fmla="*/ 2279 h 2676"/>
                <a:gd name="T60" fmla="*/ 509 w 1379"/>
                <a:gd name="T61" fmla="*/ 2417 h 2676"/>
                <a:gd name="T62" fmla="*/ 413 w 1379"/>
                <a:gd name="T63" fmla="*/ 2524 h 2676"/>
                <a:gd name="T64" fmla="*/ 335 w 1379"/>
                <a:gd name="T65" fmla="*/ 2611 h 2676"/>
                <a:gd name="T66" fmla="*/ 262 w 1379"/>
                <a:gd name="T67" fmla="*/ 2663 h 2676"/>
                <a:gd name="T68" fmla="*/ 200 w 1379"/>
                <a:gd name="T69" fmla="*/ 2676 h 2676"/>
                <a:gd name="T70" fmla="*/ 146 w 1379"/>
                <a:gd name="T71" fmla="*/ 2657 h 2676"/>
                <a:gd name="T72" fmla="*/ 100 w 1379"/>
                <a:gd name="T73" fmla="*/ 2609 h 2676"/>
                <a:gd name="T74" fmla="*/ 54 w 1379"/>
                <a:gd name="T75" fmla="*/ 2511 h 2676"/>
                <a:gd name="T76" fmla="*/ 20 w 1379"/>
                <a:gd name="T77" fmla="*/ 2403 h 2676"/>
                <a:gd name="T78" fmla="*/ 6 w 1379"/>
                <a:gd name="T79" fmla="*/ 2315 h 2676"/>
                <a:gd name="T80" fmla="*/ 22 w 1379"/>
                <a:gd name="T81" fmla="*/ 2215 h 2676"/>
                <a:gd name="T82" fmla="*/ 54 w 1379"/>
                <a:gd name="T83" fmla="*/ 2123 h 2676"/>
                <a:gd name="T84" fmla="*/ 72 w 1379"/>
                <a:gd name="T85" fmla="*/ 2020 h 2676"/>
                <a:gd name="T86" fmla="*/ 83 w 1379"/>
                <a:gd name="T87" fmla="*/ 1868 h 2676"/>
                <a:gd name="T88" fmla="*/ 95 w 1379"/>
                <a:gd name="T89" fmla="*/ 1714 h 2676"/>
                <a:gd name="T90" fmla="*/ 104 w 1379"/>
                <a:gd name="T91" fmla="*/ 1540 h 2676"/>
                <a:gd name="T92" fmla="*/ 112 w 1379"/>
                <a:gd name="T93" fmla="*/ 1332 h 2676"/>
                <a:gd name="T94" fmla="*/ 116 w 1379"/>
                <a:gd name="T95" fmla="*/ 1092 h 2676"/>
                <a:gd name="T96" fmla="*/ 118 w 1379"/>
                <a:gd name="T97" fmla="*/ 818 h 2676"/>
                <a:gd name="T98" fmla="*/ 114 w 1379"/>
                <a:gd name="T99" fmla="*/ 566 h 2676"/>
                <a:gd name="T100" fmla="*/ 93 w 1379"/>
                <a:gd name="T101" fmla="*/ 388 h 2676"/>
                <a:gd name="T102" fmla="*/ 54 w 1379"/>
                <a:gd name="T103" fmla="*/ 250 h 2676"/>
                <a:gd name="T104" fmla="*/ 10 w 1379"/>
                <a:gd name="T105" fmla="*/ 140 h 2676"/>
                <a:gd name="T106" fmla="*/ 4 w 1379"/>
                <a:gd name="T107" fmla="*/ 62 h 2676"/>
                <a:gd name="T108" fmla="*/ 31 w 1379"/>
                <a:gd name="T109" fmla="*/ 19 h 2676"/>
                <a:gd name="T110" fmla="*/ 85 w 1379"/>
                <a:gd name="T111" fmla="*/ 2 h 26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9"/>
                <a:gd name="T169" fmla="*/ 0 h 2676"/>
                <a:gd name="T170" fmla="*/ 1379 w 1379"/>
                <a:gd name="T171" fmla="*/ 2676 h 26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9" h="2676">
                  <a:moveTo>
                    <a:pt x="96" y="0"/>
                  </a:moveTo>
                  <a:lnTo>
                    <a:pt x="112" y="2"/>
                  </a:lnTo>
                  <a:lnTo>
                    <a:pt x="125" y="2"/>
                  </a:lnTo>
                  <a:lnTo>
                    <a:pt x="141" y="4"/>
                  </a:lnTo>
                  <a:lnTo>
                    <a:pt x="156" y="6"/>
                  </a:lnTo>
                  <a:lnTo>
                    <a:pt x="169" y="8"/>
                  </a:lnTo>
                  <a:lnTo>
                    <a:pt x="185" y="12"/>
                  </a:lnTo>
                  <a:lnTo>
                    <a:pt x="200" y="15"/>
                  </a:lnTo>
                  <a:lnTo>
                    <a:pt x="215" y="21"/>
                  </a:lnTo>
                  <a:lnTo>
                    <a:pt x="229" y="27"/>
                  </a:lnTo>
                  <a:lnTo>
                    <a:pt x="244" y="33"/>
                  </a:lnTo>
                  <a:lnTo>
                    <a:pt x="260" y="40"/>
                  </a:lnTo>
                  <a:lnTo>
                    <a:pt x="273" y="48"/>
                  </a:lnTo>
                  <a:lnTo>
                    <a:pt x="288" y="56"/>
                  </a:lnTo>
                  <a:lnTo>
                    <a:pt x="304" y="65"/>
                  </a:lnTo>
                  <a:lnTo>
                    <a:pt x="317" y="75"/>
                  </a:lnTo>
                  <a:lnTo>
                    <a:pt x="333" y="86"/>
                  </a:lnTo>
                  <a:lnTo>
                    <a:pt x="348" y="100"/>
                  </a:lnTo>
                  <a:lnTo>
                    <a:pt x="363" y="113"/>
                  </a:lnTo>
                  <a:lnTo>
                    <a:pt x="379" y="127"/>
                  </a:lnTo>
                  <a:lnTo>
                    <a:pt x="392" y="140"/>
                  </a:lnTo>
                  <a:lnTo>
                    <a:pt x="404" y="152"/>
                  </a:lnTo>
                  <a:lnTo>
                    <a:pt x="415" y="165"/>
                  </a:lnTo>
                  <a:lnTo>
                    <a:pt x="425" y="179"/>
                  </a:lnTo>
                  <a:lnTo>
                    <a:pt x="434" y="190"/>
                  </a:lnTo>
                  <a:lnTo>
                    <a:pt x="442" y="204"/>
                  </a:lnTo>
                  <a:lnTo>
                    <a:pt x="450" y="215"/>
                  </a:lnTo>
                  <a:lnTo>
                    <a:pt x="455" y="229"/>
                  </a:lnTo>
                  <a:lnTo>
                    <a:pt x="461" y="240"/>
                  </a:lnTo>
                  <a:lnTo>
                    <a:pt x="467" y="252"/>
                  </a:lnTo>
                  <a:lnTo>
                    <a:pt x="469" y="265"/>
                  </a:lnTo>
                  <a:lnTo>
                    <a:pt x="473" y="277"/>
                  </a:lnTo>
                  <a:lnTo>
                    <a:pt x="473" y="290"/>
                  </a:lnTo>
                  <a:lnTo>
                    <a:pt x="471" y="307"/>
                  </a:lnTo>
                  <a:lnTo>
                    <a:pt x="469" y="325"/>
                  </a:lnTo>
                  <a:lnTo>
                    <a:pt x="467" y="344"/>
                  </a:lnTo>
                  <a:lnTo>
                    <a:pt x="465" y="363"/>
                  </a:lnTo>
                  <a:lnTo>
                    <a:pt x="461" y="384"/>
                  </a:lnTo>
                  <a:lnTo>
                    <a:pt x="459" y="407"/>
                  </a:lnTo>
                  <a:lnTo>
                    <a:pt x="455" y="430"/>
                  </a:lnTo>
                  <a:lnTo>
                    <a:pt x="452" y="453"/>
                  </a:lnTo>
                  <a:lnTo>
                    <a:pt x="448" y="470"/>
                  </a:lnTo>
                  <a:lnTo>
                    <a:pt x="446" y="490"/>
                  </a:lnTo>
                  <a:lnTo>
                    <a:pt x="444" y="511"/>
                  </a:lnTo>
                  <a:lnTo>
                    <a:pt x="442" y="534"/>
                  </a:lnTo>
                  <a:lnTo>
                    <a:pt x="440" y="559"/>
                  </a:lnTo>
                  <a:lnTo>
                    <a:pt x="436" y="584"/>
                  </a:lnTo>
                  <a:lnTo>
                    <a:pt x="434" y="612"/>
                  </a:lnTo>
                  <a:lnTo>
                    <a:pt x="432" y="641"/>
                  </a:lnTo>
                  <a:lnTo>
                    <a:pt x="431" y="674"/>
                  </a:lnTo>
                  <a:lnTo>
                    <a:pt x="431" y="707"/>
                  </a:lnTo>
                  <a:lnTo>
                    <a:pt x="429" y="741"/>
                  </a:lnTo>
                  <a:lnTo>
                    <a:pt x="427" y="778"/>
                  </a:lnTo>
                  <a:lnTo>
                    <a:pt x="425" y="816"/>
                  </a:lnTo>
                  <a:lnTo>
                    <a:pt x="423" y="856"/>
                  </a:lnTo>
                  <a:lnTo>
                    <a:pt x="423" y="898"/>
                  </a:lnTo>
                  <a:lnTo>
                    <a:pt x="421" y="943"/>
                  </a:lnTo>
                  <a:lnTo>
                    <a:pt x="419" y="987"/>
                  </a:lnTo>
                  <a:lnTo>
                    <a:pt x="419" y="1035"/>
                  </a:lnTo>
                  <a:lnTo>
                    <a:pt x="417" y="1083"/>
                  </a:lnTo>
                  <a:lnTo>
                    <a:pt x="417" y="1135"/>
                  </a:lnTo>
                  <a:lnTo>
                    <a:pt x="415" y="1186"/>
                  </a:lnTo>
                  <a:lnTo>
                    <a:pt x="415" y="1242"/>
                  </a:lnTo>
                  <a:lnTo>
                    <a:pt x="415" y="1298"/>
                  </a:lnTo>
                  <a:lnTo>
                    <a:pt x="413" y="1355"/>
                  </a:lnTo>
                  <a:lnTo>
                    <a:pt x="413" y="1415"/>
                  </a:lnTo>
                  <a:lnTo>
                    <a:pt x="413" y="1476"/>
                  </a:lnTo>
                  <a:lnTo>
                    <a:pt x="413" y="1540"/>
                  </a:lnTo>
                  <a:lnTo>
                    <a:pt x="411" y="1605"/>
                  </a:lnTo>
                  <a:lnTo>
                    <a:pt x="411" y="1672"/>
                  </a:lnTo>
                  <a:lnTo>
                    <a:pt x="411" y="1739"/>
                  </a:lnTo>
                  <a:lnTo>
                    <a:pt x="411" y="1810"/>
                  </a:lnTo>
                  <a:lnTo>
                    <a:pt x="411" y="1883"/>
                  </a:lnTo>
                  <a:lnTo>
                    <a:pt x="411" y="1895"/>
                  </a:lnTo>
                  <a:lnTo>
                    <a:pt x="411" y="1906"/>
                  </a:lnTo>
                  <a:lnTo>
                    <a:pt x="413" y="1916"/>
                  </a:lnTo>
                  <a:lnTo>
                    <a:pt x="413" y="1925"/>
                  </a:lnTo>
                  <a:lnTo>
                    <a:pt x="415" y="1935"/>
                  </a:lnTo>
                  <a:lnTo>
                    <a:pt x="417" y="1943"/>
                  </a:lnTo>
                  <a:lnTo>
                    <a:pt x="419" y="1950"/>
                  </a:lnTo>
                  <a:lnTo>
                    <a:pt x="421" y="1956"/>
                  </a:lnTo>
                  <a:lnTo>
                    <a:pt x="423" y="1962"/>
                  </a:lnTo>
                  <a:lnTo>
                    <a:pt x="427" y="1968"/>
                  </a:lnTo>
                  <a:lnTo>
                    <a:pt x="429" y="1972"/>
                  </a:lnTo>
                  <a:lnTo>
                    <a:pt x="432" y="1975"/>
                  </a:lnTo>
                  <a:lnTo>
                    <a:pt x="436" y="1977"/>
                  </a:lnTo>
                  <a:lnTo>
                    <a:pt x="442" y="1979"/>
                  </a:lnTo>
                  <a:lnTo>
                    <a:pt x="446" y="1981"/>
                  </a:lnTo>
                  <a:lnTo>
                    <a:pt x="452" y="1981"/>
                  </a:lnTo>
                  <a:lnTo>
                    <a:pt x="455" y="1981"/>
                  </a:lnTo>
                  <a:lnTo>
                    <a:pt x="461" y="1979"/>
                  </a:lnTo>
                  <a:lnTo>
                    <a:pt x="469" y="1977"/>
                  </a:lnTo>
                  <a:lnTo>
                    <a:pt x="478" y="1973"/>
                  </a:lnTo>
                  <a:lnTo>
                    <a:pt x="488" y="1970"/>
                  </a:lnTo>
                  <a:lnTo>
                    <a:pt x="498" y="1966"/>
                  </a:lnTo>
                  <a:lnTo>
                    <a:pt x="511" y="1960"/>
                  </a:lnTo>
                  <a:lnTo>
                    <a:pt x="525" y="1952"/>
                  </a:lnTo>
                  <a:lnTo>
                    <a:pt x="540" y="1945"/>
                  </a:lnTo>
                  <a:lnTo>
                    <a:pt x="555" y="1935"/>
                  </a:lnTo>
                  <a:lnTo>
                    <a:pt x="573" y="1925"/>
                  </a:lnTo>
                  <a:lnTo>
                    <a:pt x="590" y="1916"/>
                  </a:lnTo>
                  <a:lnTo>
                    <a:pt x="611" y="1904"/>
                  </a:lnTo>
                  <a:lnTo>
                    <a:pt x="630" y="1893"/>
                  </a:lnTo>
                  <a:lnTo>
                    <a:pt x="653" y="1879"/>
                  </a:lnTo>
                  <a:lnTo>
                    <a:pt x="676" y="1864"/>
                  </a:lnTo>
                  <a:lnTo>
                    <a:pt x="701" y="1849"/>
                  </a:lnTo>
                  <a:lnTo>
                    <a:pt x="726" y="1833"/>
                  </a:lnTo>
                  <a:lnTo>
                    <a:pt x="753" y="1816"/>
                  </a:lnTo>
                  <a:lnTo>
                    <a:pt x="782" y="1799"/>
                  </a:lnTo>
                  <a:lnTo>
                    <a:pt x="811" y="1780"/>
                  </a:lnTo>
                  <a:lnTo>
                    <a:pt x="841" y="1760"/>
                  </a:lnTo>
                  <a:lnTo>
                    <a:pt x="874" y="1739"/>
                  </a:lnTo>
                  <a:lnTo>
                    <a:pt x="907" y="1718"/>
                  </a:lnTo>
                  <a:lnTo>
                    <a:pt x="941" y="1695"/>
                  </a:lnTo>
                  <a:lnTo>
                    <a:pt x="978" y="1670"/>
                  </a:lnTo>
                  <a:lnTo>
                    <a:pt x="1014" y="1647"/>
                  </a:lnTo>
                  <a:lnTo>
                    <a:pt x="1052" y="1620"/>
                  </a:lnTo>
                  <a:lnTo>
                    <a:pt x="1091" y="1595"/>
                  </a:lnTo>
                  <a:lnTo>
                    <a:pt x="1131" y="1567"/>
                  </a:lnTo>
                  <a:lnTo>
                    <a:pt x="1173" y="1538"/>
                  </a:lnTo>
                  <a:lnTo>
                    <a:pt x="1216" y="1509"/>
                  </a:lnTo>
                  <a:lnTo>
                    <a:pt x="1231" y="1501"/>
                  </a:lnTo>
                  <a:lnTo>
                    <a:pt x="1244" y="1494"/>
                  </a:lnTo>
                  <a:lnTo>
                    <a:pt x="1258" y="1486"/>
                  </a:lnTo>
                  <a:lnTo>
                    <a:pt x="1269" y="1478"/>
                  </a:lnTo>
                  <a:lnTo>
                    <a:pt x="1281" y="1472"/>
                  </a:lnTo>
                  <a:lnTo>
                    <a:pt x="1291" y="1469"/>
                  </a:lnTo>
                  <a:lnTo>
                    <a:pt x="1300" y="1463"/>
                  </a:lnTo>
                  <a:lnTo>
                    <a:pt x="1310" y="1459"/>
                  </a:lnTo>
                  <a:lnTo>
                    <a:pt x="1317" y="1455"/>
                  </a:lnTo>
                  <a:lnTo>
                    <a:pt x="1325" y="1451"/>
                  </a:lnTo>
                  <a:lnTo>
                    <a:pt x="1331" y="1449"/>
                  </a:lnTo>
                  <a:lnTo>
                    <a:pt x="1337" y="1447"/>
                  </a:lnTo>
                  <a:lnTo>
                    <a:pt x="1342" y="1446"/>
                  </a:lnTo>
                  <a:lnTo>
                    <a:pt x="1346" y="1444"/>
                  </a:lnTo>
                  <a:lnTo>
                    <a:pt x="1348" y="1444"/>
                  </a:lnTo>
                  <a:lnTo>
                    <a:pt x="1352" y="1444"/>
                  </a:lnTo>
                  <a:lnTo>
                    <a:pt x="1358" y="1444"/>
                  </a:lnTo>
                  <a:lnTo>
                    <a:pt x="1363" y="1446"/>
                  </a:lnTo>
                  <a:lnTo>
                    <a:pt x="1367" y="1447"/>
                  </a:lnTo>
                  <a:lnTo>
                    <a:pt x="1371" y="1449"/>
                  </a:lnTo>
                  <a:lnTo>
                    <a:pt x="1375" y="1453"/>
                  </a:lnTo>
                  <a:lnTo>
                    <a:pt x="1377" y="1457"/>
                  </a:lnTo>
                  <a:lnTo>
                    <a:pt x="1379" y="1463"/>
                  </a:lnTo>
                  <a:lnTo>
                    <a:pt x="1379" y="1471"/>
                  </a:lnTo>
                  <a:lnTo>
                    <a:pt x="1379" y="1476"/>
                  </a:lnTo>
                  <a:lnTo>
                    <a:pt x="1379" y="1486"/>
                  </a:lnTo>
                  <a:lnTo>
                    <a:pt x="1377" y="1494"/>
                  </a:lnTo>
                  <a:lnTo>
                    <a:pt x="1373" y="1501"/>
                  </a:lnTo>
                  <a:lnTo>
                    <a:pt x="1369" y="1511"/>
                  </a:lnTo>
                  <a:lnTo>
                    <a:pt x="1365" y="1519"/>
                  </a:lnTo>
                  <a:lnTo>
                    <a:pt x="1360" y="1528"/>
                  </a:lnTo>
                  <a:lnTo>
                    <a:pt x="1354" y="1538"/>
                  </a:lnTo>
                  <a:lnTo>
                    <a:pt x="1348" y="1547"/>
                  </a:lnTo>
                  <a:lnTo>
                    <a:pt x="1340" y="1557"/>
                  </a:lnTo>
                  <a:lnTo>
                    <a:pt x="1333" y="1567"/>
                  </a:lnTo>
                  <a:lnTo>
                    <a:pt x="1325" y="1578"/>
                  </a:lnTo>
                  <a:lnTo>
                    <a:pt x="1315" y="1588"/>
                  </a:lnTo>
                  <a:lnTo>
                    <a:pt x="1306" y="1599"/>
                  </a:lnTo>
                  <a:lnTo>
                    <a:pt x="1294" y="1609"/>
                  </a:lnTo>
                  <a:lnTo>
                    <a:pt x="1285" y="1620"/>
                  </a:lnTo>
                  <a:lnTo>
                    <a:pt x="1243" y="1664"/>
                  </a:lnTo>
                  <a:lnTo>
                    <a:pt x="1200" y="1705"/>
                  </a:lnTo>
                  <a:lnTo>
                    <a:pt x="1160" y="1747"/>
                  </a:lnTo>
                  <a:lnTo>
                    <a:pt x="1122" y="1787"/>
                  </a:lnTo>
                  <a:lnTo>
                    <a:pt x="1083" y="1826"/>
                  </a:lnTo>
                  <a:lnTo>
                    <a:pt x="1045" y="1864"/>
                  </a:lnTo>
                  <a:lnTo>
                    <a:pt x="1008" y="1902"/>
                  </a:lnTo>
                  <a:lnTo>
                    <a:pt x="974" y="1939"/>
                  </a:lnTo>
                  <a:lnTo>
                    <a:pt x="939" y="1973"/>
                  </a:lnTo>
                  <a:lnTo>
                    <a:pt x="905" y="2008"/>
                  </a:lnTo>
                  <a:lnTo>
                    <a:pt x="872" y="2043"/>
                  </a:lnTo>
                  <a:lnTo>
                    <a:pt x="839" y="2075"/>
                  </a:lnTo>
                  <a:lnTo>
                    <a:pt x="809" y="2106"/>
                  </a:lnTo>
                  <a:lnTo>
                    <a:pt x="778" y="2137"/>
                  </a:lnTo>
                  <a:lnTo>
                    <a:pt x="749" y="2167"/>
                  </a:lnTo>
                  <a:lnTo>
                    <a:pt x="720" y="2196"/>
                  </a:lnTo>
                  <a:lnTo>
                    <a:pt x="693" y="2225"/>
                  </a:lnTo>
                  <a:lnTo>
                    <a:pt x="667" y="2252"/>
                  </a:lnTo>
                  <a:lnTo>
                    <a:pt x="642" y="2279"/>
                  </a:lnTo>
                  <a:lnTo>
                    <a:pt x="617" y="2304"/>
                  </a:lnTo>
                  <a:lnTo>
                    <a:pt x="594" y="2329"/>
                  </a:lnTo>
                  <a:lnTo>
                    <a:pt x="571" y="2352"/>
                  </a:lnTo>
                  <a:lnTo>
                    <a:pt x="550" y="2375"/>
                  </a:lnTo>
                  <a:lnTo>
                    <a:pt x="528" y="2396"/>
                  </a:lnTo>
                  <a:lnTo>
                    <a:pt x="509" y="2417"/>
                  </a:lnTo>
                  <a:lnTo>
                    <a:pt x="490" y="2438"/>
                  </a:lnTo>
                  <a:lnTo>
                    <a:pt x="473" y="2455"/>
                  </a:lnTo>
                  <a:lnTo>
                    <a:pt x="457" y="2474"/>
                  </a:lnTo>
                  <a:lnTo>
                    <a:pt x="440" y="2492"/>
                  </a:lnTo>
                  <a:lnTo>
                    <a:pt x="427" y="2509"/>
                  </a:lnTo>
                  <a:lnTo>
                    <a:pt x="413" y="2524"/>
                  </a:lnTo>
                  <a:lnTo>
                    <a:pt x="400" y="2538"/>
                  </a:lnTo>
                  <a:lnTo>
                    <a:pt x="386" y="2555"/>
                  </a:lnTo>
                  <a:lnTo>
                    <a:pt x="373" y="2570"/>
                  </a:lnTo>
                  <a:lnTo>
                    <a:pt x="359" y="2586"/>
                  </a:lnTo>
                  <a:lnTo>
                    <a:pt x="348" y="2599"/>
                  </a:lnTo>
                  <a:lnTo>
                    <a:pt x="335" y="2611"/>
                  </a:lnTo>
                  <a:lnTo>
                    <a:pt x="321" y="2622"/>
                  </a:lnTo>
                  <a:lnTo>
                    <a:pt x="310" y="2634"/>
                  </a:lnTo>
                  <a:lnTo>
                    <a:pt x="296" y="2641"/>
                  </a:lnTo>
                  <a:lnTo>
                    <a:pt x="285" y="2651"/>
                  </a:lnTo>
                  <a:lnTo>
                    <a:pt x="273" y="2657"/>
                  </a:lnTo>
                  <a:lnTo>
                    <a:pt x="262" y="2663"/>
                  </a:lnTo>
                  <a:lnTo>
                    <a:pt x="250" y="2668"/>
                  </a:lnTo>
                  <a:lnTo>
                    <a:pt x="239" y="2672"/>
                  </a:lnTo>
                  <a:lnTo>
                    <a:pt x="229" y="2674"/>
                  </a:lnTo>
                  <a:lnTo>
                    <a:pt x="219" y="2676"/>
                  </a:lnTo>
                  <a:lnTo>
                    <a:pt x="210" y="2676"/>
                  </a:lnTo>
                  <a:lnTo>
                    <a:pt x="200" y="2676"/>
                  </a:lnTo>
                  <a:lnTo>
                    <a:pt x="191" y="2674"/>
                  </a:lnTo>
                  <a:lnTo>
                    <a:pt x="181" y="2672"/>
                  </a:lnTo>
                  <a:lnTo>
                    <a:pt x="171" y="2670"/>
                  </a:lnTo>
                  <a:lnTo>
                    <a:pt x="164" y="2666"/>
                  </a:lnTo>
                  <a:lnTo>
                    <a:pt x="154" y="2663"/>
                  </a:lnTo>
                  <a:lnTo>
                    <a:pt x="146" y="2657"/>
                  </a:lnTo>
                  <a:lnTo>
                    <a:pt x="137" y="2651"/>
                  </a:lnTo>
                  <a:lnTo>
                    <a:pt x="129" y="2643"/>
                  </a:lnTo>
                  <a:lnTo>
                    <a:pt x="121" y="2636"/>
                  </a:lnTo>
                  <a:lnTo>
                    <a:pt x="114" y="2628"/>
                  </a:lnTo>
                  <a:lnTo>
                    <a:pt x="106" y="2618"/>
                  </a:lnTo>
                  <a:lnTo>
                    <a:pt x="100" y="2609"/>
                  </a:lnTo>
                  <a:lnTo>
                    <a:pt x="93" y="2597"/>
                  </a:lnTo>
                  <a:lnTo>
                    <a:pt x="85" y="2584"/>
                  </a:lnTo>
                  <a:lnTo>
                    <a:pt x="79" y="2572"/>
                  </a:lnTo>
                  <a:lnTo>
                    <a:pt x="70" y="2551"/>
                  </a:lnTo>
                  <a:lnTo>
                    <a:pt x="62" y="2530"/>
                  </a:lnTo>
                  <a:lnTo>
                    <a:pt x="54" y="2511"/>
                  </a:lnTo>
                  <a:lnTo>
                    <a:pt x="47" y="2492"/>
                  </a:lnTo>
                  <a:lnTo>
                    <a:pt x="41" y="2473"/>
                  </a:lnTo>
                  <a:lnTo>
                    <a:pt x="35" y="2455"/>
                  </a:lnTo>
                  <a:lnTo>
                    <a:pt x="29" y="2436"/>
                  </a:lnTo>
                  <a:lnTo>
                    <a:pt x="24" y="2419"/>
                  </a:lnTo>
                  <a:lnTo>
                    <a:pt x="20" y="2403"/>
                  </a:lnTo>
                  <a:lnTo>
                    <a:pt x="16" y="2386"/>
                  </a:lnTo>
                  <a:lnTo>
                    <a:pt x="14" y="2371"/>
                  </a:lnTo>
                  <a:lnTo>
                    <a:pt x="10" y="2357"/>
                  </a:lnTo>
                  <a:lnTo>
                    <a:pt x="8" y="2342"/>
                  </a:lnTo>
                  <a:lnTo>
                    <a:pt x="8" y="2329"/>
                  </a:lnTo>
                  <a:lnTo>
                    <a:pt x="6" y="2315"/>
                  </a:lnTo>
                  <a:lnTo>
                    <a:pt x="6" y="2302"/>
                  </a:lnTo>
                  <a:lnTo>
                    <a:pt x="6" y="2284"/>
                  </a:lnTo>
                  <a:lnTo>
                    <a:pt x="8" y="2267"/>
                  </a:lnTo>
                  <a:lnTo>
                    <a:pt x="12" y="2250"/>
                  </a:lnTo>
                  <a:lnTo>
                    <a:pt x="16" y="2233"/>
                  </a:lnTo>
                  <a:lnTo>
                    <a:pt x="22" y="2215"/>
                  </a:lnTo>
                  <a:lnTo>
                    <a:pt x="27" y="2196"/>
                  </a:lnTo>
                  <a:lnTo>
                    <a:pt x="37" y="2177"/>
                  </a:lnTo>
                  <a:lnTo>
                    <a:pt x="47" y="2158"/>
                  </a:lnTo>
                  <a:lnTo>
                    <a:pt x="48" y="2148"/>
                  </a:lnTo>
                  <a:lnTo>
                    <a:pt x="52" y="2137"/>
                  </a:lnTo>
                  <a:lnTo>
                    <a:pt x="54" y="2123"/>
                  </a:lnTo>
                  <a:lnTo>
                    <a:pt x="58" y="2110"/>
                  </a:lnTo>
                  <a:lnTo>
                    <a:pt x="62" y="2094"/>
                  </a:lnTo>
                  <a:lnTo>
                    <a:pt x="64" y="2077"/>
                  </a:lnTo>
                  <a:lnTo>
                    <a:pt x="68" y="2058"/>
                  </a:lnTo>
                  <a:lnTo>
                    <a:pt x="70" y="2039"/>
                  </a:lnTo>
                  <a:lnTo>
                    <a:pt x="72" y="2020"/>
                  </a:lnTo>
                  <a:lnTo>
                    <a:pt x="75" y="1996"/>
                  </a:lnTo>
                  <a:lnTo>
                    <a:pt x="77" y="1973"/>
                  </a:lnTo>
                  <a:lnTo>
                    <a:pt x="79" y="1949"/>
                  </a:lnTo>
                  <a:lnTo>
                    <a:pt x="81" y="1924"/>
                  </a:lnTo>
                  <a:lnTo>
                    <a:pt x="83" y="1895"/>
                  </a:lnTo>
                  <a:lnTo>
                    <a:pt x="83" y="1868"/>
                  </a:lnTo>
                  <a:lnTo>
                    <a:pt x="85" y="1837"/>
                  </a:lnTo>
                  <a:lnTo>
                    <a:pt x="87" y="1814"/>
                  </a:lnTo>
                  <a:lnTo>
                    <a:pt x="89" y="1791"/>
                  </a:lnTo>
                  <a:lnTo>
                    <a:pt x="91" y="1766"/>
                  </a:lnTo>
                  <a:lnTo>
                    <a:pt x="93" y="1741"/>
                  </a:lnTo>
                  <a:lnTo>
                    <a:pt x="95" y="1714"/>
                  </a:lnTo>
                  <a:lnTo>
                    <a:pt x="96" y="1687"/>
                  </a:lnTo>
                  <a:lnTo>
                    <a:pt x="98" y="1661"/>
                  </a:lnTo>
                  <a:lnTo>
                    <a:pt x="100" y="1632"/>
                  </a:lnTo>
                  <a:lnTo>
                    <a:pt x="100" y="1601"/>
                  </a:lnTo>
                  <a:lnTo>
                    <a:pt x="102" y="1570"/>
                  </a:lnTo>
                  <a:lnTo>
                    <a:pt x="104" y="1540"/>
                  </a:lnTo>
                  <a:lnTo>
                    <a:pt x="106" y="1507"/>
                  </a:lnTo>
                  <a:lnTo>
                    <a:pt x="106" y="1474"/>
                  </a:lnTo>
                  <a:lnTo>
                    <a:pt x="108" y="1440"/>
                  </a:lnTo>
                  <a:lnTo>
                    <a:pt x="110" y="1405"/>
                  </a:lnTo>
                  <a:lnTo>
                    <a:pt x="110" y="1369"/>
                  </a:lnTo>
                  <a:lnTo>
                    <a:pt x="112" y="1332"/>
                  </a:lnTo>
                  <a:lnTo>
                    <a:pt x="112" y="1294"/>
                  </a:lnTo>
                  <a:lnTo>
                    <a:pt x="114" y="1256"/>
                  </a:lnTo>
                  <a:lnTo>
                    <a:pt x="114" y="1215"/>
                  </a:lnTo>
                  <a:lnTo>
                    <a:pt x="116" y="1175"/>
                  </a:lnTo>
                  <a:lnTo>
                    <a:pt x="116" y="1135"/>
                  </a:lnTo>
                  <a:lnTo>
                    <a:pt x="116" y="1092"/>
                  </a:lnTo>
                  <a:lnTo>
                    <a:pt x="118" y="1048"/>
                  </a:lnTo>
                  <a:lnTo>
                    <a:pt x="118" y="1004"/>
                  </a:lnTo>
                  <a:lnTo>
                    <a:pt x="118" y="960"/>
                  </a:lnTo>
                  <a:lnTo>
                    <a:pt x="118" y="914"/>
                  </a:lnTo>
                  <a:lnTo>
                    <a:pt x="118" y="866"/>
                  </a:lnTo>
                  <a:lnTo>
                    <a:pt x="118" y="818"/>
                  </a:lnTo>
                  <a:lnTo>
                    <a:pt x="120" y="770"/>
                  </a:lnTo>
                  <a:lnTo>
                    <a:pt x="120" y="720"/>
                  </a:lnTo>
                  <a:lnTo>
                    <a:pt x="120" y="670"/>
                  </a:lnTo>
                  <a:lnTo>
                    <a:pt x="118" y="634"/>
                  </a:lnTo>
                  <a:lnTo>
                    <a:pt x="116" y="601"/>
                  </a:lnTo>
                  <a:lnTo>
                    <a:pt x="114" y="566"/>
                  </a:lnTo>
                  <a:lnTo>
                    <a:pt x="112" y="534"/>
                  </a:lnTo>
                  <a:lnTo>
                    <a:pt x="108" y="503"/>
                  </a:lnTo>
                  <a:lnTo>
                    <a:pt x="104" y="472"/>
                  </a:lnTo>
                  <a:lnTo>
                    <a:pt x="100" y="444"/>
                  </a:lnTo>
                  <a:lnTo>
                    <a:pt x="96" y="417"/>
                  </a:lnTo>
                  <a:lnTo>
                    <a:pt x="93" y="388"/>
                  </a:lnTo>
                  <a:lnTo>
                    <a:pt x="87" y="363"/>
                  </a:lnTo>
                  <a:lnTo>
                    <a:pt x="81" y="338"/>
                  </a:lnTo>
                  <a:lnTo>
                    <a:pt x="75" y="313"/>
                  </a:lnTo>
                  <a:lnTo>
                    <a:pt x="68" y="292"/>
                  </a:lnTo>
                  <a:lnTo>
                    <a:pt x="62" y="269"/>
                  </a:lnTo>
                  <a:lnTo>
                    <a:pt x="54" y="250"/>
                  </a:lnTo>
                  <a:lnTo>
                    <a:pt x="47" y="230"/>
                  </a:lnTo>
                  <a:lnTo>
                    <a:pt x="37" y="211"/>
                  </a:lnTo>
                  <a:lnTo>
                    <a:pt x="27" y="192"/>
                  </a:lnTo>
                  <a:lnTo>
                    <a:pt x="22" y="175"/>
                  </a:lnTo>
                  <a:lnTo>
                    <a:pt x="16" y="156"/>
                  </a:lnTo>
                  <a:lnTo>
                    <a:pt x="10" y="140"/>
                  </a:lnTo>
                  <a:lnTo>
                    <a:pt x="6" y="123"/>
                  </a:lnTo>
                  <a:lnTo>
                    <a:pt x="2" y="108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2"/>
                  </a:lnTo>
                  <a:lnTo>
                    <a:pt x="6" y="54"/>
                  </a:lnTo>
                  <a:lnTo>
                    <a:pt x="10" y="44"/>
                  </a:lnTo>
                  <a:lnTo>
                    <a:pt x="14" y="38"/>
                  </a:lnTo>
                  <a:lnTo>
                    <a:pt x="20" y="31"/>
                  </a:lnTo>
                  <a:lnTo>
                    <a:pt x="25" y="25"/>
                  </a:lnTo>
                  <a:lnTo>
                    <a:pt x="31" y="19"/>
                  </a:lnTo>
                  <a:lnTo>
                    <a:pt x="39" y="14"/>
                  </a:lnTo>
                  <a:lnTo>
                    <a:pt x="47" y="10"/>
                  </a:lnTo>
                  <a:lnTo>
                    <a:pt x="56" y="8"/>
                  </a:lnTo>
                  <a:lnTo>
                    <a:pt x="64" y="4"/>
                  </a:lnTo>
                  <a:lnTo>
                    <a:pt x="73" y="2"/>
                  </a:lnTo>
                  <a:lnTo>
                    <a:pt x="85" y="2"/>
                  </a:lnTo>
                  <a:lnTo>
                    <a:pt x="9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4"/>
            <p:cNvSpPr>
              <a:spLocks/>
            </p:cNvSpPr>
            <p:nvPr/>
          </p:nvSpPr>
          <p:spPr bwMode="auto">
            <a:xfrm>
              <a:off x="3653085" y="1630348"/>
              <a:ext cx="454931" cy="481104"/>
            </a:xfrm>
            <a:custGeom>
              <a:avLst/>
              <a:gdLst>
                <a:gd name="T0" fmla="*/ 732 w 1177"/>
                <a:gd name="T1" fmla="*/ 2 h 1181"/>
                <a:gd name="T2" fmla="*/ 774 w 1177"/>
                <a:gd name="T3" fmla="*/ 12 h 1181"/>
                <a:gd name="T4" fmla="*/ 822 w 1177"/>
                <a:gd name="T5" fmla="*/ 29 h 1181"/>
                <a:gd name="T6" fmla="*/ 880 w 1177"/>
                <a:gd name="T7" fmla="*/ 56 h 1181"/>
                <a:gd name="T8" fmla="*/ 943 w 1177"/>
                <a:gd name="T9" fmla="*/ 90 h 1181"/>
                <a:gd name="T10" fmla="*/ 1012 w 1177"/>
                <a:gd name="T11" fmla="*/ 135 h 1181"/>
                <a:gd name="T12" fmla="*/ 1072 w 1177"/>
                <a:gd name="T13" fmla="*/ 181 h 1181"/>
                <a:gd name="T14" fmla="*/ 1118 w 1177"/>
                <a:gd name="T15" fmla="*/ 227 h 1181"/>
                <a:gd name="T16" fmla="*/ 1150 w 1177"/>
                <a:gd name="T17" fmla="*/ 269 h 1181"/>
                <a:gd name="T18" fmla="*/ 1169 w 1177"/>
                <a:gd name="T19" fmla="*/ 309 h 1181"/>
                <a:gd name="T20" fmla="*/ 1177 w 1177"/>
                <a:gd name="T21" fmla="*/ 348 h 1181"/>
                <a:gd name="T22" fmla="*/ 1169 w 1177"/>
                <a:gd name="T23" fmla="*/ 371 h 1181"/>
                <a:gd name="T24" fmla="*/ 1150 w 1177"/>
                <a:gd name="T25" fmla="*/ 388 h 1181"/>
                <a:gd name="T26" fmla="*/ 1133 w 1177"/>
                <a:gd name="T27" fmla="*/ 399 h 1181"/>
                <a:gd name="T28" fmla="*/ 1108 w 1177"/>
                <a:gd name="T29" fmla="*/ 413 h 1181"/>
                <a:gd name="T30" fmla="*/ 1068 w 1177"/>
                <a:gd name="T31" fmla="*/ 434 h 1181"/>
                <a:gd name="T32" fmla="*/ 1024 w 1177"/>
                <a:gd name="T33" fmla="*/ 463 h 1181"/>
                <a:gd name="T34" fmla="*/ 974 w 1177"/>
                <a:gd name="T35" fmla="*/ 499 h 1181"/>
                <a:gd name="T36" fmla="*/ 920 w 1177"/>
                <a:gd name="T37" fmla="*/ 545 h 1181"/>
                <a:gd name="T38" fmla="*/ 860 w 1177"/>
                <a:gd name="T39" fmla="*/ 597 h 1181"/>
                <a:gd name="T40" fmla="*/ 762 w 1177"/>
                <a:gd name="T41" fmla="*/ 686 h 1181"/>
                <a:gd name="T42" fmla="*/ 657 w 1177"/>
                <a:gd name="T43" fmla="*/ 774 h 1181"/>
                <a:gd name="T44" fmla="*/ 438 w 1177"/>
                <a:gd name="T45" fmla="*/ 949 h 1181"/>
                <a:gd name="T46" fmla="*/ 256 w 1177"/>
                <a:gd name="T47" fmla="*/ 1077 h 1181"/>
                <a:gd name="T48" fmla="*/ 187 w 1177"/>
                <a:gd name="T49" fmla="*/ 1116 h 1181"/>
                <a:gd name="T50" fmla="*/ 129 w 1177"/>
                <a:gd name="T51" fmla="*/ 1144 h 1181"/>
                <a:gd name="T52" fmla="*/ 83 w 1177"/>
                <a:gd name="T53" fmla="*/ 1165 h 1181"/>
                <a:gd name="T54" fmla="*/ 50 w 1177"/>
                <a:gd name="T55" fmla="*/ 1177 h 1181"/>
                <a:gd name="T56" fmla="*/ 29 w 1177"/>
                <a:gd name="T57" fmla="*/ 1181 h 1181"/>
                <a:gd name="T58" fmla="*/ 12 w 1177"/>
                <a:gd name="T59" fmla="*/ 1177 h 1181"/>
                <a:gd name="T60" fmla="*/ 2 w 1177"/>
                <a:gd name="T61" fmla="*/ 1167 h 1181"/>
                <a:gd name="T62" fmla="*/ 39 w 1177"/>
                <a:gd name="T63" fmla="*/ 1106 h 1181"/>
                <a:gd name="T64" fmla="*/ 146 w 1177"/>
                <a:gd name="T65" fmla="*/ 968 h 1181"/>
                <a:gd name="T66" fmla="*/ 244 w 1177"/>
                <a:gd name="T67" fmla="*/ 835 h 1181"/>
                <a:gd name="T68" fmla="*/ 334 w 1177"/>
                <a:gd name="T69" fmla="*/ 710 h 1181"/>
                <a:gd name="T70" fmla="*/ 413 w 1177"/>
                <a:gd name="T71" fmla="*/ 590 h 1181"/>
                <a:gd name="T72" fmla="*/ 484 w 1177"/>
                <a:gd name="T73" fmla="*/ 472 h 1181"/>
                <a:gd name="T74" fmla="*/ 532 w 1177"/>
                <a:gd name="T75" fmla="*/ 384 h 1181"/>
                <a:gd name="T76" fmla="*/ 570 w 1177"/>
                <a:gd name="T77" fmla="*/ 307 h 1181"/>
                <a:gd name="T78" fmla="*/ 597 w 1177"/>
                <a:gd name="T79" fmla="*/ 236 h 1181"/>
                <a:gd name="T80" fmla="*/ 617 w 1177"/>
                <a:gd name="T81" fmla="*/ 175 h 1181"/>
                <a:gd name="T82" fmla="*/ 624 w 1177"/>
                <a:gd name="T83" fmla="*/ 121 h 1181"/>
                <a:gd name="T84" fmla="*/ 626 w 1177"/>
                <a:gd name="T85" fmla="*/ 81 h 1181"/>
                <a:gd name="T86" fmla="*/ 634 w 1177"/>
                <a:gd name="T87" fmla="*/ 48 h 1181"/>
                <a:gd name="T88" fmla="*/ 645 w 1177"/>
                <a:gd name="T89" fmla="*/ 25 h 1181"/>
                <a:gd name="T90" fmla="*/ 665 w 1177"/>
                <a:gd name="T91" fmla="*/ 10 h 1181"/>
                <a:gd name="T92" fmla="*/ 690 w 1177"/>
                <a:gd name="T93" fmla="*/ 2 h 1181"/>
                <a:gd name="T94" fmla="*/ 709 w 1177"/>
                <a:gd name="T95" fmla="*/ 0 h 118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77"/>
                <a:gd name="T145" fmla="*/ 0 h 1181"/>
                <a:gd name="T146" fmla="*/ 1177 w 1177"/>
                <a:gd name="T147" fmla="*/ 1181 h 118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77" h="1181">
                  <a:moveTo>
                    <a:pt x="709" y="0"/>
                  </a:moveTo>
                  <a:lnTo>
                    <a:pt x="720" y="0"/>
                  </a:lnTo>
                  <a:lnTo>
                    <a:pt x="732" y="2"/>
                  </a:lnTo>
                  <a:lnTo>
                    <a:pt x="745" y="4"/>
                  </a:lnTo>
                  <a:lnTo>
                    <a:pt x="759" y="8"/>
                  </a:lnTo>
                  <a:lnTo>
                    <a:pt x="774" y="12"/>
                  </a:lnTo>
                  <a:lnTo>
                    <a:pt x="789" y="17"/>
                  </a:lnTo>
                  <a:lnTo>
                    <a:pt x="805" y="23"/>
                  </a:lnTo>
                  <a:lnTo>
                    <a:pt x="822" y="29"/>
                  </a:lnTo>
                  <a:lnTo>
                    <a:pt x="841" y="37"/>
                  </a:lnTo>
                  <a:lnTo>
                    <a:pt x="860" y="46"/>
                  </a:lnTo>
                  <a:lnTo>
                    <a:pt x="880" y="56"/>
                  </a:lnTo>
                  <a:lnTo>
                    <a:pt x="901" y="65"/>
                  </a:lnTo>
                  <a:lnTo>
                    <a:pt x="922" y="77"/>
                  </a:lnTo>
                  <a:lnTo>
                    <a:pt x="943" y="90"/>
                  </a:lnTo>
                  <a:lnTo>
                    <a:pt x="966" y="104"/>
                  </a:lnTo>
                  <a:lnTo>
                    <a:pt x="991" y="119"/>
                  </a:lnTo>
                  <a:lnTo>
                    <a:pt x="1012" y="135"/>
                  </a:lnTo>
                  <a:lnTo>
                    <a:pt x="1033" y="150"/>
                  </a:lnTo>
                  <a:lnTo>
                    <a:pt x="1054" y="165"/>
                  </a:lnTo>
                  <a:lnTo>
                    <a:pt x="1072" y="181"/>
                  </a:lnTo>
                  <a:lnTo>
                    <a:pt x="1089" y="196"/>
                  </a:lnTo>
                  <a:lnTo>
                    <a:pt x="1104" y="211"/>
                  </a:lnTo>
                  <a:lnTo>
                    <a:pt x="1118" y="227"/>
                  </a:lnTo>
                  <a:lnTo>
                    <a:pt x="1129" y="240"/>
                  </a:lnTo>
                  <a:lnTo>
                    <a:pt x="1141" y="256"/>
                  </a:lnTo>
                  <a:lnTo>
                    <a:pt x="1150" y="269"/>
                  </a:lnTo>
                  <a:lnTo>
                    <a:pt x="1158" y="282"/>
                  </a:lnTo>
                  <a:lnTo>
                    <a:pt x="1164" y="296"/>
                  </a:lnTo>
                  <a:lnTo>
                    <a:pt x="1169" y="309"/>
                  </a:lnTo>
                  <a:lnTo>
                    <a:pt x="1173" y="323"/>
                  </a:lnTo>
                  <a:lnTo>
                    <a:pt x="1175" y="336"/>
                  </a:lnTo>
                  <a:lnTo>
                    <a:pt x="1177" y="348"/>
                  </a:lnTo>
                  <a:lnTo>
                    <a:pt x="1175" y="355"/>
                  </a:lnTo>
                  <a:lnTo>
                    <a:pt x="1173" y="363"/>
                  </a:lnTo>
                  <a:lnTo>
                    <a:pt x="1169" y="371"/>
                  </a:lnTo>
                  <a:lnTo>
                    <a:pt x="1164" y="376"/>
                  </a:lnTo>
                  <a:lnTo>
                    <a:pt x="1154" y="384"/>
                  </a:lnTo>
                  <a:lnTo>
                    <a:pt x="1150" y="388"/>
                  </a:lnTo>
                  <a:lnTo>
                    <a:pt x="1144" y="392"/>
                  </a:lnTo>
                  <a:lnTo>
                    <a:pt x="1141" y="396"/>
                  </a:lnTo>
                  <a:lnTo>
                    <a:pt x="1133" y="399"/>
                  </a:lnTo>
                  <a:lnTo>
                    <a:pt x="1127" y="403"/>
                  </a:lnTo>
                  <a:lnTo>
                    <a:pt x="1120" y="407"/>
                  </a:lnTo>
                  <a:lnTo>
                    <a:pt x="1108" y="413"/>
                  </a:lnTo>
                  <a:lnTo>
                    <a:pt x="1096" y="419"/>
                  </a:lnTo>
                  <a:lnTo>
                    <a:pt x="1083" y="426"/>
                  </a:lnTo>
                  <a:lnTo>
                    <a:pt x="1068" y="434"/>
                  </a:lnTo>
                  <a:lnTo>
                    <a:pt x="1054" y="444"/>
                  </a:lnTo>
                  <a:lnTo>
                    <a:pt x="1039" y="453"/>
                  </a:lnTo>
                  <a:lnTo>
                    <a:pt x="1024" y="463"/>
                  </a:lnTo>
                  <a:lnTo>
                    <a:pt x="1006" y="474"/>
                  </a:lnTo>
                  <a:lnTo>
                    <a:pt x="991" y="488"/>
                  </a:lnTo>
                  <a:lnTo>
                    <a:pt x="974" y="499"/>
                  </a:lnTo>
                  <a:lnTo>
                    <a:pt x="956" y="515"/>
                  </a:lnTo>
                  <a:lnTo>
                    <a:pt x="937" y="530"/>
                  </a:lnTo>
                  <a:lnTo>
                    <a:pt x="920" y="545"/>
                  </a:lnTo>
                  <a:lnTo>
                    <a:pt x="901" y="561"/>
                  </a:lnTo>
                  <a:lnTo>
                    <a:pt x="881" y="578"/>
                  </a:lnTo>
                  <a:lnTo>
                    <a:pt x="860" y="597"/>
                  </a:lnTo>
                  <a:lnTo>
                    <a:pt x="828" y="626"/>
                  </a:lnTo>
                  <a:lnTo>
                    <a:pt x="795" y="657"/>
                  </a:lnTo>
                  <a:lnTo>
                    <a:pt x="762" y="686"/>
                  </a:lnTo>
                  <a:lnTo>
                    <a:pt x="728" y="716"/>
                  </a:lnTo>
                  <a:lnTo>
                    <a:pt x="693" y="745"/>
                  </a:lnTo>
                  <a:lnTo>
                    <a:pt x="657" y="774"/>
                  </a:lnTo>
                  <a:lnTo>
                    <a:pt x="586" y="831"/>
                  </a:lnTo>
                  <a:lnTo>
                    <a:pt x="513" y="891"/>
                  </a:lnTo>
                  <a:lnTo>
                    <a:pt x="438" y="949"/>
                  </a:lnTo>
                  <a:lnTo>
                    <a:pt x="359" y="1006"/>
                  </a:lnTo>
                  <a:lnTo>
                    <a:pt x="281" y="1064"/>
                  </a:lnTo>
                  <a:lnTo>
                    <a:pt x="256" y="1077"/>
                  </a:lnTo>
                  <a:lnTo>
                    <a:pt x="231" y="1091"/>
                  </a:lnTo>
                  <a:lnTo>
                    <a:pt x="208" y="1104"/>
                  </a:lnTo>
                  <a:lnTo>
                    <a:pt x="187" y="1116"/>
                  </a:lnTo>
                  <a:lnTo>
                    <a:pt x="165" y="1125"/>
                  </a:lnTo>
                  <a:lnTo>
                    <a:pt x="146" y="1135"/>
                  </a:lnTo>
                  <a:lnTo>
                    <a:pt x="129" y="1144"/>
                  </a:lnTo>
                  <a:lnTo>
                    <a:pt x="114" y="1152"/>
                  </a:lnTo>
                  <a:lnTo>
                    <a:pt x="98" y="1158"/>
                  </a:lnTo>
                  <a:lnTo>
                    <a:pt x="83" y="1165"/>
                  </a:lnTo>
                  <a:lnTo>
                    <a:pt x="71" y="1169"/>
                  </a:lnTo>
                  <a:lnTo>
                    <a:pt x="60" y="1173"/>
                  </a:lnTo>
                  <a:lnTo>
                    <a:pt x="50" y="1177"/>
                  </a:lnTo>
                  <a:lnTo>
                    <a:pt x="41" y="1179"/>
                  </a:lnTo>
                  <a:lnTo>
                    <a:pt x="35" y="1181"/>
                  </a:lnTo>
                  <a:lnTo>
                    <a:pt x="29" y="1181"/>
                  </a:lnTo>
                  <a:lnTo>
                    <a:pt x="21" y="1181"/>
                  </a:lnTo>
                  <a:lnTo>
                    <a:pt x="16" y="1179"/>
                  </a:lnTo>
                  <a:lnTo>
                    <a:pt x="12" y="1177"/>
                  </a:lnTo>
                  <a:lnTo>
                    <a:pt x="8" y="1175"/>
                  </a:lnTo>
                  <a:lnTo>
                    <a:pt x="4" y="1171"/>
                  </a:lnTo>
                  <a:lnTo>
                    <a:pt x="2" y="1167"/>
                  </a:lnTo>
                  <a:lnTo>
                    <a:pt x="0" y="1162"/>
                  </a:lnTo>
                  <a:lnTo>
                    <a:pt x="0" y="1154"/>
                  </a:lnTo>
                  <a:lnTo>
                    <a:pt x="39" y="1106"/>
                  </a:lnTo>
                  <a:lnTo>
                    <a:pt x="75" y="1060"/>
                  </a:lnTo>
                  <a:lnTo>
                    <a:pt x="112" y="1014"/>
                  </a:lnTo>
                  <a:lnTo>
                    <a:pt x="146" y="968"/>
                  </a:lnTo>
                  <a:lnTo>
                    <a:pt x="181" y="924"/>
                  </a:lnTo>
                  <a:lnTo>
                    <a:pt x="213" y="879"/>
                  </a:lnTo>
                  <a:lnTo>
                    <a:pt x="244" y="835"/>
                  </a:lnTo>
                  <a:lnTo>
                    <a:pt x="275" y="793"/>
                  </a:lnTo>
                  <a:lnTo>
                    <a:pt x="306" y="751"/>
                  </a:lnTo>
                  <a:lnTo>
                    <a:pt x="334" y="710"/>
                  </a:lnTo>
                  <a:lnTo>
                    <a:pt x="361" y="670"/>
                  </a:lnTo>
                  <a:lnTo>
                    <a:pt x="388" y="630"/>
                  </a:lnTo>
                  <a:lnTo>
                    <a:pt x="413" y="590"/>
                  </a:lnTo>
                  <a:lnTo>
                    <a:pt x="438" y="549"/>
                  </a:lnTo>
                  <a:lnTo>
                    <a:pt x="461" y="511"/>
                  </a:lnTo>
                  <a:lnTo>
                    <a:pt x="484" y="472"/>
                  </a:lnTo>
                  <a:lnTo>
                    <a:pt x="501" y="442"/>
                  </a:lnTo>
                  <a:lnTo>
                    <a:pt x="517" y="413"/>
                  </a:lnTo>
                  <a:lnTo>
                    <a:pt x="532" y="384"/>
                  </a:lnTo>
                  <a:lnTo>
                    <a:pt x="546" y="357"/>
                  </a:lnTo>
                  <a:lnTo>
                    <a:pt x="559" y="332"/>
                  </a:lnTo>
                  <a:lnTo>
                    <a:pt x="570" y="307"/>
                  </a:lnTo>
                  <a:lnTo>
                    <a:pt x="580" y="282"/>
                  </a:lnTo>
                  <a:lnTo>
                    <a:pt x="590" y="259"/>
                  </a:lnTo>
                  <a:lnTo>
                    <a:pt x="597" y="236"/>
                  </a:lnTo>
                  <a:lnTo>
                    <a:pt x="605" y="215"/>
                  </a:lnTo>
                  <a:lnTo>
                    <a:pt x="611" y="196"/>
                  </a:lnTo>
                  <a:lnTo>
                    <a:pt x="617" y="175"/>
                  </a:lnTo>
                  <a:lnTo>
                    <a:pt x="620" y="158"/>
                  </a:lnTo>
                  <a:lnTo>
                    <a:pt x="622" y="138"/>
                  </a:lnTo>
                  <a:lnTo>
                    <a:pt x="624" y="121"/>
                  </a:lnTo>
                  <a:lnTo>
                    <a:pt x="624" y="106"/>
                  </a:lnTo>
                  <a:lnTo>
                    <a:pt x="624" y="92"/>
                  </a:lnTo>
                  <a:lnTo>
                    <a:pt x="626" y="81"/>
                  </a:lnTo>
                  <a:lnTo>
                    <a:pt x="628" y="69"/>
                  </a:lnTo>
                  <a:lnTo>
                    <a:pt x="630" y="58"/>
                  </a:lnTo>
                  <a:lnTo>
                    <a:pt x="634" y="48"/>
                  </a:lnTo>
                  <a:lnTo>
                    <a:pt x="636" y="41"/>
                  </a:lnTo>
                  <a:lnTo>
                    <a:pt x="642" y="33"/>
                  </a:lnTo>
                  <a:lnTo>
                    <a:pt x="645" y="25"/>
                  </a:lnTo>
                  <a:lnTo>
                    <a:pt x="651" y="19"/>
                  </a:lnTo>
                  <a:lnTo>
                    <a:pt x="657" y="16"/>
                  </a:lnTo>
                  <a:lnTo>
                    <a:pt x="665" y="10"/>
                  </a:lnTo>
                  <a:lnTo>
                    <a:pt x="672" y="6"/>
                  </a:lnTo>
                  <a:lnTo>
                    <a:pt x="680" y="4"/>
                  </a:lnTo>
                  <a:lnTo>
                    <a:pt x="690" y="2"/>
                  </a:lnTo>
                  <a:lnTo>
                    <a:pt x="699" y="0"/>
                  </a:lnTo>
                  <a:lnTo>
                    <a:pt x="70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3394338" y="1822790"/>
              <a:ext cx="1157023" cy="1026627"/>
            </a:xfrm>
            <a:custGeom>
              <a:avLst/>
              <a:gdLst>
                <a:gd name="T0" fmla="*/ 160 w 2995"/>
                <a:gd name="T1" fmla="*/ 6 h 2519"/>
                <a:gd name="T2" fmla="*/ 227 w 2995"/>
                <a:gd name="T3" fmla="*/ 31 h 2519"/>
                <a:gd name="T4" fmla="*/ 304 w 2995"/>
                <a:gd name="T5" fmla="*/ 75 h 2519"/>
                <a:gd name="T6" fmla="*/ 390 w 2995"/>
                <a:gd name="T7" fmla="*/ 139 h 2519"/>
                <a:gd name="T8" fmla="*/ 484 w 2995"/>
                <a:gd name="T9" fmla="*/ 223 h 2519"/>
                <a:gd name="T10" fmla="*/ 588 w 2995"/>
                <a:gd name="T11" fmla="*/ 329 h 2519"/>
                <a:gd name="T12" fmla="*/ 741 w 2995"/>
                <a:gd name="T13" fmla="*/ 509 h 2519"/>
                <a:gd name="T14" fmla="*/ 949 w 2995"/>
                <a:gd name="T15" fmla="*/ 757 h 2519"/>
                <a:gd name="T16" fmla="*/ 1139 w 2995"/>
                <a:gd name="T17" fmla="*/ 976 h 2519"/>
                <a:gd name="T18" fmla="*/ 1313 w 2995"/>
                <a:gd name="T19" fmla="*/ 1164 h 2519"/>
                <a:gd name="T20" fmla="*/ 1471 w 2995"/>
                <a:gd name="T21" fmla="*/ 1323 h 2519"/>
                <a:gd name="T22" fmla="*/ 1609 w 2995"/>
                <a:gd name="T23" fmla="*/ 1454 h 2519"/>
                <a:gd name="T24" fmla="*/ 1728 w 2995"/>
                <a:gd name="T25" fmla="*/ 1555 h 2519"/>
                <a:gd name="T26" fmla="*/ 1851 w 2995"/>
                <a:gd name="T27" fmla="*/ 1642 h 2519"/>
                <a:gd name="T28" fmla="*/ 1997 w 2995"/>
                <a:gd name="T29" fmla="*/ 1734 h 2519"/>
                <a:gd name="T30" fmla="*/ 2162 w 2995"/>
                <a:gd name="T31" fmla="*/ 1832 h 2519"/>
                <a:gd name="T32" fmla="*/ 2350 w 2995"/>
                <a:gd name="T33" fmla="*/ 1935 h 2519"/>
                <a:gd name="T34" fmla="*/ 2559 w 2995"/>
                <a:gd name="T35" fmla="*/ 2047 h 2519"/>
                <a:gd name="T36" fmla="*/ 2790 w 2995"/>
                <a:gd name="T37" fmla="*/ 2162 h 2519"/>
                <a:gd name="T38" fmla="*/ 2924 w 2995"/>
                <a:gd name="T39" fmla="*/ 2229 h 2519"/>
                <a:gd name="T40" fmla="*/ 2968 w 2995"/>
                <a:gd name="T41" fmla="*/ 2256 h 2519"/>
                <a:gd name="T42" fmla="*/ 2991 w 2995"/>
                <a:gd name="T43" fmla="*/ 2285 h 2519"/>
                <a:gd name="T44" fmla="*/ 2993 w 2995"/>
                <a:gd name="T45" fmla="*/ 2314 h 2519"/>
                <a:gd name="T46" fmla="*/ 2974 w 2995"/>
                <a:gd name="T47" fmla="*/ 2342 h 2519"/>
                <a:gd name="T48" fmla="*/ 2936 w 2995"/>
                <a:gd name="T49" fmla="*/ 2365 h 2519"/>
                <a:gd name="T50" fmla="*/ 2851 w 2995"/>
                <a:gd name="T51" fmla="*/ 2390 h 2519"/>
                <a:gd name="T52" fmla="*/ 2682 w 2995"/>
                <a:gd name="T53" fmla="*/ 2429 h 2519"/>
                <a:gd name="T54" fmla="*/ 2529 w 2995"/>
                <a:gd name="T55" fmla="*/ 2459 h 2519"/>
                <a:gd name="T56" fmla="*/ 2394 w 2995"/>
                <a:gd name="T57" fmla="*/ 2484 h 2519"/>
                <a:gd name="T58" fmla="*/ 2275 w 2995"/>
                <a:gd name="T59" fmla="*/ 2504 h 2519"/>
                <a:gd name="T60" fmla="*/ 2175 w 2995"/>
                <a:gd name="T61" fmla="*/ 2513 h 2519"/>
                <a:gd name="T62" fmla="*/ 2091 w 2995"/>
                <a:gd name="T63" fmla="*/ 2519 h 2519"/>
                <a:gd name="T64" fmla="*/ 2005 w 2995"/>
                <a:gd name="T65" fmla="*/ 2511 h 2519"/>
                <a:gd name="T66" fmla="*/ 1914 w 2995"/>
                <a:gd name="T67" fmla="*/ 2483 h 2519"/>
                <a:gd name="T68" fmla="*/ 1822 w 2995"/>
                <a:gd name="T69" fmla="*/ 2429 h 2519"/>
                <a:gd name="T70" fmla="*/ 1768 w 2995"/>
                <a:gd name="T71" fmla="*/ 2387 h 2519"/>
                <a:gd name="T72" fmla="*/ 1736 w 2995"/>
                <a:gd name="T73" fmla="*/ 2352 h 2519"/>
                <a:gd name="T74" fmla="*/ 1695 w 2995"/>
                <a:gd name="T75" fmla="*/ 2306 h 2519"/>
                <a:gd name="T76" fmla="*/ 1647 w 2995"/>
                <a:gd name="T77" fmla="*/ 2248 h 2519"/>
                <a:gd name="T78" fmla="*/ 1594 w 2995"/>
                <a:gd name="T79" fmla="*/ 2177 h 2519"/>
                <a:gd name="T80" fmla="*/ 1530 w 2995"/>
                <a:gd name="T81" fmla="*/ 2095 h 2519"/>
                <a:gd name="T82" fmla="*/ 1463 w 2995"/>
                <a:gd name="T83" fmla="*/ 1999 h 2519"/>
                <a:gd name="T84" fmla="*/ 1386 w 2995"/>
                <a:gd name="T85" fmla="*/ 1889 h 2519"/>
                <a:gd name="T86" fmla="*/ 1304 w 2995"/>
                <a:gd name="T87" fmla="*/ 1768 h 2519"/>
                <a:gd name="T88" fmla="*/ 1214 w 2995"/>
                <a:gd name="T89" fmla="*/ 1636 h 2519"/>
                <a:gd name="T90" fmla="*/ 1116 w 2995"/>
                <a:gd name="T91" fmla="*/ 1488 h 2519"/>
                <a:gd name="T92" fmla="*/ 1012 w 2995"/>
                <a:gd name="T93" fmla="*/ 1329 h 2519"/>
                <a:gd name="T94" fmla="*/ 901 w 2995"/>
                <a:gd name="T95" fmla="*/ 1158 h 2519"/>
                <a:gd name="T96" fmla="*/ 766 w 2995"/>
                <a:gd name="T97" fmla="*/ 951 h 2519"/>
                <a:gd name="T98" fmla="*/ 632 w 2995"/>
                <a:gd name="T99" fmla="*/ 755 h 2519"/>
                <a:gd name="T100" fmla="*/ 501 w 2995"/>
                <a:gd name="T101" fmla="*/ 578 h 2519"/>
                <a:gd name="T102" fmla="*/ 379 w 2995"/>
                <a:gd name="T103" fmla="*/ 429 h 2519"/>
                <a:gd name="T104" fmla="*/ 258 w 2995"/>
                <a:gd name="T105" fmla="*/ 310 h 2519"/>
                <a:gd name="T106" fmla="*/ 139 w 2995"/>
                <a:gd name="T107" fmla="*/ 215 h 2519"/>
                <a:gd name="T108" fmla="*/ 52 w 2995"/>
                <a:gd name="T109" fmla="*/ 167 h 2519"/>
                <a:gd name="T110" fmla="*/ 22 w 2995"/>
                <a:gd name="T111" fmla="*/ 148 h 2519"/>
                <a:gd name="T112" fmla="*/ 4 w 2995"/>
                <a:gd name="T113" fmla="*/ 116 h 2519"/>
                <a:gd name="T114" fmla="*/ 0 w 2995"/>
                <a:gd name="T115" fmla="*/ 70 h 2519"/>
                <a:gd name="T116" fmla="*/ 16 w 2995"/>
                <a:gd name="T117" fmla="*/ 31 h 2519"/>
                <a:gd name="T118" fmla="*/ 54 w 2995"/>
                <a:gd name="T119" fmla="*/ 8 h 2519"/>
                <a:gd name="T120" fmla="*/ 114 w 2995"/>
                <a:gd name="T121" fmla="*/ 0 h 25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95"/>
                <a:gd name="T184" fmla="*/ 0 h 2519"/>
                <a:gd name="T185" fmla="*/ 2995 w 2995"/>
                <a:gd name="T186" fmla="*/ 2519 h 25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95" h="2519">
                  <a:moveTo>
                    <a:pt x="114" y="0"/>
                  </a:moveTo>
                  <a:lnTo>
                    <a:pt x="123" y="0"/>
                  </a:lnTo>
                  <a:lnTo>
                    <a:pt x="135" y="2"/>
                  </a:lnTo>
                  <a:lnTo>
                    <a:pt x="148" y="4"/>
                  </a:lnTo>
                  <a:lnTo>
                    <a:pt x="160" y="6"/>
                  </a:lnTo>
                  <a:lnTo>
                    <a:pt x="173" y="10"/>
                  </a:lnTo>
                  <a:lnTo>
                    <a:pt x="187" y="14"/>
                  </a:lnTo>
                  <a:lnTo>
                    <a:pt x="200" y="20"/>
                  </a:lnTo>
                  <a:lnTo>
                    <a:pt x="213" y="25"/>
                  </a:lnTo>
                  <a:lnTo>
                    <a:pt x="227" y="31"/>
                  </a:lnTo>
                  <a:lnTo>
                    <a:pt x="242" y="39"/>
                  </a:lnTo>
                  <a:lnTo>
                    <a:pt x="258" y="47"/>
                  </a:lnTo>
                  <a:lnTo>
                    <a:pt x="273" y="56"/>
                  </a:lnTo>
                  <a:lnTo>
                    <a:pt x="288" y="66"/>
                  </a:lnTo>
                  <a:lnTo>
                    <a:pt x="304" y="75"/>
                  </a:lnTo>
                  <a:lnTo>
                    <a:pt x="321" y="87"/>
                  </a:lnTo>
                  <a:lnTo>
                    <a:pt x="338" y="98"/>
                  </a:lnTo>
                  <a:lnTo>
                    <a:pt x="356" y="112"/>
                  </a:lnTo>
                  <a:lnTo>
                    <a:pt x="373" y="125"/>
                  </a:lnTo>
                  <a:lnTo>
                    <a:pt x="390" y="139"/>
                  </a:lnTo>
                  <a:lnTo>
                    <a:pt x="407" y="154"/>
                  </a:lnTo>
                  <a:lnTo>
                    <a:pt x="427" y="171"/>
                  </a:lnTo>
                  <a:lnTo>
                    <a:pt x="446" y="187"/>
                  </a:lnTo>
                  <a:lnTo>
                    <a:pt x="465" y="206"/>
                  </a:lnTo>
                  <a:lnTo>
                    <a:pt x="484" y="223"/>
                  </a:lnTo>
                  <a:lnTo>
                    <a:pt x="503" y="242"/>
                  </a:lnTo>
                  <a:lnTo>
                    <a:pt x="524" y="263"/>
                  </a:lnTo>
                  <a:lnTo>
                    <a:pt x="546" y="285"/>
                  </a:lnTo>
                  <a:lnTo>
                    <a:pt x="567" y="306"/>
                  </a:lnTo>
                  <a:lnTo>
                    <a:pt x="588" y="329"/>
                  </a:lnTo>
                  <a:lnTo>
                    <a:pt x="609" y="352"/>
                  </a:lnTo>
                  <a:lnTo>
                    <a:pt x="630" y="375"/>
                  </a:lnTo>
                  <a:lnTo>
                    <a:pt x="653" y="400"/>
                  </a:lnTo>
                  <a:lnTo>
                    <a:pt x="697" y="455"/>
                  </a:lnTo>
                  <a:lnTo>
                    <a:pt x="741" y="509"/>
                  </a:lnTo>
                  <a:lnTo>
                    <a:pt x="784" y="561"/>
                  </a:lnTo>
                  <a:lnTo>
                    <a:pt x="826" y="611"/>
                  </a:lnTo>
                  <a:lnTo>
                    <a:pt x="866" y="661"/>
                  </a:lnTo>
                  <a:lnTo>
                    <a:pt x="908" y="709"/>
                  </a:lnTo>
                  <a:lnTo>
                    <a:pt x="949" y="757"/>
                  </a:lnTo>
                  <a:lnTo>
                    <a:pt x="987" y="803"/>
                  </a:lnTo>
                  <a:lnTo>
                    <a:pt x="1025" y="847"/>
                  </a:lnTo>
                  <a:lnTo>
                    <a:pt x="1064" y="891"/>
                  </a:lnTo>
                  <a:lnTo>
                    <a:pt x="1102" y="933"/>
                  </a:lnTo>
                  <a:lnTo>
                    <a:pt x="1139" y="976"/>
                  </a:lnTo>
                  <a:lnTo>
                    <a:pt x="1175" y="1016"/>
                  </a:lnTo>
                  <a:lnTo>
                    <a:pt x="1212" y="1054"/>
                  </a:lnTo>
                  <a:lnTo>
                    <a:pt x="1246" y="1093"/>
                  </a:lnTo>
                  <a:lnTo>
                    <a:pt x="1279" y="1129"/>
                  </a:lnTo>
                  <a:lnTo>
                    <a:pt x="1313" y="1164"/>
                  </a:lnTo>
                  <a:lnTo>
                    <a:pt x="1346" y="1198"/>
                  </a:lnTo>
                  <a:lnTo>
                    <a:pt x="1379" y="1231"/>
                  </a:lnTo>
                  <a:lnTo>
                    <a:pt x="1409" y="1264"/>
                  </a:lnTo>
                  <a:lnTo>
                    <a:pt x="1440" y="1294"/>
                  </a:lnTo>
                  <a:lnTo>
                    <a:pt x="1471" y="1323"/>
                  </a:lnTo>
                  <a:lnTo>
                    <a:pt x="1500" y="1352"/>
                  </a:lnTo>
                  <a:lnTo>
                    <a:pt x="1528" y="1379"/>
                  </a:lnTo>
                  <a:lnTo>
                    <a:pt x="1555" y="1406"/>
                  </a:lnTo>
                  <a:lnTo>
                    <a:pt x="1582" y="1429"/>
                  </a:lnTo>
                  <a:lnTo>
                    <a:pt x="1609" y="1454"/>
                  </a:lnTo>
                  <a:lnTo>
                    <a:pt x="1634" y="1477"/>
                  </a:lnTo>
                  <a:lnTo>
                    <a:pt x="1659" y="1498"/>
                  </a:lnTo>
                  <a:lnTo>
                    <a:pt x="1682" y="1517"/>
                  </a:lnTo>
                  <a:lnTo>
                    <a:pt x="1705" y="1536"/>
                  </a:lnTo>
                  <a:lnTo>
                    <a:pt x="1728" y="1555"/>
                  </a:lnTo>
                  <a:lnTo>
                    <a:pt x="1751" y="1571"/>
                  </a:lnTo>
                  <a:lnTo>
                    <a:pt x="1774" y="1588"/>
                  </a:lnTo>
                  <a:lnTo>
                    <a:pt x="1799" y="1605"/>
                  </a:lnTo>
                  <a:lnTo>
                    <a:pt x="1826" y="1624"/>
                  </a:lnTo>
                  <a:lnTo>
                    <a:pt x="1851" y="1642"/>
                  </a:lnTo>
                  <a:lnTo>
                    <a:pt x="1878" y="1659"/>
                  </a:lnTo>
                  <a:lnTo>
                    <a:pt x="1907" y="1678"/>
                  </a:lnTo>
                  <a:lnTo>
                    <a:pt x="1935" y="1695"/>
                  </a:lnTo>
                  <a:lnTo>
                    <a:pt x="1966" y="1715"/>
                  </a:lnTo>
                  <a:lnTo>
                    <a:pt x="1997" y="1734"/>
                  </a:lnTo>
                  <a:lnTo>
                    <a:pt x="2028" y="1753"/>
                  </a:lnTo>
                  <a:lnTo>
                    <a:pt x="2060" y="1772"/>
                  </a:lnTo>
                  <a:lnTo>
                    <a:pt x="2093" y="1791"/>
                  </a:lnTo>
                  <a:lnTo>
                    <a:pt x="2127" y="1813"/>
                  </a:lnTo>
                  <a:lnTo>
                    <a:pt x="2162" y="1832"/>
                  </a:lnTo>
                  <a:lnTo>
                    <a:pt x="2198" y="1853"/>
                  </a:lnTo>
                  <a:lnTo>
                    <a:pt x="2235" y="1872"/>
                  </a:lnTo>
                  <a:lnTo>
                    <a:pt x="2273" y="1893"/>
                  </a:lnTo>
                  <a:lnTo>
                    <a:pt x="2310" y="1914"/>
                  </a:lnTo>
                  <a:lnTo>
                    <a:pt x="2350" y="1935"/>
                  </a:lnTo>
                  <a:lnTo>
                    <a:pt x="2390" y="1958"/>
                  </a:lnTo>
                  <a:lnTo>
                    <a:pt x="2431" y="1980"/>
                  </a:lnTo>
                  <a:lnTo>
                    <a:pt x="2473" y="2001"/>
                  </a:lnTo>
                  <a:lnTo>
                    <a:pt x="2515" y="2024"/>
                  </a:lnTo>
                  <a:lnTo>
                    <a:pt x="2559" y="2047"/>
                  </a:lnTo>
                  <a:lnTo>
                    <a:pt x="2603" y="2068"/>
                  </a:lnTo>
                  <a:lnTo>
                    <a:pt x="2648" y="2091"/>
                  </a:lnTo>
                  <a:lnTo>
                    <a:pt x="2694" y="2116"/>
                  </a:lnTo>
                  <a:lnTo>
                    <a:pt x="2742" y="2139"/>
                  </a:lnTo>
                  <a:lnTo>
                    <a:pt x="2790" y="2162"/>
                  </a:lnTo>
                  <a:lnTo>
                    <a:pt x="2838" y="2187"/>
                  </a:lnTo>
                  <a:lnTo>
                    <a:pt x="2888" y="2210"/>
                  </a:lnTo>
                  <a:lnTo>
                    <a:pt x="2901" y="2216"/>
                  </a:lnTo>
                  <a:lnTo>
                    <a:pt x="2912" y="2223"/>
                  </a:lnTo>
                  <a:lnTo>
                    <a:pt x="2924" y="2229"/>
                  </a:lnTo>
                  <a:lnTo>
                    <a:pt x="2936" y="2235"/>
                  </a:lnTo>
                  <a:lnTo>
                    <a:pt x="2945" y="2241"/>
                  </a:lnTo>
                  <a:lnTo>
                    <a:pt x="2953" y="2246"/>
                  </a:lnTo>
                  <a:lnTo>
                    <a:pt x="2960" y="2250"/>
                  </a:lnTo>
                  <a:lnTo>
                    <a:pt x="2968" y="2256"/>
                  </a:lnTo>
                  <a:lnTo>
                    <a:pt x="2974" y="2262"/>
                  </a:lnTo>
                  <a:lnTo>
                    <a:pt x="2980" y="2268"/>
                  </a:lnTo>
                  <a:lnTo>
                    <a:pt x="2984" y="2273"/>
                  </a:lnTo>
                  <a:lnTo>
                    <a:pt x="2987" y="2279"/>
                  </a:lnTo>
                  <a:lnTo>
                    <a:pt x="2991" y="2285"/>
                  </a:lnTo>
                  <a:lnTo>
                    <a:pt x="2993" y="2291"/>
                  </a:lnTo>
                  <a:lnTo>
                    <a:pt x="2993" y="2296"/>
                  </a:lnTo>
                  <a:lnTo>
                    <a:pt x="2995" y="2302"/>
                  </a:lnTo>
                  <a:lnTo>
                    <a:pt x="2993" y="2308"/>
                  </a:lnTo>
                  <a:lnTo>
                    <a:pt x="2993" y="2314"/>
                  </a:lnTo>
                  <a:lnTo>
                    <a:pt x="2991" y="2319"/>
                  </a:lnTo>
                  <a:lnTo>
                    <a:pt x="2987" y="2325"/>
                  </a:lnTo>
                  <a:lnTo>
                    <a:pt x="2984" y="2331"/>
                  </a:lnTo>
                  <a:lnTo>
                    <a:pt x="2980" y="2337"/>
                  </a:lnTo>
                  <a:lnTo>
                    <a:pt x="2974" y="2342"/>
                  </a:lnTo>
                  <a:lnTo>
                    <a:pt x="2968" y="2346"/>
                  </a:lnTo>
                  <a:lnTo>
                    <a:pt x="2960" y="2352"/>
                  </a:lnTo>
                  <a:lnTo>
                    <a:pt x="2953" y="2356"/>
                  </a:lnTo>
                  <a:lnTo>
                    <a:pt x="2945" y="2360"/>
                  </a:lnTo>
                  <a:lnTo>
                    <a:pt x="2936" y="2365"/>
                  </a:lnTo>
                  <a:lnTo>
                    <a:pt x="2924" y="2369"/>
                  </a:lnTo>
                  <a:lnTo>
                    <a:pt x="2912" y="2373"/>
                  </a:lnTo>
                  <a:lnTo>
                    <a:pt x="2901" y="2377"/>
                  </a:lnTo>
                  <a:lnTo>
                    <a:pt x="2888" y="2381"/>
                  </a:lnTo>
                  <a:lnTo>
                    <a:pt x="2851" y="2390"/>
                  </a:lnTo>
                  <a:lnTo>
                    <a:pt x="2817" y="2398"/>
                  </a:lnTo>
                  <a:lnTo>
                    <a:pt x="2782" y="2406"/>
                  </a:lnTo>
                  <a:lnTo>
                    <a:pt x="2747" y="2413"/>
                  </a:lnTo>
                  <a:lnTo>
                    <a:pt x="2715" y="2421"/>
                  </a:lnTo>
                  <a:lnTo>
                    <a:pt x="2682" y="2429"/>
                  </a:lnTo>
                  <a:lnTo>
                    <a:pt x="2650" y="2435"/>
                  </a:lnTo>
                  <a:lnTo>
                    <a:pt x="2619" y="2442"/>
                  </a:lnTo>
                  <a:lnTo>
                    <a:pt x="2588" y="2448"/>
                  </a:lnTo>
                  <a:lnTo>
                    <a:pt x="2557" y="2454"/>
                  </a:lnTo>
                  <a:lnTo>
                    <a:pt x="2529" y="2459"/>
                  </a:lnTo>
                  <a:lnTo>
                    <a:pt x="2500" y="2465"/>
                  </a:lnTo>
                  <a:lnTo>
                    <a:pt x="2473" y="2471"/>
                  </a:lnTo>
                  <a:lnTo>
                    <a:pt x="2446" y="2477"/>
                  </a:lnTo>
                  <a:lnTo>
                    <a:pt x="2419" y="2481"/>
                  </a:lnTo>
                  <a:lnTo>
                    <a:pt x="2394" y="2484"/>
                  </a:lnTo>
                  <a:lnTo>
                    <a:pt x="2369" y="2488"/>
                  </a:lnTo>
                  <a:lnTo>
                    <a:pt x="2344" y="2492"/>
                  </a:lnTo>
                  <a:lnTo>
                    <a:pt x="2321" y="2496"/>
                  </a:lnTo>
                  <a:lnTo>
                    <a:pt x="2298" y="2500"/>
                  </a:lnTo>
                  <a:lnTo>
                    <a:pt x="2275" y="2504"/>
                  </a:lnTo>
                  <a:lnTo>
                    <a:pt x="2254" y="2506"/>
                  </a:lnTo>
                  <a:lnTo>
                    <a:pt x="2233" y="2507"/>
                  </a:lnTo>
                  <a:lnTo>
                    <a:pt x="2214" y="2511"/>
                  </a:lnTo>
                  <a:lnTo>
                    <a:pt x="2195" y="2513"/>
                  </a:lnTo>
                  <a:lnTo>
                    <a:pt x="2175" y="2513"/>
                  </a:lnTo>
                  <a:lnTo>
                    <a:pt x="2156" y="2515"/>
                  </a:lnTo>
                  <a:lnTo>
                    <a:pt x="2139" y="2517"/>
                  </a:lnTo>
                  <a:lnTo>
                    <a:pt x="2124" y="2517"/>
                  </a:lnTo>
                  <a:lnTo>
                    <a:pt x="2106" y="2519"/>
                  </a:lnTo>
                  <a:lnTo>
                    <a:pt x="2091" y="2519"/>
                  </a:lnTo>
                  <a:lnTo>
                    <a:pt x="2077" y="2519"/>
                  </a:lnTo>
                  <a:lnTo>
                    <a:pt x="2058" y="2519"/>
                  </a:lnTo>
                  <a:lnTo>
                    <a:pt x="2041" y="2517"/>
                  </a:lnTo>
                  <a:lnTo>
                    <a:pt x="2024" y="2515"/>
                  </a:lnTo>
                  <a:lnTo>
                    <a:pt x="2005" y="2511"/>
                  </a:lnTo>
                  <a:lnTo>
                    <a:pt x="1987" y="2507"/>
                  </a:lnTo>
                  <a:lnTo>
                    <a:pt x="1968" y="2502"/>
                  </a:lnTo>
                  <a:lnTo>
                    <a:pt x="1951" y="2496"/>
                  </a:lnTo>
                  <a:lnTo>
                    <a:pt x="1932" y="2490"/>
                  </a:lnTo>
                  <a:lnTo>
                    <a:pt x="1914" y="2483"/>
                  </a:lnTo>
                  <a:lnTo>
                    <a:pt x="1895" y="2473"/>
                  </a:lnTo>
                  <a:lnTo>
                    <a:pt x="1878" y="2463"/>
                  </a:lnTo>
                  <a:lnTo>
                    <a:pt x="1859" y="2454"/>
                  </a:lnTo>
                  <a:lnTo>
                    <a:pt x="1841" y="2440"/>
                  </a:lnTo>
                  <a:lnTo>
                    <a:pt x="1822" y="2429"/>
                  </a:lnTo>
                  <a:lnTo>
                    <a:pt x="1803" y="2415"/>
                  </a:lnTo>
                  <a:lnTo>
                    <a:pt x="1784" y="2400"/>
                  </a:lnTo>
                  <a:lnTo>
                    <a:pt x="1780" y="2396"/>
                  </a:lnTo>
                  <a:lnTo>
                    <a:pt x="1774" y="2392"/>
                  </a:lnTo>
                  <a:lnTo>
                    <a:pt x="1768" y="2387"/>
                  </a:lnTo>
                  <a:lnTo>
                    <a:pt x="1763" y="2381"/>
                  </a:lnTo>
                  <a:lnTo>
                    <a:pt x="1755" y="2375"/>
                  </a:lnTo>
                  <a:lnTo>
                    <a:pt x="1749" y="2367"/>
                  </a:lnTo>
                  <a:lnTo>
                    <a:pt x="1742" y="2360"/>
                  </a:lnTo>
                  <a:lnTo>
                    <a:pt x="1736" y="2352"/>
                  </a:lnTo>
                  <a:lnTo>
                    <a:pt x="1728" y="2344"/>
                  </a:lnTo>
                  <a:lnTo>
                    <a:pt x="1720" y="2337"/>
                  </a:lnTo>
                  <a:lnTo>
                    <a:pt x="1713" y="2327"/>
                  </a:lnTo>
                  <a:lnTo>
                    <a:pt x="1703" y="2317"/>
                  </a:lnTo>
                  <a:lnTo>
                    <a:pt x="1695" y="2306"/>
                  </a:lnTo>
                  <a:lnTo>
                    <a:pt x="1686" y="2296"/>
                  </a:lnTo>
                  <a:lnTo>
                    <a:pt x="1676" y="2285"/>
                  </a:lnTo>
                  <a:lnTo>
                    <a:pt x="1667" y="2273"/>
                  </a:lnTo>
                  <a:lnTo>
                    <a:pt x="1657" y="2262"/>
                  </a:lnTo>
                  <a:lnTo>
                    <a:pt x="1647" y="2248"/>
                  </a:lnTo>
                  <a:lnTo>
                    <a:pt x="1638" y="2235"/>
                  </a:lnTo>
                  <a:lnTo>
                    <a:pt x="1626" y="2221"/>
                  </a:lnTo>
                  <a:lnTo>
                    <a:pt x="1615" y="2208"/>
                  </a:lnTo>
                  <a:lnTo>
                    <a:pt x="1605" y="2193"/>
                  </a:lnTo>
                  <a:lnTo>
                    <a:pt x="1594" y="2177"/>
                  </a:lnTo>
                  <a:lnTo>
                    <a:pt x="1580" y="2162"/>
                  </a:lnTo>
                  <a:lnTo>
                    <a:pt x="1569" y="2145"/>
                  </a:lnTo>
                  <a:lnTo>
                    <a:pt x="1557" y="2129"/>
                  </a:lnTo>
                  <a:lnTo>
                    <a:pt x="1544" y="2112"/>
                  </a:lnTo>
                  <a:lnTo>
                    <a:pt x="1530" y="2095"/>
                  </a:lnTo>
                  <a:lnTo>
                    <a:pt x="1519" y="2076"/>
                  </a:lnTo>
                  <a:lnTo>
                    <a:pt x="1505" y="2056"/>
                  </a:lnTo>
                  <a:lnTo>
                    <a:pt x="1490" y="2037"/>
                  </a:lnTo>
                  <a:lnTo>
                    <a:pt x="1477" y="2018"/>
                  </a:lnTo>
                  <a:lnTo>
                    <a:pt x="1463" y="1999"/>
                  </a:lnTo>
                  <a:lnTo>
                    <a:pt x="1448" y="1978"/>
                  </a:lnTo>
                  <a:lnTo>
                    <a:pt x="1432" y="1957"/>
                  </a:lnTo>
                  <a:lnTo>
                    <a:pt x="1417" y="1935"/>
                  </a:lnTo>
                  <a:lnTo>
                    <a:pt x="1402" y="1912"/>
                  </a:lnTo>
                  <a:lnTo>
                    <a:pt x="1386" y="1889"/>
                  </a:lnTo>
                  <a:lnTo>
                    <a:pt x="1371" y="1866"/>
                  </a:lnTo>
                  <a:lnTo>
                    <a:pt x="1354" y="1843"/>
                  </a:lnTo>
                  <a:lnTo>
                    <a:pt x="1336" y="1818"/>
                  </a:lnTo>
                  <a:lnTo>
                    <a:pt x="1321" y="1793"/>
                  </a:lnTo>
                  <a:lnTo>
                    <a:pt x="1304" y="1768"/>
                  </a:lnTo>
                  <a:lnTo>
                    <a:pt x="1287" y="1743"/>
                  </a:lnTo>
                  <a:lnTo>
                    <a:pt x="1267" y="1717"/>
                  </a:lnTo>
                  <a:lnTo>
                    <a:pt x="1250" y="1690"/>
                  </a:lnTo>
                  <a:lnTo>
                    <a:pt x="1231" y="1663"/>
                  </a:lnTo>
                  <a:lnTo>
                    <a:pt x="1214" y="1636"/>
                  </a:lnTo>
                  <a:lnTo>
                    <a:pt x="1194" y="1607"/>
                  </a:lnTo>
                  <a:lnTo>
                    <a:pt x="1175" y="1578"/>
                  </a:lnTo>
                  <a:lnTo>
                    <a:pt x="1156" y="1550"/>
                  </a:lnTo>
                  <a:lnTo>
                    <a:pt x="1137" y="1519"/>
                  </a:lnTo>
                  <a:lnTo>
                    <a:pt x="1116" y="1488"/>
                  </a:lnTo>
                  <a:lnTo>
                    <a:pt x="1097" y="1457"/>
                  </a:lnTo>
                  <a:lnTo>
                    <a:pt x="1075" y="1427"/>
                  </a:lnTo>
                  <a:lnTo>
                    <a:pt x="1054" y="1394"/>
                  </a:lnTo>
                  <a:lnTo>
                    <a:pt x="1033" y="1363"/>
                  </a:lnTo>
                  <a:lnTo>
                    <a:pt x="1012" y="1329"/>
                  </a:lnTo>
                  <a:lnTo>
                    <a:pt x="991" y="1296"/>
                  </a:lnTo>
                  <a:lnTo>
                    <a:pt x="968" y="1262"/>
                  </a:lnTo>
                  <a:lnTo>
                    <a:pt x="947" y="1227"/>
                  </a:lnTo>
                  <a:lnTo>
                    <a:pt x="924" y="1193"/>
                  </a:lnTo>
                  <a:lnTo>
                    <a:pt x="901" y="1158"/>
                  </a:lnTo>
                  <a:lnTo>
                    <a:pt x="878" y="1122"/>
                  </a:lnTo>
                  <a:lnTo>
                    <a:pt x="851" y="1077"/>
                  </a:lnTo>
                  <a:lnTo>
                    <a:pt x="822" y="1035"/>
                  </a:lnTo>
                  <a:lnTo>
                    <a:pt x="795" y="993"/>
                  </a:lnTo>
                  <a:lnTo>
                    <a:pt x="766" y="951"/>
                  </a:lnTo>
                  <a:lnTo>
                    <a:pt x="739" y="910"/>
                  </a:lnTo>
                  <a:lnTo>
                    <a:pt x="713" y="870"/>
                  </a:lnTo>
                  <a:lnTo>
                    <a:pt x="686" y="832"/>
                  </a:lnTo>
                  <a:lnTo>
                    <a:pt x="659" y="793"/>
                  </a:lnTo>
                  <a:lnTo>
                    <a:pt x="632" y="755"/>
                  </a:lnTo>
                  <a:lnTo>
                    <a:pt x="605" y="718"/>
                  </a:lnTo>
                  <a:lnTo>
                    <a:pt x="578" y="682"/>
                  </a:lnTo>
                  <a:lnTo>
                    <a:pt x="553" y="647"/>
                  </a:lnTo>
                  <a:lnTo>
                    <a:pt x="526" y="611"/>
                  </a:lnTo>
                  <a:lnTo>
                    <a:pt x="501" y="578"/>
                  </a:lnTo>
                  <a:lnTo>
                    <a:pt x="475" y="544"/>
                  </a:lnTo>
                  <a:lnTo>
                    <a:pt x="450" y="513"/>
                  </a:lnTo>
                  <a:lnTo>
                    <a:pt x="427" y="482"/>
                  </a:lnTo>
                  <a:lnTo>
                    <a:pt x="402" y="455"/>
                  </a:lnTo>
                  <a:lnTo>
                    <a:pt x="379" y="429"/>
                  </a:lnTo>
                  <a:lnTo>
                    <a:pt x="354" y="402"/>
                  </a:lnTo>
                  <a:lnTo>
                    <a:pt x="331" y="377"/>
                  </a:lnTo>
                  <a:lnTo>
                    <a:pt x="306" y="354"/>
                  </a:lnTo>
                  <a:lnTo>
                    <a:pt x="281" y="331"/>
                  </a:lnTo>
                  <a:lnTo>
                    <a:pt x="258" y="310"/>
                  </a:lnTo>
                  <a:lnTo>
                    <a:pt x="233" y="288"/>
                  </a:lnTo>
                  <a:lnTo>
                    <a:pt x="210" y="269"/>
                  </a:lnTo>
                  <a:lnTo>
                    <a:pt x="185" y="250"/>
                  </a:lnTo>
                  <a:lnTo>
                    <a:pt x="162" y="233"/>
                  </a:lnTo>
                  <a:lnTo>
                    <a:pt x="139" y="215"/>
                  </a:lnTo>
                  <a:lnTo>
                    <a:pt x="114" y="200"/>
                  </a:lnTo>
                  <a:lnTo>
                    <a:pt x="91" y="185"/>
                  </a:lnTo>
                  <a:lnTo>
                    <a:pt x="68" y="171"/>
                  </a:lnTo>
                  <a:lnTo>
                    <a:pt x="60" y="169"/>
                  </a:lnTo>
                  <a:lnTo>
                    <a:pt x="52" y="167"/>
                  </a:lnTo>
                  <a:lnTo>
                    <a:pt x="45" y="166"/>
                  </a:lnTo>
                  <a:lnTo>
                    <a:pt x="39" y="162"/>
                  </a:lnTo>
                  <a:lnTo>
                    <a:pt x="33" y="158"/>
                  </a:lnTo>
                  <a:lnTo>
                    <a:pt x="27" y="152"/>
                  </a:lnTo>
                  <a:lnTo>
                    <a:pt x="22" y="148"/>
                  </a:lnTo>
                  <a:lnTo>
                    <a:pt x="18" y="142"/>
                  </a:lnTo>
                  <a:lnTo>
                    <a:pt x="14" y="137"/>
                  </a:lnTo>
                  <a:lnTo>
                    <a:pt x="10" y="129"/>
                  </a:lnTo>
                  <a:lnTo>
                    <a:pt x="6" y="123"/>
                  </a:lnTo>
                  <a:lnTo>
                    <a:pt x="4" y="116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0" y="89"/>
                  </a:lnTo>
                  <a:lnTo>
                    <a:pt x="0" y="79"/>
                  </a:lnTo>
                  <a:lnTo>
                    <a:pt x="0" y="70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8" y="45"/>
                  </a:lnTo>
                  <a:lnTo>
                    <a:pt x="12" y="37"/>
                  </a:lnTo>
                  <a:lnTo>
                    <a:pt x="16" y="31"/>
                  </a:lnTo>
                  <a:lnTo>
                    <a:pt x="22" y="25"/>
                  </a:lnTo>
                  <a:lnTo>
                    <a:pt x="29" y="20"/>
                  </a:lnTo>
                  <a:lnTo>
                    <a:pt x="37" y="16"/>
                  </a:lnTo>
                  <a:lnTo>
                    <a:pt x="45" y="12"/>
                  </a:lnTo>
                  <a:lnTo>
                    <a:pt x="54" y="8"/>
                  </a:lnTo>
                  <a:lnTo>
                    <a:pt x="64" y="6"/>
                  </a:lnTo>
                  <a:lnTo>
                    <a:pt x="75" y="2"/>
                  </a:lnTo>
                  <a:lnTo>
                    <a:pt x="87" y="2"/>
                  </a:lnTo>
                  <a:lnTo>
                    <a:pt x="100" y="0"/>
                  </a:lnTo>
                  <a:lnTo>
                    <a:pt x="1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32"/>
          <p:cNvSpPr>
            <a:spLocks/>
          </p:cNvSpPr>
          <p:nvPr/>
        </p:nvSpPr>
        <p:spPr bwMode="auto">
          <a:xfrm>
            <a:off x="2438400" y="1219200"/>
            <a:ext cx="926081" cy="1219884"/>
          </a:xfrm>
          <a:custGeom>
            <a:avLst/>
            <a:gdLst>
              <a:gd name="T0" fmla="*/ 2015 w 2397"/>
              <a:gd name="T1" fmla="*/ 3 h 2990"/>
              <a:gd name="T2" fmla="*/ 2050 w 2397"/>
              <a:gd name="T3" fmla="*/ 15 h 2990"/>
              <a:gd name="T4" fmla="*/ 2092 w 2397"/>
              <a:gd name="T5" fmla="*/ 34 h 2990"/>
              <a:gd name="T6" fmla="*/ 2140 w 2397"/>
              <a:gd name="T7" fmla="*/ 63 h 2990"/>
              <a:gd name="T8" fmla="*/ 2236 w 2397"/>
              <a:gd name="T9" fmla="*/ 151 h 2990"/>
              <a:gd name="T10" fmla="*/ 2321 w 2397"/>
              <a:gd name="T11" fmla="*/ 243 h 2990"/>
              <a:gd name="T12" fmla="*/ 2372 w 2397"/>
              <a:gd name="T13" fmla="*/ 324 h 2990"/>
              <a:gd name="T14" fmla="*/ 2395 w 2397"/>
              <a:gd name="T15" fmla="*/ 391 h 2990"/>
              <a:gd name="T16" fmla="*/ 2390 w 2397"/>
              <a:gd name="T17" fmla="*/ 439 h 2990"/>
              <a:gd name="T18" fmla="*/ 2361 w 2397"/>
              <a:gd name="T19" fmla="*/ 495 h 2990"/>
              <a:gd name="T20" fmla="*/ 2298 w 2397"/>
              <a:gd name="T21" fmla="*/ 606 h 2990"/>
              <a:gd name="T22" fmla="*/ 2217 w 2397"/>
              <a:gd name="T23" fmla="*/ 752 h 2990"/>
              <a:gd name="T24" fmla="*/ 2146 w 2397"/>
              <a:gd name="T25" fmla="*/ 879 h 2990"/>
              <a:gd name="T26" fmla="*/ 2031 w 2397"/>
              <a:gd name="T27" fmla="*/ 1067 h 2990"/>
              <a:gd name="T28" fmla="*/ 1894 w 2397"/>
              <a:gd name="T29" fmla="*/ 1284 h 2990"/>
              <a:gd name="T30" fmla="*/ 1739 w 2397"/>
              <a:gd name="T31" fmla="*/ 1526 h 2990"/>
              <a:gd name="T32" fmla="*/ 1599 w 2397"/>
              <a:gd name="T33" fmla="*/ 1733 h 2990"/>
              <a:gd name="T34" fmla="*/ 1487 w 2397"/>
              <a:gd name="T35" fmla="*/ 1877 h 2990"/>
              <a:gd name="T36" fmla="*/ 1376 w 2397"/>
              <a:gd name="T37" fmla="*/ 2011 h 2990"/>
              <a:gd name="T38" fmla="*/ 1146 w 2397"/>
              <a:gd name="T39" fmla="*/ 2259 h 2990"/>
              <a:gd name="T40" fmla="*/ 910 w 2397"/>
              <a:gd name="T41" fmla="*/ 2478 h 2990"/>
              <a:gd name="T42" fmla="*/ 700 w 2397"/>
              <a:gd name="T43" fmla="*/ 2645 h 2990"/>
              <a:gd name="T44" fmla="*/ 583 w 2397"/>
              <a:gd name="T45" fmla="*/ 2729 h 2990"/>
              <a:gd name="T46" fmla="*/ 476 w 2397"/>
              <a:gd name="T47" fmla="*/ 2800 h 2990"/>
              <a:gd name="T48" fmla="*/ 378 w 2397"/>
              <a:gd name="T49" fmla="*/ 2862 h 2990"/>
              <a:gd name="T50" fmla="*/ 290 w 2397"/>
              <a:gd name="T51" fmla="*/ 2910 h 2990"/>
              <a:gd name="T52" fmla="*/ 211 w 2397"/>
              <a:gd name="T53" fmla="*/ 2946 h 2990"/>
              <a:gd name="T54" fmla="*/ 144 w 2397"/>
              <a:gd name="T55" fmla="*/ 2973 h 2990"/>
              <a:gd name="T56" fmla="*/ 86 w 2397"/>
              <a:gd name="T57" fmla="*/ 2987 h 2990"/>
              <a:gd name="T58" fmla="*/ 38 w 2397"/>
              <a:gd name="T59" fmla="*/ 2990 h 2990"/>
              <a:gd name="T60" fmla="*/ 6 w 2397"/>
              <a:gd name="T61" fmla="*/ 2977 h 2990"/>
              <a:gd name="T62" fmla="*/ 0 w 2397"/>
              <a:gd name="T63" fmla="*/ 2952 h 2990"/>
              <a:gd name="T64" fmla="*/ 21 w 2397"/>
              <a:gd name="T65" fmla="*/ 2925 h 2990"/>
              <a:gd name="T66" fmla="*/ 42 w 2397"/>
              <a:gd name="T67" fmla="*/ 2908 h 2990"/>
              <a:gd name="T68" fmla="*/ 111 w 2397"/>
              <a:gd name="T69" fmla="*/ 2856 h 2990"/>
              <a:gd name="T70" fmla="*/ 226 w 2397"/>
              <a:gd name="T71" fmla="*/ 2762 h 2990"/>
              <a:gd name="T72" fmla="*/ 347 w 2397"/>
              <a:gd name="T73" fmla="*/ 2654 h 2990"/>
              <a:gd name="T74" fmla="*/ 470 w 2397"/>
              <a:gd name="T75" fmla="*/ 2535 h 2990"/>
              <a:gd name="T76" fmla="*/ 599 w 2397"/>
              <a:gd name="T77" fmla="*/ 2405 h 2990"/>
              <a:gd name="T78" fmla="*/ 729 w 2397"/>
              <a:gd name="T79" fmla="*/ 2261 h 2990"/>
              <a:gd name="T80" fmla="*/ 866 w 2397"/>
              <a:gd name="T81" fmla="*/ 2103 h 2990"/>
              <a:gd name="T82" fmla="*/ 1004 w 2397"/>
              <a:gd name="T83" fmla="*/ 1933 h 2990"/>
              <a:gd name="T84" fmla="*/ 1180 w 2397"/>
              <a:gd name="T85" fmla="*/ 1708 h 2990"/>
              <a:gd name="T86" fmla="*/ 1378 w 2397"/>
              <a:gd name="T87" fmla="*/ 1437 h 2990"/>
              <a:gd name="T88" fmla="*/ 1557 w 2397"/>
              <a:gd name="T89" fmla="*/ 1161 h 2990"/>
              <a:gd name="T90" fmla="*/ 1714 w 2397"/>
              <a:gd name="T91" fmla="*/ 879 h 2990"/>
              <a:gd name="T92" fmla="*/ 1810 w 2397"/>
              <a:gd name="T93" fmla="*/ 675 h 2990"/>
              <a:gd name="T94" fmla="*/ 1854 w 2397"/>
              <a:gd name="T95" fmla="*/ 549 h 2990"/>
              <a:gd name="T96" fmla="*/ 1885 w 2397"/>
              <a:gd name="T97" fmla="*/ 408 h 2990"/>
              <a:gd name="T98" fmla="*/ 1900 w 2397"/>
              <a:gd name="T99" fmla="*/ 257 h 2990"/>
              <a:gd name="T100" fmla="*/ 1902 w 2397"/>
              <a:gd name="T101" fmla="*/ 136 h 2990"/>
              <a:gd name="T102" fmla="*/ 1916 w 2397"/>
              <a:gd name="T103" fmla="*/ 69 h 2990"/>
              <a:gd name="T104" fmla="*/ 1939 w 2397"/>
              <a:gd name="T105" fmla="*/ 25 h 2990"/>
              <a:gd name="T106" fmla="*/ 1975 w 2397"/>
              <a:gd name="T107" fmla="*/ 3 h 2990"/>
              <a:gd name="T108" fmla="*/ 1996 w 2397"/>
              <a:gd name="T109" fmla="*/ 0 h 29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97"/>
              <a:gd name="T166" fmla="*/ 0 h 2990"/>
              <a:gd name="T167" fmla="*/ 2397 w 2397"/>
              <a:gd name="T168" fmla="*/ 2990 h 29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97" h="2990">
                <a:moveTo>
                  <a:pt x="1996" y="0"/>
                </a:moveTo>
                <a:lnTo>
                  <a:pt x="2002" y="0"/>
                </a:lnTo>
                <a:lnTo>
                  <a:pt x="2010" y="1"/>
                </a:lnTo>
                <a:lnTo>
                  <a:pt x="2015" y="3"/>
                </a:lnTo>
                <a:lnTo>
                  <a:pt x="2023" y="5"/>
                </a:lnTo>
                <a:lnTo>
                  <a:pt x="2031" y="7"/>
                </a:lnTo>
                <a:lnTo>
                  <a:pt x="2040" y="11"/>
                </a:lnTo>
                <a:lnTo>
                  <a:pt x="2050" y="15"/>
                </a:lnTo>
                <a:lnTo>
                  <a:pt x="2060" y="19"/>
                </a:lnTo>
                <a:lnTo>
                  <a:pt x="2069" y="23"/>
                </a:lnTo>
                <a:lnTo>
                  <a:pt x="2081" y="28"/>
                </a:lnTo>
                <a:lnTo>
                  <a:pt x="2092" y="34"/>
                </a:lnTo>
                <a:lnTo>
                  <a:pt x="2104" y="42"/>
                </a:lnTo>
                <a:lnTo>
                  <a:pt x="2115" y="48"/>
                </a:lnTo>
                <a:lnTo>
                  <a:pt x="2129" y="55"/>
                </a:lnTo>
                <a:lnTo>
                  <a:pt x="2140" y="63"/>
                </a:lnTo>
                <a:lnTo>
                  <a:pt x="2154" y="73"/>
                </a:lnTo>
                <a:lnTo>
                  <a:pt x="2184" y="99"/>
                </a:lnTo>
                <a:lnTo>
                  <a:pt x="2211" y="124"/>
                </a:lnTo>
                <a:lnTo>
                  <a:pt x="2236" y="151"/>
                </a:lnTo>
                <a:lnTo>
                  <a:pt x="2261" y="174"/>
                </a:lnTo>
                <a:lnTo>
                  <a:pt x="2282" y="199"/>
                </a:lnTo>
                <a:lnTo>
                  <a:pt x="2301" y="220"/>
                </a:lnTo>
                <a:lnTo>
                  <a:pt x="2321" y="243"/>
                </a:lnTo>
                <a:lnTo>
                  <a:pt x="2336" y="264"/>
                </a:lnTo>
                <a:lnTo>
                  <a:pt x="2349" y="286"/>
                </a:lnTo>
                <a:lnTo>
                  <a:pt x="2363" y="305"/>
                </a:lnTo>
                <a:lnTo>
                  <a:pt x="2372" y="324"/>
                </a:lnTo>
                <a:lnTo>
                  <a:pt x="2382" y="341"/>
                </a:lnTo>
                <a:lnTo>
                  <a:pt x="2388" y="359"/>
                </a:lnTo>
                <a:lnTo>
                  <a:pt x="2394" y="376"/>
                </a:lnTo>
                <a:lnTo>
                  <a:pt x="2395" y="391"/>
                </a:lnTo>
                <a:lnTo>
                  <a:pt x="2397" y="407"/>
                </a:lnTo>
                <a:lnTo>
                  <a:pt x="2395" y="416"/>
                </a:lnTo>
                <a:lnTo>
                  <a:pt x="2394" y="428"/>
                </a:lnTo>
                <a:lnTo>
                  <a:pt x="2390" y="439"/>
                </a:lnTo>
                <a:lnTo>
                  <a:pt x="2384" y="451"/>
                </a:lnTo>
                <a:lnTo>
                  <a:pt x="2378" y="464"/>
                </a:lnTo>
                <a:lnTo>
                  <a:pt x="2371" y="479"/>
                </a:lnTo>
                <a:lnTo>
                  <a:pt x="2361" y="495"/>
                </a:lnTo>
                <a:lnTo>
                  <a:pt x="2351" y="512"/>
                </a:lnTo>
                <a:lnTo>
                  <a:pt x="2334" y="541"/>
                </a:lnTo>
                <a:lnTo>
                  <a:pt x="2317" y="574"/>
                </a:lnTo>
                <a:lnTo>
                  <a:pt x="2298" y="606"/>
                </a:lnTo>
                <a:lnTo>
                  <a:pt x="2278" y="641"/>
                </a:lnTo>
                <a:lnTo>
                  <a:pt x="2259" y="675"/>
                </a:lnTo>
                <a:lnTo>
                  <a:pt x="2238" y="714"/>
                </a:lnTo>
                <a:lnTo>
                  <a:pt x="2217" y="752"/>
                </a:lnTo>
                <a:lnTo>
                  <a:pt x="2205" y="773"/>
                </a:lnTo>
                <a:lnTo>
                  <a:pt x="2194" y="794"/>
                </a:lnTo>
                <a:lnTo>
                  <a:pt x="2171" y="835"/>
                </a:lnTo>
                <a:lnTo>
                  <a:pt x="2146" y="879"/>
                </a:lnTo>
                <a:lnTo>
                  <a:pt x="2119" y="923"/>
                </a:lnTo>
                <a:lnTo>
                  <a:pt x="2090" y="969"/>
                </a:lnTo>
                <a:lnTo>
                  <a:pt x="2061" y="1017"/>
                </a:lnTo>
                <a:lnTo>
                  <a:pt x="2031" y="1067"/>
                </a:lnTo>
                <a:lnTo>
                  <a:pt x="1998" y="1119"/>
                </a:lnTo>
                <a:lnTo>
                  <a:pt x="1965" y="1172"/>
                </a:lnTo>
                <a:lnTo>
                  <a:pt x="1931" y="1226"/>
                </a:lnTo>
                <a:lnTo>
                  <a:pt x="1894" y="1284"/>
                </a:lnTo>
                <a:lnTo>
                  <a:pt x="1858" y="1341"/>
                </a:lnTo>
                <a:lnTo>
                  <a:pt x="1820" y="1401"/>
                </a:lnTo>
                <a:lnTo>
                  <a:pt x="1779" y="1462"/>
                </a:lnTo>
                <a:lnTo>
                  <a:pt x="1739" y="1526"/>
                </a:lnTo>
                <a:lnTo>
                  <a:pt x="1697" y="1591"/>
                </a:lnTo>
                <a:lnTo>
                  <a:pt x="1654" y="1658"/>
                </a:lnTo>
                <a:lnTo>
                  <a:pt x="1626" y="1697"/>
                </a:lnTo>
                <a:lnTo>
                  <a:pt x="1599" y="1733"/>
                </a:lnTo>
                <a:lnTo>
                  <a:pt x="1572" y="1769"/>
                </a:lnTo>
                <a:lnTo>
                  <a:pt x="1543" y="1806"/>
                </a:lnTo>
                <a:lnTo>
                  <a:pt x="1516" y="1840"/>
                </a:lnTo>
                <a:lnTo>
                  <a:pt x="1487" y="1877"/>
                </a:lnTo>
                <a:lnTo>
                  <a:pt x="1461" y="1912"/>
                </a:lnTo>
                <a:lnTo>
                  <a:pt x="1432" y="1944"/>
                </a:lnTo>
                <a:lnTo>
                  <a:pt x="1403" y="1979"/>
                </a:lnTo>
                <a:lnTo>
                  <a:pt x="1376" y="2011"/>
                </a:lnTo>
                <a:lnTo>
                  <a:pt x="1319" y="2077"/>
                </a:lnTo>
                <a:lnTo>
                  <a:pt x="1261" y="2138"/>
                </a:lnTo>
                <a:lnTo>
                  <a:pt x="1203" y="2199"/>
                </a:lnTo>
                <a:lnTo>
                  <a:pt x="1146" y="2259"/>
                </a:lnTo>
                <a:lnTo>
                  <a:pt x="1086" y="2317"/>
                </a:lnTo>
                <a:lnTo>
                  <a:pt x="1027" y="2372"/>
                </a:lnTo>
                <a:lnTo>
                  <a:pt x="969" y="2426"/>
                </a:lnTo>
                <a:lnTo>
                  <a:pt x="910" y="2478"/>
                </a:lnTo>
                <a:lnTo>
                  <a:pt x="850" y="2528"/>
                </a:lnTo>
                <a:lnTo>
                  <a:pt x="791" y="2576"/>
                </a:lnTo>
                <a:lnTo>
                  <a:pt x="731" y="2624"/>
                </a:lnTo>
                <a:lnTo>
                  <a:pt x="700" y="2645"/>
                </a:lnTo>
                <a:lnTo>
                  <a:pt x="670" y="2668"/>
                </a:lnTo>
                <a:lnTo>
                  <a:pt x="641" y="2689"/>
                </a:lnTo>
                <a:lnTo>
                  <a:pt x="612" y="2710"/>
                </a:lnTo>
                <a:lnTo>
                  <a:pt x="583" y="2729"/>
                </a:lnTo>
                <a:lnTo>
                  <a:pt x="555" y="2748"/>
                </a:lnTo>
                <a:lnTo>
                  <a:pt x="528" y="2766"/>
                </a:lnTo>
                <a:lnTo>
                  <a:pt x="501" y="2785"/>
                </a:lnTo>
                <a:lnTo>
                  <a:pt x="476" y="2800"/>
                </a:lnTo>
                <a:lnTo>
                  <a:pt x="451" y="2818"/>
                </a:lnTo>
                <a:lnTo>
                  <a:pt x="426" y="2833"/>
                </a:lnTo>
                <a:lnTo>
                  <a:pt x="401" y="2846"/>
                </a:lnTo>
                <a:lnTo>
                  <a:pt x="378" y="2862"/>
                </a:lnTo>
                <a:lnTo>
                  <a:pt x="355" y="2875"/>
                </a:lnTo>
                <a:lnTo>
                  <a:pt x="332" y="2887"/>
                </a:lnTo>
                <a:lnTo>
                  <a:pt x="311" y="2898"/>
                </a:lnTo>
                <a:lnTo>
                  <a:pt x="290" y="2910"/>
                </a:lnTo>
                <a:lnTo>
                  <a:pt x="269" y="2919"/>
                </a:lnTo>
                <a:lnTo>
                  <a:pt x="249" y="2929"/>
                </a:lnTo>
                <a:lnTo>
                  <a:pt x="230" y="2939"/>
                </a:lnTo>
                <a:lnTo>
                  <a:pt x="211" y="2946"/>
                </a:lnTo>
                <a:lnTo>
                  <a:pt x="194" y="2954"/>
                </a:lnTo>
                <a:lnTo>
                  <a:pt x="176" y="2962"/>
                </a:lnTo>
                <a:lnTo>
                  <a:pt x="159" y="2967"/>
                </a:lnTo>
                <a:lnTo>
                  <a:pt x="144" y="2973"/>
                </a:lnTo>
                <a:lnTo>
                  <a:pt x="128" y="2977"/>
                </a:lnTo>
                <a:lnTo>
                  <a:pt x="113" y="2981"/>
                </a:lnTo>
                <a:lnTo>
                  <a:pt x="100" y="2985"/>
                </a:lnTo>
                <a:lnTo>
                  <a:pt x="86" y="2987"/>
                </a:lnTo>
                <a:lnTo>
                  <a:pt x="73" y="2988"/>
                </a:lnTo>
                <a:lnTo>
                  <a:pt x="61" y="2990"/>
                </a:lnTo>
                <a:lnTo>
                  <a:pt x="50" y="2990"/>
                </a:lnTo>
                <a:lnTo>
                  <a:pt x="38" y="2990"/>
                </a:lnTo>
                <a:lnTo>
                  <a:pt x="27" y="2988"/>
                </a:lnTo>
                <a:lnTo>
                  <a:pt x="19" y="2985"/>
                </a:lnTo>
                <a:lnTo>
                  <a:pt x="11" y="2981"/>
                </a:lnTo>
                <a:lnTo>
                  <a:pt x="6" y="2977"/>
                </a:lnTo>
                <a:lnTo>
                  <a:pt x="2" y="2971"/>
                </a:lnTo>
                <a:lnTo>
                  <a:pt x="0" y="2965"/>
                </a:lnTo>
                <a:lnTo>
                  <a:pt x="0" y="2958"/>
                </a:lnTo>
                <a:lnTo>
                  <a:pt x="0" y="2952"/>
                </a:lnTo>
                <a:lnTo>
                  <a:pt x="2" y="2946"/>
                </a:lnTo>
                <a:lnTo>
                  <a:pt x="6" y="2940"/>
                </a:lnTo>
                <a:lnTo>
                  <a:pt x="13" y="2933"/>
                </a:lnTo>
                <a:lnTo>
                  <a:pt x="21" y="2925"/>
                </a:lnTo>
                <a:lnTo>
                  <a:pt x="25" y="2921"/>
                </a:lnTo>
                <a:lnTo>
                  <a:pt x="30" y="2917"/>
                </a:lnTo>
                <a:lnTo>
                  <a:pt x="36" y="2912"/>
                </a:lnTo>
                <a:lnTo>
                  <a:pt x="42" y="2908"/>
                </a:lnTo>
                <a:lnTo>
                  <a:pt x="48" y="2904"/>
                </a:lnTo>
                <a:lnTo>
                  <a:pt x="55" y="2898"/>
                </a:lnTo>
                <a:lnTo>
                  <a:pt x="82" y="2877"/>
                </a:lnTo>
                <a:lnTo>
                  <a:pt x="111" y="2856"/>
                </a:lnTo>
                <a:lnTo>
                  <a:pt x="140" y="2833"/>
                </a:lnTo>
                <a:lnTo>
                  <a:pt x="169" y="2810"/>
                </a:lnTo>
                <a:lnTo>
                  <a:pt x="197" y="2787"/>
                </a:lnTo>
                <a:lnTo>
                  <a:pt x="226" y="2762"/>
                </a:lnTo>
                <a:lnTo>
                  <a:pt x="257" y="2735"/>
                </a:lnTo>
                <a:lnTo>
                  <a:pt x="286" y="2710"/>
                </a:lnTo>
                <a:lnTo>
                  <a:pt x="317" y="2683"/>
                </a:lnTo>
                <a:lnTo>
                  <a:pt x="347" y="2654"/>
                </a:lnTo>
                <a:lnTo>
                  <a:pt x="378" y="2626"/>
                </a:lnTo>
                <a:lnTo>
                  <a:pt x="409" y="2597"/>
                </a:lnTo>
                <a:lnTo>
                  <a:pt x="439" y="2566"/>
                </a:lnTo>
                <a:lnTo>
                  <a:pt x="470" y="2535"/>
                </a:lnTo>
                <a:lnTo>
                  <a:pt x="503" y="2505"/>
                </a:lnTo>
                <a:lnTo>
                  <a:pt x="533" y="2472"/>
                </a:lnTo>
                <a:lnTo>
                  <a:pt x="566" y="2437"/>
                </a:lnTo>
                <a:lnTo>
                  <a:pt x="599" y="2405"/>
                </a:lnTo>
                <a:lnTo>
                  <a:pt x="631" y="2370"/>
                </a:lnTo>
                <a:lnTo>
                  <a:pt x="664" y="2334"/>
                </a:lnTo>
                <a:lnTo>
                  <a:pt x="697" y="2297"/>
                </a:lnTo>
                <a:lnTo>
                  <a:pt x="729" y="2261"/>
                </a:lnTo>
                <a:lnTo>
                  <a:pt x="764" y="2223"/>
                </a:lnTo>
                <a:lnTo>
                  <a:pt x="796" y="2182"/>
                </a:lnTo>
                <a:lnTo>
                  <a:pt x="831" y="2144"/>
                </a:lnTo>
                <a:lnTo>
                  <a:pt x="866" y="2103"/>
                </a:lnTo>
                <a:lnTo>
                  <a:pt x="900" y="2061"/>
                </a:lnTo>
                <a:lnTo>
                  <a:pt x="935" y="2019"/>
                </a:lnTo>
                <a:lnTo>
                  <a:pt x="969" y="1977"/>
                </a:lnTo>
                <a:lnTo>
                  <a:pt x="1004" y="1933"/>
                </a:lnTo>
                <a:lnTo>
                  <a:pt x="1038" y="1888"/>
                </a:lnTo>
                <a:lnTo>
                  <a:pt x="1075" y="1842"/>
                </a:lnTo>
                <a:lnTo>
                  <a:pt x="1127" y="1775"/>
                </a:lnTo>
                <a:lnTo>
                  <a:pt x="1180" y="1708"/>
                </a:lnTo>
                <a:lnTo>
                  <a:pt x="1232" y="1641"/>
                </a:lnTo>
                <a:lnTo>
                  <a:pt x="1282" y="1574"/>
                </a:lnTo>
                <a:lnTo>
                  <a:pt x="1330" y="1506"/>
                </a:lnTo>
                <a:lnTo>
                  <a:pt x="1378" y="1437"/>
                </a:lnTo>
                <a:lnTo>
                  <a:pt x="1426" y="1368"/>
                </a:lnTo>
                <a:lnTo>
                  <a:pt x="1470" y="1301"/>
                </a:lnTo>
                <a:lnTo>
                  <a:pt x="1514" y="1232"/>
                </a:lnTo>
                <a:lnTo>
                  <a:pt x="1557" y="1161"/>
                </a:lnTo>
                <a:lnTo>
                  <a:pt x="1599" y="1092"/>
                </a:lnTo>
                <a:lnTo>
                  <a:pt x="1637" y="1021"/>
                </a:lnTo>
                <a:lnTo>
                  <a:pt x="1676" y="950"/>
                </a:lnTo>
                <a:lnTo>
                  <a:pt x="1714" y="879"/>
                </a:lnTo>
                <a:lnTo>
                  <a:pt x="1749" y="808"/>
                </a:lnTo>
                <a:lnTo>
                  <a:pt x="1783" y="735"/>
                </a:lnTo>
                <a:lnTo>
                  <a:pt x="1797" y="706"/>
                </a:lnTo>
                <a:lnTo>
                  <a:pt x="1810" y="675"/>
                </a:lnTo>
                <a:lnTo>
                  <a:pt x="1823" y="645"/>
                </a:lnTo>
                <a:lnTo>
                  <a:pt x="1835" y="614"/>
                </a:lnTo>
                <a:lnTo>
                  <a:pt x="1845" y="581"/>
                </a:lnTo>
                <a:lnTo>
                  <a:pt x="1854" y="549"/>
                </a:lnTo>
                <a:lnTo>
                  <a:pt x="1864" y="514"/>
                </a:lnTo>
                <a:lnTo>
                  <a:pt x="1871" y="479"/>
                </a:lnTo>
                <a:lnTo>
                  <a:pt x="1877" y="445"/>
                </a:lnTo>
                <a:lnTo>
                  <a:pt x="1885" y="408"/>
                </a:lnTo>
                <a:lnTo>
                  <a:pt x="1889" y="372"/>
                </a:lnTo>
                <a:lnTo>
                  <a:pt x="1894" y="334"/>
                </a:lnTo>
                <a:lnTo>
                  <a:pt x="1896" y="295"/>
                </a:lnTo>
                <a:lnTo>
                  <a:pt x="1900" y="257"/>
                </a:lnTo>
                <a:lnTo>
                  <a:pt x="1900" y="216"/>
                </a:lnTo>
                <a:lnTo>
                  <a:pt x="1902" y="176"/>
                </a:lnTo>
                <a:lnTo>
                  <a:pt x="1902" y="155"/>
                </a:lnTo>
                <a:lnTo>
                  <a:pt x="1902" y="136"/>
                </a:lnTo>
                <a:lnTo>
                  <a:pt x="1904" y="117"/>
                </a:lnTo>
                <a:lnTo>
                  <a:pt x="1908" y="99"/>
                </a:lnTo>
                <a:lnTo>
                  <a:pt x="1912" y="84"/>
                </a:lnTo>
                <a:lnTo>
                  <a:pt x="1916" y="69"/>
                </a:lnTo>
                <a:lnTo>
                  <a:pt x="1919" y="55"/>
                </a:lnTo>
                <a:lnTo>
                  <a:pt x="1925" y="44"/>
                </a:lnTo>
                <a:lnTo>
                  <a:pt x="1933" y="34"/>
                </a:lnTo>
                <a:lnTo>
                  <a:pt x="1939" y="25"/>
                </a:lnTo>
                <a:lnTo>
                  <a:pt x="1948" y="17"/>
                </a:lnTo>
                <a:lnTo>
                  <a:pt x="1956" y="11"/>
                </a:lnTo>
                <a:lnTo>
                  <a:pt x="1965" y="5"/>
                </a:lnTo>
                <a:lnTo>
                  <a:pt x="1975" y="3"/>
                </a:lnTo>
                <a:lnTo>
                  <a:pt x="1987" y="1"/>
                </a:lnTo>
                <a:lnTo>
                  <a:pt x="19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000" t="51145" r="25000"/>
          <a:stretch>
            <a:fillRect/>
          </a:stretch>
        </p:blipFill>
        <p:spPr bwMode="auto">
          <a:xfrm>
            <a:off x="45795" y="4423406"/>
            <a:ext cx="2618009" cy="1832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804749" y="3031333"/>
            <a:ext cx="1447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衣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服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944" y="3354498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雨衣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C:\Users\Meishing\Dropbox\meizhouhuayu\課本故事圖檔\L5-3 (1)\503-p-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13288" y="4038600"/>
            <a:ext cx="2906511" cy="2217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40" name="Picture 4" descr="File:TaiwanOperaShen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1333"/>
          <a:stretch>
            <a:fillRect/>
          </a:stretch>
        </p:blipFill>
        <p:spPr bwMode="auto">
          <a:xfrm>
            <a:off x="6400800" y="914400"/>
            <a:ext cx="2514600" cy="5715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553200" y="1295400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衣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90800" y="762000"/>
            <a:ext cx="1513089" cy="606681"/>
            <a:chOff x="2716190" y="914400"/>
            <a:chExt cx="1513089" cy="606681"/>
          </a:xfrm>
        </p:grpSpPr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3327142" y="914400"/>
              <a:ext cx="269560" cy="374282"/>
            </a:xfrm>
            <a:custGeom>
              <a:avLst/>
              <a:gdLst>
                <a:gd name="T0" fmla="*/ 94 w 698"/>
                <a:gd name="T1" fmla="*/ 0 h 917"/>
                <a:gd name="T2" fmla="*/ 148 w 698"/>
                <a:gd name="T3" fmla="*/ 9 h 917"/>
                <a:gd name="T4" fmla="*/ 205 w 698"/>
                <a:gd name="T5" fmla="*/ 27 h 917"/>
                <a:gd name="T6" fmla="*/ 267 w 698"/>
                <a:gd name="T7" fmla="*/ 52 h 917"/>
                <a:gd name="T8" fmla="*/ 332 w 698"/>
                <a:gd name="T9" fmla="*/ 84 h 917"/>
                <a:gd name="T10" fmla="*/ 401 w 698"/>
                <a:gd name="T11" fmla="*/ 125 h 917"/>
                <a:gd name="T12" fmla="*/ 468 w 698"/>
                <a:gd name="T13" fmla="*/ 171 h 917"/>
                <a:gd name="T14" fmla="*/ 526 w 698"/>
                <a:gd name="T15" fmla="*/ 215 h 917"/>
                <a:gd name="T16" fmla="*/ 572 w 698"/>
                <a:gd name="T17" fmla="*/ 259 h 917"/>
                <a:gd name="T18" fmla="*/ 608 w 698"/>
                <a:gd name="T19" fmla="*/ 303 h 917"/>
                <a:gd name="T20" fmla="*/ 635 w 698"/>
                <a:gd name="T21" fmla="*/ 347 h 917"/>
                <a:gd name="T22" fmla="*/ 672 w 698"/>
                <a:gd name="T23" fmla="*/ 445 h 917"/>
                <a:gd name="T24" fmla="*/ 691 w 698"/>
                <a:gd name="T25" fmla="*/ 528 h 917"/>
                <a:gd name="T26" fmla="*/ 697 w 698"/>
                <a:gd name="T27" fmla="*/ 576 h 917"/>
                <a:gd name="T28" fmla="*/ 698 w 698"/>
                <a:gd name="T29" fmla="*/ 627 h 917"/>
                <a:gd name="T30" fmla="*/ 695 w 698"/>
                <a:gd name="T31" fmla="*/ 681 h 917"/>
                <a:gd name="T32" fmla="*/ 687 w 698"/>
                <a:gd name="T33" fmla="*/ 727 h 917"/>
                <a:gd name="T34" fmla="*/ 675 w 698"/>
                <a:gd name="T35" fmla="*/ 770 h 917"/>
                <a:gd name="T36" fmla="*/ 658 w 698"/>
                <a:gd name="T37" fmla="*/ 808 h 917"/>
                <a:gd name="T38" fmla="*/ 639 w 698"/>
                <a:gd name="T39" fmla="*/ 839 h 917"/>
                <a:gd name="T40" fmla="*/ 616 w 698"/>
                <a:gd name="T41" fmla="*/ 866 h 917"/>
                <a:gd name="T42" fmla="*/ 587 w 698"/>
                <a:gd name="T43" fmla="*/ 887 h 917"/>
                <a:gd name="T44" fmla="*/ 556 w 698"/>
                <a:gd name="T45" fmla="*/ 902 h 917"/>
                <a:gd name="T46" fmla="*/ 520 w 698"/>
                <a:gd name="T47" fmla="*/ 912 h 917"/>
                <a:gd name="T48" fmla="*/ 482 w 698"/>
                <a:gd name="T49" fmla="*/ 917 h 917"/>
                <a:gd name="T50" fmla="*/ 453 w 698"/>
                <a:gd name="T51" fmla="*/ 915 h 917"/>
                <a:gd name="T52" fmla="*/ 432 w 698"/>
                <a:gd name="T53" fmla="*/ 908 h 917"/>
                <a:gd name="T54" fmla="*/ 409 w 698"/>
                <a:gd name="T55" fmla="*/ 894 h 917"/>
                <a:gd name="T56" fmla="*/ 386 w 698"/>
                <a:gd name="T57" fmla="*/ 875 h 917"/>
                <a:gd name="T58" fmla="*/ 361 w 698"/>
                <a:gd name="T59" fmla="*/ 848 h 917"/>
                <a:gd name="T60" fmla="*/ 334 w 698"/>
                <a:gd name="T61" fmla="*/ 816 h 917"/>
                <a:gd name="T62" fmla="*/ 307 w 698"/>
                <a:gd name="T63" fmla="*/ 777 h 917"/>
                <a:gd name="T64" fmla="*/ 280 w 698"/>
                <a:gd name="T65" fmla="*/ 731 h 917"/>
                <a:gd name="T66" fmla="*/ 251 w 698"/>
                <a:gd name="T67" fmla="*/ 679 h 917"/>
                <a:gd name="T68" fmla="*/ 222 w 698"/>
                <a:gd name="T69" fmla="*/ 622 h 917"/>
                <a:gd name="T70" fmla="*/ 192 w 698"/>
                <a:gd name="T71" fmla="*/ 556 h 917"/>
                <a:gd name="T72" fmla="*/ 157 w 698"/>
                <a:gd name="T73" fmla="*/ 484 h 917"/>
                <a:gd name="T74" fmla="*/ 126 w 698"/>
                <a:gd name="T75" fmla="*/ 416 h 917"/>
                <a:gd name="T76" fmla="*/ 100 w 698"/>
                <a:gd name="T77" fmla="*/ 353 h 917"/>
                <a:gd name="T78" fmla="*/ 75 w 698"/>
                <a:gd name="T79" fmla="*/ 297 h 917"/>
                <a:gd name="T80" fmla="*/ 53 w 698"/>
                <a:gd name="T81" fmla="*/ 245 h 917"/>
                <a:gd name="T82" fmla="*/ 36 w 698"/>
                <a:gd name="T83" fmla="*/ 201 h 917"/>
                <a:gd name="T84" fmla="*/ 23 w 698"/>
                <a:gd name="T85" fmla="*/ 161 h 917"/>
                <a:gd name="T86" fmla="*/ 11 w 698"/>
                <a:gd name="T87" fmla="*/ 125 h 917"/>
                <a:gd name="T88" fmla="*/ 4 w 698"/>
                <a:gd name="T89" fmla="*/ 96 h 917"/>
                <a:gd name="T90" fmla="*/ 0 w 698"/>
                <a:gd name="T91" fmla="*/ 71 h 917"/>
                <a:gd name="T92" fmla="*/ 0 w 698"/>
                <a:gd name="T93" fmla="*/ 52 h 917"/>
                <a:gd name="T94" fmla="*/ 4 w 698"/>
                <a:gd name="T95" fmla="*/ 36 h 917"/>
                <a:gd name="T96" fmla="*/ 15 w 698"/>
                <a:gd name="T97" fmla="*/ 19 h 917"/>
                <a:gd name="T98" fmla="*/ 48 w 698"/>
                <a:gd name="T99" fmla="*/ 2 h 917"/>
                <a:gd name="T100" fmla="*/ 61 w 698"/>
                <a:gd name="T101" fmla="*/ 0 h 9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8"/>
                <a:gd name="T154" fmla="*/ 0 h 917"/>
                <a:gd name="T155" fmla="*/ 698 w 698"/>
                <a:gd name="T156" fmla="*/ 917 h 9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8" h="917">
                  <a:moveTo>
                    <a:pt x="61" y="0"/>
                  </a:moveTo>
                  <a:lnTo>
                    <a:pt x="78" y="0"/>
                  </a:lnTo>
                  <a:lnTo>
                    <a:pt x="94" y="0"/>
                  </a:lnTo>
                  <a:lnTo>
                    <a:pt x="111" y="4"/>
                  </a:lnTo>
                  <a:lnTo>
                    <a:pt x="128" y="6"/>
                  </a:lnTo>
                  <a:lnTo>
                    <a:pt x="148" y="9"/>
                  </a:lnTo>
                  <a:lnTo>
                    <a:pt x="167" y="15"/>
                  </a:lnTo>
                  <a:lnTo>
                    <a:pt x="186" y="21"/>
                  </a:lnTo>
                  <a:lnTo>
                    <a:pt x="205" y="27"/>
                  </a:lnTo>
                  <a:lnTo>
                    <a:pt x="224" y="34"/>
                  </a:lnTo>
                  <a:lnTo>
                    <a:pt x="245" y="44"/>
                  </a:lnTo>
                  <a:lnTo>
                    <a:pt x="267" y="52"/>
                  </a:lnTo>
                  <a:lnTo>
                    <a:pt x="288" y="61"/>
                  </a:lnTo>
                  <a:lnTo>
                    <a:pt x="309" y="73"/>
                  </a:lnTo>
                  <a:lnTo>
                    <a:pt x="332" y="84"/>
                  </a:lnTo>
                  <a:lnTo>
                    <a:pt x="355" y="98"/>
                  </a:lnTo>
                  <a:lnTo>
                    <a:pt x="378" y="111"/>
                  </a:lnTo>
                  <a:lnTo>
                    <a:pt x="401" y="125"/>
                  </a:lnTo>
                  <a:lnTo>
                    <a:pt x="426" y="140"/>
                  </a:lnTo>
                  <a:lnTo>
                    <a:pt x="447" y="155"/>
                  </a:lnTo>
                  <a:lnTo>
                    <a:pt x="468" y="171"/>
                  </a:lnTo>
                  <a:lnTo>
                    <a:pt x="489" y="184"/>
                  </a:lnTo>
                  <a:lnTo>
                    <a:pt x="508" y="199"/>
                  </a:lnTo>
                  <a:lnTo>
                    <a:pt x="526" y="215"/>
                  </a:lnTo>
                  <a:lnTo>
                    <a:pt x="543" y="228"/>
                  </a:lnTo>
                  <a:lnTo>
                    <a:pt x="558" y="244"/>
                  </a:lnTo>
                  <a:lnTo>
                    <a:pt x="572" y="259"/>
                  </a:lnTo>
                  <a:lnTo>
                    <a:pt x="585" y="272"/>
                  </a:lnTo>
                  <a:lnTo>
                    <a:pt x="599" y="288"/>
                  </a:lnTo>
                  <a:lnTo>
                    <a:pt x="608" y="303"/>
                  </a:lnTo>
                  <a:lnTo>
                    <a:pt x="620" y="316"/>
                  </a:lnTo>
                  <a:lnTo>
                    <a:pt x="627" y="332"/>
                  </a:lnTo>
                  <a:lnTo>
                    <a:pt x="635" y="347"/>
                  </a:lnTo>
                  <a:lnTo>
                    <a:pt x="649" y="378"/>
                  </a:lnTo>
                  <a:lnTo>
                    <a:pt x="662" y="412"/>
                  </a:lnTo>
                  <a:lnTo>
                    <a:pt x="672" y="445"/>
                  </a:lnTo>
                  <a:lnTo>
                    <a:pt x="681" y="478"/>
                  </a:lnTo>
                  <a:lnTo>
                    <a:pt x="689" y="510"/>
                  </a:lnTo>
                  <a:lnTo>
                    <a:pt x="691" y="528"/>
                  </a:lnTo>
                  <a:lnTo>
                    <a:pt x="693" y="543"/>
                  </a:lnTo>
                  <a:lnTo>
                    <a:pt x="695" y="560"/>
                  </a:lnTo>
                  <a:lnTo>
                    <a:pt x="697" y="576"/>
                  </a:lnTo>
                  <a:lnTo>
                    <a:pt x="698" y="593"/>
                  </a:lnTo>
                  <a:lnTo>
                    <a:pt x="698" y="608"/>
                  </a:lnTo>
                  <a:lnTo>
                    <a:pt x="698" y="627"/>
                  </a:lnTo>
                  <a:lnTo>
                    <a:pt x="697" y="647"/>
                  </a:lnTo>
                  <a:lnTo>
                    <a:pt x="697" y="664"/>
                  </a:lnTo>
                  <a:lnTo>
                    <a:pt x="695" y="681"/>
                  </a:lnTo>
                  <a:lnTo>
                    <a:pt x="693" y="697"/>
                  </a:lnTo>
                  <a:lnTo>
                    <a:pt x="689" y="712"/>
                  </a:lnTo>
                  <a:lnTo>
                    <a:pt x="687" y="727"/>
                  </a:lnTo>
                  <a:lnTo>
                    <a:pt x="683" y="743"/>
                  </a:lnTo>
                  <a:lnTo>
                    <a:pt x="679" y="756"/>
                  </a:lnTo>
                  <a:lnTo>
                    <a:pt x="675" y="770"/>
                  </a:lnTo>
                  <a:lnTo>
                    <a:pt x="670" y="783"/>
                  </a:lnTo>
                  <a:lnTo>
                    <a:pt x="664" y="796"/>
                  </a:lnTo>
                  <a:lnTo>
                    <a:pt x="658" y="808"/>
                  </a:lnTo>
                  <a:lnTo>
                    <a:pt x="652" y="819"/>
                  </a:lnTo>
                  <a:lnTo>
                    <a:pt x="647" y="829"/>
                  </a:lnTo>
                  <a:lnTo>
                    <a:pt x="639" y="839"/>
                  </a:lnTo>
                  <a:lnTo>
                    <a:pt x="631" y="848"/>
                  </a:lnTo>
                  <a:lnTo>
                    <a:pt x="624" y="858"/>
                  </a:lnTo>
                  <a:lnTo>
                    <a:pt x="616" y="866"/>
                  </a:lnTo>
                  <a:lnTo>
                    <a:pt x="606" y="873"/>
                  </a:lnTo>
                  <a:lnTo>
                    <a:pt x="597" y="881"/>
                  </a:lnTo>
                  <a:lnTo>
                    <a:pt x="587" y="887"/>
                  </a:lnTo>
                  <a:lnTo>
                    <a:pt x="578" y="892"/>
                  </a:lnTo>
                  <a:lnTo>
                    <a:pt x="568" y="898"/>
                  </a:lnTo>
                  <a:lnTo>
                    <a:pt x="556" y="902"/>
                  </a:lnTo>
                  <a:lnTo>
                    <a:pt x="545" y="906"/>
                  </a:lnTo>
                  <a:lnTo>
                    <a:pt x="533" y="910"/>
                  </a:lnTo>
                  <a:lnTo>
                    <a:pt x="520" y="912"/>
                  </a:lnTo>
                  <a:lnTo>
                    <a:pt x="508" y="913"/>
                  </a:lnTo>
                  <a:lnTo>
                    <a:pt x="495" y="915"/>
                  </a:lnTo>
                  <a:lnTo>
                    <a:pt x="482" y="917"/>
                  </a:lnTo>
                  <a:lnTo>
                    <a:pt x="466" y="917"/>
                  </a:lnTo>
                  <a:lnTo>
                    <a:pt x="460" y="917"/>
                  </a:lnTo>
                  <a:lnTo>
                    <a:pt x="453" y="915"/>
                  </a:lnTo>
                  <a:lnTo>
                    <a:pt x="445" y="913"/>
                  </a:lnTo>
                  <a:lnTo>
                    <a:pt x="439" y="912"/>
                  </a:lnTo>
                  <a:lnTo>
                    <a:pt x="432" y="908"/>
                  </a:lnTo>
                  <a:lnTo>
                    <a:pt x="424" y="904"/>
                  </a:lnTo>
                  <a:lnTo>
                    <a:pt x="416" y="900"/>
                  </a:lnTo>
                  <a:lnTo>
                    <a:pt x="409" y="894"/>
                  </a:lnTo>
                  <a:lnTo>
                    <a:pt x="401" y="889"/>
                  </a:lnTo>
                  <a:lnTo>
                    <a:pt x="393" y="883"/>
                  </a:lnTo>
                  <a:lnTo>
                    <a:pt x="386" y="875"/>
                  </a:lnTo>
                  <a:lnTo>
                    <a:pt x="376" y="867"/>
                  </a:lnTo>
                  <a:lnTo>
                    <a:pt x="368" y="858"/>
                  </a:lnTo>
                  <a:lnTo>
                    <a:pt x="361" y="848"/>
                  </a:lnTo>
                  <a:lnTo>
                    <a:pt x="351" y="839"/>
                  </a:lnTo>
                  <a:lnTo>
                    <a:pt x="343" y="827"/>
                  </a:lnTo>
                  <a:lnTo>
                    <a:pt x="334" y="816"/>
                  </a:lnTo>
                  <a:lnTo>
                    <a:pt x="326" y="804"/>
                  </a:lnTo>
                  <a:lnTo>
                    <a:pt x="316" y="791"/>
                  </a:lnTo>
                  <a:lnTo>
                    <a:pt x="307" y="777"/>
                  </a:lnTo>
                  <a:lnTo>
                    <a:pt x="299" y="764"/>
                  </a:lnTo>
                  <a:lnTo>
                    <a:pt x="290" y="748"/>
                  </a:lnTo>
                  <a:lnTo>
                    <a:pt x="280" y="731"/>
                  </a:lnTo>
                  <a:lnTo>
                    <a:pt x="270" y="716"/>
                  </a:lnTo>
                  <a:lnTo>
                    <a:pt x="261" y="699"/>
                  </a:lnTo>
                  <a:lnTo>
                    <a:pt x="251" y="679"/>
                  </a:lnTo>
                  <a:lnTo>
                    <a:pt x="242" y="662"/>
                  </a:lnTo>
                  <a:lnTo>
                    <a:pt x="232" y="641"/>
                  </a:lnTo>
                  <a:lnTo>
                    <a:pt x="222" y="622"/>
                  </a:lnTo>
                  <a:lnTo>
                    <a:pt x="211" y="601"/>
                  </a:lnTo>
                  <a:lnTo>
                    <a:pt x="201" y="579"/>
                  </a:lnTo>
                  <a:lnTo>
                    <a:pt x="192" y="556"/>
                  </a:lnTo>
                  <a:lnTo>
                    <a:pt x="180" y="531"/>
                  </a:lnTo>
                  <a:lnTo>
                    <a:pt x="169" y="507"/>
                  </a:lnTo>
                  <a:lnTo>
                    <a:pt x="157" y="484"/>
                  </a:lnTo>
                  <a:lnTo>
                    <a:pt x="146" y="460"/>
                  </a:lnTo>
                  <a:lnTo>
                    <a:pt x="136" y="437"/>
                  </a:lnTo>
                  <a:lnTo>
                    <a:pt x="126" y="416"/>
                  </a:lnTo>
                  <a:lnTo>
                    <a:pt x="117" y="395"/>
                  </a:lnTo>
                  <a:lnTo>
                    <a:pt x="107" y="374"/>
                  </a:lnTo>
                  <a:lnTo>
                    <a:pt x="100" y="353"/>
                  </a:lnTo>
                  <a:lnTo>
                    <a:pt x="90" y="334"/>
                  </a:lnTo>
                  <a:lnTo>
                    <a:pt x="82" y="315"/>
                  </a:lnTo>
                  <a:lnTo>
                    <a:pt x="75" y="297"/>
                  </a:lnTo>
                  <a:lnTo>
                    <a:pt x="67" y="280"/>
                  </a:lnTo>
                  <a:lnTo>
                    <a:pt x="61" y="263"/>
                  </a:lnTo>
                  <a:lnTo>
                    <a:pt x="53" y="245"/>
                  </a:lnTo>
                  <a:lnTo>
                    <a:pt x="48" y="230"/>
                  </a:lnTo>
                  <a:lnTo>
                    <a:pt x="42" y="215"/>
                  </a:lnTo>
                  <a:lnTo>
                    <a:pt x="36" y="201"/>
                  </a:lnTo>
                  <a:lnTo>
                    <a:pt x="32" y="186"/>
                  </a:lnTo>
                  <a:lnTo>
                    <a:pt x="27" y="173"/>
                  </a:lnTo>
                  <a:lnTo>
                    <a:pt x="23" y="161"/>
                  </a:lnTo>
                  <a:lnTo>
                    <a:pt x="19" y="148"/>
                  </a:lnTo>
                  <a:lnTo>
                    <a:pt x="15" y="136"/>
                  </a:lnTo>
                  <a:lnTo>
                    <a:pt x="11" y="125"/>
                  </a:lnTo>
                  <a:lnTo>
                    <a:pt x="9" y="115"/>
                  </a:lnTo>
                  <a:lnTo>
                    <a:pt x="7" y="105"/>
                  </a:lnTo>
                  <a:lnTo>
                    <a:pt x="4" y="96"/>
                  </a:lnTo>
                  <a:lnTo>
                    <a:pt x="4" y="86"/>
                  </a:lnTo>
                  <a:lnTo>
                    <a:pt x="2" y="78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4" y="36"/>
                  </a:lnTo>
                  <a:lnTo>
                    <a:pt x="5" y="30"/>
                  </a:lnTo>
                  <a:lnTo>
                    <a:pt x="9" y="27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2716190" y="1178600"/>
              <a:ext cx="1513089" cy="342481"/>
            </a:xfrm>
            <a:custGeom>
              <a:avLst/>
              <a:gdLst>
                <a:gd name="T0" fmla="*/ 3469 w 3918"/>
                <a:gd name="T1" fmla="*/ 2 h 838"/>
                <a:gd name="T2" fmla="*/ 3511 w 3918"/>
                <a:gd name="T3" fmla="*/ 15 h 838"/>
                <a:gd name="T4" fmla="*/ 3574 w 3918"/>
                <a:gd name="T5" fmla="*/ 38 h 838"/>
                <a:gd name="T6" fmla="*/ 3657 w 3918"/>
                <a:gd name="T7" fmla="*/ 73 h 838"/>
                <a:gd name="T8" fmla="*/ 3761 w 3918"/>
                <a:gd name="T9" fmla="*/ 145 h 838"/>
                <a:gd name="T10" fmla="*/ 3843 w 3918"/>
                <a:gd name="T11" fmla="*/ 218 h 838"/>
                <a:gd name="T12" fmla="*/ 3895 w 3918"/>
                <a:gd name="T13" fmla="*/ 282 h 838"/>
                <a:gd name="T14" fmla="*/ 3916 w 3918"/>
                <a:gd name="T15" fmla="*/ 336 h 838"/>
                <a:gd name="T16" fmla="*/ 3906 w 3918"/>
                <a:gd name="T17" fmla="*/ 378 h 838"/>
                <a:gd name="T18" fmla="*/ 3870 w 3918"/>
                <a:gd name="T19" fmla="*/ 408 h 838"/>
                <a:gd name="T20" fmla="*/ 3807 w 3918"/>
                <a:gd name="T21" fmla="*/ 432 h 838"/>
                <a:gd name="T22" fmla="*/ 3718 w 3918"/>
                <a:gd name="T23" fmla="*/ 443 h 838"/>
                <a:gd name="T24" fmla="*/ 3417 w 3918"/>
                <a:gd name="T25" fmla="*/ 456 h 838"/>
                <a:gd name="T26" fmla="*/ 3025 w 3918"/>
                <a:gd name="T27" fmla="*/ 479 h 838"/>
                <a:gd name="T28" fmla="*/ 2611 w 3918"/>
                <a:gd name="T29" fmla="*/ 516 h 838"/>
                <a:gd name="T30" fmla="*/ 2169 w 3918"/>
                <a:gd name="T31" fmla="*/ 562 h 838"/>
                <a:gd name="T32" fmla="*/ 1847 w 3918"/>
                <a:gd name="T33" fmla="*/ 602 h 838"/>
                <a:gd name="T34" fmla="*/ 1532 w 3918"/>
                <a:gd name="T35" fmla="*/ 647 h 838"/>
                <a:gd name="T36" fmla="*/ 1175 w 3918"/>
                <a:gd name="T37" fmla="*/ 706 h 838"/>
                <a:gd name="T38" fmla="*/ 775 w 3918"/>
                <a:gd name="T39" fmla="*/ 779 h 838"/>
                <a:gd name="T40" fmla="*/ 614 w 3918"/>
                <a:gd name="T41" fmla="*/ 814 h 838"/>
                <a:gd name="T42" fmla="*/ 553 w 3918"/>
                <a:gd name="T43" fmla="*/ 827 h 838"/>
                <a:gd name="T44" fmla="*/ 505 w 3918"/>
                <a:gd name="T45" fmla="*/ 835 h 838"/>
                <a:gd name="T46" fmla="*/ 474 w 3918"/>
                <a:gd name="T47" fmla="*/ 838 h 838"/>
                <a:gd name="T48" fmla="*/ 413 w 3918"/>
                <a:gd name="T49" fmla="*/ 835 h 838"/>
                <a:gd name="T50" fmla="*/ 340 w 3918"/>
                <a:gd name="T51" fmla="*/ 821 h 838"/>
                <a:gd name="T52" fmla="*/ 265 w 3918"/>
                <a:gd name="T53" fmla="*/ 794 h 838"/>
                <a:gd name="T54" fmla="*/ 192 w 3918"/>
                <a:gd name="T55" fmla="*/ 758 h 838"/>
                <a:gd name="T56" fmla="*/ 115 w 3918"/>
                <a:gd name="T57" fmla="*/ 718 h 838"/>
                <a:gd name="T58" fmla="*/ 56 w 3918"/>
                <a:gd name="T59" fmla="*/ 677 h 838"/>
                <a:gd name="T60" fmla="*/ 17 w 3918"/>
                <a:gd name="T61" fmla="*/ 639 h 838"/>
                <a:gd name="T62" fmla="*/ 0 w 3918"/>
                <a:gd name="T63" fmla="*/ 599 h 838"/>
                <a:gd name="T64" fmla="*/ 6 w 3918"/>
                <a:gd name="T65" fmla="*/ 577 h 838"/>
                <a:gd name="T66" fmla="*/ 25 w 3918"/>
                <a:gd name="T67" fmla="*/ 560 h 838"/>
                <a:gd name="T68" fmla="*/ 61 w 3918"/>
                <a:gd name="T69" fmla="*/ 545 h 838"/>
                <a:gd name="T70" fmla="*/ 115 w 3918"/>
                <a:gd name="T71" fmla="*/ 527 h 838"/>
                <a:gd name="T72" fmla="*/ 754 w 3918"/>
                <a:gd name="T73" fmla="*/ 437 h 838"/>
                <a:gd name="T74" fmla="*/ 1520 w 3918"/>
                <a:gd name="T75" fmla="*/ 326 h 838"/>
                <a:gd name="T76" fmla="*/ 2209 w 3918"/>
                <a:gd name="T77" fmla="*/ 217 h 838"/>
                <a:gd name="T78" fmla="*/ 2820 w 3918"/>
                <a:gd name="T79" fmla="*/ 111 h 838"/>
                <a:gd name="T80" fmla="*/ 3031 w 3918"/>
                <a:gd name="T81" fmla="*/ 69 h 838"/>
                <a:gd name="T82" fmla="*/ 3117 w 3918"/>
                <a:gd name="T83" fmla="*/ 50 h 838"/>
                <a:gd name="T84" fmla="*/ 3194 w 3918"/>
                <a:gd name="T85" fmla="*/ 34 h 838"/>
                <a:gd name="T86" fmla="*/ 3261 w 3918"/>
                <a:gd name="T87" fmla="*/ 23 h 838"/>
                <a:gd name="T88" fmla="*/ 3321 w 3918"/>
                <a:gd name="T89" fmla="*/ 13 h 838"/>
                <a:gd name="T90" fmla="*/ 3371 w 3918"/>
                <a:gd name="T91" fmla="*/ 5 h 838"/>
                <a:gd name="T92" fmla="*/ 3411 w 3918"/>
                <a:gd name="T93" fmla="*/ 2 h 838"/>
                <a:gd name="T94" fmla="*/ 3444 w 3918"/>
                <a:gd name="T95" fmla="*/ 0 h 8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18"/>
                <a:gd name="T145" fmla="*/ 0 h 838"/>
                <a:gd name="T146" fmla="*/ 3918 w 3918"/>
                <a:gd name="T147" fmla="*/ 838 h 8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18" h="838">
                  <a:moveTo>
                    <a:pt x="3450" y="0"/>
                  </a:moveTo>
                  <a:lnTo>
                    <a:pt x="3455" y="0"/>
                  </a:lnTo>
                  <a:lnTo>
                    <a:pt x="3461" y="0"/>
                  </a:lnTo>
                  <a:lnTo>
                    <a:pt x="3469" y="2"/>
                  </a:lnTo>
                  <a:lnTo>
                    <a:pt x="3478" y="3"/>
                  </a:lnTo>
                  <a:lnTo>
                    <a:pt x="3488" y="7"/>
                  </a:lnTo>
                  <a:lnTo>
                    <a:pt x="3499" y="11"/>
                  </a:lnTo>
                  <a:lnTo>
                    <a:pt x="3511" y="15"/>
                  </a:lnTo>
                  <a:lnTo>
                    <a:pt x="3526" y="19"/>
                  </a:lnTo>
                  <a:lnTo>
                    <a:pt x="3542" y="25"/>
                  </a:lnTo>
                  <a:lnTo>
                    <a:pt x="3557" y="30"/>
                  </a:lnTo>
                  <a:lnTo>
                    <a:pt x="3574" y="38"/>
                  </a:lnTo>
                  <a:lnTo>
                    <a:pt x="3593" y="46"/>
                  </a:lnTo>
                  <a:lnTo>
                    <a:pt x="3615" y="53"/>
                  </a:lnTo>
                  <a:lnTo>
                    <a:pt x="3636" y="63"/>
                  </a:lnTo>
                  <a:lnTo>
                    <a:pt x="3657" y="73"/>
                  </a:lnTo>
                  <a:lnTo>
                    <a:pt x="3682" y="84"/>
                  </a:lnTo>
                  <a:lnTo>
                    <a:pt x="3709" y="105"/>
                  </a:lnTo>
                  <a:lnTo>
                    <a:pt x="3736" y="126"/>
                  </a:lnTo>
                  <a:lnTo>
                    <a:pt x="3761" y="145"/>
                  </a:lnTo>
                  <a:lnTo>
                    <a:pt x="3784" y="165"/>
                  </a:lnTo>
                  <a:lnTo>
                    <a:pt x="3805" y="184"/>
                  </a:lnTo>
                  <a:lnTo>
                    <a:pt x="3824" y="201"/>
                  </a:lnTo>
                  <a:lnTo>
                    <a:pt x="3843" y="218"/>
                  </a:lnTo>
                  <a:lnTo>
                    <a:pt x="3858" y="236"/>
                  </a:lnTo>
                  <a:lnTo>
                    <a:pt x="3872" y="251"/>
                  </a:lnTo>
                  <a:lnTo>
                    <a:pt x="3883" y="268"/>
                  </a:lnTo>
                  <a:lnTo>
                    <a:pt x="3895" y="282"/>
                  </a:lnTo>
                  <a:lnTo>
                    <a:pt x="3903" y="297"/>
                  </a:lnTo>
                  <a:lnTo>
                    <a:pt x="3908" y="311"/>
                  </a:lnTo>
                  <a:lnTo>
                    <a:pt x="3914" y="322"/>
                  </a:lnTo>
                  <a:lnTo>
                    <a:pt x="3916" y="336"/>
                  </a:lnTo>
                  <a:lnTo>
                    <a:pt x="3918" y="347"/>
                  </a:lnTo>
                  <a:lnTo>
                    <a:pt x="3916" y="357"/>
                  </a:lnTo>
                  <a:lnTo>
                    <a:pt x="3912" y="368"/>
                  </a:lnTo>
                  <a:lnTo>
                    <a:pt x="3906" y="378"/>
                  </a:lnTo>
                  <a:lnTo>
                    <a:pt x="3901" y="385"/>
                  </a:lnTo>
                  <a:lnTo>
                    <a:pt x="3891" y="395"/>
                  </a:lnTo>
                  <a:lnTo>
                    <a:pt x="3881" y="403"/>
                  </a:lnTo>
                  <a:lnTo>
                    <a:pt x="3870" y="408"/>
                  </a:lnTo>
                  <a:lnTo>
                    <a:pt x="3856" y="416"/>
                  </a:lnTo>
                  <a:lnTo>
                    <a:pt x="3841" y="422"/>
                  </a:lnTo>
                  <a:lnTo>
                    <a:pt x="3824" y="426"/>
                  </a:lnTo>
                  <a:lnTo>
                    <a:pt x="3807" y="432"/>
                  </a:lnTo>
                  <a:lnTo>
                    <a:pt x="3785" y="435"/>
                  </a:lnTo>
                  <a:lnTo>
                    <a:pt x="3764" y="439"/>
                  </a:lnTo>
                  <a:lnTo>
                    <a:pt x="3741" y="441"/>
                  </a:lnTo>
                  <a:lnTo>
                    <a:pt x="3718" y="443"/>
                  </a:lnTo>
                  <a:lnTo>
                    <a:pt x="3691" y="445"/>
                  </a:lnTo>
                  <a:lnTo>
                    <a:pt x="3601" y="449"/>
                  </a:lnTo>
                  <a:lnTo>
                    <a:pt x="3509" y="451"/>
                  </a:lnTo>
                  <a:lnTo>
                    <a:pt x="3417" y="456"/>
                  </a:lnTo>
                  <a:lnTo>
                    <a:pt x="3321" y="460"/>
                  </a:lnTo>
                  <a:lnTo>
                    <a:pt x="3223" y="466"/>
                  </a:lnTo>
                  <a:lnTo>
                    <a:pt x="3125" y="474"/>
                  </a:lnTo>
                  <a:lnTo>
                    <a:pt x="3025" y="479"/>
                  </a:lnTo>
                  <a:lnTo>
                    <a:pt x="2924" y="487"/>
                  </a:lnTo>
                  <a:lnTo>
                    <a:pt x="2820" y="497"/>
                  </a:lnTo>
                  <a:lnTo>
                    <a:pt x="2716" y="506"/>
                  </a:lnTo>
                  <a:lnTo>
                    <a:pt x="2611" y="516"/>
                  </a:lnTo>
                  <a:lnTo>
                    <a:pt x="2501" y="527"/>
                  </a:lnTo>
                  <a:lnTo>
                    <a:pt x="2392" y="537"/>
                  </a:lnTo>
                  <a:lnTo>
                    <a:pt x="2280" y="551"/>
                  </a:lnTo>
                  <a:lnTo>
                    <a:pt x="2169" y="562"/>
                  </a:lnTo>
                  <a:lnTo>
                    <a:pt x="2054" y="575"/>
                  </a:lnTo>
                  <a:lnTo>
                    <a:pt x="1989" y="583"/>
                  </a:lnTo>
                  <a:lnTo>
                    <a:pt x="1918" y="593"/>
                  </a:lnTo>
                  <a:lnTo>
                    <a:pt x="1847" y="602"/>
                  </a:lnTo>
                  <a:lnTo>
                    <a:pt x="1772" y="612"/>
                  </a:lnTo>
                  <a:lnTo>
                    <a:pt x="1695" y="623"/>
                  </a:lnTo>
                  <a:lnTo>
                    <a:pt x="1614" y="635"/>
                  </a:lnTo>
                  <a:lnTo>
                    <a:pt x="1532" y="647"/>
                  </a:lnTo>
                  <a:lnTo>
                    <a:pt x="1447" y="660"/>
                  </a:lnTo>
                  <a:lnTo>
                    <a:pt x="1359" y="673"/>
                  </a:lnTo>
                  <a:lnTo>
                    <a:pt x="1269" y="689"/>
                  </a:lnTo>
                  <a:lnTo>
                    <a:pt x="1175" y="706"/>
                  </a:lnTo>
                  <a:lnTo>
                    <a:pt x="1079" y="721"/>
                  </a:lnTo>
                  <a:lnTo>
                    <a:pt x="981" y="741"/>
                  </a:lnTo>
                  <a:lnTo>
                    <a:pt x="879" y="758"/>
                  </a:lnTo>
                  <a:lnTo>
                    <a:pt x="775" y="779"/>
                  </a:lnTo>
                  <a:lnTo>
                    <a:pt x="670" y="800"/>
                  </a:lnTo>
                  <a:lnTo>
                    <a:pt x="651" y="804"/>
                  </a:lnTo>
                  <a:lnTo>
                    <a:pt x="631" y="808"/>
                  </a:lnTo>
                  <a:lnTo>
                    <a:pt x="614" y="814"/>
                  </a:lnTo>
                  <a:lnTo>
                    <a:pt x="597" y="817"/>
                  </a:lnTo>
                  <a:lnTo>
                    <a:pt x="582" y="819"/>
                  </a:lnTo>
                  <a:lnTo>
                    <a:pt x="566" y="823"/>
                  </a:lnTo>
                  <a:lnTo>
                    <a:pt x="553" y="827"/>
                  </a:lnTo>
                  <a:lnTo>
                    <a:pt x="539" y="829"/>
                  </a:lnTo>
                  <a:lnTo>
                    <a:pt x="528" y="831"/>
                  </a:lnTo>
                  <a:lnTo>
                    <a:pt x="516" y="833"/>
                  </a:lnTo>
                  <a:lnTo>
                    <a:pt x="505" y="835"/>
                  </a:lnTo>
                  <a:lnTo>
                    <a:pt x="495" y="837"/>
                  </a:lnTo>
                  <a:lnTo>
                    <a:pt x="487" y="837"/>
                  </a:lnTo>
                  <a:lnTo>
                    <a:pt x="480" y="838"/>
                  </a:lnTo>
                  <a:lnTo>
                    <a:pt x="474" y="838"/>
                  </a:lnTo>
                  <a:lnTo>
                    <a:pt x="468" y="838"/>
                  </a:lnTo>
                  <a:lnTo>
                    <a:pt x="449" y="838"/>
                  </a:lnTo>
                  <a:lnTo>
                    <a:pt x="432" y="837"/>
                  </a:lnTo>
                  <a:lnTo>
                    <a:pt x="413" y="835"/>
                  </a:lnTo>
                  <a:lnTo>
                    <a:pt x="395" y="833"/>
                  </a:lnTo>
                  <a:lnTo>
                    <a:pt x="376" y="829"/>
                  </a:lnTo>
                  <a:lnTo>
                    <a:pt x="357" y="825"/>
                  </a:lnTo>
                  <a:lnTo>
                    <a:pt x="340" y="821"/>
                  </a:lnTo>
                  <a:lnTo>
                    <a:pt x="320" y="815"/>
                  </a:lnTo>
                  <a:lnTo>
                    <a:pt x="303" y="810"/>
                  </a:lnTo>
                  <a:lnTo>
                    <a:pt x="284" y="802"/>
                  </a:lnTo>
                  <a:lnTo>
                    <a:pt x="265" y="794"/>
                  </a:lnTo>
                  <a:lnTo>
                    <a:pt x="248" y="787"/>
                  </a:lnTo>
                  <a:lnTo>
                    <a:pt x="228" y="777"/>
                  </a:lnTo>
                  <a:lnTo>
                    <a:pt x="211" y="767"/>
                  </a:lnTo>
                  <a:lnTo>
                    <a:pt x="192" y="758"/>
                  </a:lnTo>
                  <a:lnTo>
                    <a:pt x="175" y="746"/>
                  </a:lnTo>
                  <a:lnTo>
                    <a:pt x="153" y="737"/>
                  </a:lnTo>
                  <a:lnTo>
                    <a:pt x="134" y="727"/>
                  </a:lnTo>
                  <a:lnTo>
                    <a:pt x="115" y="718"/>
                  </a:lnTo>
                  <a:lnTo>
                    <a:pt x="98" y="706"/>
                  </a:lnTo>
                  <a:lnTo>
                    <a:pt x="82" y="696"/>
                  </a:lnTo>
                  <a:lnTo>
                    <a:pt x="67" y="687"/>
                  </a:lnTo>
                  <a:lnTo>
                    <a:pt x="56" y="677"/>
                  </a:lnTo>
                  <a:lnTo>
                    <a:pt x="44" y="668"/>
                  </a:lnTo>
                  <a:lnTo>
                    <a:pt x="33" y="658"/>
                  </a:lnTo>
                  <a:lnTo>
                    <a:pt x="25" y="648"/>
                  </a:lnTo>
                  <a:lnTo>
                    <a:pt x="17" y="639"/>
                  </a:lnTo>
                  <a:lnTo>
                    <a:pt x="11" y="629"/>
                  </a:lnTo>
                  <a:lnTo>
                    <a:pt x="6" y="620"/>
                  </a:lnTo>
                  <a:lnTo>
                    <a:pt x="4" y="608"/>
                  </a:lnTo>
                  <a:lnTo>
                    <a:pt x="0" y="599"/>
                  </a:lnTo>
                  <a:lnTo>
                    <a:pt x="0" y="589"/>
                  </a:lnTo>
                  <a:lnTo>
                    <a:pt x="0" y="585"/>
                  </a:lnTo>
                  <a:lnTo>
                    <a:pt x="2" y="581"/>
                  </a:lnTo>
                  <a:lnTo>
                    <a:pt x="6" y="577"/>
                  </a:lnTo>
                  <a:lnTo>
                    <a:pt x="10" y="574"/>
                  </a:lnTo>
                  <a:lnTo>
                    <a:pt x="13" y="570"/>
                  </a:lnTo>
                  <a:lnTo>
                    <a:pt x="19" y="566"/>
                  </a:lnTo>
                  <a:lnTo>
                    <a:pt x="25" y="560"/>
                  </a:lnTo>
                  <a:lnTo>
                    <a:pt x="33" y="556"/>
                  </a:lnTo>
                  <a:lnTo>
                    <a:pt x="42" y="552"/>
                  </a:lnTo>
                  <a:lnTo>
                    <a:pt x="52" y="549"/>
                  </a:lnTo>
                  <a:lnTo>
                    <a:pt x="61" y="545"/>
                  </a:lnTo>
                  <a:lnTo>
                    <a:pt x="75" y="539"/>
                  </a:lnTo>
                  <a:lnTo>
                    <a:pt x="86" y="535"/>
                  </a:lnTo>
                  <a:lnTo>
                    <a:pt x="100" y="531"/>
                  </a:lnTo>
                  <a:lnTo>
                    <a:pt x="115" y="527"/>
                  </a:lnTo>
                  <a:lnTo>
                    <a:pt x="130" y="524"/>
                  </a:lnTo>
                  <a:lnTo>
                    <a:pt x="344" y="495"/>
                  </a:lnTo>
                  <a:lnTo>
                    <a:pt x="551" y="466"/>
                  </a:lnTo>
                  <a:lnTo>
                    <a:pt x="754" y="437"/>
                  </a:lnTo>
                  <a:lnTo>
                    <a:pt x="952" y="410"/>
                  </a:lnTo>
                  <a:lnTo>
                    <a:pt x="1146" y="382"/>
                  </a:lnTo>
                  <a:lnTo>
                    <a:pt x="1336" y="355"/>
                  </a:lnTo>
                  <a:lnTo>
                    <a:pt x="1520" y="326"/>
                  </a:lnTo>
                  <a:lnTo>
                    <a:pt x="1699" y="299"/>
                  </a:lnTo>
                  <a:lnTo>
                    <a:pt x="1873" y="272"/>
                  </a:lnTo>
                  <a:lnTo>
                    <a:pt x="2044" y="245"/>
                  </a:lnTo>
                  <a:lnTo>
                    <a:pt x="2209" y="217"/>
                  </a:lnTo>
                  <a:lnTo>
                    <a:pt x="2369" y="190"/>
                  </a:lnTo>
                  <a:lnTo>
                    <a:pt x="2524" y="165"/>
                  </a:lnTo>
                  <a:lnTo>
                    <a:pt x="2674" y="138"/>
                  </a:lnTo>
                  <a:lnTo>
                    <a:pt x="2820" y="111"/>
                  </a:lnTo>
                  <a:lnTo>
                    <a:pt x="2960" y="84"/>
                  </a:lnTo>
                  <a:lnTo>
                    <a:pt x="2985" y="78"/>
                  </a:lnTo>
                  <a:lnTo>
                    <a:pt x="3008" y="73"/>
                  </a:lnTo>
                  <a:lnTo>
                    <a:pt x="3031" y="69"/>
                  </a:lnTo>
                  <a:lnTo>
                    <a:pt x="3054" y="63"/>
                  </a:lnTo>
                  <a:lnTo>
                    <a:pt x="3075" y="59"/>
                  </a:lnTo>
                  <a:lnTo>
                    <a:pt x="3096" y="53"/>
                  </a:lnTo>
                  <a:lnTo>
                    <a:pt x="3117" y="50"/>
                  </a:lnTo>
                  <a:lnTo>
                    <a:pt x="3137" y="46"/>
                  </a:lnTo>
                  <a:lnTo>
                    <a:pt x="3156" y="42"/>
                  </a:lnTo>
                  <a:lnTo>
                    <a:pt x="3175" y="38"/>
                  </a:lnTo>
                  <a:lnTo>
                    <a:pt x="3194" y="34"/>
                  </a:lnTo>
                  <a:lnTo>
                    <a:pt x="3211" y="30"/>
                  </a:lnTo>
                  <a:lnTo>
                    <a:pt x="3229" y="28"/>
                  </a:lnTo>
                  <a:lnTo>
                    <a:pt x="3246" y="25"/>
                  </a:lnTo>
                  <a:lnTo>
                    <a:pt x="3261" y="23"/>
                  </a:lnTo>
                  <a:lnTo>
                    <a:pt x="3277" y="19"/>
                  </a:lnTo>
                  <a:lnTo>
                    <a:pt x="3292" y="17"/>
                  </a:lnTo>
                  <a:lnTo>
                    <a:pt x="3307" y="15"/>
                  </a:lnTo>
                  <a:lnTo>
                    <a:pt x="3321" y="13"/>
                  </a:lnTo>
                  <a:lnTo>
                    <a:pt x="3334" y="11"/>
                  </a:lnTo>
                  <a:lnTo>
                    <a:pt x="3346" y="9"/>
                  </a:lnTo>
                  <a:lnTo>
                    <a:pt x="3359" y="7"/>
                  </a:lnTo>
                  <a:lnTo>
                    <a:pt x="3371" y="5"/>
                  </a:lnTo>
                  <a:lnTo>
                    <a:pt x="3382" y="3"/>
                  </a:lnTo>
                  <a:lnTo>
                    <a:pt x="3392" y="3"/>
                  </a:lnTo>
                  <a:lnTo>
                    <a:pt x="3402" y="2"/>
                  </a:lnTo>
                  <a:lnTo>
                    <a:pt x="3411" y="2"/>
                  </a:lnTo>
                  <a:lnTo>
                    <a:pt x="3421" y="0"/>
                  </a:lnTo>
                  <a:lnTo>
                    <a:pt x="3428" y="0"/>
                  </a:lnTo>
                  <a:lnTo>
                    <a:pt x="3436" y="0"/>
                  </a:lnTo>
                  <a:lnTo>
                    <a:pt x="3444" y="0"/>
                  </a:lnTo>
                  <a:lnTo>
                    <a:pt x="34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72200" y="6581001"/>
            <a:ext cx="297180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Adobe Fan Heiti Std B" pitchFamily="34" charset="-128"/>
                <a:ea typeface="Adobe Fan Heiti Std B" pitchFamily="34" charset="-128"/>
              </a:rPr>
              <a:t>参考资料：教育部重编国语辞典修订本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4800" y="1143000"/>
            <a:ext cx="1346250" cy="1295400"/>
            <a:chOff x="304800" y="1143000"/>
            <a:chExt cx="1346250" cy="1295400"/>
          </a:xfrm>
        </p:grpSpPr>
        <p:pic>
          <p:nvPicPr>
            <p:cNvPr id="2" name="Picture 2" descr="C:\Users\Meishing\Dropbox\meizhouhuayu\pics\35.11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30000"/>
            </a:blip>
            <a:srcRect l="73333" r="15000"/>
            <a:stretch>
              <a:fillRect/>
            </a:stretch>
          </p:blipFill>
          <p:spPr bwMode="auto">
            <a:xfrm>
              <a:off x="304800" y="1143000"/>
              <a:ext cx="1346250" cy="12954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143000" y="17526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5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/>
          </p:cNvSpPr>
          <p:nvPr/>
        </p:nvSpPr>
        <p:spPr bwMode="auto">
          <a:xfrm>
            <a:off x="4205288" y="1660525"/>
            <a:ext cx="554037" cy="728662"/>
          </a:xfrm>
          <a:custGeom>
            <a:avLst/>
            <a:gdLst>
              <a:gd name="T0" fmla="*/ 94 w 698"/>
              <a:gd name="T1" fmla="*/ 0 h 917"/>
              <a:gd name="T2" fmla="*/ 148 w 698"/>
              <a:gd name="T3" fmla="*/ 9 h 917"/>
              <a:gd name="T4" fmla="*/ 205 w 698"/>
              <a:gd name="T5" fmla="*/ 27 h 917"/>
              <a:gd name="T6" fmla="*/ 267 w 698"/>
              <a:gd name="T7" fmla="*/ 52 h 917"/>
              <a:gd name="T8" fmla="*/ 332 w 698"/>
              <a:gd name="T9" fmla="*/ 84 h 917"/>
              <a:gd name="T10" fmla="*/ 401 w 698"/>
              <a:gd name="T11" fmla="*/ 125 h 917"/>
              <a:gd name="T12" fmla="*/ 468 w 698"/>
              <a:gd name="T13" fmla="*/ 171 h 917"/>
              <a:gd name="T14" fmla="*/ 526 w 698"/>
              <a:gd name="T15" fmla="*/ 215 h 917"/>
              <a:gd name="T16" fmla="*/ 572 w 698"/>
              <a:gd name="T17" fmla="*/ 259 h 917"/>
              <a:gd name="T18" fmla="*/ 608 w 698"/>
              <a:gd name="T19" fmla="*/ 303 h 917"/>
              <a:gd name="T20" fmla="*/ 635 w 698"/>
              <a:gd name="T21" fmla="*/ 347 h 917"/>
              <a:gd name="T22" fmla="*/ 672 w 698"/>
              <a:gd name="T23" fmla="*/ 445 h 917"/>
              <a:gd name="T24" fmla="*/ 691 w 698"/>
              <a:gd name="T25" fmla="*/ 528 h 917"/>
              <a:gd name="T26" fmla="*/ 697 w 698"/>
              <a:gd name="T27" fmla="*/ 576 h 917"/>
              <a:gd name="T28" fmla="*/ 698 w 698"/>
              <a:gd name="T29" fmla="*/ 627 h 917"/>
              <a:gd name="T30" fmla="*/ 695 w 698"/>
              <a:gd name="T31" fmla="*/ 681 h 917"/>
              <a:gd name="T32" fmla="*/ 687 w 698"/>
              <a:gd name="T33" fmla="*/ 727 h 917"/>
              <a:gd name="T34" fmla="*/ 675 w 698"/>
              <a:gd name="T35" fmla="*/ 770 h 917"/>
              <a:gd name="T36" fmla="*/ 658 w 698"/>
              <a:gd name="T37" fmla="*/ 808 h 917"/>
              <a:gd name="T38" fmla="*/ 639 w 698"/>
              <a:gd name="T39" fmla="*/ 839 h 917"/>
              <a:gd name="T40" fmla="*/ 616 w 698"/>
              <a:gd name="T41" fmla="*/ 866 h 917"/>
              <a:gd name="T42" fmla="*/ 587 w 698"/>
              <a:gd name="T43" fmla="*/ 887 h 917"/>
              <a:gd name="T44" fmla="*/ 556 w 698"/>
              <a:gd name="T45" fmla="*/ 902 h 917"/>
              <a:gd name="T46" fmla="*/ 520 w 698"/>
              <a:gd name="T47" fmla="*/ 912 h 917"/>
              <a:gd name="T48" fmla="*/ 482 w 698"/>
              <a:gd name="T49" fmla="*/ 917 h 917"/>
              <a:gd name="T50" fmla="*/ 453 w 698"/>
              <a:gd name="T51" fmla="*/ 915 h 917"/>
              <a:gd name="T52" fmla="*/ 432 w 698"/>
              <a:gd name="T53" fmla="*/ 908 h 917"/>
              <a:gd name="T54" fmla="*/ 409 w 698"/>
              <a:gd name="T55" fmla="*/ 894 h 917"/>
              <a:gd name="T56" fmla="*/ 386 w 698"/>
              <a:gd name="T57" fmla="*/ 875 h 917"/>
              <a:gd name="T58" fmla="*/ 361 w 698"/>
              <a:gd name="T59" fmla="*/ 848 h 917"/>
              <a:gd name="T60" fmla="*/ 334 w 698"/>
              <a:gd name="T61" fmla="*/ 816 h 917"/>
              <a:gd name="T62" fmla="*/ 307 w 698"/>
              <a:gd name="T63" fmla="*/ 777 h 917"/>
              <a:gd name="T64" fmla="*/ 280 w 698"/>
              <a:gd name="T65" fmla="*/ 731 h 917"/>
              <a:gd name="T66" fmla="*/ 251 w 698"/>
              <a:gd name="T67" fmla="*/ 679 h 917"/>
              <a:gd name="T68" fmla="*/ 222 w 698"/>
              <a:gd name="T69" fmla="*/ 622 h 917"/>
              <a:gd name="T70" fmla="*/ 192 w 698"/>
              <a:gd name="T71" fmla="*/ 556 h 917"/>
              <a:gd name="T72" fmla="*/ 157 w 698"/>
              <a:gd name="T73" fmla="*/ 484 h 917"/>
              <a:gd name="T74" fmla="*/ 126 w 698"/>
              <a:gd name="T75" fmla="*/ 416 h 917"/>
              <a:gd name="T76" fmla="*/ 100 w 698"/>
              <a:gd name="T77" fmla="*/ 353 h 917"/>
              <a:gd name="T78" fmla="*/ 75 w 698"/>
              <a:gd name="T79" fmla="*/ 297 h 917"/>
              <a:gd name="T80" fmla="*/ 53 w 698"/>
              <a:gd name="T81" fmla="*/ 245 h 917"/>
              <a:gd name="T82" fmla="*/ 36 w 698"/>
              <a:gd name="T83" fmla="*/ 201 h 917"/>
              <a:gd name="T84" fmla="*/ 23 w 698"/>
              <a:gd name="T85" fmla="*/ 161 h 917"/>
              <a:gd name="T86" fmla="*/ 11 w 698"/>
              <a:gd name="T87" fmla="*/ 125 h 917"/>
              <a:gd name="T88" fmla="*/ 4 w 698"/>
              <a:gd name="T89" fmla="*/ 96 h 917"/>
              <a:gd name="T90" fmla="*/ 0 w 698"/>
              <a:gd name="T91" fmla="*/ 71 h 917"/>
              <a:gd name="T92" fmla="*/ 0 w 698"/>
              <a:gd name="T93" fmla="*/ 52 h 917"/>
              <a:gd name="T94" fmla="*/ 4 w 698"/>
              <a:gd name="T95" fmla="*/ 36 h 917"/>
              <a:gd name="T96" fmla="*/ 15 w 698"/>
              <a:gd name="T97" fmla="*/ 19 h 917"/>
              <a:gd name="T98" fmla="*/ 48 w 698"/>
              <a:gd name="T99" fmla="*/ 2 h 917"/>
              <a:gd name="T100" fmla="*/ 61 w 698"/>
              <a:gd name="T101" fmla="*/ 0 h 91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98"/>
              <a:gd name="T154" fmla="*/ 0 h 917"/>
              <a:gd name="T155" fmla="*/ 698 w 698"/>
              <a:gd name="T156" fmla="*/ 917 h 91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98" h="917">
                <a:moveTo>
                  <a:pt x="61" y="0"/>
                </a:moveTo>
                <a:lnTo>
                  <a:pt x="78" y="0"/>
                </a:lnTo>
                <a:lnTo>
                  <a:pt x="94" y="0"/>
                </a:lnTo>
                <a:lnTo>
                  <a:pt x="111" y="4"/>
                </a:lnTo>
                <a:lnTo>
                  <a:pt x="128" y="6"/>
                </a:lnTo>
                <a:lnTo>
                  <a:pt x="148" y="9"/>
                </a:lnTo>
                <a:lnTo>
                  <a:pt x="167" y="15"/>
                </a:lnTo>
                <a:lnTo>
                  <a:pt x="186" y="21"/>
                </a:lnTo>
                <a:lnTo>
                  <a:pt x="205" y="27"/>
                </a:lnTo>
                <a:lnTo>
                  <a:pt x="224" y="34"/>
                </a:lnTo>
                <a:lnTo>
                  <a:pt x="245" y="44"/>
                </a:lnTo>
                <a:lnTo>
                  <a:pt x="267" y="52"/>
                </a:lnTo>
                <a:lnTo>
                  <a:pt x="288" y="61"/>
                </a:lnTo>
                <a:lnTo>
                  <a:pt x="309" y="73"/>
                </a:lnTo>
                <a:lnTo>
                  <a:pt x="332" y="84"/>
                </a:lnTo>
                <a:lnTo>
                  <a:pt x="355" y="98"/>
                </a:lnTo>
                <a:lnTo>
                  <a:pt x="378" y="111"/>
                </a:lnTo>
                <a:lnTo>
                  <a:pt x="401" y="125"/>
                </a:lnTo>
                <a:lnTo>
                  <a:pt x="426" y="140"/>
                </a:lnTo>
                <a:lnTo>
                  <a:pt x="447" y="155"/>
                </a:lnTo>
                <a:lnTo>
                  <a:pt x="468" y="171"/>
                </a:lnTo>
                <a:lnTo>
                  <a:pt x="489" y="184"/>
                </a:lnTo>
                <a:lnTo>
                  <a:pt x="508" y="199"/>
                </a:lnTo>
                <a:lnTo>
                  <a:pt x="526" y="215"/>
                </a:lnTo>
                <a:lnTo>
                  <a:pt x="543" y="228"/>
                </a:lnTo>
                <a:lnTo>
                  <a:pt x="558" y="244"/>
                </a:lnTo>
                <a:lnTo>
                  <a:pt x="572" y="259"/>
                </a:lnTo>
                <a:lnTo>
                  <a:pt x="585" y="272"/>
                </a:lnTo>
                <a:lnTo>
                  <a:pt x="599" y="288"/>
                </a:lnTo>
                <a:lnTo>
                  <a:pt x="608" y="303"/>
                </a:lnTo>
                <a:lnTo>
                  <a:pt x="620" y="316"/>
                </a:lnTo>
                <a:lnTo>
                  <a:pt x="627" y="332"/>
                </a:lnTo>
                <a:lnTo>
                  <a:pt x="635" y="347"/>
                </a:lnTo>
                <a:lnTo>
                  <a:pt x="649" y="378"/>
                </a:lnTo>
                <a:lnTo>
                  <a:pt x="662" y="412"/>
                </a:lnTo>
                <a:lnTo>
                  <a:pt x="672" y="445"/>
                </a:lnTo>
                <a:lnTo>
                  <a:pt x="681" y="478"/>
                </a:lnTo>
                <a:lnTo>
                  <a:pt x="689" y="510"/>
                </a:lnTo>
                <a:lnTo>
                  <a:pt x="691" y="528"/>
                </a:lnTo>
                <a:lnTo>
                  <a:pt x="693" y="543"/>
                </a:lnTo>
                <a:lnTo>
                  <a:pt x="695" y="560"/>
                </a:lnTo>
                <a:lnTo>
                  <a:pt x="697" y="576"/>
                </a:lnTo>
                <a:lnTo>
                  <a:pt x="698" y="593"/>
                </a:lnTo>
                <a:lnTo>
                  <a:pt x="698" y="608"/>
                </a:lnTo>
                <a:lnTo>
                  <a:pt x="698" y="627"/>
                </a:lnTo>
                <a:lnTo>
                  <a:pt x="697" y="647"/>
                </a:lnTo>
                <a:lnTo>
                  <a:pt x="697" y="664"/>
                </a:lnTo>
                <a:lnTo>
                  <a:pt x="695" y="681"/>
                </a:lnTo>
                <a:lnTo>
                  <a:pt x="693" y="697"/>
                </a:lnTo>
                <a:lnTo>
                  <a:pt x="689" y="712"/>
                </a:lnTo>
                <a:lnTo>
                  <a:pt x="687" y="727"/>
                </a:lnTo>
                <a:lnTo>
                  <a:pt x="683" y="743"/>
                </a:lnTo>
                <a:lnTo>
                  <a:pt x="679" y="756"/>
                </a:lnTo>
                <a:lnTo>
                  <a:pt x="675" y="770"/>
                </a:lnTo>
                <a:lnTo>
                  <a:pt x="670" y="783"/>
                </a:lnTo>
                <a:lnTo>
                  <a:pt x="664" y="796"/>
                </a:lnTo>
                <a:lnTo>
                  <a:pt x="658" y="808"/>
                </a:lnTo>
                <a:lnTo>
                  <a:pt x="652" y="819"/>
                </a:lnTo>
                <a:lnTo>
                  <a:pt x="647" y="829"/>
                </a:lnTo>
                <a:lnTo>
                  <a:pt x="639" y="839"/>
                </a:lnTo>
                <a:lnTo>
                  <a:pt x="631" y="848"/>
                </a:lnTo>
                <a:lnTo>
                  <a:pt x="624" y="858"/>
                </a:lnTo>
                <a:lnTo>
                  <a:pt x="616" y="866"/>
                </a:lnTo>
                <a:lnTo>
                  <a:pt x="606" y="873"/>
                </a:lnTo>
                <a:lnTo>
                  <a:pt x="597" y="881"/>
                </a:lnTo>
                <a:lnTo>
                  <a:pt x="587" y="887"/>
                </a:lnTo>
                <a:lnTo>
                  <a:pt x="578" y="892"/>
                </a:lnTo>
                <a:lnTo>
                  <a:pt x="568" y="898"/>
                </a:lnTo>
                <a:lnTo>
                  <a:pt x="556" y="902"/>
                </a:lnTo>
                <a:lnTo>
                  <a:pt x="545" y="906"/>
                </a:lnTo>
                <a:lnTo>
                  <a:pt x="533" y="910"/>
                </a:lnTo>
                <a:lnTo>
                  <a:pt x="520" y="912"/>
                </a:lnTo>
                <a:lnTo>
                  <a:pt x="508" y="913"/>
                </a:lnTo>
                <a:lnTo>
                  <a:pt x="495" y="915"/>
                </a:lnTo>
                <a:lnTo>
                  <a:pt x="482" y="917"/>
                </a:lnTo>
                <a:lnTo>
                  <a:pt x="466" y="917"/>
                </a:lnTo>
                <a:lnTo>
                  <a:pt x="460" y="917"/>
                </a:lnTo>
                <a:lnTo>
                  <a:pt x="453" y="915"/>
                </a:lnTo>
                <a:lnTo>
                  <a:pt x="445" y="913"/>
                </a:lnTo>
                <a:lnTo>
                  <a:pt x="439" y="912"/>
                </a:lnTo>
                <a:lnTo>
                  <a:pt x="432" y="908"/>
                </a:lnTo>
                <a:lnTo>
                  <a:pt x="424" y="904"/>
                </a:lnTo>
                <a:lnTo>
                  <a:pt x="416" y="900"/>
                </a:lnTo>
                <a:lnTo>
                  <a:pt x="409" y="894"/>
                </a:lnTo>
                <a:lnTo>
                  <a:pt x="401" y="889"/>
                </a:lnTo>
                <a:lnTo>
                  <a:pt x="393" y="883"/>
                </a:lnTo>
                <a:lnTo>
                  <a:pt x="386" y="875"/>
                </a:lnTo>
                <a:lnTo>
                  <a:pt x="376" y="867"/>
                </a:lnTo>
                <a:lnTo>
                  <a:pt x="368" y="858"/>
                </a:lnTo>
                <a:lnTo>
                  <a:pt x="361" y="848"/>
                </a:lnTo>
                <a:lnTo>
                  <a:pt x="351" y="839"/>
                </a:lnTo>
                <a:lnTo>
                  <a:pt x="343" y="827"/>
                </a:lnTo>
                <a:lnTo>
                  <a:pt x="334" y="816"/>
                </a:lnTo>
                <a:lnTo>
                  <a:pt x="326" y="804"/>
                </a:lnTo>
                <a:lnTo>
                  <a:pt x="316" y="791"/>
                </a:lnTo>
                <a:lnTo>
                  <a:pt x="307" y="777"/>
                </a:lnTo>
                <a:lnTo>
                  <a:pt x="299" y="764"/>
                </a:lnTo>
                <a:lnTo>
                  <a:pt x="290" y="748"/>
                </a:lnTo>
                <a:lnTo>
                  <a:pt x="280" y="731"/>
                </a:lnTo>
                <a:lnTo>
                  <a:pt x="270" y="716"/>
                </a:lnTo>
                <a:lnTo>
                  <a:pt x="261" y="699"/>
                </a:lnTo>
                <a:lnTo>
                  <a:pt x="251" y="679"/>
                </a:lnTo>
                <a:lnTo>
                  <a:pt x="242" y="662"/>
                </a:lnTo>
                <a:lnTo>
                  <a:pt x="232" y="641"/>
                </a:lnTo>
                <a:lnTo>
                  <a:pt x="222" y="622"/>
                </a:lnTo>
                <a:lnTo>
                  <a:pt x="211" y="601"/>
                </a:lnTo>
                <a:lnTo>
                  <a:pt x="201" y="579"/>
                </a:lnTo>
                <a:lnTo>
                  <a:pt x="192" y="556"/>
                </a:lnTo>
                <a:lnTo>
                  <a:pt x="180" y="531"/>
                </a:lnTo>
                <a:lnTo>
                  <a:pt x="169" y="507"/>
                </a:lnTo>
                <a:lnTo>
                  <a:pt x="157" y="484"/>
                </a:lnTo>
                <a:lnTo>
                  <a:pt x="146" y="460"/>
                </a:lnTo>
                <a:lnTo>
                  <a:pt x="136" y="437"/>
                </a:lnTo>
                <a:lnTo>
                  <a:pt x="126" y="416"/>
                </a:lnTo>
                <a:lnTo>
                  <a:pt x="117" y="395"/>
                </a:lnTo>
                <a:lnTo>
                  <a:pt x="107" y="374"/>
                </a:lnTo>
                <a:lnTo>
                  <a:pt x="100" y="353"/>
                </a:lnTo>
                <a:lnTo>
                  <a:pt x="90" y="334"/>
                </a:lnTo>
                <a:lnTo>
                  <a:pt x="82" y="315"/>
                </a:lnTo>
                <a:lnTo>
                  <a:pt x="75" y="297"/>
                </a:lnTo>
                <a:lnTo>
                  <a:pt x="67" y="280"/>
                </a:lnTo>
                <a:lnTo>
                  <a:pt x="61" y="263"/>
                </a:lnTo>
                <a:lnTo>
                  <a:pt x="53" y="245"/>
                </a:lnTo>
                <a:lnTo>
                  <a:pt x="48" y="230"/>
                </a:lnTo>
                <a:lnTo>
                  <a:pt x="42" y="215"/>
                </a:lnTo>
                <a:lnTo>
                  <a:pt x="36" y="201"/>
                </a:lnTo>
                <a:lnTo>
                  <a:pt x="32" y="186"/>
                </a:lnTo>
                <a:lnTo>
                  <a:pt x="27" y="173"/>
                </a:lnTo>
                <a:lnTo>
                  <a:pt x="23" y="161"/>
                </a:lnTo>
                <a:lnTo>
                  <a:pt x="19" y="148"/>
                </a:lnTo>
                <a:lnTo>
                  <a:pt x="15" y="136"/>
                </a:lnTo>
                <a:lnTo>
                  <a:pt x="11" y="125"/>
                </a:lnTo>
                <a:lnTo>
                  <a:pt x="9" y="115"/>
                </a:lnTo>
                <a:lnTo>
                  <a:pt x="7" y="105"/>
                </a:lnTo>
                <a:lnTo>
                  <a:pt x="4" y="96"/>
                </a:lnTo>
                <a:lnTo>
                  <a:pt x="4" y="86"/>
                </a:lnTo>
                <a:lnTo>
                  <a:pt x="2" y="78"/>
                </a:lnTo>
                <a:lnTo>
                  <a:pt x="0" y="71"/>
                </a:lnTo>
                <a:lnTo>
                  <a:pt x="0" y="65"/>
                </a:lnTo>
                <a:lnTo>
                  <a:pt x="0" y="57"/>
                </a:lnTo>
                <a:lnTo>
                  <a:pt x="0" y="52"/>
                </a:lnTo>
                <a:lnTo>
                  <a:pt x="2" y="46"/>
                </a:lnTo>
                <a:lnTo>
                  <a:pt x="2" y="40"/>
                </a:lnTo>
                <a:lnTo>
                  <a:pt x="4" y="36"/>
                </a:lnTo>
                <a:lnTo>
                  <a:pt x="5" y="30"/>
                </a:lnTo>
                <a:lnTo>
                  <a:pt x="9" y="27"/>
                </a:lnTo>
                <a:lnTo>
                  <a:pt x="15" y="19"/>
                </a:lnTo>
                <a:lnTo>
                  <a:pt x="25" y="11"/>
                </a:lnTo>
                <a:lnTo>
                  <a:pt x="36" y="6"/>
                </a:lnTo>
                <a:lnTo>
                  <a:pt x="48" y="2"/>
                </a:lnTo>
                <a:lnTo>
                  <a:pt x="6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1"/>
          <p:cNvSpPr>
            <a:spLocks/>
          </p:cNvSpPr>
          <p:nvPr/>
        </p:nvSpPr>
        <p:spPr bwMode="auto">
          <a:xfrm>
            <a:off x="2949575" y="2174875"/>
            <a:ext cx="3109913" cy="666750"/>
          </a:xfrm>
          <a:custGeom>
            <a:avLst/>
            <a:gdLst>
              <a:gd name="T0" fmla="*/ 3469 w 3918"/>
              <a:gd name="T1" fmla="*/ 2 h 838"/>
              <a:gd name="T2" fmla="*/ 3511 w 3918"/>
              <a:gd name="T3" fmla="*/ 15 h 838"/>
              <a:gd name="T4" fmla="*/ 3574 w 3918"/>
              <a:gd name="T5" fmla="*/ 38 h 838"/>
              <a:gd name="T6" fmla="*/ 3657 w 3918"/>
              <a:gd name="T7" fmla="*/ 73 h 838"/>
              <a:gd name="T8" fmla="*/ 3761 w 3918"/>
              <a:gd name="T9" fmla="*/ 145 h 838"/>
              <a:gd name="T10" fmla="*/ 3843 w 3918"/>
              <a:gd name="T11" fmla="*/ 218 h 838"/>
              <a:gd name="T12" fmla="*/ 3895 w 3918"/>
              <a:gd name="T13" fmla="*/ 282 h 838"/>
              <a:gd name="T14" fmla="*/ 3916 w 3918"/>
              <a:gd name="T15" fmla="*/ 336 h 838"/>
              <a:gd name="T16" fmla="*/ 3906 w 3918"/>
              <a:gd name="T17" fmla="*/ 378 h 838"/>
              <a:gd name="T18" fmla="*/ 3870 w 3918"/>
              <a:gd name="T19" fmla="*/ 408 h 838"/>
              <a:gd name="T20" fmla="*/ 3807 w 3918"/>
              <a:gd name="T21" fmla="*/ 432 h 838"/>
              <a:gd name="T22" fmla="*/ 3718 w 3918"/>
              <a:gd name="T23" fmla="*/ 443 h 838"/>
              <a:gd name="T24" fmla="*/ 3417 w 3918"/>
              <a:gd name="T25" fmla="*/ 456 h 838"/>
              <a:gd name="T26" fmla="*/ 3025 w 3918"/>
              <a:gd name="T27" fmla="*/ 479 h 838"/>
              <a:gd name="T28" fmla="*/ 2611 w 3918"/>
              <a:gd name="T29" fmla="*/ 516 h 838"/>
              <a:gd name="T30" fmla="*/ 2169 w 3918"/>
              <a:gd name="T31" fmla="*/ 562 h 838"/>
              <a:gd name="T32" fmla="*/ 1847 w 3918"/>
              <a:gd name="T33" fmla="*/ 602 h 838"/>
              <a:gd name="T34" fmla="*/ 1532 w 3918"/>
              <a:gd name="T35" fmla="*/ 647 h 838"/>
              <a:gd name="T36" fmla="*/ 1175 w 3918"/>
              <a:gd name="T37" fmla="*/ 706 h 838"/>
              <a:gd name="T38" fmla="*/ 775 w 3918"/>
              <a:gd name="T39" fmla="*/ 779 h 838"/>
              <a:gd name="T40" fmla="*/ 614 w 3918"/>
              <a:gd name="T41" fmla="*/ 814 h 838"/>
              <a:gd name="T42" fmla="*/ 553 w 3918"/>
              <a:gd name="T43" fmla="*/ 827 h 838"/>
              <a:gd name="T44" fmla="*/ 505 w 3918"/>
              <a:gd name="T45" fmla="*/ 835 h 838"/>
              <a:gd name="T46" fmla="*/ 474 w 3918"/>
              <a:gd name="T47" fmla="*/ 838 h 838"/>
              <a:gd name="T48" fmla="*/ 413 w 3918"/>
              <a:gd name="T49" fmla="*/ 835 h 838"/>
              <a:gd name="T50" fmla="*/ 340 w 3918"/>
              <a:gd name="T51" fmla="*/ 821 h 838"/>
              <a:gd name="T52" fmla="*/ 265 w 3918"/>
              <a:gd name="T53" fmla="*/ 794 h 838"/>
              <a:gd name="T54" fmla="*/ 192 w 3918"/>
              <a:gd name="T55" fmla="*/ 758 h 838"/>
              <a:gd name="T56" fmla="*/ 115 w 3918"/>
              <a:gd name="T57" fmla="*/ 718 h 838"/>
              <a:gd name="T58" fmla="*/ 56 w 3918"/>
              <a:gd name="T59" fmla="*/ 677 h 838"/>
              <a:gd name="T60" fmla="*/ 17 w 3918"/>
              <a:gd name="T61" fmla="*/ 639 h 838"/>
              <a:gd name="T62" fmla="*/ 0 w 3918"/>
              <a:gd name="T63" fmla="*/ 599 h 838"/>
              <a:gd name="T64" fmla="*/ 6 w 3918"/>
              <a:gd name="T65" fmla="*/ 577 h 838"/>
              <a:gd name="T66" fmla="*/ 25 w 3918"/>
              <a:gd name="T67" fmla="*/ 560 h 838"/>
              <a:gd name="T68" fmla="*/ 61 w 3918"/>
              <a:gd name="T69" fmla="*/ 545 h 838"/>
              <a:gd name="T70" fmla="*/ 115 w 3918"/>
              <a:gd name="T71" fmla="*/ 527 h 838"/>
              <a:gd name="T72" fmla="*/ 754 w 3918"/>
              <a:gd name="T73" fmla="*/ 437 h 838"/>
              <a:gd name="T74" fmla="*/ 1520 w 3918"/>
              <a:gd name="T75" fmla="*/ 326 h 838"/>
              <a:gd name="T76" fmla="*/ 2209 w 3918"/>
              <a:gd name="T77" fmla="*/ 217 h 838"/>
              <a:gd name="T78" fmla="*/ 2820 w 3918"/>
              <a:gd name="T79" fmla="*/ 111 h 838"/>
              <a:gd name="T80" fmla="*/ 3031 w 3918"/>
              <a:gd name="T81" fmla="*/ 69 h 838"/>
              <a:gd name="T82" fmla="*/ 3117 w 3918"/>
              <a:gd name="T83" fmla="*/ 50 h 838"/>
              <a:gd name="T84" fmla="*/ 3194 w 3918"/>
              <a:gd name="T85" fmla="*/ 34 h 838"/>
              <a:gd name="T86" fmla="*/ 3261 w 3918"/>
              <a:gd name="T87" fmla="*/ 23 h 838"/>
              <a:gd name="T88" fmla="*/ 3321 w 3918"/>
              <a:gd name="T89" fmla="*/ 13 h 838"/>
              <a:gd name="T90" fmla="*/ 3371 w 3918"/>
              <a:gd name="T91" fmla="*/ 5 h 838"/>
              <a:gd name="T92" fmla="*/ 3411 w 3918"/>
              <a:gd name="T93" fmla="*/ 2 h 838"/>
              <a:gd name="T94" fmla="*/ 3444 w 3918"/>
              <a:gd name="T95" fmla="*/ 0 h 83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918"/>
              <a:gd name="T145" fmla="*/ 0 h 838"/>
              <a:gd name="T146" fmla="*/ 3918 w 3918"/>
              <a:gd name="T147" fmla="*/ 838 h 83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918" h="838">
                <a:moveTo>
                  <a:pt x="3450" y="0"/>
                </a:moveTo>
                <a:lnTo>
                  <a:pt x="3455" y="0"/>
                </a:lnTo>
                <a:lnTo>
                  <a:pt x="3461" y="0"/>
                </a:lnTo>
                <a:lnTo>
                  <a:pt x="3469" y="2"/>
                </a:lnTo>
                <a:lnTo>
                  <a:pt x="3478" y="3"/>
                </a:lnTo>
                <a:lnTo>
                  <a:pt x="3488" y="7"/>
                </a:lnTo>
                <a:lnTo>
                  <a:pt x="3499" y="11"/>
                </a:lnTo>
                <a:lnTo>
                  <a:pt x="3511" y="15"/>
                </a:lnTo>
                <a:lnTo>
                  <a:pt x="3526" y="19"/>
                </a:lnTo>
                <a:lnTo>
                  <a:pt x="3542" y="25"/>
                </a:lnTo>
                <a:lnTo>
                  <a:pt x="3557" y="30"/>
                </a:lnTo>
                <a:lnTo>
                  <a:pt x="3574" y="38"/>
                </a:lnTo>
                <a:lnTo>
                  <a:pt x="3593" y="46"/>
                </a:lnTo>
                <a:lnTo>
                  <a:pt x="3615" y="53"/>
                </a:lnTo>
                <a:lnTo>
                  <a:pt x="3636" y="63"/>
                </a:lnTo>
                <a:lnTo>
                  <a:pt x="3657" y="73"/>
                </a:lnTo>
                <a:lnTo>
                  <a:pt x="3682" y="84"/>
                </a:lnTo>
                <a:lnTo>
                  <a:pt x="3709" y="105"/>
                </a:lnTo>
                <a:lnTo>
                  <a:pt x="3736" y="126"/>
                </a:lnTo>
                <a:lnTo>
                  <a:pt x="3761" y="145"/>
                </a:lnTo>
                <a:lnTo>
                  <a:pt x="3784" y="165"/>
                </a:lnTo>
                <a:lnTo>
                  <a:pt x="3805" y="184"/>
                </a:lnTo>
                <a:lnTo>
                  <a:pt x="3824" y="201"/>
                </a:lnTo>
                <a:lnTo>
                  <a:pt x="3843" y="218"/>
                </a:lnTo>
                <a:lnTo>
                  <a:pt x="3858" y="236"/>
                </a:lnTo>
                <a:lnTo>
                  <a:pt x="3872" y="251"/>
                </a:lnTo>
                <a:lnTo>
                  <a:pt x="3883" y="268"/>
                </a:lnTo>
                <a:lnTo>
                  <a:pt x="3895" y="282"/>
                </a:lnTo>
                <a:lnTo>
                  <a:pt x="3903" y="297"/>
                </a:lnTo>
                <a:lnTo>
                  <a:pt x="3908" y="311"/>
                </a:lnTo>
                <a:lnTo>
                  <a:pt x="3914" y="322"/>
                </a:lnTo>
                <a:lnTo>
                  <a:pt x="3916" y="336"/>
                </a:lnTo>
                <a:lnTo>
                  <a:pt x="3918" y="347"/>
                </a:lnTo>
                <a:lnTo>
                  <a:pt x="3916" y="357"/>
                </a:lnTo>
                <a:lnTo>
                  <a:pt x="3912" y="368"/>
                </a:lnTo>
                <a:lnTo>
                  <a:pt x="3906" y="378"/>
                </a:lnTo>
                <a:lnTo>
                  <a:pt x="3901" y="385"/>
                </a:lnTo>
                <a:lnTo>
                  <a:pt x="3891" y="395"/>
                </a:lnTo>
                <a:lnTo>
                  <a:pt x="3881" y="403"/>
                </a:lnTo>
                <a:lnTo>
                  <a:pt x="3870" y="408"/>
                </a:lnTo>
                <a:lnTo>
                  <a:pt x="3856" y="416"/>
                </a:lnTo>
                <a:lnTo>
                  <a:pt x="3841" y="422"/>
                </a:lnTo>
                <a:lnTo>
                  <a:pt x="3824" y="426"/>
                </a:lnTo>
                <a:lnTo>
                  <a:pt x="3807" y="432"/>
                </a:lnTo>
                <a:lnTo>
                  <a:pt x="3785" y="435"/>
                </a:lnTo>
                <a:lnTo>
                  <a:pt x="3764" y="439"/>
                </a:lnTo>
                <a:lnTo>
                  <a:pt x="3741" y="441"/>
                </a:lnTo>
                <a:lnTo>
                  <a:pt x="3718" y="443"/>
                </a:lnTo>
                <a:lnTo>
                  <a:pt x="3691" y="445"/>
                </a:lnTo>
                <a:lnTo>
                  <a:pt x="3601" y="449"/>
                </a:lnTo>
                <a:lnTo>
                  <a:pt x="3509" y="451"/>
                </a:lnTo>
                <a:lnTo>
                  <a:pt x="3417" y="456"/>
                </a:lnTo>
                <a:lnTo>
                  <a:pt x="3321" y="460"/>
                </a:lnTo>
                <a:lnTo>
                  <a:pt x="3223" y="466"/>
                </a:lnTo>
                <a:lnTo>
                  <a:pt x="3125" y="474"/>
                </a:lnTo>
                <a:lnTo>
                  <a:pt x="3025" y="479"/>
                </a:lnTo>
                <a:lnTo>
                  <a:pt x="2924" y="487"/>
                </a:lnTo>
                <a:lnTo>
                  <a:pt x="2820" y="497"/>
                </a:lnTo>
                <a:lnTo>
                  <a:pt x="2716" y="506"/>
                </a:lnTo>
                <a:lnTo>
                  <a:pt x="2611" y="516"/>
                </a:lnTo>
                <a:lnTo>
                  <a:pt x="2501" y="527"/>
                </a:lnTo>
                <a:lnTo>
                  <a:pt x="2392" y="537"/>
                </a:lnTo>
                <a:lnTo>
                  <a:pt x="2280" y="551"/>
                </a:lnTo>
                <a:lnTo>
                  <a:pt x="2169" y="562"/>
                </a:lnTo>
                <a:lnTo>
                  <a:pt x="2054" y="575"/>
                </a:lnTo>
                <a:lnTo>
                  <a:pt x="1989" y="583"/>
                </a:lnTo>
                <a:lnTo>
                  <a:pt x="1918" y="593"/>
                </a:lnTo>
                <a:lnTo>
                  <a:pt x="1847" y="602"/>
                </a:lnTo>
                <a:lnTo>
                  <a:pt x="1772" y="612"/>
                </a:lnTo>
                <a:lnTo>
                  <a:pt x="1695" y="623"/>
                </a:lnTo>
                <a:lnTo>
                  <a:pt x="1614" y="635"/>
                </a:lnTo>
                <a:lnTo>
                  <a:pt x="1532" y="647"/>
                </a:lnTo>
                <a:lnTo>
                  <a:pt x="1447" y="660"/>
                </a:lnTo>
                <a:lnTo>
                  <a:pt x="1359" y="673"/>
                </a:lnTo>
                <a:lnTo>
                  <a:pt x="1269" y="689"/>
                </a:lnTo>
                <a:lnTo>
                  <a:pt x="1175" y="706"/>
                </a:lnTo>
                <a:lnTo>
                  <a:pt x="1079" y="721"/>
                </a:lnTo>
                <a:lnTo>
                  <a:pt x="981" y="741"/>
                </a:lnTo>
                <a:lnTo>
                  <a:pt x="879" y="758"/>
                </a:lnTo>
                <a:lnTo>
                  <a:pt x="775" y="779"/>
                </a:lnTo>
                <a:lnTo>
                  <a:pt x="670" y="800"/>
                </a:lnTo>
                <a:lnTo>
                  <a:pt x="651" y="804"/>
                </a:lnTo>
                <a:lnTo>
                  <a:pt x="631" y="808"/>
                </a:lnTo>
                <a:lnTo>
                  <a:pt x="614" y="814"/>
                </a:lnTo>
                <a:lnTo>
                  <a:pt x="597" y="817"/>
                </a:lnTo>
                <a:lnTo>
                  <a:pt x="582" y="819"/>
                </a:lnTo>
                <a:lnTo>
                  <a:pt x="566" y="823"/>
                </a:lnTo>
                <a:lnTo>
                  <a:pt x="553" y="827"/>
                </a:lnTo>
                <a:lnTo>
                  <a:pt x="539" y="829"/>
                </a:lnTo>
                <a:lnTo>
                  <a:pt x="528" y="831"/>
                </a:lnTo>
                <a:lnTo>
                  <a:pt x="516" y="833"/>
                </a:lnTo>
                <a:lnTo>
                  <a:pt x="505" y="835"/>
                </a:lnTo>
                <a:lnTo>
                  <a:pt x="495" y="837"/>
                </a:lnTo>
                <a:lnTo>
                  <a:pt x="487" y="837"/>
                </a:lnTo>
                <a:lnTo>
                  <a:pt x="480" y="838"/>
                </a:lnTo>
                <a:lnTo>
                  <a:pt x="474" y="838"/>
                </a:lnTo>
                <a:lnTo>
                  <a:pt x="468" y="838"/>
                </a:lnTo>
                <a:lnTo>
                  <a:pt x="449" y="838"/>
                </a:lnTo>
                <a:lnTo>
                  <a:pt x="432" y="837"/>
                </a:lnTo>
                <a:lnTo>
                  <a:pt x="413" y="835"/>
                </a:lnTo>
                <a:lnTo>
                  <a:pt x="395" y="833"/>
                </a:lnTo>
                <a:lnTo>
                  <a:pt x="376" y="829"/>
                </a:lnTo>
                <a:lnTo>
                  <a:pt x="357" y="825"/>
                </a:lnTo>
                <a:lnTo>
                  <a:pt x="340" y="821"/>
                </a:lnTo>
                <a:lnTo>
                  <a:pt x="320" y="815"/>
                </a:lnTo>
                <a:lnTo>
                  <a:pt x="303" y="810"/>
                </a:lnTo>
                <a:lnTo>
                  <a:pt x="284" y="802"/>
                </a:lnTo>
                <a:lnTo>
                  <a:pt x="265" y="794"/>
                </a:lnTo>
                <a:lnTo>
                  <a:pt x="248" y="787"/>
                </a:lnTo>
                <a:lnTo>
                  <a:pt x="228" y="777"/>
                </a:lnTo>
                <a:lnTo>
                  <a:pt x="211" y="767"/>
                </a:lnTo>
                <a:lnTo>
                  <a:pt x="192" y="758"/>
                </a:lnTo>
                <a:lnTo>
                  <a:pt x="175" y="746"/>
                </a:lnTo>
                <a:lnTo>
                  <a:pt x="153" y="737"/>
                </a:lnTo>
                <a:lnTo>
                  <a:pt x="134" y="727"/>
                </a:lnTo>
                <a:lnTo>
                  <a:pt x="115" y="718"/>
                </a:lnTo>
                <a:lnTo>
                  <a:pt x="98" y="706"/>
                </a:lnTo>
                <a:lnTo>
                  <a:pt x="82" y="696"/>
                </a:lnTo>
                <a:lnTo>
                  <a:pt x="67" y="687"/>
                </a:lnTo>
                <a:lnTo>
                  <a:pt x="56" y="677"/>
                </a:lnTo>
                <a:lnTo>
                  <a:pt x="44" y="668"/>
                </a:lnTo>
                <a:lnTo>
                  <a:pt x="33" y="658"/>
                </a:lnTo>
                <a:lnTo>
                  <a:pt x="25" y="648"/>
                </a:lnTo>
                <a:lnTo>
                  <a:pt x="17" y="639"/>
                </a:lnTo>
                <a:lnTo>
                  <a:pt x="11" y="629"/>
                </a:lnTo>
                <a:lnTo>
                  <a:pt x="6" y="620"/>
                </a:lnTo>
                <a:lnTo>
                  <a:pt x="4" y="608"/>
                </a:lnTo>
                <a:lnTo>
                  <a:pt x="0" y="599"/>
                </a:lnTo>
                <a:lnTo>
                  <a:pt x="0" y="589"/>
                </a:lnTo>
                <a:lnTo>
                  <a:pt x="0" y="585"/>
                </a:lnTo>
                <a:lnTo>
                  <a:pt x="2" y="581"/>
                </a:lnTo>
                <a:lnTo>
                  <a:pt x="6" y="577"/>
                </a:lnTo>
                <a:lnTo>
                  <a:pt x="10" y="574"/>
                </a:lnTo>
                <a:lnTo>
                  <a:pt x="13" y="570"/>
                </a:lnTo>
                <a:lnTo>
                  <a:pt x="19" y="566"/>
                </a:lnTo>
                <a:lnTo>
                  <a:pt x="25" y="560"/>
                </a:lnTo>
                <a:lnTo>
                  <a:pt x="33" y="556"/>
                </a:lnTo>
                <a:lnTo>
                  <a:pt x="42" y="552"/>
                </a:lnTo>
                <a:lnTo>
                  <a:pt x="52" y="549"/>
                </a:lnTo>
                <a:lnTo>
                  <a:pt x="61" y="545"/>
                </a:lnTo>
                <a:lnTo>
                  <a:pt x="75" y="539"/>
                </a:lnTo>
                <a:lnTo>
                  <a:pt x="86" y="535"/>
                </a:lnTo>
                <a:lnTo>
                  <a:pt x="100" y="531"/>
                </a:lnTo>
                <a:lnTo>
                  <a:pt x="115" y="527"/>
                </a:lnTo>
                <a:lnTo>
                  <a:pt x="130" y="524"/>
                </a:lnTo>
                <a:lnTo>
                  <a:pt x="344" y="495"/>
                </a:lnTo>
                <a:lnTo>
                  <a:pt x="551" y="466"/>
                </a:lnTo>
                <a:lnTo>
                  <a:pt x="754" y="437"/>
                </a:lnTo>
                <a:lnTo>
                  <a:pt x="952" y="410"/>
                </a:lnTo>
                <a:lnTo>
                  <a:pt x="1146" y="382"/>
                </a:lnTo>
                <a:lnTo>
                  <a:pt x="1336" y="355"/>
                </a:lnTo>
                <a:lnTo>
                  <a:pt x="1520" y="326"/>
                </a:lnTo>
                <a:lnTo>
                  <a:pt x="1699" y="299"/>
                </a:lnTo>
                <a:lnTo>
                  <a:pt x="1873" y="272"/>
                </a:lnTo>
                <a:lnTo>
                  <a:pt x="2044" y="245"/>
                </a:lnTo>
                <a:lnTo>
                  <a:pt x="2209" y="217"/>
                </a:lnTo>
                <a:lnTo>
                  <a:pt x="2369" y="190"/>
                </a:lnTo>
                <a:lnTo>
                  <a:pt x="2524" y="165"/>
                </a:lnTo>
                <a:lnTo>
                  <a:pt x="2674" y="138"/>
                </a:lnTo>
                <a:lnTo>
                  <a:pt x="2820" y="111"/>
                </a:lnTo>
                <a:lnTo>
                  <a:pt x="2960" y="84"/>
                </a:lnTo>
                <a:lnTo>
                  <a:pt x="2985" y="78"/>
                </a:lnTo>
                <a:lnTo>
                  <a:pt x="3008" y="73"/>
                </a:lnTo>
                <a:lnTo>
                  <a:pt x="3031" y="69"/>
                </a:lnTo>
                <a:lnTo>
                  <a:pt x="3054" y="63"/>
                </a:lnTo>
                <a:lnTo>
                  <a:pt x="3075" y="59"/>
                </a:lnTo>
                <a:lnTo>
                  <a:pt x="3096" y="53"/>
                </a:lnTo>
                <a:lnTo>
                  <a:pt x="3117" y="50"/>
                </a:lnTo>
                <a:lnTo>
                  <a:pt x="3137" y="46"/>
                </a:lnTo>
                <a:lnTo>
                  <a:pt x="3156" y="42"/>
                </a:lnTo>
                <a:lnTo>
                  <a:pt x="3175" y="38"/>
                </a:lnTo>
                <a:lnTo>
                  <a:pt x="3194" y="34"/>
                </a:lnTo>
                <a:lnTo>
                  <a:pt x="3211" y="30"/>
                </a:lnTo>
                <a:lnTo>
                  <a:pt x="3229" y="28"/>
                </a:lnTo>
                <a:lnTo>
                  <a:pt x="3246" y="25"/>
                </a:lnTo>
                <a:lnTo>
                  <a:pt x="3261" y="23"/>
                </a:lnTo>
                <a:lnTo>
                  <a:pt x="3277" y="19"/>
                </a:lnTo>
                <a:lnTo>
                  <a:pt x="3292" y="17"/>
                </a:lnTo>
                <a:lnTo>
                  <a:pt x="3307" y="15"/>
                </a:lnTo>
                <a:lnTo>
                  <a:pt x="3321" y="13"/>
                </a:lnTo>
                <a:lnTo>
                  <a:pt x="3334" y="11"/>
                </a:lnTo>
                <a:lnTo>
                  <a:pt x="3346" y="9"/>
                </a:lnTo>
                <a:lnTo>
                  <a:pt x="3359" y="7"/>
                </a:lnTo>
                <a:lnTo>
                  <a:pt x="3371" y="5"/>
                </a:lnTo>
                <a:lnTo>
                  <a:pt x="3382" y="3"/>
                </a:lnTo>
                <a:lnTo>
                  <a:pt x="3392" y="3"/>
                </a:lnTo>
                <a:lnTo>
                  <a:pt x="3402" y="2"/>
                </a:lnTo>
                <a:lnTo>
                  <a:pt x="3411" y="2"/>
                </a:lnTo>
                <a:lnTo>
                  <a:pt x="3421" y="0"/>
                </a:lnTo>
                <a:lnTo>
                  <a:pt x="3428" y="0"/>
                </a:lnTo>
                <a:lnTo>
                  <a:pt x="3436" y="0"/>
                </a:lnTo>
                <a:lnTo>
                  <a:pt x="3444" y="0"/>
                </a:lnTo>
                <a:lnTo>
                  <a:pt x="34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32"/>
          <p:cNvSpPr>
            <a:spLocks/>
          </p:cNvSpPr>
          <p:nvPr/>
        </p:nvSpPr>
        <p:spPr bwMode="auto">
          <a:xfrm>
            <a:off x="2535238" y="2554287"/>
            <a:ext cx="1903412" cy="2374900"/>
          </a:xfrm>
          <a:custGeom>
            <a:avLst/>
            <a:gdLst>
              <a:gd name="T0" fmla="*/ 2015 w 2397"/>
              <a:gd name="T1" fmla="*/ 3 h 2990"/>
              <a:gd name="T2" fmla="*/ 2050 w 2397"/>
              <a:gd name="T3" fmla="*/ 15 h 2990"/>
              <a:gd name="T4" fmla="*/ 2092 w 2397"/>
              <a:gd name="T5" fmla="*/ 34 h 2990"/>
              <a:gd name="T6" fmla="*/ 2140 w 2397"/>
              <a:gd name="T7" fmla="*/ 63 h 2990"/>
              <a:gd name="T8" fmla="*/ 2236 w 2397"/>
              <a:gd name="T9" fmla="*/ 151 h 2990"/>
              <a:gd name="T10" fmla="*/ 2321 w 2397"/>
              <a:gd name="T11" fmla="*/ 243 h 2990"/>
              <a:gd name="T12" fmla="*/ 2372 w 2397"/>
              <a:gd name="T13" fmla="*/ 324 h 2990"/>
              <a:gd name="T14" fmla="*/ 2395 w 2397"/>
              <a:gd name="T15" fmla="*/ 391 h 2990"/>
              <a:gd name="T16" fmla="*/ 2390 w 2397"/>
              <a:gd name="T17" fmla="*/ 439 h 2990"/>
              <a:gd name="T18" fmla="*/ 2361 w 2397"/>
              <a:gd name="T19" fmla="*/ 495 h 2990"/>
              <a:gd name="T20" fmla="*/ 2298 w 2397"/>
              <a:gd name="T21" fmla="*/ 606 h 2990"/>
              <a:gd name="T22" fmla="*/ 2217 w 2397"/>
              <a:gd name="T23" fmla="*/ 752 h 2990"/>
              <a:gd name="T24" fmla="*/ 2146 w 2397"/>
              <a:gd name="T25" fmla="*/ 879 h 2990"/>
              <a:gd name="T26" fmla="*/ 2031 w 2397"/>
              <a:gd name="T27" fmla="*/ 1067 h 2990"/>
              <a:gd name="T28" fmla="*/ 1894 w 2397"/>
              <a:gd name="T29" fmla="*/ 1284 h 2990"/>
              <a:gd name="T30" fmla="*/ 1739 w 2397"/>
              <a:gd name="T31" fmla="*/ 1526 h 2990"/>
              <a:gd name="T32" fmla="*/ 1599 w 2397"/>
              <a:gd name="T33" fmla="*/ 1733 h 2990"/>
              <a:gd name="T34" fmla="*/ 1487 w 2397"/>
              <a:gd name="T35" fmla="*/ 1877 h 2990"/>
              <a:gd name="T36" fmla="*/ 1376 w 2397"/>
              <a:gd name="T37" fmla="*/ 2011 h 2990"/>
              <a:gd name="T38" fmla="*/ 1146 w 2397"/>
              <a:gd name="T39" fmla="*/ 2259 h 2990"/>
              <a:gd name="T40" fmla="*/ 910 w 2397"/>
              <a:gd name="T41" fmla="*/ 2478 h 2990"/>
              <a:gd name="T42" fmla="*/ 700 w 2397"/>
              <a:gd name="T43" fmla="*/ 2645 h 2990"/>
              <a:gd name="T44" fmla="*/ 583 w 2397"/>
              <a:gd name="T45" fmla="*/ 2729 h 2990"/>
              <a:gd name="T46" fmla="*/ 476 w 2397"/>
              <a:gd name="T47" fmla="*/ 2800 h 2990"/>
              <a:gd name="T48" fmla="*/ 378 w 2397"/>
              <a:gd name="T49" fmla="*/ 2862 h 2990"/>
              <a:gd name="T50" fmla="*/ 290 w 2397"/>
              <a:gd name="T51" fmla="*/ 2910 h 2990"/>
              <a:gd name="T52" fmla="*/ 211 w 2397"/>
              <a:gd name="T53" fmla="*/ 2946 h 2990"/>
              <a:gd name="T54" fmla="*/ 144 w 2397"/>
              <a:gd name="T55" fmla="*/ 2973 h 2990"/>
              <a:gd name="T56" fmla="*/ 86 w 2397"/>
              <a:gd name="T57" fmla="*/ 2987 h 2990"/>
              <a:gd name="T58" fmla="*/ 38 w 2397"/>
              <a:gd name="T59" fmla="*/ 2990 h 2990"/>
              <a:gd name="T60" fmla="*/ 6 w 2397"/>
              <a:gd name="T61" fmla="*/ 2977 h 2990"/>
              <a:gd name="T62" fmla="*/ 0 w 2397"/>
              <a:gd name="T63" fmla="*/ 2952 h 2990"/>
              <a:gd name="T64" fmla="*/ 21 w 2397"/>
              <a:gd name="T65" fmla="*/ 2925 h 2990"/>
              <a:gd name="T66" fmla="*/ 42 w 2397"/>
              <a:gd name="T67" fmla="*/ 2908 h 2990"/>
              <a:gd name="T68" fmla="*/ 111 w 2397"/>
              <a:gd name="T69" fmla="*/ 2856 h 2990"/>
              <a:gd name="T70" fmla="*/ 226 w 2397"/>
              <a:gd name="T71" fmla="*/ 2762 h 2990"/>
              <a:gd name="T72" fmla="*/ 347 w 2397"/>
              <a:gd name="T73" fmla="*/ 2654 h 2990"/>
              <a:gd name="T74" fmla="*/ 470 w 2397"/>
              <a:gd name="T75" fmla="*/ 2535 h 2990"/>
              <a:gd name="T76" fmla="*/ 599 w 2397"/>
              <a:gd name="T77" fmla="*/ 2405 h 2990"/>
              <a:gd name="T78" fmla="*/ 729 w 2397"/>
              <a:gd name="T79" fmla="*/ 2261 h 2990"/>
              <a:gd name="T80" fmla="*/ 866 w 2397"/>
              <a:gd name="T81" fmla="*/ 2103 h 2990"/>
              <a:gd name="T82" fmla="*/ 1004 w 2397"/>
              <a:gd name="T83" fmla="*/ 1933 h 2990"/>
              <a:gd name="T84" fmla="*/ 1180 w 2397"/>
              <a:gd name="T85" fmla="*/ 1708 h 2990"/>
              <a:gd name="T86" fmla="*/ 1378 w 2397"/>
              <a:gd name="T87" fmla="*/ 1437 h 2990"/>
              <a:gd name="T88" fmla="*/ 1557 w 2397"/>
              <a:gd name="T89" fmla="*/ 1161 h 2990"/>
              <a:gd name="T90" fmla="*/ 1714 w 2397"/>
              <a:gd name="T91" fmla="*/ 879 h 2990"/>
              <a:gd name="T92" fmla="*/ 1810 w 2397"/>
              <a:gd name="T93" fmla="*/ 675 h 2990"/>
              <a:gd name="T94" fmla="*/ 1854 w 2397"/>
              <a:gd name="T95" fmla="*/ 549 h 2990"/>
              <a:gd name="T96" fmla="*/ 1885 w 2397"/>
              <a:gd name="T97" fmla="*/ 408 h 2990"/>
              <a:gd name="T98" fmla="*/ 1900 w 2397"/>
              <a:gd name="T99" fmla="*/ 257 h 2990"/>
              <a:gd name="T100" fmla="*/ 1902 w 2397"/>
              <a:gd name="T101" fmla="*/ 136 h 2990"/>
              <a:gd name="T102" fmla="*/ 1916 w 2397"/>
              <a:gd name="T103" fmla="*/ 69 h 2990"/>
              <a:gd name="T104" fmla="*/ 1939 w 2397"/>
              <a:gd name="T105" fmla="*/ 25 h 2990"/>
              <a:gd name="T106" fmla="*/ 1975 w 2397"/>
              <a:gd name="T107" fmla="*/ 3 h 2990"/>
              <a:gd name="T108" fmla="*/ 1996 w 2397"/>
              <a:gd name="T109" fmla="*/ 0 h 29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97"/>
              <a:gd name="T166" fmla="*/ 0 h 2990"/>
              <a:gd name="T167" fmla="*/ 2397 w 2397"/>
              <a:gd name="T168" fmla="*/ 2990 h 29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97" h="2990">
                <a:moveTo>
                  <a:pt x="1996" y="0"/>
                </a:moveTo>
                <a:lnTo>
                  <a:pt x="2002" y="0"/>
                </a:lnTo>
                <a:lnTo>
                  <a:pt x="2010" y="1"/>
                </a:lnTo>
                <a:lnTo>
                  <a:pt x="2015" y="3"/>
                </a:lnTo>
                <a:lnTo>
                  <a:pt x="2023" y="5"/>
                </a:lnTo>
                <a:lnTo>
                  <a:pt x="2031" y="7"/>
                </a:lnTo>
                <a:lnTo>
                  <a:pt x="2040" y="11"/>
                </a:lnTo>
                <a:lnTo>
                  <a:pt x="2050" y="15"/>
                </a:lnTo>
                <a:lnTo>
                  <a:pt x="2060" y="19"/>
                </a:lnTo>
                <a:lnTo>
                  <a:pt x="2069" y="23"/>
                </a:lnTo>
                <a:lnTo>
                  <a:pt x="2081" y="28"/>
                </a:lnTo>
                <a:lnTo>
                  <a:pt x="2092" y="34"/>
                </a:lnTo>
                <a:lnTo>
                  <a:pt x="2104" y="42"/>
                </a:lnTo>
                <a:lnTo>
                  <a:pt x="2115" y="48"/>
                </a:lnTo>
                <a:lnTo>
                  <a:pt x="2129" y="55"/>
                </a:lnTo>
                <a:lnTo>
                  <a:pt x="2140" y="63"/>
                </a:lnTo>
                <a:lnTo>
                  <a:pt x="2154" y="73"/>
                </a:lnTo>
                <a:lnTo>
                  <a:pt x="2184" y="99"/>
                </a:lnTo>
                <a:lnTo>
                  <a:pt x="2211" y="124"/>
                </a:lnTo>
                <a:lnTo>
                  <a:pt x="2236" y="151"/>
                </a:lnTo>
                <a:lnTo>
                  <a:pt x="2261" y="174"/>
                </a:lnTo>
                <a:lnTo>
                  <a:pt x="2282" y="199"/>
                </a:lnTo>
                <a:lnTo>
                  <a:pt x="2301" y="220"/>
                </a:lnTo>
                <a:lnTo>
                  <a:pt x="2321" y="243"/>
                </a:lnTo>
                <a:lnTo>
                  <a:pt x="2336" y="264"/>
                </a:lnTo>
                <a:lnTo>
                  <a:pt x="2349" y="286"/>
                </a:lnTo>
                <a:lnTo>
                  <a:pt x="2363" y="305"/>
                </a:lnTo>
                <a:lnTo>
                  <a:pt x="2372" y="324"/>
                </a:lnTo>
                <a:lnTo>
                  <a:pt x="2382" y="341"/>
                </a:lnTo>
                <a:lnTo>
                  <a:pt x="2388" y="359"/>
                </a:lnTo>
                <a:lnTo>
                  <a:pt x="2394" y="376"/>
                </a:lnTo>
                <a:lnTo>
                  <a:pt x="2395" y="391"/>
                </a:lnTo>
                <a:lnTo>
                  <a:pt x="2397" y="407"/>
                </a:lnTo>
                <a:lnTo>
                  <a:pt x="2395" y="416"/>
                </a:lnTo>
                <a:lnTo>
                  <a:pt x="2394" y="428"/>
                </a:lnTo>
                <a:lnTo>
                  <a:pt x="2390" y="439"/>
                </a:lnTo>
                <a:lnTo>
                  <a:pt x="2384" y="451"/>
                </a:lnTo>
                <a:lnTo>
                  <a:pt x="2378" y="464"/>
                </a:lnTo>
                <a:lnTo>
                  <a:pt x="2371" y="479"/>
                </a:lnTo>
                <a:lnTo>
                  <a:pt x="2361" y="495"/>
                </a:lnTo>
                <a:lnTo>
                  <a:pt x="2351" y="512"/>
                </a:lnTo>
                <a:lnTo>
                  <a:pt x="2334" y="541"/>
                </a:lnTo>
                <a:lnTo>
                  <a:pt x="2317" y="574"/>
                </a:lnTo>
                <a:lnTo>
                  <a:pt x="2298" y="606"/>
                </a:lnTo>
                <a:lnTo>
                  <a:pt x="2278" y="641"/>
                </a:lnTo>
                <a:lnTo>
                  <a:pt x="2259" y="675"/>
                </a:lnTo>
                <a:lnTo>
                  <a:pt x="2238" y="714"/>
                </a:lnTo>
                <a:lnTo>
                  <a:pt x="2217" y="752"/>
                </a:lnTo>
                <a:lnTo>
                  <a:pt x="2205" y="773"/>
                </a:lnTo>
                <a:lnTo>
                  <a:pt x="2194" y="794"/>
                </a:lnTo>
                <a:lnTo>
                  <a:pt x="2171" y="835"/>
                </a:lnTo>
                <a:lnTo>
                  <a:pt x="2146" y="879"/>
                </a:lnTo>
                <a:lnTo>
                  <a:pt x="2119" y="923"/>
                </a:lnTo>
                <a:lnTo>
                  <a:pt x="2090" y="969"/>
                </a:lnTo>
                <a:lnTo>
                  <a:pt x="2061" y="1017"/>
                </a:lnTo>
                <a:lnTo>
                  <a:pt x="2031" y="1067"/>
                </a:lnTo>
                <a:lnTo>
                  <a:pt x="1998" y="1119"/>
                </a:lnTo>
                <a:lnTo>
                  <a:pt x="1965" y="1172"/>
                </a:lnTo>
                <a:lnTo>
                  <a:pt x="1931" y="1226"/>
                </a:lnTo>
                <a:lnTo>
                  <a:pt x="1894" y="1284"/>
                </a:lnTo>
                <a:lnTo>
                  <a:pt x="1858" y="1341"/>
                </a:lnTo>
                <a:lnTo>
                  <a:pt x="1820" y="1401"/>
                </a:lnTo>
                <a:lnTo>
                  <a:pt x="1779" y="1462"/>
                </a:lnTo>
                <a:lnTo>
                  <a:pt x="1739" y="1526"/>
                </a:lnTo>
                <a:lnTo>
                  <a:pt x="1697" y="1591"/>
                </a:lnTo>
                <a:lnTo>
                  <a:pt x="1654" y="1658"/>
                </a:lnTo>
                <a:lnTo>
                  <a:pt x="1626" y="1697"/>
                </a:lnTo>
                <a:lnTo>
                  <a:pt x="1599" y="1733"/>
                </a:lnTo>
                <a:lnTo>
                  <a:pt x="1572" y="1769"/>
                </a:lnTo>
                <a:lnTo>
                  <a:pt x="1543" y="1806"/>
                </a:lnTo>
                <a:lnTo>
                  <a:pt x="1516" y="1840"/>
                </a:lnTo>
                <a:lnTo>
                  <a:pt x="1487" y="1877"/>
                </a:lnTo>
                <a:lnTo>
                  <a:pt x="1461" y="1912"/>
                </a:lnTo>
                <a:lnTo>
                  <a:pt x="1432" y="1944"/>
                </a:lnTo>
                <a:lnTo>
                  <a:pt x="1403" y="1979"/>
                </a:lnTo>
                <a:lnTo>
                  <a:pt x="1376" y="2011"/>
                </a:lnTo>
                <a:lnTo>
                  <a:pt x="1319" y="2077"/>
                </a:lnTo>
                <a:lnTo>
                  <a:pt x="1261" y="2138"/>
                </a:lnTo>
                <a:lnTo>
                  <a:pt x="1203" y="2199"/>
                </a:lnTo>
                <a:lnTo>
                  <a:pt x="1146" y="2259"/>
                </a:lnTo>
                <a:lnTo>
                  <a:pt x="1086" y="2317"/>
                </a:lnTo>
                <a:lnTo>
                  <a:pt x="1027" y="2372"/>
                </a:lnTo>
                <a:lnTo>
                  <a:pt x="969" y="2426"/>
                </a:lnTo>
                <a:lnTo>
                  <a:pt x="910" y="2478"/>
                </a:lnTo>
                <a:lnTo>
                  <a:pt x="850" y="2528"/>
                </a:lnTo>
                <a:lnTo>
                  <a:pt x="791" y="2576"/>
                </a:lnTo>
                <a:lnTo>
                  <a:pt x="731" y="2624"/>
                </a:lnTo>
                <a:lnTo>
                  <a:pt x="700" y="2645"/>
                </a:lnTo>
                <a:lnTo>
                  <a:pt x="670" y="2668"/>
                </a:lnTo>
                <a:lnTo>
                  <a:pt x="641" y="2689"/>
                </a:lnTo>
                <a:lnTo>
                  <a:pt x="612" y="2710"/>
                </a:lnTo>
                <a:lnTo>
                  <a:pt x="583" y="2729"/>
                </a:lnTo>
                <a:lnTo>
                  <a:pt x="555" y="2748"/>
                </a:lnTo>
                <a:lnTo>
                  <a:pt x="528" y="2766"/>
                </a:lnTo>
                <a:lnTo>
                  <a:pt x="501" y="2785"/>
                </a:lnTo>
                <a:lnTo>
                  <a:pt x="476" y="2800"/>
                </a:lnTo>
                <a:lnTo>
                  <a:pt x="451" y="2818"/>
                </a:lnTo>
                <a:lnTo>
                  <a:pt x="426" y="2833"/>
                </a:lnTo>
                <a:lnTo>
                  <a:pt x="401" y="2846"/>
                </a:lnTo>
                <a:lnTo>
                  <a:pt x="378" y="2862"/>
                </a:lnTo>
                <a:lnTo>
                  <a:pt x="355" y="2875"/>
                </a:lnTo>
                <a:lnTo>
                  <a:pt x="332" y="2887"/>
                </a:lnTo>
                <a:lnTo>
                  <a:pt x="311" y="2898"/>
                </a:lnTo>
                <a:lnTo>
                  <a:pt x="290" y="2910"/>
                </a:lnTo>
                <a:lnTo>
                  <a:pt x="269" y="2919"/>
                </a:lnTo>
                <a:lnTo>
                  <a:pt x="249" y="2929"/>
                </a:lnTo>
                <a:lnTo>
                  <a:pt x="230" y="2939"/>
                </a:lnTo>
                <a:lnTo>
                  <a:pt x="211" y="2946"/>
                </a:lnTo>
                <a:lnTo>
                  <a:pt x="194" y="2954"/>
                </a:lnTo>
                <a:lnTo>
                  <a:pt x="176" y="2962"/>
                </a:lnTo>
                <a:lnTo>
                  <a:pt x="159" y="2967"/>
                </a:lnTo>
                <a:lnTo>
                  <a:pt x="144" y="2973"/>
                </a:lnTo>
                <a:lnTo>
                  <a:pt x="128" y="2977"/>
                </a:lnTo>
                <a:lnTo>
                  <a:pt x="113" y="2981"/>
                </a:lnTo>
                <a:lnTo>
                  <a:pt x="100" y="2985"/>
                </a:lnTo>
                <a:lnTo>
                  <a:pt x="86" y="2987"/>
                </a:lnTo>
                <a:lnTo>
                  <a:pt x="73" y="2988"/>
                </a:lnTo>
                <a:lnTo>
                  <a:pt x="61" y="2990"/>
                </a:lnTo>
                <a:lnTo>
                  <a:pt x="50" y="2990"/>
                </a:lnTo>
                <a:lnTo>
                  <a:pt x="38" y="2990"/>
                </a:lnTo>
                <a:lnTo>
                  <a:pt x="27" y="2988"/>
                </a:lnTo>
                <a:lnTo>
                  <a:pt x="19" y="2985"/>
                </a:lnTo>
                <a:lnTo>
                  <a:pt x="11" y="2981"/>
                </a:lnTo>
                <a:lnTo>
                  <a:pt x="6" y="2977"/>
                </a:lnTo>
                <a:lnTo>
                  <a:pt x="2" y="2971"/>
                </a:lnTo>
                <a:lnTo>
                  <a:pt x="0" y="2965"/>
                </a:lnTo>
                <a:lnTo>
                  <a:pt x="0" y="2958"/>
                </a:lnTo>
                <a:lnTo>
                  <a:pt x="0" y="2952"/>
                </a:lnTo>
                <a:lnTo>
                  <a:pt x="2" y="2946"/>
                </a:lnTo>
                <a:lnTo>
                  <a:pt x="6" y="2940"/>
                </a:lnTo>
                <a:lnTo>
                  <a:pt x="13" y="2933"/>
                </a:lnTo>
                <a:lnTo>
                  <a:pt x="21" y="2925"/>
                </a:lnTo>
                <a:lnTo>
                  <a:pt x="25" y="2921"/>
                </a:lnTo>
                <a:lnTo>
                  <a:pt x="30" y="2917"/>
                </a:lnTo>
                <a:lnTo>
                  <a:pt x="36" y="2912"/>
                </a:lnTo>
                <a:lnTo>
                  <a:pt x="42" y="2908"/>
                </a:lnTo>
                <a:lnTo>
                  <a:pt x="48" y="2904"/>
                </a:lnTo>
                <a:lnTo>
                  <a:pt x="55" y="2898"/>
                </a:lnTo>
                <a:lnTo>
                  <a:pt x="82" y="2877"/>
                </a:lnTo>
                <a:lnTo>
                  <a:pt x="111" y="2856"/>
                </a:lnTo>
                <a:lnTo>
                  <a:pt x="140" y="2833"/>
                </a:lnTo>
                <a:lnTo>
                  <a:pt x="169" y="2810"/>
                </a:lnTo>
                <a:lnTo>
                  <a:pt x="197" y="2787"/>
                </a:lnTo>
                <a:lnTo>
                  <a:pt x="226" y="2762"/>
                </a:lnTo>
                <a:lnTo>
                  <a:pt x="257" y="2735"/>
                </a:lnTo>
                <a:lnTo>
                  <a:pt x="286" y="2710"/>
                </a:lnTo>
                <a:lnTo>
                  <a:pt x="317" y="2683"/>
                </a:lnTo>
                <a:lnTo>
                  <a:pt x="347" y="2654"/>
                </a:lnTo>
                <a:lnTo>
                  <a:pt x="378" y="2626"/>
                </a:lnTo>
                <a:lnTo>
                  <a:pt x="409" y="2597"/>
                </a:lnTo>
                <a:lnTo>
                  <a:pt x="439" y="2566"/>
                </a:lnTo>
                <a:lnTo>
                  <a:pt x="470" y="2535"/>
                </a:lnTo>
                <a:lnTo>
                  <a:pt x="503" y="2505"/>
                </a:lnTo>
                <a:lnTo>
                  <a:pt x="533" y="2472"/>
                </a:lnTo>
                <a:lnTo>
                  <a:pt x="566" y="2437"/>
                </a:lnTo>
                <a:lnTo>
                  <a:pt x="599" y="2405"/>
                </a:lnTo>
                <a:lnTo>
                  <a:pt x="631" y="2370"/>
                </a:lnTo>
                <a:lnTo>
                  <a:pt x="664" y="2334"/>
                </a:lnTo>
                <a:lnTo>
                  <a:pt x="697" y="2297"/>
                </a:lnTo>
                <a:lnTo>
                  <a:pt x="729" y="2261"/>
                </a:lnTo>
                <a:lnTo>
                  <a:pt x="764" y="2223"/>
                </a:lnTo>
                <a:lnTo>
                  <a:pt x="796" y="2182"/>
                </a:lnTo>
                <a:lnTo>
                  <a:pt x="831" y="2144"/>
                </a:lnTo>
                <a:lnTo>
                  <a:pt x="866" y="2103"/>
                </a:lnTo>
                <a:lnTo>
                  <a:pt x="900" y="2061"/>
                </a:lnTo>
                <a:lnTo>
                  <a:pt x="935" y="2019"/>
                </a:lnTo>
                <a:lnTo>
                  <a:pt x="969" y="1977"/>
                </a:lnTo>
                <a:lnTo>
                  <a:pt x="1004" y="1933"/>
                </a:lnTo>
                <a:lnTo>
                  <a:pt x="1038" y="1888"/>
                </a:lnTo>
                <a:lnTo>
                  <a:pt x="1075" y="1842"/>
                </a:lnTo>
                <a:lnTo>
                  <a:pt x="1127" y="1775"/>
                </a:lnTo>
                <a:lnTo>
                  <a:pt x="1180" y="1708"/>
                </a:lnTo>
                <a:lnTo>
                  <a:pt x="1232" y="1641"/>
                </a:lnTo>
                <a:lnTo>
                  <a:pt x="1282" y="1574"/>
                </a:lnTo>
                <a:lnTo>
                  <a:pt x="1330" y="1506"/>
                </a:lnTo>
                <a:lnTo>
                  <a:pt x="1378" y="1437"/>
                </a:lnTo>
                <a:lnTo>
                  <a:pt x="1426" y="1368"/>
                </a:lnTo>
                <a:lnTo>
                  <a:pt x="1470" y="1301"/>
                </a:lnTo>
                <a:lnTo>
                  <a:pt x="1514" y="1232"/>
                </a:lnTo>
                <a:lnTo>
                  <a:pt x="1557" y="1161"/>
                </a:lnTo>
                <a:lnTo>
                  <a:pt x="1599" y="1092"/>
                </a:lnTo>
                <a:lnTo>
                  <a:pt x="1637" y="1021"/>
                </a:lnTo>
                <a:lnTo>
                  <a:pt x="1676" y="950"/>
                </a:lnTo>
                <a:lnTo>
                  <a:pt x="1714" y="879"/>
                </a:lnTo>
                <a:lnTo>
                  <a:pt x="1749" y="808"/>
                </a:lnTo>
                <a:lnTo>
                  <a:pt x="1783" y="735"/>
                </a:lnTo>
                <a:lnTo>
                  <a:pt x="1797" y="706"/>
                </a:lnTo>
                <a:lnTo>
                  <a:pt x="1810" y="675"/>
                </a:lnTo>
                <a:lnTo>
                  <a:pt x="1823" y="645"/>
                </a:lnTo>
                <a:lnTo>
                  <a:pt x="1835" y="614"/>
                </a:lnTo>
                <a:lnTo>
                  <a:pt x="1845" y="581"/>
                </a:lnTo>
                <a:lnTo>
                  <a:pt x="1854" y="549"/>
                </a:lnTo>
                <a:lnTo>
                  <a:pt x="1864" y="514"/>
                </a:lnTo>
                <a:lnTo>
                  <a:pt x="1871" y="479"/>
                </a:lnTo>
                <a:lnTo>
                  <a:pt x="1877" y="445"/>
                </a:lnTo>
                <a:lnTo>
                  <a:pt x="1885" y="408"/>
                </a:lnTo>
                <a:lnTo>
                  <a:pt x="1889" y="372"/>
                </a:lnTo>
                <a:lnTo>
                  <a:pt x="1894" y="334"/>
                </a:lnTo>
                <a:lnTo>
                  <a:pt x="1896" y="295"/>
                </a:lnTo>
                <a:lnTo>
                  <a:pt x="1900" y="257"/>
                </a:lnTo>
                <a:lnTo>
                  <a:pt x="1900" y="216"/>
                </a:lnTo>
                <a:lnTo>
                  <a:pt x="1902" y="176"/>
                </a:lnTo>
                <a:lnTo>
                  <a:pt x="1902" y="155"/>
                </a:lnTo>
                <a:lnTo>
                  <a:pt x="1902" y="136"/>
                </a:lnTo>
                <a:lnTo>
                  <a:pt x="1904" y="117"/>
                </a:lnTo>
                <a:lnTo>
                  <a:pt x="1908" y="99"/>
                </a:lnTo>
                <a:lnTo>
                  <a:pt x="1912" y="84"/>
                </a:lnTo>
                <a:lnTo>
                  <a:pt x="1916" y="69"/>
                </a:lnTo>
                <a:lnTo>
                  <a:pt x="1919" y="55"/>
                </a:lnTo>
                <a:lnTo>
                  <a:pt x="1925" y="44"/>
                </a:lnTo>
                <a:lnTo>
                  <a:pt x="1933" y="34"/>
                </a:lnTo>
                <a:lnTo>
                  <a:pt x="1939" y="25"/>
                </a:lnTo>
                <a:lnTo>
                  <a:pt x="1948" y="17"/>
                </a:lnTo>
                <a:lnTo>
                  <a:pt x="1956" y="11"/>
                </a:lnTo>
                <a:lnTo>
                  <a:pt x="1965" y="5"/>
                </a:lnTo>
                <a:lnTo>
                  <a:pt x="1975" y="3"/>
                </a:lnTo>
                <a:lnTo>
                  <a:pt x="1987" y="1"/>
                </a:lnTo>
                <a:lnTo>
                  <a:pt x="19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3"/>
          <p:cNvSpPr>
            <a:spLocks/>
          </p:cNvSpPr>
          <p:nvPr/>
        </p:nvSpPr>
        <p:spPr bwMode="auto">
          <a:xfrm>
            <a:off x="3678238" y="3721100"/>
            <a:ext cx="1093787" cy="2124075"/>
          </a:xfrm>
          <a:custGeom>
            <a:avLst/>
            <a:gdLst>
              <a:gd name="T0" fmla="*/ 169 w 1379"/>
              <a:gd name="T1" fmla="*/ 8 h 2676"/>
              <a:gd name="T2" fmla="*/ 260 w 1379"/>
              <a:gd name="T3" fmla="*/ 40 h 2676"/>
              <a:gd name="T4" fmla="*/ 348 w 1379"/>
              <a:gd name="T5" fmla="*/ 100 h 2676"/>
              <a:gd name="T6" fmla="*/ 425 w 1379"/>
              <a:gd name="T7" fmla="*/ 179 h 2676"/>
              <a:gd name="T8" fmla="*/ 467 w 1379"/>
              <a:gd name="T9" fmla="*/ 252 h 2676"/>
              <a:gd name="T10" fmla="*/ 467 w 1379"/>
              <a:gd name="T11" fmla="*/ 344 h 2676"/>
              <a:gd name="T12" fmla="*/ 448 w 1379"/>
              <a:gd name="T13" fmla="*/ 470 h 2676"/>
              <a:gd name="T14" fmla="*/ 434 w 1379"/>
              <a:gd name="T15" fmla="*/ 612 h 2676"/>
              <a:gd name="T16" fmla="*/ 425 w 1379"/>
              <a:gd name="T17" fmla="*/ 816 h 2676"/>
              <a:gd name="T18" fmla="*/ 417 w 1379"/>
              <a:gd name="T19" fmla="*/ 1083 h 2676"/>
              <a:gd name="T20" fmla="*/ 413 w 1379"/>
              <a:gd name="T21" fmla="*/ 1415 h 2676"/>
              <a:gd name="T22" fmla="*/ 411 w 1379"/>
              <a:gd name="T23" fmla="*/ 1810 h 2676"/>
              <a:gd name="T24" fmla="*/ 415 w 1379"/>
              <a:gd name="T25" fmla="*/ 1935 h 2676"/>
              <a:gd name="T26" fmla="*/ 429 w 1379"/>
              <a:gd name="T27" fmla="*/ 1972 h 2676"/>
              <a:gd name="T28" fmla="*/ 455 w 1379"/>
              <a:gd name="T29" fmla="*/ 1981 h 2676"/>
              <a:gd name="T30" fmla="*/ 511 w 1379"/>
              <a:gd name="T31" fmla="*/ 1960 h 2676"/>
              <a:gd name="T32" fmla="*/ 611 w 1379"/>
              <a:gd name="T33" fmla="*/ 1904 h 2676"/>
              <a:gd name="T34" fmla="*/ 753 w 1379"/>
              <a:gd name="T35" fmla="*/ 1816 h 2676"/>
              <a:gd name="T36" fmla="*/ 941 w 1379"/>
              <a:gd name="T37" fmla="*/ 1695 h 2676"/>
              <a:gd name="T38" fmla="*/ 1173 w 1379"/>
              <a:gd name="T39" fmla="*/ 1538 h 2676"/>
              <a:gd name="T40" fmla="*/ 1281 w 1379"/>
              <a:gd name="T41" fmla="*/ 1472 h 2676"/>
              <a:gd name="T42" fmla="*/ 1331 w 1379"/>
              <a:gd name="T43" fmla="*/ 1449 h 2676"/>
              <a:gd name="T44" fmla="*/ 1358 w 1379"/>
              <a:gd name="T45" fmla="*/ 1444 h 2676"/>
              <a:gd name="T46" fmla="*/ 1379 w 1379"/>
              <a:gd name="T47" fmla="*/ 1463 h 2676"/>
              <a:gd name="T48" fmla="*/ 1369 w 1379"/>
              <a:gd name="T49" fmla="*/ 1511 h 2676"/>
              <a:gd name="T50" fmla="*/ 1333 w 1379"/>
              <a:gd name="T51" fmla="*/ 1567 h 2676"/>
              <a:gd name="T52" fmla="*/ 1243 w 1379"/>
              <a:gd name="T53" fmla="*/ 1664 h 2676"/>
              <a:gd name="T54" fmla="*/ 1008 w 1379"/>
              <a:gd name="T55" fmla="*/ 1902 h 2676"/>
              <a:gd name="T56" fmla="*/ 809 w 1379"/>
              <a:gd name="T57" fmla="*/ 2106 h 2676"/>
              <a:gd name="T58" fmla="*/ 642 w 1379"/>
              <a:gd name="T59" fmla="*/ 2279 h 2676"/>
              <a:gd name="T60" fmla="*/ 509 w 1379"/>
              <a:gd name="T61" fmla="*/ 2417 h 2676"/>
              <a:gd name="T62" fmla="*/ 413 w 1379"/>
              <a:gd name="T63" fmla="*/ 2524 h 2676"/>
              <a:gd name="T64" fmla="*/ 335 w 1379"/>
              <a:gd name="T65" fmla="*/ 2611 h 2676"/>
              <a:gd name="T66" fmla="*/ 262 w 1379"/>
              <a:gd name="T67" fmla="*/ 2663 h 2676"/>
              <a:gd name="T68" fmla="*/ 200 w 1379"/>
              <a:gd name="T69" fmla="*/ 2676 h 2676"/>
              <a:gd name="T70" fmla="*/ 146 w 1379"/>
              <a:gd name="T71" fmla="*/ 2657 h 2676"/>
              <a:gd name="T72" fmla="*/ 100 w 1379"/>
              <a:gd name="T73" fmla="*/ 2609 h 2676"/>
              <a:gd name="T74" fmla="*/ 54 w 1379"/>
              <a:gd name="T75" fmla="*/ 2511 h 2676"/>
              <a:gd name="T76" fmla="*/ 20 w 1379"/>
              <a:gd name="T77" fmla="*/ 2403 h 2676"/>
              <a:gd name="T78" fmla="*/ 6 w 1379"/>
              <a:gd name="T79" fmla="*/ 2315 h 2676"/>
              <a:gd name="T80" fmla="*/ 22 w 1379"/>
              <a:gd name="T81" fmla="*/ 2215 h 2676"/>
              <a:gd name="T82" fmla="*/ 54 w 1379"/>
              <a:gd name="T83" fmla="*/ 2123 h 2676"/>
              <a:gd name="T84" fmla="*/ 72 w 1379"/>
              <a:gd name="T85" fmla="*/ 2020 h 2676"/>
              <a:gd name="T86" fmla="*/ 83 w 1379"/>
              <a:gd name="T87" fmla="*/ 1868 h 2676"/>
              <a:gd name="T88" fmla="*/ 95 w 1379"/>
              <a:gd name="T89" fmla="*/ 1714 h 2676"/>
              <a:gd name="T90" fmla="*/ 104 w 1379"/>
              <a:gd name="T91" fmla="*/ 1540 h 2676"/>
              <a:gd name="T92" fmla="*/ 112 w 1379"/>
              <a:gd name="T93" fmla="*/ 1332 h 2676"/>
              <a:gd name="T94" fmla="*/ 116 w 1379"/>
              <a:gd name="T95" fmla="*/ 1092 h 2676"/>
              <a:gd name="T96" fmla="*/ 118 w 1379"/>
              <a:gd name="T97" fmla="*/ 818 h 2676"/>
              <a:gd name="T98" fmla="*/ 114 w 1379"/>
              <a:gd name="T99" fmla="*/ 566 h 2676"/>
              <a:gd name="T100" fmla="*/ 93 w 1379"/>
              <a:gd name="T101" fmla="*/ 388 h 2676"/>
              <a:gd name="T102" fmla="*/ 54 w 1379"/>
              <a:gd name="T103" fmla="*/ 250 h 2676"/>
              <a:gd name="T104" fmla="*/ 10 w 1379"/>
              <a:gd name="T105" fmla="*/ 140 h 2676"/>
              <a:gd name="T106" fmla="*/ 4 w 1379"/>
              <a:gd name="T107" fmla="*/ 62 h 2676"/>
              <a:gd name="T108" fmla="*/ 31 w 1379"/>
              <a:gd name="T109" fmla="*/ 19 h 2676"/>
              <a:gd name="T110" fmla="*/ 85 w 1379"/>
              <a:gd name="T111" fmla="*/ 2 h 26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79"/>
              <a:gd name="T169" fmla="*/ 0 h 2676"/>
              <a:gd name="T170" fmla="*/ 1379 w 1379"/>
              <a:gd name="T171" fmla="*/ 2676 h 26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79" h="2676">
                <a:moveTo>
                  <a:pt x="96" y="0"/>
                </a:moveTo>
                <a:lnTo>
                  <a:pt x="112" y="2"/>
                </a:lnTo>
                <a:lnTo>
                  <a:pt x="125" y="2"/>
                </a:lnTo>
                <a:lnTo>
                  <a:pt x="141" y="4"/>
                </a:lnTo>
                <a:lnTo>
                  <a:pt x="156" y="6"/>
                </a:lnTo>
                <a:lnTo>
                  <a:pt x="169" y="8"/>
                </a:lnTo>
                <a:lnTo>
                  <a:pt x="185" y="12"/>
                </a:lnTo>
                <a:lnTo>
                  <a:pt x="200" y="15"/>
                </a:lnTo>
                <a:lnTo>
                  <a:pt x="215" y="21"/>
                </a:lnTo>
                <a:lnTo>
                  <a:pt x="229" y="27"/>
                </a:lnTo>
                <a:lnTo>
                  <a:pt x="244" y="33"/>
                </a:lnTo>
                <a:lnTo>
                  <a:pt x="260" y="40"/>
                </a:lnTo>
                <a:lnTo>
                  <a:pt x="273" y="48"/>
                </a:lnTo>
                <a:lnTo>
                  <a:pt x="288" y="56"/>
                </a:lnTo>
                <a:lnTo>
                  <a:pt x="304" y="65"/>
                </a:lnTo>
                <a:lnTo>
                  <a:pt x="317" y="75"/>
                </a:lnTo>
                <a:lnTo>
                  <a:pt x="333" y="86"/>
                </a:lnTo>
                <a:lnTo>
                  <a:pt x="348" y="100"/>
                </a:lnTo>
                <a:lnTo>
                  <a:pt x="363" y="113"/>
                </a:lnTo>
                <a:lnTo>
                  <a:pt x="379" y="127"/>
                </a:lnTo>
                <a:lnTo>
                  <a:pt x="392" y="140"/>
                </a:lnTo>
                <a:lnTo>
                  <a:pt x="404" y="152"/>
                </a:lnTo>
                <a:lnTo>
                  <a:pt x="415" y="165"/>
                </a:lnTo>
                <a:lnTo>
                  <a:pt x="425" y="179"/>
                </a:lnTo>
                <a:lnTo>
                  <a:pt x="434" y="190"/>
                </a:lnTo>
                <a:lnTo>
                  <a:pt x="442" y="204"/>
                </a:lnTo>
                <a:lnTo>
                  <a:pt x="450" y="215"/>
                </a:lnTo>
                <a:lnTo>
                  <a:pt x="455" y="229"/>
                </a:lnTo>
                <a:lnTo>
                  <a:pt x="461" y="240"/>
                </a:lnTo>
                <a:lnTo>
                  <a:pt x="467" y="252"/>
                </a:lnTo>
                <a:lnTo>
                  <a:pt x="469" y="265"/>
                </a:lnTo>
                <a:lnTo>
                  <a:pt x="473" y="277"/>
                </a:lnTo>
                <a:lnTo>
                  <a:pt x="473" y="290"/>
                </a:lnTo>
                <a:lnTo>
                  <a:pt x="471" y="307"/>
                </a:lnTo>
                <a:lnTo>
                  <a:pt x="469" y="325"/>
                </a:lnTo>
                <a:lnTo>
                  <a:pt x="467" y="344"/>
                </a:lnTo>
                <a:lnTo>
                  <a:pt x="465" y="363"/>
                </a:lnTo>
                <a:lnTo>
                  <a:pt x="461" y="384"/>
                </a:lnTo>
                <a:lnTo>
                  <a:pt x="459" y="407"/>
                </a:lnTo>
                <a:lnTo>
                  <a:pt x="455" y="430"/>
                </a:lnTo>
                <a:lnTo>
                  <a:pt x="452" y="453"/>
                </a:lnTo>
                <a:lnTo>
                  <a:pt x="448" y="470"/>
                </a:lnTo>
                <a:lnTo>
                  <a:pt x="446" y="490"/>
                </a:lnTo>
                <a:lnTo>
                  <a:pt x="444" y="511"/>
                </a:lnTo>
                <a:lnTo>
                  <a:pt x="442" y="534"/>
                </a:lnTo>
                <a:lnTo>
                  <a:pt x="440" y="559"/>
                </a:lnTo>
                <a:lnTo>
                  <a:pt x="436" y="584"/>
                </a:lnTo>
                <a:lnTo>
                  <a:pt x="434" y="612"/>
                </a:lnTo>
                <a:lnTo>
                  <a:pt x="432" y="641"/>
                </a:lnTo>
                <a:lnTo>
                  <a:pt x="431" y="674"/>
                </a:lnTo>
                <a:lnTo>
                  <a:pt x="431" y="707"/>
                </a:lnTo>
                <a:lnTo>
                  <a:pt x="429" y="741"/>
                </a:lnTo>
                <a:lnTo>
                  <a:pt x="427" y="778"/>
                </a:lnTo>
                <a:lnTo>
                  <a:pt x="425" y="816"/>
                </a:lnTo>
                <a:lnTo>
                  <a:pt x="423" y="856"/>
                </a:lnTo>
                <a:lnTo>
                  <a:pt x="423" y="898"/>
                </a:lnTo>
                <a:lnTo>
                  <a:pt x="421" y="943"/>
                </a:lnTo>
                <a:lnTo>
                  <a:pt x="419" y="987"/>
                </a:lnTo>
                <a:lnTo>
                  <a:pt x="419" y="1035"/>
                </a:lnTo>
                <a:lnTo>
                  <a:pt x="417" y="1083"/>
                </a:lnTo>
                <a:lnTo>
                  <a:pt x="417" y="1135"/>
                </a:lnTo>
                <a:lnTo>
                  <a:pt x="415" y="1186"/>
                </a:lnTo>
                <a:lnTo>
                  <a:pt x="415" y="1242"/>
                </a:lnTo>
                <a:lnTo>
                  <a:pt x="415" y="1298"/>
                </a:lnTo>
                <a:lnTo>
                  <a:pt x="413" y="1355"/>
                </a:lnTo>
                <a:lnTo>
                  <a:pt x="413" y="1415"/>
                </a:lnTo>
                <a:lnTo>
                  <a:pt x="413" y="1476"/>
                </a:lnTo>
                <a:lnTo>
                  <a:pt x="413" y="1540"/>
                </a:lnTo>
                <a:lnTo>
                  <a:pt x="411" y="1605"/>
                </a:lnTo>
                <a:lnTo>
                  <a:pt x="411" y="1672"/>
                </a:lnTo>
                <a:lnTo>
                  <a:pt x="411" y="1739"/>
                </a:lnTo>
                <a:lnTo>
                  <a:pt x="411" y="1810"/>
                </a:lnTo>
                <a:lnTo>
                  <a:pt x="411" y="1883"/>
                </a:lnTo>
                <a:lnTo>
                  <a:pt x="411" y="1895"/>
                </a:lnTo>
                <a:lnTo>
                  <a:pt x="411" y="1906"/>
                </a:lnTo>
                <a:lnTo>
                  <a:pt x="413" y="1916"/>
                </a:lnTo>
                <a:lnTo>
                  <a:pt x="413" y="1925"/>
                </a:lnTo>
                <a:lnTo>
                  <a:pt x="415" y="1935"/>
                </a:lnTo>
                <a:lnTo>
                  <a:pt x="417" y="1943"/>
                </a:lnTo>
                <a:lnTo>
                  <a:pt x="419" y="1950"/>
                </a:lnTo>
                <a:lnTo>
                  <a:pt x="421" y="1956"/>
                </a:lnTo>
                <a:lnTo>
                  <a:pt x="423" y="1962"/>
                </a:lnTo>
                <a:lnTo>
                  <a:pt x="427" y="1968"/>
                </a:lnTo>
                <a:lnTo>
                  <a:pt x="429" y="1972"/>
                </a:lnTo>
                <a:lnTo>
                  <a:pt x="432" y="1975"/>
                </a:lnTo>
                <a:lnTo>
                  <a:pt x="436" y="1977"/>
                </a:lnTo>
                <a:lnTo>
                  <a:pt x="442" y="1979"/>
                </a:lnTo>
                <a:lnTo>
                  <a:pt x="446" y="1981"/>
                </a:lnTo>
                <a:lnTo>
                  <a:pt x="452" y="1981"/>
                </a:lnTo>
                <a:lnTo>
                  <a:pt x="455" y="1981"/>
                </a:lnTo>
                <a:lnTo>
                  <a:pt x="461" y="1979"/>
                </a:lnTo>
                <a:lnTo>
                  <a:pt x="469" y="1977"/>
                </a:lnTo>
                <a:lnTo>
                  <a:pt x="478" y="1973"/>
                </a:lnTo>
                <a:lnTo>
                  <a:pt x="488" y="1970"/>
                </a:lnTo>
                <a:lnTo>
                  <a:pt x="498" y="1966"/>
                </a:lnTo>
                <a:lnTo>
                  <a:pt x="511" y="1960"/>
                </a:lnTo>
                <a:lnTo>
                  <a:pt x="525" y="1952"/>
                </a:lnTo>
                <a:lnTo>
                  <a:pt x="540" y="1945"/>
                </a:lnTo>
                <a:lnTo>
                  <a:pt x="555" y="1935"/>
                </a:lnTo>
                <a:lnTo>
                  <a:pt x="573" y="1925"/>
                </a:lnTo>
                <a:lnTo>
                  <a:pt x="590" y="1916"/>
                </a:lnTo>
                <a:lnTo>
                  <a:pt x="611" y="1904"/>
                </a:lnTo>
                <a:lnTo>
                  <a:pt x="630" y="1893"/>
                </a:lnTo>
                <a:lnTo>
                  <a:pt x="653" y="1879"/>
                </a:lnTo>
                <a:lnTo>
                  <a:pt x="676" y="1864"/>
                </a:lnTo>
                <a:lnTo>
                  <a:pt x="701" y="1849"/>
                </a:lnTo>
                <a:lnTo>
                  <a:pt x="726" y="1833"/>
                </a:lnTo>
                <a:lnTo>
                  <a:pt x="753" y="1816"/>
                </a:lnTo>
                <a:lnTo>
                  <a:pt x="782" y="1799"/>
                </a:lnTo>
                <a:lnTo>
                  <a:pt x="811" y="1780"/>
                </a:lnTo>
                <a:lnTo>
                  <a:pt x="841" y="1760"/>
                </a:lnTo>
                <a:lnTo>
                  <a:pt x="874" y="1739"/>
                </a:lnTo>
                <a:lnTo>
                  <a:pt x="907" y="1718"/>
                </a:lnTo>
                <a:lnTo>
                  <a:pt x="941" y="1695"/>
                </a:lnTo>
                <a:lnTo>
                  <a:pt x="978" y="1670"/>
                </a:lnTo>
                <a:lnTo>
                  <a:pt x="1014" y="1647"/>
                </a:lnTo>
                <a:lnTo>
                  <a:pt x="1052" y="1620"/>
                </a:lnTo>
                <a:lnTo>
                  <a:pt x="1091" y="1595"/>
                </a:lnTo>
                <a:lnTo>
                  <a:pt x="1131" y="1567"/>
                </a:lnTo>
                <a:lnTo>
                  <a:pt x="1173" y="1538"/>
                </a:lnTo>
                <a:lnTo>
                  <a:pt x="1216" y="1509"/>
                </a:lnTo>
                <a:lnTo>
                  <a:pt x="1231" y="1501"/>
                </a:lnTo>
                <a:lnTo>
                  <a:pt x="1244" y="1494"/>
                </a:lnTo>
                <a:lnTo>
                  <a:pt x="1258" y="1486"/>
                </a:lnTo>
                <a:lnTo>
                  <a:pt x="1269" y="1478"/>
                </a:lnTo>
                <a:lnTo>
                  <a:pt x="1281" y="1472"/>
                </a:lnTo>
                <a:lnTo>
                  <a:pt x="1291" y="1469"/>
                </a:lnTo>
                <a:lnTo>
                  <a:pt x="1300" y="1463"/>
                </a:lnTo>
                <a:lnTo>
                  <a:pt x="1310" y="1459"/>
                </a:lnTo>
                <a:lnTo>
                  <a:pt x="1317" y="1455"/>
                </a:lnTo>
                <a:lnTo>
                  <a:pt x="1325" y="1451"/>
                </a:lnTo>
                <a:lnTo>
                  <a:pt x="1331" y="1449"/>
                </a:lnTo>
                <a:lnTo>
                  <a:pt x="1337" y="1447"/>
                </a:lnTo>
                <a:lnTo>
                  <a:pt x="1342" y="1446"/>
                </a:lnTo>
                <a:lnTo>
                  <a:pt x="1346" y="1444"/>
                </a:lnTo>
                <a:lnTo>
                  <a:pt x="1348" y="1444"/>
                </a:lnTo>
                <a:lnTo>
                  <a:pt x="1352" y="1444"/>
                </a:lnTo>
                <a:lnTo>
                  <a:pt x="1358" y="1444"/>
                </a:lnTo>
                <a:lnTo>
                  <a:pt x="1363" y="1446"/>
                </a:lnTo>
                <a:lnTo>
                  <a:pt x="1367" y="1447"/>
                </a:lnTo>
                <a:lnTo>
                  <a:pt x="1371" y="1449"/>
                </a:lnTo>
                <a:lnTo>
                  <a:pt x="1375" y="1453"/>
                </a:lnTo>
                <a:lnTo>
                  <a:pt x="1377" y="1457"/>
                </a:lnTo>
                <a:lnTo>
                  <a:pt x="1379" y="1463"/>
                </a:lnTo>
                <a:lnTo>
                  <a:pt x="1379" y="1471"/>
                </a:lnTo>
                <a:lnTo>
                  <a:pt x="1379" y="1476"/>
                </a:lnTo>
                <a:lnTo>
                  <a:pt x="1379" y="1486"/>
                </a:lnTo>
                <a:lnTo>
                  <a:pt x="1377" y="1494"/>
                </a:lnTo>
                <a:lnTo>
                  <a:pt x="1373" y="1501"/>
                </a:lnTo>
                <a:lnTo>
                  <a:pt x="1369" y="1511"/>
                </a:lnTo>
                <a:lnTo>
                  <a:pt x="1365" y="1519"/>
                </a:lnTo>
                <a:lnTo>
                  <a:pt x="1360" y="1528"/>
                </a:lnTo>
                <a:lnTo>
                  <a:pt x="1354" y="1538"/>
                </a:lnTo>
                <a:lnTo>
                  <a:pt x="1348" y="1547"/>
                </a:lnTo>
                <a:lnTo>
                  <a:pt x="1340" y="1557"/>
                </a:lnTo>
                <a:lnTo>
                  <a:pt x="1333" y="1567"/>
                </a:lnTo>
                <a:lnTo>
                  <a:pt x="1325" y="1578"/>
                </a:lnTo>
                <a:lnTo>
                  <a:pt x="1315" y="1588"/>
                </a:lnTo>
                <a:lnTo>
                  <a:pt x="1306" y="1599"/>
                </a:lnTo>
                <a:lnTo>
                  <a:pt x="1294" y="1609"/>
                </a:lnTo>
                <a:lnTo>
                  <a:pt x="1285" y="1620"/>
                </a:lnTo>
                <a:lnTo>
                  <a:pt x="1243" y="1664"/>
                </a:lnTo>
                <a:lnTo>
                  <a:pt x="1200" y="1705"/>
                </a:lnTo>
                <a:lnTo>
                  <a:pt x="1160" y="1747"/>
                </a:lnTo>
                <a:lnTo>
                  <a:pt x="1122" y="1787"/>
                </a:lnTo>
                <a:lnTo>
                  <a:pt x="1083" y="1826"/>
                </a:lnTo>
                <a:lnTo>
                  <a:pt x="1045" y="1864"/>
                </a:lnTo>
                <a:lnTo>
                  <a:pt x="1008" y="1902"/>
                </a:lnTo>
                <a:lnTo>
                  <a:pt x="974" y="1939"/>
                </a:lnTo>
                <a:lnTo>
                  <a:pt x="939" y="1973"/>
                </a:lnTo>
                <a:lnTo>
                  <a:pt x="905" y="2008"/>
                </a:lnTo>
                <a:lnTo>
                  <a:pt x="872" y="2043"/>
                </a:lnTo>
                <a:lnTo>
                  <a:pt x="839" y="2075"/>
                </a:lnTo>
                <a:lnTo>
                  <a:pt x="809" y="2106"/>
                </a:lnTo>
                <a:lnTo>
                  <a:pt x="778" y="2137"/>
                </a:lnTo>
                <a:lnTo>
                  <a:pt x="749" y="2167"/>
                </a:lnTo>
                <a:lnTo>
                  <a:pt x="720" y="2196"/>
                </a:lnTo>
                <a:lnTo>
                  <a:pt x="693" y="2225"/>
                </a:lnTo>
                <a:lnTo>
                  <a:pt x="667" y="2252"/>
                </a:lnTo>
                <a:lnTo>
                  <a:pt x="642" y="2279"/>
                </a:lnTo>
                <a:lnTo>
                  <a:pt x="617" y="2304"/>
                </a:lnTo>
                <a:lnTo>
                  <a:pt x="594" y="2329"/>
                </a:lnTo>
                <a:lnTo>
                  <a:pt x="571" y="2352"/>
                </a:lnTo>
                <a:lnTo>
                  <a:pt x="550" y="2375"/>
                </a:lnTo>
                <a:lnTo>
                  <a:pt x="528" y="2396"/>
                </a:lnTo>
                <a:lnTo>
                  <a:pt x="509" y="2417"/>
                </a:lnTo>
                <a:lnTo>
                  <a:pt x="490" y="2438"/>
                </a:lnTo>
                <a:lnTo>
                  <a:pt x="473" y="2455"/>
                </a:lnTo>
                <a:lnTo>
                  <a:pt x="457" y="2474"/>
                </a:lnTo>
                <a:lnTo>
                  <a:pt x="440" y="2492"/>
                </a:lnTo>
                <a:lnTo>
                  <a:pt x="427" y="2509"/>
                </a:lnTo>
                <a:lnTo>
                  <a:pt x="413" y="2524"/>
                </a:lnTo>
                <a:lnTo>
                  <a:pt x="400" y="2538"/>
                </a:lnTo>
                <a:lnTo>
                  <a:pt x="386" y="2555"/>
                </a:lnTo>
                <a:lnTo>
                  <a:pt x="373" y="2570"/>
                </a:lnTo>
                <a:lnTo>
                  <a:pt x="359" y="2586"/>
                </a:lnTo>
                <a:lnTo>
                  <a:pt x="348" y="2599"/>
                </a:lnTo>
                <a:lnTo>
                  <a:pt x="335" y="2611"/>
                </a:lnTo>
                <a:lnTo>
                  <a:pt x="321" y="2622"/>
                </a:lnTo>
                <a:lnTo>
                  <a:pt x="310" y="2634"/>
                </a:lnTo>
                <a:lnTo>
                  <a:pt x="296" y="2641"/>
                </a:lnTo>
                <a:lnTo>
                  <a:pt x="285" y="2651"/>
                </a:lnTo>
                <a:lnTo>
                  <a:pt x="273" y="2657"/>
                </a:lnTo>
                <a:lnTo>
                  <a:pt x="262" y="2663"/>
                </a:lnTo>
                <a:lnTo>
                  <a:pt x="250" y="2668"/>
                </a:lnTo>
                <a:lnTo>
                  <a:pt x="239" y="2672"/>
                </a:lnTo>
                <a:lnTo>
                  <a:pt x="229" y="2674"/>
                </a:lnTo>
                <a:lnTo>
                  <a:pt x="219" y="2676"/>
                </a:lnTo>
                <a:lnTo>
                  <a:pt x="210" y="2676"/>
                </a:lnTo>
                <a:lnTo>
                  <a:pt x="200" y="2676"/>
                </a:lnTo>
                <a:lnTo>
                  <a:pt x="191" y="2674"/>
                </a:lnTo>
                <a:lnTo>
                  <a:pt x="181" y="2672"/>
                </a:lnTo>
                <a:lnTo>
                  <a:pt x="171" y="2670"/>
                </a:lnTo>
                <a:lnTo>
                  <a:pt x="164" y="2666"/>
                </a:lnTo>
                <a:lnTo>
                  <a:pt x="154" y="2663"/>
                </a:lnTo>
                <a:lnTo>
                  <a:pt x="146" y="2657"/>
                </a:lnTo>
                <a:lnTo>
                  <a:pt x="137" y="2651"/>
                </a:lnTo>
                <a:lnTo>
                  <a:pt x="129" y="2643"/>
                </a:lnTo>
                <a:lnTo>
                  <a:pt x="121" y="2636"/>
                </a:lnTo>
                <a:lnTo>
                  <a:pt x="114" y="2628"/>
                </a:lnTo>
                <a:lnTo>
                  <a:pt x="106" y="2618"/>
                </a:lnTo>
                <a:lnTo>
                  <a:pt x="100" y="2609"/>
                </a:lnTo>
                <a:lnTo>
                  <a:pt x="93" y="2597"/>
                </a:lnTo>
                <a:lnTo>
                  <a:pt x="85" y="2584"/>
                </a:lnTo>
                <a:lnTo>
                  <a:pt x="79" y="2572"/>
                </a:lnTo>
                <a:lnTo>
                  <a:pt x="70" y="2551"/>
                </a:lnTo>
                <a:lnTo>
                  <a:pt x="62" y="2530"/>
                </a:lnTo>
                <a:lnTo>
                  <a:pt x="54" y="2511"/>
                </a:lnTo>
                <a:lnTo>
                  <a:pt x="47" y="2492"/>
                </a:lnTo>
                <a:lnTo>
                  <a:pt x="41" y="2473"/>
                </a:lnTo>
                <a:lnTo>
                  <a:pt x="35" y="2455"/>
                </a:lnTo>
                <a:lnTo>
                  <a:pt x="29" y="2436"/>
                </a:lnTo>
                <a:lnTo>
                  <a:pt x="24" y="2419"/>
                </a:lnTo>
                <a:lnTo>
                  <a:pt x="20" y="2403"/>
                </a:lnTo>
                <a:lnTo>
                  <a:pt x="16" y="2386"/>
                </a:lnTo>
                <a:lnTo>
                  <a:pt x="14" y="2371"/>
                </a:lnTo>
                <a:lnTo>
                  <a:pt x="10" y="2357"/>
                </a:lnTo>
                <a:lnTo>
                  <a:pt x="8" y="2342"/>
                </a:lnTo>
                <a:lnTo>
                  <a:pt x="8" y="2329"/>
                </a:lnTo>
                <a:lnTo>
                  <a:pt x="6" y="2315"/>
                </a:lnTo>
                <a:lnTo>
                  <a:pt x="6" y="2302"/>
                </a:lnTo>
                <a:lnTo>
                  <a:pt x="6" y="2284"/>
                </a:lnTo>
                <a:lnTo>
                  <a:pt x="8" y="2267"/>
                </a:lnTo>
                <a:lnTo>
                  <a:pt x="12" y="2250"/>
                </a:lnTo>
                <a:lnTo>
                  <a:pt x="16" y="2233"/>
                </a:lnTo>
                <a:lnTo>
                  <a:pt x="22" y="2215"/>
                </a:lnTo>
                <a:lnTo>
                  <a:pt x="27" y="2196"/>
                </a:lnTo>
                <a:lnTo>
                  <a:pt x="37" y="2177"/>
                </a:lnTo>
                <a:lnTo>
                  <a:pt x="47" y="2158"/>
                </a:lnTo>
                <a:lnTo>
                  <a:pt x="48" y="2148"/>
                </a:lnTo>
                <a:lnTo>
                  <a:pt x="52" y="2137"/>
                </a:lnTo>
                <a:lnTo>
                  <a:pt x="54" y="2123"/>
                </a:lnTo>
                <a:lnTo>
                  <a:pt x="58" y="2110"/>
                </a:lnTo>
                <a:lnTo>
                  <a:pt x="62" y="2094"/>
                </a:lnTo>
                <a:lnTo>
                  <a:pt x="64" y="2077"/>
                </a:lnTo>
                <a:lnTo>
                  <a:pt x="68" y="2058"/>
                </a:lnTo>
                <a:lnTo>
                  <a:pt x="70" y="2039"/>
                </a:lnTo>
                <a:lnTo>
                  <a:pt x="72" y="2020"/>
                </a:lnTo>
                <a:lnTo>
                  <a:pt x="75" y="1996"/>
                </a:lnTo>
                <a:lnTo>
                  <a:pt x="77" y="1973"/>
                </a:lnTo>
                <a:lnTo>
                  <a:pt x="79" y="1949"/>
                </a:lnTo>
                <a:lnTo>
                  <a:pt x="81" y="1924"/>
                </a:lnTo>
                <a:lnTo>
                  <a:pt x="83" y="1895"/>
                </a:lnTo>
                <a:lnTo>
                  <a:pt x="83" y="1868"/>
                </a:lnTo>
                <a:lnTo>
                  <a:pt x="85" y="1837"/>
                </a:lnTo>
                <a:lnTo>
                  <a:pt x="87" y="1814"/>
                </a:lnTo>
                <a:lnTo>
                  <a:pt x="89" y="1791"/>
                </a:lnTo>
                <a:lnTo>
                  <a:pt x="91" y="1766"/>
                </a:lnTo>
                <a:lnTo>
                  <a:pt x="93" y="1741"/>
                </a:lnTo>
                <a:lnTo>
                  <a:pt x="95" y="1714"/>
                </a:lnTo>
                <a:lnTo>
                  <a:pt x="96" y="1687"/>
                </a:lnTo>
                <a:lnTo>
                  <a:pt x="98" y="1661"/>
                </a:lnTo>
                <a:lnTo>
                  <a:pt x="100" y="1632"/>
                </a:lnTo>
                <a:lnTo>
                  <a:pt x="100" y="1601"/>
                </a:lnTo>
                <a:lnTo>
                  <a:pt x="102" y="1570"/>
                </a:lnTo>
                <a:lnTo>
                  <a:pt x="104" y="1540"/>
                </a:lnTo>
                <a:lnTo>
                  <a:pt x="106" y="1507"/>
                </a:lnTo>
                <a:lnTo>
                  <a:pt x="106" y="1474"/>
                </a:lnTo>
                <a:lnTo>
                  <a:pt x="108" y="1440"/>
                </a:lnTo>
                <a:lnTo>
                  <a:pt x="110" y="1405"/>
                </a:lnTo>
                <a:lnTo>
                  <a:pt x="110" y="1369"/>
                </a:lnTo>
                <a:lnTo>
                  <a:pt x="112" y="1332"/>
                </a:lnTo>
                <a:lnTo>
                  <a:pt x="112" y="1294"/>
                </a:lnTo>
                <a:lnTo>
                  <a:pt x="114" y="1256"/>
                </a:lnTo>
                <a:lnTo>
                  <a:pt x="114" y="1215"/>
                </a:lnTo>
                <a:lnTo>
                  <a:pt x="116" y="1175"/>
                </a:lnTo>
                <a:lnTo>
                  <a:pt x="116" y="1135"/>
                </a:lnTo>
                <a:lnTo>
                  <a:pt x="116" y="1092"/>
                </a:lnTo>
                <a:lnTo>
                  <a:pt x="118" y="1048"/>
                </a:lnTo>
                <a:lnTo>
                  <a:pt x="118" y="1004"/>
                </a:lnTo>
                <a:lnTo>
                  <a:pt x="118" y="960"/>
                </a:lnTo>
                <a:lnTo>
                  <a:pt x="118" y="914"/>
                </a:lnTo>
                <a:lnTo>
                  <a:pt x="118" y="866"/>
                </a:lnTo>
                <a:lnTo>
                  <a:pt x="118" y="818"/>
                </a:lnTo>
                <a:lnTo>
                  <a:pt x="120" y="770"/>
                </a:lnTo>
                <a:lnTo>
                  <a:pt x="120" y="720"/>
                </a:lnTo>
                <a:lnTo>
                  <a:pt x="120" y="670"/>
                </a:lnTo>
                <a:lnTo>
                  <a:pt x="118" y="634"/>
                </a:lnTo>
                <a:lnTo>
                  <a:pt x="116" y="601"/>
                </a:lnTo>
                <a:lnTo>
                  <a:pt x="114" y="566"/>
                </a:lnTo>
                <a:lnTo>
                  <a:pt x="112" y="534"/>
                </a:lnTo>
                <a:lnTo>
                  <a:pt x="108" y="503"/>
                </a:lnTo>
                <a:lnTo>
                  <a:pt x="104" y="472"/>
                </a:lnTo>
                <a:lnTo>
                  <a:pt x="100" y="444"/>
                </a:lnTo>
                <a:lnTo>
                  <a:pt x="96" y="417"/>
                </a:lnTo>
                <a:lnTo>
                  <a:pt x="93" y="388"/>
                </a:lnTo>
                <a:lnTo>
                  <a:pt x="87" y="363"/>
                </a:lnTo>
                <a:lnTo>
                  <a:pt x="81" y="338"/>
                </a:lnTo>
                <a:lnTo>
                  <a:pt x="75" y="313"/>
                </a:lnTo>
                <a:lnTo>
                  <a:pt x="68" y="292"/>
                </a:lnTo>
                <a:lnTo>
                  <a:pt x="62" y="269"/>
                </a:lnTo>
                <a:lnTo>
                  <a:pt x="54" y="250"/>
                </a:lnTo>
                <a:lnTo>
                  <a:pt x="47" y="230"/>
                </a:lnTo>
                <a:lnTo>
                  <a:pt x="37" y="211"/>
                </a:lnTo>
                <a:lnTo>
                  <a:pt x="27" y="192"/>
                </a:lnTo>
                <a:lnTo>
                  <a:pt x="22" y="175"/>
                </a:lnTo>
                <a:lnTo>
                  <a:pt x="16" y="156"/>
                </a:lnTo>
                <a:lnTo>
                  <a:pt x="10" y="140"/>
                </a:lnTo>
                <a:lnTo>
                  <a:pt x="6" y="123"/>
                </a:lnTo>
                <a:lnTo>
                  <a:pt x="2" y="108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2"/>
                </a:lnTo>
                <a:lnTo>
                  <a:pt x="6" y="54"/>
                </a:lnTo>
                <a:lnTo>
                  <a:pt x="10" y="44"/>
                </a:lnTo>
                <a:lnTo>
                  <a:pt x="14" y="38"/>
                </a:lnTo>
                <a:lnTo>
                  <a:pt x="20" y="31"/>
                </a:lnTo>
                <a:lnTo>
                  <a:pt x="25" y="25"/>
                </a:lnTo>
                <a:lnTo>
                  <a:pt x="31" y="19"/>
                </a:lnTo>
                <a:lnTo>
                  <a:pt x="39" y="14"/>
                </a:lnTo>
                <a:lnTo>
                  <a:pt x="47" y="10"/>
                </a:lnTo>
                <a:lnTo>
                  <a:pt x="56" y="8"/>
                </a:lnTo>
                <a:lnTo>
                  <a:pt x="64" y="4"/>
                </a:lnTo>
                <a:lnTo>
                  <a:pt x="73" y="2"/>
                </a:lnTo>
                <a:lnTo>
                  <a:pt x="85" y="2"/>
                </a:lnTo>
                <a:lnTo>
                  <a:pt x="9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4"/>
          <p:cNvSpPr>
            <a:spLocks/>
          </p:cNvSpPr>
          <p:nvPr/>
        </p:nvSpPr>
        <p:spPr bwMode="auto">
          <a:xfrm>
            <a:off x="4875213" y="3054350"/>
            <a:ext cx="935037" cy="936625"/>
          </a:xfrm>
          <a:custGeom>
            <a:avLst/>
            <a:gdLst>
              <a:gd name="T0" fmla="*/ 732 w 1177"/>
              <a:gd name="T1" fmla="*/ 2 h 1181"/>
              <a:gd name="T2" fmla="*/ 774 w 1177"/>
              <a:gd name="T3" fmla="*/ 12 h 1181"/>
              <a:gd name="T4" fmla="*/ 822 w 1177"/>
              <a:gd name="T5" fmla="*/ 29 h 1181"/>
              <a:gd name="T6" fmla="*/ 880 w 1177"/>
              <a:gd name="T7" fmla="*/ 56 h 1181"/>
              <a:gd name="T8" fmla="*/ 943 w 1177"/>
              <a:gd name="T9" fmla="*/ 90 h 1181"/>
              <a:gd name="T10" fmla="*/ 1012 w 1177"/>
              <a:gd name="T11" fmla="*/ 135 h 1181"/>
              <a:gd name="T12" fmla="*/ 1072 w 1177"/>
              <a:gd name="T13" fmla="*/ 181 h 1181"/>
              <a:gd name="T14" fmla="*/ 1118 w 1177"/>
              <a:gd name="T15" fmla="*/ 227 h 1181"/>
              <a:gd name="T16" fmla="*/ 1150 w 1177"/>
              <a:gd name="T17" fmla="*/ 269 h 1181"/>
              <a:gd name="T18" fmla="*/ 1169 w 1177"/>
              <a:gd name="T19" fmla="*/ 309 h 1181"/>
              <a:gd name="T20" fmla="*/ 1177 w 1177"/>
              <a:gd name="T21" fmla="*/ 348 h 1181"/>
              <a:gd name="T22" fmla="*/ 1169 w 1177"/>
              <a:gd name="T23" fmla="*/ 371 h 1181"/>
              <a:gd name="T24" fmla="*/ 1150 w 1177"/>
              <a:gd name="T25" fmla="*/ 388 h 1181"/>
              <a:gd name="T26" fmla="*/ 1133 w 1177"/>
              <a:gd name="T27" fmla="*/ 399 h 1181"/>
              <a:gd name="T28" fmla="*/ 1108 w 1177"/>
              <a:gd name="T29" fmla="*/ 413 h 1181"/>
              <a:gd name="T30" fmla="*/ 1068 w 1177"/>
              <a:gd name="T31" fmla="*/ 434 h 1181"/>
              <a:gd name="T32" fmla="*/ 1024 w 1177"/>
              <a:gd name="T33" fmla="*/ 463 h 1181"/>
              <a:gd name="T34" fmla="*/ 974 w 1177"/>
              <a:gd name="T35" fmla="*/ 499 h 1181"/>
              <a:gd name="T36" fmla="*/ 920 w 1177"/>
              <a:gd name="T37" fmla="*/ 545 h 1181"/>
              <a:gd name="T38" fmla="*/ 860 w 1177"/>
              <a:gd name="T39" fmla="*/ 597 h 1181"/>
              <a:gd name="T40" fmla="*/ 762 w 1177"/>
              <a:gd name="T41" fmla="*/ 686 h 1181"/>
              <a:gd name="T42" fmla="*/ 657 w 1177"/>
              <a:gd name="T43" fmla="*/ 774 h 1181"/>
              <a:gd name="T44" fmla="*/ 438 w 1177"/>
              <a:gd name="T45" fmla="*/ 949 h 1181"/>
              <a:gd name="T46" fmla="*/ 256 w 1177"/>
              <a:gd name="T47" fmla="*/ 1077 h 1181"/>
              <a:gd name="T48" fmla="*/ 187 w 1177"/>
              <a:gd name="T49" fmla="*/ 1116 h 1181"/>
              <a:gd name="T50" fmla="*/ 129 w 1177"/>
              <a:gd name="T51" fmla="*/ 1144 h 1181"/>
              <a:gd name="T52" fmla="*/ 83 w 1177"/>
              <a:gd name="T53" fmla="*/ 1165 h 1181"/>
              <a:gd name="T54" fmla="*/ 50 w 1177"/>
              <a:gd name="T55" fmla="*/ 1177 h 1181"/>
              <a:gd name="T56" fmla="*/ 29 w 1177"/>
              <a:gd name="T57" fmla="*/ 1181 h 1181"/>
              <a:gd name="T58" fmla="*/ 12 w 1177"/>
              <a:gd name="T59" fmla="*/ 1177 h 1181"/>
              <a:gd name="T60" fmla="*/ 2 w 1177"/>
              <a:gd name="T61" fmla="*/ 1167 h 1181"/>
              <a:gd name="T62" fmla="*/ 39 w 1177"/>
              <a:gd name="T63" fmla="*/ 1106 h 1181"/>
              <a:gd name="T64" fmla="*/ 146 w 1177"/>
              <a:gd name="T65" fmla="*/ 968 h 1181"/>
              <a:gd name="T66" fmla="*/ 244 w 1177"/>
              <a:gd name="T67" fmla="*/ 835 h 1181"/>
              <a:gd name="T68" fmla="*/ 334 w 1177"/>
              <a:gd name="T69" fmla="*/ 710 h 1181"/>
              <a:gd name="T70" fmla="*/ 413 w 1177"/>
              <a:gd name="T71" fmla="*/ 590 h 1181"/>
              <a:gd name="T72" fmla="*/ 484 w 1177"/>
              <a:gd name="T73" fmla="*/ 472 h 1181"/>
              <a:gd name="T74" fmla="*/ 532 w 1177"/>
              <a:gd name="T75" fmla="*/ 384 h 1181"/>
              <a:gd name="T76" fmla="*/ 570 w 1177"/>
              <a:gd name="T77" fmla="*/ 307 h 1181"/>
              <a:gd name="T78" fmla="*/ 597 w 1177"/>
              <a:gd name="T79" fmla="*/ 236 h 1181"/>
              <a:gd name="T80" fmla="*/ 617 w 1177"/>
              <a:gd name="T81" fmla="*/ 175 h 1181"/>
              <a:gd name="T82" fmla="*/ 624 w 1177"/>
              <a:gd name="T83" fmla="*/ 121 h 1181"/>
              <a:gd name="T84" fmla="*/ 626 w 1177"/>
              <a:gd name="T85" fmla="*/ 81 h 1181"/>
              <a:gd name="T86" fmla="*/ 634 w 1177"/>
              <a:gd name="T87" fmla="*/ 48 h 1181"/>
              <a:gd name="T88" fmla="*/ 645 w 1177"/>
              <a:gd name="T89" fmla="*/ 25 h 1181"/>
              <a:gd name="T90" fmla="*/ 665 w 1177"/>
              <a:gd name="T91" fmla="*/ 10 h 1181"/>
              <a:gd name="T92" fmla="*/ 690 w 1177"/>
              <a:gd name="T93" fmla="*/ 2 h 1181"/>
              <a:gd name="T94" fmla="*/ 709 w 1177"/>
              <a:gd name="T95" fmla="*/ 0 h 11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77"/>
              <a:gd name="T145" fmla="*/ 0 h 1181"/>
              <a:gd name="T146" fmla="*/ 1177 w 1177"/>
              <a:gd name="T147" fmla="*/ 1181 h 118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77" h="1181">
                <a:moveTo>
                  <a:pt x="709" y="0"/>
                </a:moveTo>
                <a:lnTo>
                  <a:pt x="720" y="0"/>
                </a:lnTo>
                <a:lnTo>
                  <a:pt x="732" y="2"/>
                </a:lnTo>
                <a:lnTo>
                  <a:pt x="745" y="4"/>
                </a:lnTo>
                <a:lnTo>
                  <a:pt x="759" y="8"/>
                </a:lnTo>
                <a:lnTo>
                  <a:pt x="774" y="12"/>
                </a:lnTo>
                <a:lnTo>
                  <a:pt x="789" y="17"/>
                </a:lnTo>
                <a:lnTo>
                  <a:pt x="805" y="23"/>
                </a:lnTo>
                <a:lnTo>
                  <a:pt x="822" y="29"/>
                </a:lnTo>
                <a:lnTo>
                  <a:pt x="841" y="37"/>
                </a:lnTo>
                <a:lnTo>
                  <a:pt x="860" y="46"/>
                </a:lnTo>
                <a:lnTo>
                  <a:pt x="880" y="56"/>
                </a:lnTo>
                <a:lnTo>
                  <a:pt x="901" y="65"/>
                </a:lnTo>
                <a:lnTo>
                  <a:pt x="922" y="77"/>
                </a:lnTo>
                <a:lnTo>
                  <a:pt x="943" y="90"/>
                </a:lnTo>
                <a:lnTo>
                  <a:pt x="966" y="104"/>
                </a:lnTo>
                <a:lnTo>
                  <a:pt x="991" y="119"/>
                </a:lnTo>
                <a:lnTo>
                  <a:pt x="1012" y="135"/>
                </a:lnTo>
                <a:lnTo>
                  <a:pt x="1033" y="150"/>
                </a:lnTo>
                <a:lnTo>
                  <a:pt x="1054" y="165"/>
                </a:lnTo>
                <a:lnTo>
                  <a:pt x="1072" y="181"/>
                </a:lnTo>
                <a:lnTo>
                  <a:pt x="1089" y="196"/>
                </a:lnTo>
                <a:lnTo>
                  <a:pt x="1104" y="211"/>
                </a:lnTo>
                <a:lnTo>
                  <a:pt x="1118" y="227"/>
                </a:lnTo>
                <a:lnTo>
                  <a:pt x="1129" y="240"/>
                </a:lnTo>
                <a:lnTo>
                  <a:pt x="1141" y="256"/>
                </a:lnTo>
                <a:lnTo>
                  <a:pt x="1150" y="269"/>
                </a:lnTo>
                <a:lnTo>
                  <a:pt x="1158" y="282"/>
                </a:lnTo>
                <a:lnTo>
                  <a:pt x="1164" y="296"/>
                </a:lnTo>
                <a:lnTo>
                  <a:pt x="1169" y="309"/>
                </a:lnTo>
                <a:lnTo>
                  <a:pt x="1173" y="323"/>
                </a:lnTo>
                <a:lnTo>
                  <a:pt x="1175" y="336"/>
                </a:lnTo>
                <a:lnTo>
                  <a:pt x="1177" y="348"/>
                </a:lnTo>
                <a:lnTo>
                  <a:pt x="1175" y="355"/>
                </a:lnTo>
                <a:lnTo>
                  <a:pt x="1173" y="363"/>
                </a:lnTo>
                <a:lnTo>
                  <a:pt x="1169" y="371"/>
                </a:lnTo>
                <a:lnTo>
                  <a:pt x="1164" y="376"/>
                </a:lnTo>
                <a:lnTo>
                  <a:pt x="1154" y="384"/>
                </a:lnTo>
                <a:lnTo>
                  <a:pt x="1150" y="388"/>
                </a:lnTo>
                <a:lnTo>
                  <a:pt x="1144" y="392"/>
                </a:lnTo>
                <a:lnTo>
                  <a:pt x="1141" y="396"/>
                </a:lnTo>
                <a:lnTo>
                  <a:pt x="1133" y="399"/>
                </a:lnTo>
                <a:lnTo>
                  <a:pt x="1127" y="403"/>
                </a:lnTo>
                <a:lnTo>
                  <a:pt x="1120" y="407"/>
                </a:lnTo>
                <a:lnTo>
                  <a:pt x="1108" y="413"/>
                </a:lnTo>
                <a:lnTo>
                  <a:pt x="1096" y="419"/>
                </a:lnTo>
                <a:lnTo>
                  <a:pt x="1083" y="426"/>
                </a:lnTo>
                <a:lnTo>
                  <a:pt x="1068" y="434"/>
                </a:lnTo>
                <a:lnTo>
                  <a:pt x="1054" y="444"/>
                </a:lnTo>
                <a:lnTo>
                  <a:pt x="1039" y="453"/>
                </a:lnTo>
                <a:lnTo>
                  <a:pt x="1024" y="463"/>
                </a:lnTo>
                <a:lnTo>
                  <a:pt x="1006" y="474"/>
                </a:lnTo>
                <a:lnTo>
                  <a:pt x="991" y="488"/>
                </a:lnTo>
                <a:lnTo>
                  <a:pt x="974" y="499"/>
                </a:lnTo>
                <a:lnTo>
                  <a:pt x="956" y="515"/>
                </a:lnTo>
                <a:lnTo>
                  <a:pt x="937" y="530"/>
                </a:lnTo>
                <a:lnTo>
                  <a:pt x="920" y="545"/>
                </a:lnTo>
                <a:lnTo>
                  <a:pt x="901" y="561"/>
                </a:lnTo>
                <a:lnTo>
                  <a:pt x="881" y="578"/>
                </a:lnTo>
                <a:lnTo>
                  <a:pt x="860" y="597"/>
                </a:lnTo>
                <a:lnTo>
                  <a:pt x="828" y="626"/>
                </a:lnTo>
                <a:lnTo>
                  <a:pt x="795" y="657"/>
                </a:lnTo>
                <a:lnTo>
                  <a:pt x="762" y="686"/>
                </a:lnTo>
                <a:lnTo>
                  <a:pt x="728" y="716"/>
                </a:lnTo>
                <a:lnTo>
                  <a:pt x="693" y="745"/>
                </a:lnTo>
                <a:lnTo>
                  <a:pt x="657" y="774"/>
                </a:lnTo>
                <a:lnTo>
                  <a:pt x="586" y="831"/>
                </a:lnTo>
                <a:lnTo>
                  <a:pt x="513" y="891"/>
                </a:lnTo>
                <a:lnTo>
                  <a:pt x="438" y="949"/>
                </a:lnTo>
                <a:lnTo>
                  <a:pt x="359" y="1006"/>
                </a:lnTo>
                <a:lnTo>
                  <a:pt x="281" y="1064"/>
                </a:lnTo>
                <a:lnTo>
                  <a:pt x="256" y="1077"/>
                </a:lnTo>
                <a:lnTo>
                  <a:pt x="231" y="1091"/>
                </a:lnTo>
                <a:lnTo>
                  <a:pt x="208" y="1104"/>
                </a:lnTo>
                <a:lnTo>
                  <a:pt x="187" y="1116"/>
                </a:lnTo>
                <a:lnTo>
                  <a:pt x="165" y="1125"/>
                </a:lnTo>
                <a:lnTo>
                  <a:pt x="146" y="1135"/>
                </a:lnTo>
                <a:lnTo>
                  <a:pt x="129" y="1144"/>
                </a:lnTo>
                <a:lnTo>
                  <a:pt x="114" y="1152"/>
                </a:lnTo>
                <a:lnTo>
                  <a:pt x="98" y="1158"/>
                </a:lnTo>
                <a:lnTo>
                  <a:pt x="83" y="1165"/>
                </a:lnTo>
                <a:lnTo>
                  <a:pt x="71" y="1169"/>
                </a:lnTo>
                <a:lnTo>
                  <a:pt x="60" y="1173"/>
                </a:lnTo>
                <a:lnTo>
                  <a:pt x="50" y="1177"/>
                </a:lnTo>
                <a:lnTo>
                  <a:pt x="41" y="1179"/>
                </a:lnTo>
                <a:lnTo>
                  <a:pt x="35" y="1181"/>
                </a:lnTo>
                <a:lnTo>
                  <a:pt x="29" y="1181"/>
                </a:lnTo>
                <a:lnTo>
                  <a:pt x="21" y="1181"/>
                </a:lnTo>
                <a:lnTo>
                  <a:pt x="16" y="1179"/>
                </a:lnTo>
                <a:lnTo>
                  <a:pt x="12" y="1177"/>
                </a:lnTo>
                <a:lnTo>
                  <a:pt x="8" y="1175"/>
                </a:lnTo>
                <a:lnTo>
                  <a:pt x="4" y="1171"/>
                </a:lnTo>
                <a:lnTo>
                  <a:pt x="2" y="1167"/>
                </a:lnTo>
                <a:lnTo>
                  <a:pt x="0" y="1162"/>
                </a:lnTo>
                <a:lnTo>
                  <a:pt x="0" y="1154"/>
                </a:lnTo>
                <a:lnTo>
                  <a:pt x="39" y="1106"/>
                </a:lnTo>
                <a:lnTo>
                  <a:pt x="75" y="1060"/>
                </a:lnTo>
                <a:lnTo>
                  <a:pt x="112" y="1014"/>
                </a:lnTo>
                <a:lnTo>
                  <a:pt x="146" y="968"/>
                </a:lnTo>
                <a:lnTo>
                  <a:pt x="181" y="924"/>
                </a:lnTo>
                <a:lnTo>
                  <a:pt x="213" y="879"/>
                </a:lnTo>
                <a:lnTo>
                  <a:pt x="244" y="835"/>
                </a:lnTo>
                <a:lnTo>
                  <a:pt x="275" y="793"/>
                </a:lnTo>
                <a:lnTo>
                  <a:pt x="306" y="751"/>
                </a:lnTo>
                <a:lnTo>
                  <a:pt x="334" y="710"/>
                </a:lnTo>
                <a:lnTo>
                  <a:pt x="361" y="670"/>
                </a:lnTo>
                <a:lnTo>
                  <a:pt x="388" y="630"/>
                </a:lnTo>
                <a:lnTo>
                  <a:pt x="413" y="590"/>
                </a:lnTo>
                <a:lnTo>
                  <a:pt x="438" y="549"/>
                </a:lnTo>
                <a:lnTo>
                  <a:pt x="461" y="511"/>
                </a:lnTo>
                <a:lnTo>
                  <a:pt x="484" y="472"/>
                </a:lnTo>
                <a:lnTo>
                  <a:pt x="501" y="442"/>
                </a:lnTo>
                <a:lnTo>
                  <a:pt x="517" y="413"/>
                </a:lnTo>
                <a:lnTo>
                  <a:pt x="532" y="384"/>
                </a:lnTo>
                <a:lnTo>
                  <a:pt x="546" y="357"/>
                </a:lnTo>
                <a:lnTo>
                  <a:pt x="559" y="332"/>
                </a:lnTo>
                <a:lnTo>
                  <a:pt x="570" y="307"/>
                </a:lnTo>
                <a:lnTo>
                  <a:pt x="580" y="282"/>
                </a:lnTo>
                <a:lnTo>
                  <a:pt x="590" y="259"/>
                </a:lnTo>
                <a:lnTo>
                  <a:pt x="597" y="236"/>
                </a:lnTo>
                <a:lnTo>
                  <a:pt x="605" y="215"/>
                </a:lnTo>
                <a:lnTo>
                  <a:pt x="611" y="196"/>
                </a:lnTo>
                <a:lnTo>
                  <a:pt x="617" y="175"/>
                </a:lnTo>
                <a:lnTo>
                  <a:pt x="620" y="158"/>
                </a:lnTo>
                <a:lnTo>
                  <a:pt x="622" y="138"/>
                </a:lnTo>
                <a:lnTo>
                  <a:pt x="624" y="121"/>
                </a:lnTo>
                <a:lnTo>
                  <a:pt x="624" y="106"/>
                </a:lnTo>
                <a:lnTo>
                  <a:pt x="624" y="92"/>
                </a:lnTo>
                <a:lnTo>
                  <a:pt x="626" y="81"/>
                </a:lnTo>
                <a:lnTo>
                  <a:pt x="628" y="69"/>
                </a:lnTo>
                <a:lnTo>
                  <a:pt x="630" y="58"/>
                </a:lnTo>
                <a:lnTo>
                  <a:pt x="634" y="48"/>
                </a:lnTo>
                <a:lnTo>
                  <a:pt x="636" y="41"/>
                </a:lnTo>
                <a:lnTo>
                  <a:pt x="642" y="33"/>
                </a:lnTo>
                <a:lnTo>
                  <a:pt x="645" y="25"/>
                </a:lnTo>
                <a:lnTo>
                  <a:pt x="651" y="19"/>
                </a:lnTo>
                <a:lnTo>
                  <a:pt x="657" y="16"/>
                </a:lnTo>
                <a:lnTo>
                  <a:pt x="665" y="10"/>
                </a:lnTo>
                <a:lnTo>
                  <a:pt x="672" y="6"/>
                </a:lnTo>
                <a:lnTo>
                  <a:pt x="680" y="4"/>
                </a:lnTo>
                <a:lnTo>
                  <a:pt x="690" y="2"/>
                </a:lnTo>
                <a:lnTo>
                  <a:pt x="699" y="0"/>
                </a:lnTo>
                <a:lnTo>
                  <a:pt x="7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5"/>
          <p:cNvSpPr>
            <a:spLocks/>
          </p:cNvSpPr>
          <p:nvPr/>
        </p:nvSpPr>
        <p:spPr bwMode="auto">
          <a:xfrm>
            <a:off x="4343400" y="3429000"/>
            <a:ext cx="2378075" cy="1998662"/>
          </a:xfrm>
          <a:custGeom>
            <a:avLst/>
            <a:gdLst>
              <a:gd name="T0" fmla="*/ 160 w 2995"/>
              <a:gd name="T1" fmla="*/ 6 h 2519"/>
              <a:gd name="T2" fmla="*/ 227 w 2995"/>
              <a:gd name="T3" fmla="*/ 31 h 2519"/>
              <a:gd name="T4" fmla="*/ 304 w 2995"/>
              <a:gd name="T5" fmla="*/ 75 h 2519"/>
              <a:gd name="T6" fmla="*/ 390 w 2995"/>
              <a:gd name="T7" fmla="*/ 139 h 2519"/>
              <a:gd name="T8" fmla="*/ 484 w 2995"/>
              <a:gd name="T9" fmla="*/ 223 h 2519"/>
              <a:gd name="T10" fmla="*/ 588 w 2995"/>
              <a:gd name="T11" fmla="*/ 329 h 2519"/>
              <a:gd name="T12" fmla="*/ 741 w 2995"/>
              <a:gd name="T13" fmla="*/ 509 h 2519"/>
              <a:gd name="T14" fmla="*/ 949 w 2995"/>
              <a:gd name="T15" fmla="*/ 757 h 2519"/>
              <a:gd name="T16" fmla="*/ 1139 w 2995"/>
              <a:gd name="T17" fmla="*/ 976 h 2519"/>
              <a:gd name="T18" fmla="*/ 1313 w 2995"/>
              <a:gd name="T19" fmla="*/ 1164 h 2519"/>
              <a:gd name="T20" fmla="*/ 1471 w 2995"/>
              <a:gd name="T21" fmla="*/ 1323 h 2519"/>
              <a:gd name="T22" fmla="*/ 1609 w 2995"/>
              <a:gd name="T23" fmla="*/ 1454 h 2519"/>
              <a:gd name="T24" fmla="*/ 1728 w 2995"/>
              <a:gd name="T25" fmla="*/ 1555 h 2519"/>
              <a:gd name="T26" fmla="*/ 1851 w 2995"/>
              <a:gd name="T27" fmla="*/ 1642 h 2519"/>
              <a:gd name="T28" fmla="*/ 1997 w 2995"/>
              <a:gd name="T29" fmla="*/ 1734 h 2519"/>
              <a:gd name="T30" fmla="*/ 2162 w 2995"/>
              <a:gd name="T31" fmla="*/ 1832 h 2519"/>
              <a:gd name="T32" fmla="*/ 2350 w 2995"/>
              <a:gd name="T33" fmla="*/ 1935 h 2519"/>
              <a:gd name="T34" fmla="*/ 2559 w 2995"/>
              <a:gd name="T35" fmla="*/ 2047 h 2519"/>
              <a:gd name="T36" fmla="*/ 2790 w 2995"/>
              <a:gd name="T37" fmla="*/ 2162 h 2519"/>
              <a:gd name="T38" fmla="*/ 2924 w 2995"/>
              <a:gd name="T39" fmla="*/ 2229 h 2519"/>
              <a:gd name="T40" fmla="*/ 2968 w 2995"/>
              <a:gd name="T41" fmla="*/ 2256 h 2519"/>
              <a:gd name="T42" fmla="*/ 2991 w 2995"/>
              <a:gd name="T43" fmla="*/ 2285 h 2519"/>
              <a:gd name="T44" fmla="*/ 2993 w 2995"/>
              <a:gd name="T45" fmla="*/ 2314 h 2519"/>
              <a:gd name="T46" fmla="*/ 2974 w 2995"/>
              <a:gd name="T47" fmla="*/ 2342 h 2519"/>
              <a:gd name="T48" fmla="*/ 2936 w 2995"/>
              <a:gd name="T49" fmla="*/ 2365 h 2519"/>
              <a:gd name="T50" fmla="*/ 2851 w 2995"/>
              <a:gd name="T51" fmla="*/ 2390 h 2519"/>
              <a:gd name="T52" fmla="*/ 2682 w 2995"/>
              <a:gd name="T53" fmla="*/ 2429 h 2519"/>
              <a:gd name="T54" fmla="*/ 2529 w 2995"/>
              <a:gd name="T55" fmla="*/ 2459 h 2519"/>
              <a:gd name="T56" fmla="*/ 2394 w 2995"/>
              <a:gd name="T57" fmla="*/ 2484 h 2519"/>
              <a:gd name="T58" fmla="*/ 2275 w 2995"/>
              <a:gd name="T59" fmla="*/ 2504 h 2519"/>
              <a:gd name="T60" fmla="*/ 2175 w 2995"/>
              <a:gd name="T61" fmla="*/ 2513 h 2519"/>
              <a:gd name="T62" fmla="*/ 2091 w 2995"/>
              <a:gd name="T63" fmla="*/ 2519 h 2519"/>
              <a:gd name="T64" fmla="*/ 2005 w 2995"/>
              <a:gd name="T65" fmla="*/ 2511 h 2519"/>
              <a:gd name="T66" fmla="*/ 1914 w 2995"/>
              <a:gd name="T67" fmla="*/ 2483 h 2519"/>
              <a:gd name="T68" fmla="*/ 1822 w 2995"/>
              <a:gd name="T69" fmla="*/ 2429 h 2519"/>
              <a:gd name="T70" fmla="*/ 1768 w 2995"/>
              <a:gd name="T71" fmla="*/ 2387 h 2519"/>
              <a:gd name="T72" fmla="*/ 1736 w 2995"/>
              <a:gd name="T73" fmla="*/ 2352 h 2519"/>
              <a:gd name="T74" fmla="*/ 1695 w 2995"/>
              <a:gd name="T75" fmla="*/ 2306 h 2519"/>
              <a:gd name="T76" fmla="*/ 1647 w 2995"/>
              <a:gd name="T77" fmla="*/ 2248 h 2519"/>
              <a:gd name="T78" fmla="*/ 1594 w 2995"/>
              <a:gd name="T79" fmla="*/ 2177 h 2519"/>
              <a:gd name="T80" fmla="*/ 1530 w 2995"/>
              <a:gd name="T81" fmla="*/ 2095 h 2519"/>
              <a:gd name="T82" fmla="*/ 1463 w 2995"/>
              <a:gd name="T83" fmla="*/ 1999 h 2519"/>
              <a:gd name="T84" fmla="*/ 1386 w 2995"/>
              <a:gd name="T85" fmla="*/ 1889 h 2519"/>
              <a:gd name="T86" fmla="*/ 1304 w 2995"/>
              <a:gd name="T87" fmla="*/ 1768 h 2519"/>
              <a:gd name="T88" fmla="*/ 1214 w 2995"/>
              <a:gd name="T89" fmla="*/ 1636 h 2519"/>
              <a:gd name="T90" fmla="*/ 1116 w 2995"/>
              <a:gd name="T91" fmla="*/ 1488 h 2519"/>
              <a:gd name="T92" fmla="*/ 1012 w 2995"/>
              <a:gd name="T93" fmla="*/ 1329 h 2519"/>
              <a:gd name="T94" fmla="*/ 901 w 2995"/>
              <a:gd name="T95" fmla="*/ 1158 h 2519"/>
              <a:gd name="T96" fmla="*/ 766 w 2995"/>
              <a:gd name="T97" fmla="*/ 951 h 2519"/>
              <a:gd name="T98" fmla="*/ 632 w 2995"/>
              <a:gd name="T99" fmla="*/ 755 h 2519"/>
              <a:gd name="T100" fmla="*/ 501 w 2995"/>
              <a:gd name="T101" fmla="*/ 578 h 2519"/>
              <a:gd name="T102" fmla="*/ 379 w 2995"/>
              <a:gd name="T103" fmla="*/ 429 h 2519"/>
              <a:gd name="T104" fmla="*/ 258 w 2995"/>
              <a:gd name="T105" fmla="*/ 310 h 2519"/>
              <a:gd name="T106" fmla="*/ 139 w 2995"/>
              <a:gd name="T107" fmla="*/ 215 h 2519"/>
              <a:gd name="T108" fmla="*/ 52 w 2995"/>
              <a:gd name="T109" fmla="*/ 167 h 2519"/>
              <a:gd name="T110" fmla="*/ 22 w 2995"/>
              <a:gd name="T111" fmla="*/ 148 h 2519"/>
              <a:gd name="T112" fmla="*/ 4 w 2995"/>
              <a:gd name="T113" fmla="*/ 116 h 2519"/>
              <a:gd name="T114" fmla="*/ 0 w 2995"/>
              <a:gd name="T115" fmla="*/ 70 h 2519"/>
              <a:gd name="T116" fmla="*/ 16 w 2995"/>
              <a:gd name="T117" fmla="*/ 31 h 2519"/>
              <a:gd name="T118" fmla="*/ 54 w 2995"/>
              <a:gd name="T119" fmla="*/ 8 h 2519"/>
              <a:gd name="T120" fmla="*/ 114 w 2995"/>
              <a:gd name="T121" fmla="*/ 0 h 25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995"/>
              <a:gd name="T184" fmla="*/ 0 h 2519"/>
              <a:gd name="T185" fmla="*/ 2995 w 2995"/>
              <a:gd name="T186" fmla="*/ 2519 h 25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995" h="2519">
                <a:moveTo>
                  <a:pt x="114" y="0"/>
                </a:moveTo>
                <a:lnTo>
                  <a:pt x="123" y="0"/>
                </a:lnTo>
                <a:lnTo>
                  <a:pt x="135" y="2"/>
                </a:lnTo>
                <a:lnTo>
                  <a:pt x="148" y="4"/>
                </a:lnTo>
                <a:lnTo>
                  <a:pt x="160" y="6"/>
                </a:lnTo>
                <a:lnTo>
                  <a:pt x="173" y="10"/>
                </a:lnTo>
                <a:lnTo>
                  <a:pt x="187" y="14"/>
                </a:lnTo>
                <a:lnTo>
                  <a:pt x="200" y="20"/>
                </a:lnTo>
                <a:lnTo>
                  <a:pt x="213" y="25"/>
                </a:lnTo>
                <a:lnTo>
                  <a:pt x="227" y="31"/>
                </a:lnTo>
                <a:lnTo>
                  <a:pt x="242" y="39"/>
                </a:lnTo>
                <a:lnTo>
                  <a:pt x="258" y="47"/>
                </a:lnTo>
                <a:lnTo>
                  <a:pt x="273" y="56"/>
                </a:lnTo>
                <a:lnTo>
                  <a:pt x="288" y="66"/>
                </a:lnTo>
                <a:lnTo>
                  <a:pt x="304" y="75"/>
                </a:lnTo>
                <a:lnTo>
                  <a:pt x="321" y="87"/>
                </a:lnTo>
                <a:lnTo>
                  <a:pt x="338" y="98"/>
                </a:lnTo>
                <a:lnTo>
                  <a:pt x="356" y="112"/>
                </a:lnTo>
                <a:lnTo>
                  <a:pt x="373" y="125"/>
                </a:lnTo>
                <a:lnTo>
                  <a:pt x="390" y="139"/>
                </a:lnTo>
                <a:lnTo>
                  <a:pt x="407" y="154"/>
                </a:lnTo>
                <a:lnTo>
                  <a:pt x="427" y="171"/>
                </a:lnTo>
                <a:lnTo>
                  <a:pt x="446" y="187"/>
                </a:lnTo>
                <a:lnTo>
                  <a:pt x="465" y="206"/>
                </a:lnTo>
                <a:lnTo>
                  <a:pt x="484" y="223"/>
                </a:lnTo>
                <a:lnTo>
                  <a:pt x="503" y="242"/>
                </a:lnTo>
                <a:lnTo>
                  <a:pt x="524" y="263"/>
                </a:lnTo>
                <a:lnTo>
                  <a:pt x="546" y="285"/>
                </a:lnTo>
                <a:lnTo>
                  <a:pt x="567" y="306"/>
                </a:lnTo>
                <a:lnTo>
                  <a:pt x="588" y="329"/>
                </a:lnTo>
                <a:lnTo>
                  <a:pt x="609" y="352"/>
                </a:lnTo>
                <a:lnTo>
                  <a:pt x="630" y="375"/>
                </a:lnTo>
                <a:lnTo>
                  <a:pt x="653" y="400"/>
                </a:lnTo>
                <a:lnTo>
                  <a:pt x="697" y="455"/>
                </a:lnTo>
                <a:lnTo>
                  <a:pt x="741" y="509"/>
                </a:lnTo>
                <a:lnTo>
                  <a:pt x="784" y="561"/>
                </a:lnTo>
                <a:lnTo>
                  <a:pt x="826" y="611"/>
                </a:lnTo>
                <a:lnTo>
                  <a:pt x="866" y="661"/>
                </a:lnTo>
                <a:lnTo>
                  <a:pt x="908" y="709"/>
                </a:lnTo>
                <a:lnTo>
                  <a:pt x="949" y="757"/>
                </a:lnTo>
                <a:lnTo>
                  <a:pt x="987" y="803"/>
                </a:lnTo>
                <a:lnTo>
                  <a:pt x="1025" y="847"/>
                </a:lnTo>
                <a:lnTo>
                  <a:pt x="1064" y="891"/>
                </a:lnTo>
                <a:lnTo>
                  <a:pt x="1102" y="933"/>
                </a:lnTo>
                <a:lnTo>
                  <a:pt x="1139" y="976"/>
                </a:lnTo>
                <a:lnTo>
                  <a:pt x="1175" y="1016"/>
                </a:lnTo>
                <a:lnTo>
                  <a:pt x="1212" y="1054"/>
                </a:lnTo>
                <a:lnTo>
                  <a:pt x="1246" y="1093"/>
                </a:lnTo>
                <a:lnTo>
                  <a:pt x="1279" y="1129"/>
                </a:lnTo>
                <a:lnTo>
                  <a:pt x="1313" y="1164"/>
                </a:lnTo>
                <a:lnTo>
                  <a:pt x="1346" y="1198"/>
                </a:lnTo>
                <a:lnTo>
                  <a:pt x="1379" y="1231"/>
                </a:lnTo>
                <a:lnTo>
                  <a:pt x="1409" y="1264"/>
                </a:lnTo>
                <a:lnTo>
                  <a:pt x="1440" y="1294"/>
                </a:lnTo>
                <a:lnTo>
                  <a:pt x="1471" y="1323"/>
                </a:lnTo>
                <a:lnTo>
                  <a:pt x="1500" y="1352"/>
                </a:lnTo>
                <a:lnTo>
                  <a:pt x="1528" y="1379"/>
                </a:lnTo>
                <a:lnTo>
                  <a:pt x="1555" y="1406"/>
                </a:lnTo>
                <a:lnTo>
                  <a:pt x="1582" y="1429"/>
                </a:lnTo>
                <a:lnTo>
                  <a:pt x="1609" y="1454"/>
                </a:lnTo>
                <a:lnTo>
                  <a:pt x="1634" y="1477"/>
                </a:lnTo>
                <a:lnTo>
                  <a:pt x="1659" y="1498"/>
                </a:lnTo>
                <a:lnTo>
                  <a:pt x="1682" y="1517"/>
                </a:lnTo>
                <a:lnTo>
                  <a:pt x="1705" y="1536"/>
                </a:lnTo>
                <a:lnTo>
                  <a:pt x="1728" y="1555"/>
                </a:lnTo>
                <a:lnTo>
                  <a:pt x="1751" y="1571"/>
                </a:lnTo>
                <a:lnTo>
                  <a:pt x="1774" y="1588"/>
                </a:lnTo>
                <a:lnTo>
                  <a:pt x="1799" y="1605"/>
                </a:lnTo>
                <a:lnTo>
                  <a:pt x="1826" y="1624"/>
                </a:lnTo>
                <a:lnTo>
                  <a:pt x="1851" y="1642"/>
                </a:lnTo>
                <a:lnTo>
                  <a:pt x="1878" y="1659"/>
                </a:lnTo>
                <a:lnTo>
                  <a:pt x="1907" y="1678"/>
                </a:lnTo>
                <a:lnTo>
                  <a:pt x="1935" y="1695"/>
                </a:lnTo>
                <a:lnTo>
                  <a:pt x="1966" y="1715"/>
                </a:lnTo>
                <a:lnTo>
                  <a:pt x="1997" y="1734"/>
                </a:lnTo>
                <a:lnTo>
                  <a:pt x="2028" y="1753"/>
                </a:lnTo>
                <a:lnTo>
                  <a:pt x="2060" y="1772"/>
                </a:lnTo>
                <a:lnTo>
                  <a:pt x="2093" y="1791"/>
                </a:lnTo>
                <a:lnTo>
                  <a:pt x="2127" y="1813"/>
                </a:lnTo>
                <a:lnTo>
                  <a:pt x="2162" y="1832"/>
                </a:lnTo>
                <a:lnTo>
                  <a:pt x="2198" y="1853"/>
                </a:lnTo>
                <a:lnTo>
                  <a:pt x="2235" y="1872"/>
                </a:lnTo>
                <a:lnTo>
                  <a:pt x="2273" y="1893"/>
                </a:lnTo>
                <a:lnTo>
                  <a:pt x="2310" y="1914"/>
                </a:lnTo>
                <a:lnTo>
                  <a:pt x="2350" y="1935"/>
                </a:lnTo>
                <a:lnTo>
                  <a:pt x="2390" y="1958"/>
                </a:lnTo>
                <a:lnTo>
                  <a:pt x="2431" y="1980"/>
                </a:lnTo>
                <a:lnTo>
                  <a:pt x="2473" y="2001"/>
                </a:lnTo>
                <a:lnTo>
                  <a:pt x="2515" y="2024"/>
                </a:lnTo>
                <a:lnTo>
                  <a:pt x="2559" y="2047"/>
                </a:lnTo>
                <a:lnTo>
                  <a:pt x="2603" y="2068"/>
                </a:lnTo>
                <a:lnTo>
                  <a:pt x="2648" y="2091"/>
                </a:lnTo>
                <a:lnTo>
                  <a:pt x="2694" y="2116"/>
                </a:lnTo>
                <a:lnTo>
                  <a:pt x="2742" y="2139"/>
                </a:lnTo>
                <a:lnTo>
                  <a:pt x="2790" y="2162"/>
                </a:lnTo>
                <a:lnTo>
                  <a:pt x="2838" y="2187"/>
                </a:lnTo>
                <a:lnTo>
                  <a:pt x="2888" y="2210"/>
                </a:lnTo>
                <a:lnTo>
                  <a:pt x="2901" y="2216"/>
                </a:lnTo>
                <a:lnTo>
                  <a:pt x="2912" y="2223"/>
                </a:lnTo>
                <a:lnTo>
                  <a:pt x="2924" y="2229"/>
                </a:lnTo>
                <a:lnTo>
                  <a:pt x="2936" y="2235"/>
                </a:lnTo>
                <a:lnTo>
                  <a:pt x="2945" y="2241"/>
                </a:lnTo>
                <a:lnTo>
                  <a:pt x="2953" y="2246"/>
                </a:lnTo>
                <a:lnTo>
                  <a:pt x="2960" y="2250"/>
                </a:lnTo>
                <a:lnTo>
                  <a:pt x="2968" y="2256"/>
                </a:lnTo>
                <a:lnTo>
                  <a:pt x="2974" y="2262"/>
                </a:lnTo>
                <a:lnTo>
                  <a:pt x="2980" y="2268"/>
                </a:lnTo>
                <a:lnTo>
                  <a:pt x="2984" y="2273"/>
                </a:lnTo>
                <a:lnTo>
                  <a:pt x="2987" y="2279"/>
                </a:lnTo>
                <a:lnTo>
                  <a:pt x="2991" y="2285"/>
                </a:lnTo>
                <a:lnTo>
                  <a:pt x="2993" y="2291"/>
                </a:lnTo>
                <a:lnTo>
                  <a:pt x="2993" y="2296"/>
                </a:lnTo>
                <a:lnTo>
                  <a:pt x="2995" y="2302"/>
                </a:lnTo>
                <a:lnTo>
                  <a:pt x="2993" y="2308"/>
                </a:lnTo>
                <a:lnTo>
                  <a:pt x="2993" y="2314"/>
                </a:lnTo>
                <a:lnTo>
                  <a:pt x="2991" y="2319"/>
                </a:lnTo>
                <a:lnTo>
                  <a:pt x="2987" y="2325"/>
                </a:lnTo>
                <a:lnTo>
                  <a:pt x="2984" y="2331"/>
                </a:lnTo>
                <a:lnTo>
                  <a:pt x="2980" y="2337"/>
                </a:lnTo>
                <a:lnTo>
                  <a:pt x="2974" y="2342"/>
                </a:lnTo>
                <a:lnTo>
                  <a:pt x="2968" y="2346"/>
                </a:lnTo>
                <a:lnTo>
                  <a:pt x="2960" y="2352"/>
                </a:lnTo>
                <a:lnTo>
                  <a:pt x="2953" y="2356"/>
                </a:lnTo>
                <a:lnTo>
                  <a:pt x="2945" y="2360"/>
                </a:lnTo>
                <a:lnTo>
                  <a:pt x="2936" y="2365"/>
                </a:lnTo>
                <a:lnTo>
                  <a:pt x="2924" y="2369"/>
                </a:lnTo>
                <a:lnTo>
                  <a:pt x="2912" y="2373"/>
                </a:lnTo>
                <a:lnTo>
                  <a:pt x="2901" y="2377"/>
                </a:lnTo>
                <a:lnTo>
                  <a:pt x="2888" y="2381"/>
                </a:lnTo>
                <a:lnTo>
                  <a:pt x="2851" y="2390"/>
                </a:lnTo>
                <a:lnTo>
                  <a:pt x="2817" y="2398"/>
                </a:lnTo>
                <a:lnTo>
                  <a:pt x="2782" y="2406"/>
                </a:lnTo>
                <a:lnTo>
                  <a:pt x="2747" y="2413"/>
                </a:lnTo>
                <a:lnTo>
                  <a:pt x="2715" y="2421"/>
                </a:lnTo>
                <a:lnTo>
                  <a:pt x="2682" y="2429"/>
                </a:lnTo>
                <a:lnTo>
                  <a:pt x="2650" y="2435"/>
                </a:lnTo>
                <a:lnTo>
                  <a:pt x="2619" y="2442"/>
                </a:lnTo>
                <a:lnTo>
                  <a:pt x="2588" y="2448"/>
                </a:lnTo>
                <a:lnTo>
                  <a:pt x="2557" y="2454"/>
                </a:lnTo>
                <a:lnTo>
                  <a:pt x="2529" y="2459"/>
                </a:lnTo>
                <a:lnTo>
                  <a:pt x="2500" y="2465"/>
                </a:lnTo>
                <a:lnTo>
                  <a:pt x="2473" y="2471"/>
                </a:lnTo>
                <a:lnTo>
                  <a:pt x="2446" y="2477"/>
                </a:lnTo>
                <a:lnTo>
                  <a:pt x="2419" y="2481"/>
                </a:lnTo>
                <a:lnTo>
                  <a:pt x="2394" y="2484"/>
                </a:lnTo>
                <a:lnTo>
                  <a:pt x="2369" y="2488"/>
                </a:lnTo>
                <a:lnTo>
                  <a:pt x="2344" y="2492"/>
                </a:lnTo>
                <a:lnTo>
                  <a:pt x="2321" y="2496"/>
                </a:lnTo>
                <a:lnTo>
                  <a:pt x="2298" y="2500"/>
                </a:lnTo>
                <a:lnTo>
                  <a:pt x="2275" y="2504"/>
                </a:lnTo>
                <a:lnTo>
                  <a:pt x="2254" y="2506"/>
                </a:lnTo>
                <a:lnTo>
                  <a:pt x="2233" y="2507"/>
                </a:lnTo>
                <a:lnTo>
                  <a:pt x="2214" y="2511"/>
                </a:lnTo>
                <a:lnTo>
                  <a:pt x="2195" y="2513"/>
                </a:lnTo>
                <a:lnTo>
                  <a:pt x="2175" y="2513"/>
                </a:lnTo>
                <a:lnTo>
                  <a:pt x="2156" y="2515"/>
                </a:lnTo>
                <a:lnTo>
                  <a:pt x="2139" y="2517"/>
                </a:lnTo>
                <a:lnTo>
                  <a:pt x="2124" y="2517"/>
                </a:lnTo>
                <a:lnTo>
                  <a:pt x="2106" y="2519"/>
                </a:lnTo>
                <a:lnTo>
                  <a:pt x="2091" y="2519"/>
                </a:lnTo>
                <a:lnTo>
                  <a:pt x="2077" y="2519"/>
                </a:lnTo>
                <a:lnTo>
                  <a:pt x="2058" y="2519"/>
                </a:lnTo>
                <a:lnTo>
                  <a:pt x="2041" y="2517"/>
                </a:lnTo>
                <a:lnTo>
                  <a:pt x="2024" y="2515"/>
                </a:lnTo>
                <a:lnTo>
                  <a:pt x="2005" y="2511"/>
                </a:lnTo>
                <a:lnTo>
                  <a:pt x="1987" y="2507"/>
                </a:lnTo>
                <a:lnTo>
                  <a:pt x="1968" y="2502"/>
                </a:lnTo>
                <a:lnTo>
                  <a:pt x="1951" y="2496"/>
                </a:lnTo>
                <a:lnTo>
                  <a:pt x="1932" y="2490"/>
                </a:lnTo>
                <a:lnTo>
                  <a:pt x="1914" y="2483"/>
                </a:lnTo>
                <a:lnTo>
                  <a:pt x="1895" y="2473"/>
                </a:lnTo>
                <a:lnTo>
                  <a:pt x="1878" y="2463"/>
                </a:lnTo>
                <a:lnTo>
                  <a:pt x="1859" y="2454"/>
                </a:lnTo>
                <a:lnTo>
                  <a:pt x="1841" y="2440"/>
                </a:lnTo>
                <a:lnTo>
                  <a:pt x="1822" y="2429"/>
                </a:lnTo>
                <a:lnTo>
                  <a:pt x="1803" y="2415"/>
                </a:lnTo>
                <a:lnTo>
                  <a:pt x="1784" y="2400"/>
                </a:lnTo>
                <a:lnTo>
                  <a:pt x="1780" y="2396"/>
                </a:lnTo>
                <a:lnTo>
                  <a:pt x="1774" y="2392"/>
                </a:lnTo>
                <a:lnTo>
                  <a:pt x="1768" y="2387"/>
                </a:lnTo>
                <a:lnTo>
                  <a:pt x="1763" y="2381"/>
                </a:lnTo>
                <a:lnTo>
                  <a:pt x="1755" y="2375"/>
                </a:lnTo>
                <a:lnTo>
                  <a:pt x="1749" y="2367"/>
                </a:lnTo>
                <a:lnTo>
                  <a:pt x="1742" y="2360"/>
                </a:lnTo>
                <a:lnTo>
                  <a:pt x="1736" y="2352"/>
                </a:lnTo>
                <a:lnTo>
                  <a:pt x="1728" y="2344"/>
                </a:lnTo>
                <a:lnTo>
                  <a:pt x="1720" y="2337"/>
                </a:lnTo>
                <a:lnTo>
                  <a:pt x="1713" y="2327"/>
                </a:lnTo>
                <a:lnTo>
                  <a:pt x="1703" y="2317"/>
                </a:lnTo>
                <a:lnTo>
                  <a:pt x="1695" y="2306"/>
                </a:lnTo>
                <a:lnTo>
                  <a:pt x="1686" y="2296"/>
                </a:lnTo>
                <a:lnTo>
                  <a:pt x="1676" y="2285"/>
                </a:lnTo>
                <a:lnTo>
                  <a:pt x="1667" y="2273"/>
                </a:lnTo>
                <a:lnTo>
                  <a:pt x="1657" y="2262"/>
                </a:lnTo>
                <a:lnTo>
                  <a:pt x="1647" y="2248"/>
                </a:lnTo>
                <a:lnTo>
                  <a:pt x="1638" y="2235"/>
                </a:lnTo>
                <a:lnTo>
                  <a:pt x="1626" y="2221"/>
                </a:lnTo>
                <a:lnTo>
                  <a:pt x="1615" y="2208"/>
                </a:lnTo>
                <a:lnTo>
                  <a:pt x="1605" y="2193"/>
                </a:lnTo>
                <a:lnTo>
                  <a:pt x="1594" y="2177"/>
                </a:lnTo>
                <a:lnTo>
                  <a:pt x="1580" y="2162"/>
                </a:lnTo>
                <a:lnTo>
                  <a:pt x="1569" y="2145"/>
                </a:lnTo>
                <a:lnTo>
                  <a:pt x="1557" y="2129"/>
                </a:lnTo>
                <a:lnTo>
                  <a:pt x="1544" y="2112"/>
                </a:lnTo>
                <a:lnTo>
                  <a:pt x="1530" y="2095"/>
                </a:lnTo>
                <a:lnTo>
                  <a:pt x="1519" y="2076"/>
                </a:lnTo>
                <a:lnTo>
                  <a:pt x="1505" y="2056"/>
                </a:lnTo>
                <a:lnTo>
                  <a:pt x="1490" y="2037"/>
                </a:lnTo>
                <a:lnTo>
                  <a:pt x="1477" y="2018"/>
                </a:lnTo>
                <a:lnTo>
                  <a:pt x="1463" y="1999"/>
                </a:lnTo>
                <a:lnTo>
                  <a:pt x="1448" y="1978"/>
                </a:lnTo>
                <a:lnTo>
                  <a:pt x="1432" y="1957"/>
                </a:lnTo>
                <a:lnTo>
                  <a:pt x="1417" y="1935"/>
                </a:lnTo>
                <a:lnTo>
                  <a:pt x="1402" y="1912"/>
                </a:lnTo>
                <a:lnTo>
                  <a:pt x="1386" y="1889"/>
                </a:lnTo>
                <a:lnTo>
                  <a:pt x="1371" y="1866"/>
                </a:lnTo>
                <a:lnTo>
                  <a:pt x="1354" y="1843"/>
                </a:lnTo>
                <a:lnTo>
                  <a:pt x="1336" y="1818"/>
                </a:lnTo>
                <a:lnTo>
                  <a:pt x="1321" y="1793"/>
                </a:lnTo>
                <a:lnTo>
                  <a:pt x="1304" y="1768"/>
                </a:lnTo>
                <a:lnTo>
                  <a:pt x="1287" y="1743"/>
                </a:lnTo>
                <a:lnTo>
                  <a:pt x="1267" y="1717"/>
                </a:lnTo>
                <a:lnTo>
                  <a:pt x="1250" y="1690"/>
                </a:lnTo>
                <a:lnTo>
                  <a:pt x="1231" y="1663"/>
                </a:lnTo>
                <a:lnTo>
                  <a:pt x="1214" y="1636"/>
                </a:lnTo>
                <a:lnTo>
                  <a:pt x="1194" y="1607"/>
                </a:lnTo>
                <a:lnTo>
                  <a:pt x="1175" y="1578"/>
                </a:lnTo>
                <a:lnTo>
                  <a:pt x="1156" y="1550"/>
                </a:lnTo>
                <a:lnTo>
                  <a:pt x="1137" y="1519"/>
                </a:lnTo>
                <a:lnTo>
                  <a:pt x="1116" y="1488"/>
                </a:lnTo>
                <a:lnTo>
                  <a:pt x="1097" y="1457"/>
                </a:lnTo>
                <a:lnTo>
                  <a:pt x="1075" y="1427"/>
                </a:lnTo>
                <a:lnTo>
                  <a:pt x="1054" y="1394"/>
                </a:lnTo>
                <a:lnTo>
                  <a:pt x="1033" y="1363"/>
                </a:lnTo>
                <a:lnTo>
                  <a:pt x="1012" y="1329"/>
                </a:lnTo>
                <a:lnTo>
                  <a:pt x="991" y="1296"/>
                </a:lnTo>
                <a:lnTo>
                  <a:pt x="968" y="1262"/>
                </a:lnTo>
                <a:lnTo>
                  <a:pt x="947" y="1227"/>
                </a:lnTo>
                <a:lnTo>
                  <a:pt x="924" y="1193"/>
                </a:lnTo>
                <a:lnTo>
                  <a:pt x="901" y="1158"/>
                </a:lnTo>
                <a:lnTo>
                  <a:pt x="878" y="1122"/>
                </a:lnTo>
                <a:lnTo>
                  <a:pt x="851" y="1077"/>
                </a:lnTo>
                <a:lnTo>
                  <a:pt x="822" y="1035"/>
                </a:lnTo>
                <a:lnTo>
                  <a:pt x="795" y="993"/>
                </a:lnTo>
                <a:lnTo>
                  <a:pt x="766" y="951"/>
                </a:lnTo>
                <a:lnTo>
                  <a:pt x="739" y="910"/>
                </a:lnTo>
                <a:lnTo>
                  <a:pt x="713" y="870"/>
                </a:lnTo>
                <a:lnTo>
                  <a:pt x="686" y="832"/>
                </a:lnTo>
                <a:lnTo>
                  <a:pt x="659" y="793"/>
                </a:lnTo>
                <a:lnTo>
                  <a:pt x="632" y="755"/>
                </a:lnTo>
                <a:lnTo>
                  <a:pt x="605" y="718"/>
                </a:lnTo>
                <a:lnTo>
                  <a:pt x="578" y="682"/>
                </a:lnTo>
                <a:lnTo>
                  <a:pt x="553" y="647"/>
                </a:lnTo>
                <a:lnTo>
                  <a:pt x="526" y="611"/>
                </a:lnTo>
                <a:lnTo>
                  <a:pt x="501" y="578"/>
                </a:lnTo>
                <a:lnTo>
                  <a:pt x="475" y="544"/>
                </a:lnTo>
                <a:lnTo>
                  <a:pt x="450" y="513"/>
                </a:lnTo>
                <a:lnTo>
                  <a:pt x="427" y="482"/>
                </a:lnTo>
                <a:lnTo>
                  <a:pt x="402" y="455"/>
                </a:lnTo>
                <a:lnTo>
                  <a:pt x="379" y="429"/>
                </a:lnTo>
                <a:lnTo>
                  <a:pt x="354" y="402"/>
                </a:lnTo>
                <a:lnTo>
                  <a:pt x="331" y="377"/>
                </a:lnTo>
                <a:lnTo>
                  <a:pt x="306" y="354"/>
                </a:lnTo>
                <a:lnTo>
                  <a:pt x="281" y="331"/>
                </a:lnTo>
                <a:lnTo>
                  <a:pt x="258" y="310"/>
                </a:lnTo>
                <a:lnTo>
                  <a:pt x="233" y="288"/>
                </a:lnTo>
                <a:lnTo>
                  <a:pt x="210" y="269"/>
                </a:lnTo>
                <a:lnTo>
                  <a:pt x="185" y="250"/>
                </a:lnTo>
                <a:lnTo>
                  <a:pt x="162" y="233"/>
                </a:lnTo>
                <a:lnTo>
                  <a:pt x="139" y="215"/>
                </a:lnTo>
                <a:lnTo>
                  <a:pt x="114" y="200"/>
                </a:lnTo>
                <a:lnTo>
                  <a:pt x="91" y="185"/>
                </a:lnTo>
                <a:lnTo>
                  <a:pt x="68" y="171"/>
                </a:lnTo>
                <a:lnTo>
                  <a:pt x="60" y="169"/>
                </a:lnTo>
                <a:lnTo>
                  <a:pt x="52" y="167"/>
                </a:lnTo>
                <a:lnTo>
                  <a:pt x="45" y="166"/>
                </a:lnTo>
                <a:lnTo>
                  <a:pt x="39" y="162"/>
                </a:lnTo>
                <a:lnTo>
                  <a:pt x="33" y="158"/>
                </a:lnTo>
                <a:lnTo>
                  <a:pt x="27" y="152"/>
                </a:lnTo>
                <a:lnTo>
                  <a:pt x="22" y="148"/>
                </a:lnTo>
                <a:lnTo>
                  <a:pt x="18" y="142"/>
                </a:lnTo>
                <a:lnTo>
                  <a:pt x="14" y="137"/>
                </a:lnTo>
                <a:lnTo>
                  <a:pt x="10" y="129"/>
                </a:lnTo>
                <a:lnTo>
                  <a:pt x="6" y="123"/>
                </a:lnTo>
                <a:lnTo>
                  <a:pt x="4" y="116"/>
                </a:lnTo>
                <a:lnTo>
                  <a:pt x="2" y="106"/>
                </a:lnTo>
                <a:lnTo>
                  <a:pt x="0" y="98"/>
                </a:lnTo>
                <a:lnTo>
                  <a:pt x="0" y="89"/>
                </a:lnTo>
                <a:lnTo>
                  <a:pt x="0" y="79"/>
                </a:lnTo>
                <a:lnTo>
                  <a:pt x="0" y="70"/>
                </a:lnTo>
                <a:lnTo>
                  <a:pt x="2" y="60"/>
                </a:lnTo>
                <a:lnTo>
                  <a:pt x="4" y="52"/>
                </a:lnTo>
                <a:lnTo>
                  <a:pt x="8" y="45"/>
                </a:lnTo>
                <a:lnTo>
                  <a:pt x="12" y="37"/>
                </a:lnTo>
                <a:lnTo>
                  <a:pt x="16" y="31"/>
                </a:lnTo>
                <a:lnTo>
                  <a:pt x="22" y="25"/>
                </a:lnTo>
                <a:lnTo>
                  <a:pt x="29" y="20"/>
                </a:lnTo>
                <a:lnTo>
                  <a:pt x="37" y="16"/>
                </a:lnTo>
                <a:lnTo>
                  <a:pt x="45" y="12"/>
                </a:lnTo>
                <a:lnTo>
                  <a:pt x="54" y="8"/>
                </a:lnTo>
                <a:lnTo>
                  <a:pt x="64" y="6"/>
                </a:lnTo>
                <a:lnTo>
                  <a:pt x="75" y="2"/>
                </a:lnTo>
                <a:lnTo>
                  <a:pt x="87" y="2"/>
                </a:lnTo>
                <a:lnTo>
                  <a:pt x="100" y="0"/>
                </a:lnTo>
                <a:lnTo>
                  <a:pt x="11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ishing\Dropbox\meizhouhuayu\pics\35.1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75000" t="51146"/>
          <a:stretch>
            <a:fillRect/>
          </a:stretch>
        </p:blipFill>
        <p:spPr bwMode="auto">
          <a:xfrm>
            <a:off x="381000" y="4899660"/>
            <a:ext cx="2362200" cy="1653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40386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9624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Meishing\Dropbox\meizhouhuayu\課本故事圖檔\L5-4 (1)\504-p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4874610"/>
            <a:ext cx="2286000" cy="17166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TextBox 20"/>
          <p:cNvSpPr txBox="1"/>
          <p:nvPr/>
        </p:nvSpPr>
        <p:spPr>
          <a:xfrm>
            <a:off x="6553200" y="3886200"/>
            <a:ext cx="2286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5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425" t="50450" r="50270"/>
          <a:stretch>
            <a:fillRect/>
          </a:stretch>
        </p:blipFill>
        <p:spPr bwMode="auto">
          <a:xfrm>
            <a:off x="6400800" y="4792134"/>
            <a:ext cx="2438400" cy="1761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" descr="C:\Users\Meishing\Desktop\meizhou pics\35-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82500"/>
          <a:stretch>
            <a:fillRect/>
          </a:stretch>
        </p:blipFill>
        <p:spPr bwMode="auto">
          <a:xfrm>
            <a:off x="1219200" y="1524000"/>
            <a:ext cx="1600200" cy="1116701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457200" y="61722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77000" y="61722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C:\Users\Meishing\Dropbox\meizhouhuayu\課本故事圖檔\L2-3\Slide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1905000"/>
            <a:ext cx="2454275" cy="1840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35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14400"/>
            <a:ext cx="9144000" cy="283642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09600" y="28194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3733800"/>
            <a:ext cx="45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eishing\Dropbox\meizhouhuayu\pics\10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886200"/>
            <a:ext cx="1485220" cy="1123950"/>
          </a:xfrm>
          <a:prstGeom prst="rect">
            <a:avLst/>
          </a:prstGeom>
          <a:noFill/>
        </p:spPr>
      </p:pic>
      <p:pic>
        <p:nvPicPr>
          <p:cNvPr id="3075" name="Picture 3" descr="C:\Users\Meishing\Dropbox\meizhouhuayu\pics\grandma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b="12409"/>
          <a:stretch>
            <a:fillRect/>
          </a:stretch>
        </p:blipFill>
        <p:spPr bwMode="auto">
          <a:xfrm>
            <a:off x="3733800" y="838200"/>
            <a:ext cx="1412179" cy="11430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6.3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2971800"/>
            <a:ext cx="917651" cy="11640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828800" y="2819400"/>
            <a:ext cx="2362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3000" y="28194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2819400"/>
            <a:ext cx="457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81800" y="28194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9200" y="37338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81400" y="3733800"/>
            <a:ext cx="10668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6800" y="373380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62600" y="3733800"/>
            <a:ext cx="1600200" cy="0"/>
          </a:xfrm>
          <a:prstGeom prst="lin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2895600"/>
            <a:ext cx="7848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3810000"/>
            <a:ext cx="6629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6127139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3810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练习说：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altLang="zh-CN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69" name="Picture 1" descr="C:\Users\Meishing\Dropbox\meizhouhuayu\課本故事圖檔\L3-1 (1)\Slide7.JPG"/>
          <p:cNvPicPr>
            <a:picLocks noChangeAspect="1" noChangeArrowheads="1"/>
          </p:cNvPicPr>
          <p:nvPr/>
        </p:nvPicPr>
        <p:blipFill>
          <a:blip r:embed="rId4" cstate="print"/>
          <a:srcRect l="10000" r="18333"/>
          <a:stretch>
            <a:fillRect/>
          </a:stretch>
        </p:blipFill>
        <p:spPr bwMode="auto">
          <a:xfrm>
            <a:off x="609600" y="914400"/>
            <a:ext cx="1931276" cy="2021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352800" y="15240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Smith 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没去上学，肚子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饿了。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35052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老鼠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没叫猫起床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先走了。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2" name="Picture 2" descr="C:\Users\Meishing\Dropbox\meizhouhuayu\課本故事圖檔\L2-8 (1)\3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3200400"/>
            <a:ext cx="2268428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352800" y="5410200"/>
            <a:ext cx="518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中中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还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没想到，哥哥</a:t>
            </a:r>
            <a:r>
              <a:rPr lang="zh-CN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先猜出来了。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4" descr="C:\Users\Meishing\Dropbox\meizhouhuayu\課本故事圖檔\L2-4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" y="5178973"/>
            <a:ext cx="21336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05543874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60516" b="83832"/>
          <a:stretch>
            <a:fillRect/>
          </a:stretch>
        </p:blipFill>
        <p:spPr bwMode="auto">
          <a:xfrm>
            <a:off x="0" y="0"/>
            <a:ext cx="4724400" cy="914400"/>
          </a:xfrm>
          <a:prstGeom prst="rect">
            <a:avLst/>
          </a:prstGeom>
          <a:noFill/>
        </p:spPr>
      </p:pic>
      <p:pic>
        <p:nvPicPr>
          <p:cNvPr id="8194" name="Picture 2" descr="http://openclipart.org/image/300px/svg_to_png/17048/jean_victor_balin_red_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143000"/>
            <a:ext cx="657225" cy="11396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196" name="Picture 4" descr="http://openclipart.org/image/300px/svg_to_png/153859/Umbrella_Clos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2438400"/>
            <a:ext cx="624078" cy="1485899"/>
          </a:xfrm>
          <a:prstGeom prst="rect">
            <a:avLst/>
          </a:prstGeom>
          <a:noFill/>
        </p:spPr>
      </p:pic>
      <p:pic>
        <p:nvPicPr>
          <p:cNvPr id="8198" name="Picture 6" descr="http://openclipart.org/image/300px/svg_to_png/2581/Machovka_Knife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2819400"/>
            <a:ext cx="1562100" cy="7654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0" name="Picture 8" descr="http://openclipart.org/image/300px/svg_to_png/28820/j4p4n_Asian_Fan_with_a_map_-_189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2667000"/>
            <a:ext cx="1333500" cy="9956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2" name="Picture 10" descr="http://upload.wikimedia.org/wikipedia/commons/d/d7/Haribo_Matador_Mix_Ba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3886200"/>
            <a:ext cx="990600" cy="1293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6" name="Picture 14" descr="http://openclipart.org/image/300px/svg_to_png/6622/liftarn_Washing_machine_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5486400"/>
            <a:ext cx="1184275" cy="99873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8" name="Picture 16" descr="http://openclipart.org/image/300px/svg_to_png/183040/jiangyi_99_coffee_machin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334000"/>
            <a:ext cx="962025" cy="12602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0210" r="68795" b="58232"/>
          <a:stretch>
            <a:fillRect/>
          </a:stretch>
        </p:blipFill>
        <p:spPr bwMode="auto">
          <a:xfrm>
            <a:off x="0" y="1143000"/>
            <a:ext cx="3733800" cy="1219200"/>
          </a:xfrm>
          <a:prstGeom prst="rect">
            <a:avLst/>
          </a:prstGeom>
          <a:noFill/>
        </p:spPr>
      </p:pic>
      <p:pic>
        <p:nvPicPr>
          <p:cNvPr id="17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3116" t="20210" r="35679" b="58232"/>
          <a:stretch>
            <a:fillRect/>
          </a:stretch>
        </p:blipFill>
        <p:spPr bwMode="auto">
          <a:xfrm>
            <a:off x="0" y="2514600"/>
            <a:ext cx="3733800" cy="1219200"/>
          </a:xfrm>
          <a:prstGeom prst="rect">
            <a:avLst/>
          </a:prstGeom>
          <a:noFill/>
        </p:spPr>
      </p:pic>
      <p:pic>
        <p:nvPicPr>
          <p:cNvPr id="18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3116" t="48505" r="35679" b="31285"/>
          <a:stretch>
            <a:fillRect/>
          </a:stretch>
        </p:blipFill>
        <p:spPr bwMode="auto">
          <a:xfrm>
            <a:off x="0" y="3886200"/>
            <a:ext cx="3733800" cy="11430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8505" r="67521" b="27243"/>
          <a:stretch>
            <a:fillRect/>
          </a:stretch>
        </p:blipFill>
        <p:spPr bwMode="auto">
          <a:xfrm>
            <a:off x="0" y="5181600"/>
            <a:ext cx="38862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2239570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898" name="AutoShape 2" descr="http://upload.wikimedia.org/wikipedia/commons/b/bc/Donkey_clipart_01.svg"/>
          <p:cNvSpPr>
            <a:spLocks noChangeAspect="1" noChangeArrowheads="1"/>
          </p:cNvSpPr>
          <p:nvPr/>
        </p:nvSpPr>
        <p:spPr bwMode="auto">
          <a:xfrm>
            <a:off x="155575" y="-1790700"/>
            <a:ext cx="46672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0" name="AutoShape 4" descr="http://upload.wikimedia.org/wikipedia/commons/b/bc/Donkey_clipart_01.svg"/>
          <p:cNvSpPr>
            <a:spLocks noChangeAspect="1" noChangeArrowheads="1"/>
          </p:cNvSpPr>
          <p:nvPr/>
        </p:nvSpPr>
        <p:spPr bwMode="auto">
          <a:xfrm>
            <a:off x="155575" y="-1790700"/>
            <a:ext cx="46672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2" name="Picture 6" descr="File:Donkey clipart 01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1518653" cy="12192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04" name="Picture 8" descr="http://openclipart.org/image/300px/svg_to_png/26442/Anonymous_Architetto_--_Elefante_in_cors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971800"/>
            <a:ext cx="2514600" cy="1676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06" name="Picture 10" descr="http://openclipart.org/image/300px/svg_to_png/5176/biswajyotim_Le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5029200"/>
            <a:ext cx="1153160" cy="1235529"/>
          </a:xfrm>
          <a:prstGeom prst="rect">
            <a:avLst/>
          </a:prstGeom>
          <a:noFill/>
        </p:spPr>
      </p:pic>
      <p:sp>
        <p:nvSpPr>
          <p:cNvPr id="80908" name="AutoShape 12" descr="data:image/jpeg;base64,/9j/4AAQSkZJRgABAQAAAQABAAD/2wCEAAkGBxQTEhUUEBIUFBQUFhUUFxgXFxQWFxcXFBcYFxgUFBgaHCggGRolHBcYITEhJSorLi8uGB8zODMtNygtLisBCgoKDg0OGxAQGywkHyYsLCw3NzQ0LDc2LzMwNywtKywsLi00LCwsLCw0LCw3NCwsLCwsLDY3MiwuLCwsMi8sLP/AABEIAQIAxAMBIgACEQEDEQH/xAAbAAACAwEBAQAAAAAAAAAAAAAABQMEBgIBB//EAEwQAAIBAgUBBgIFCAUICwEAAAECAwARBAUSITFBBhMiUWFxMoEUQpGhsQcVI1JyksHwYoKTwtEWJDNUg8Ph8SVDREVTc6Oy0tPjF//EABkBAQADAQEAAAAAAAAAAAAAAAABAgMFBP/EAC0RAQACAQIDBwMEAwAAAAAAAAABAhEDIQQSMRMyQVGRsfAFoeEjgdHxImHB/9oADAMBAAIRAxEAPwD7jRRRQFFFFAUUUUBRRXJag9vReomkqNpqCxqo1VTM9c/SKC9qo1VR+kUfSKC9qr29UhPXazUFq9e1CsldhqDuiiigKKKKAooooCiiigKKKKAooooCiivCaDljUEkleyvS7FT2oO5sRVKXG0vxmNtWazPtHHG2lmN+dlY/gKDWPmHrURzH1rJ/nB2AKpIwIuCEc3B9hXInmPEE/wDZv/hQa384+tejMfWsooxB4w8/9m1SJDij/wBmn/cNBq0zD1q1FjayKwYkbnDTWHPht+Jow+bWPiVx/VJ/C9Bu4cRV2OSsjlWaJILowYAlT6Ecgg7g1oMLNegaqa7qCJqmFB7RRRQFFFFAUUUUBRRRQFFFFAVw5rs1BK1BUxMlIswxFqZY2WstmuI5oK2l5pBHH8R3J/VUcsfQfiQOtXsV2WSNGkkBsoJO1ybdB5k/jSPC4Z3BZWZbkjwki4FubepP2VNl2VKs8TzGwEiksx8t9yfagtQ9qREioJZwqKFAECiwUWHMlO8NjJHVWE2IswDDwwDZhcbXq1iTgj9a/sjt+Cml8GMRQoudgB8EnQAclaBgqSH/AK2f7IP8aq5n3kWn9Ji21XNkGHNgtr3/AHhU8Wbxj9Y+ytViLPoA5LFraFA/Rud7sWGw/ZoEMGMEjrG8uLQOdJ7wQqpHUFhwLX43rSx5LGeCp9iDSXthi4cRB3cVyxYE+B18NjfdlAPPFYT/ACcHRfuoFXZjMGjznGRA/opZpyB0ujmxHyvX17ATV8YwKRQ4xfEe87wgixsC3IJ+dfWcrk4oNTh2q2tLsK1MEoO6KKKAooooCiiigKKKKAoooNByxqniHqxK1LcXLQLMxmrH5vPzT/NJ+ax+YFnbSm5P83PpQb7s9llsLDt8SB/7T9J/epf2kzQYVlQQtKzC5AOmw6b6Tv6bVEM7xZAVCsSqAoCoCbAWFy97n7Ke5Bl/fRmSc63Z23IA2Wy22HmpoMtD2jZzZcGwPTVJYfaENO4IZm5ihX/au3+6FOczy6NIiQovdB5cuoqvhzQVvzXMR4VgJ9XkX+4ay+f55LhJe6lwsbMVDfo5nYAEkDVqhFjtxX0XDms/j8lE8ryML3Yr57R+D+7QYvD9r3Z1X6EAGYC/ena5te3d1vDlY8qV5l2eCRMVup8IBFrglgLi4I69RSzEZxjozcTlvRo4bH30oD99Bj83yVlzGduiuXH7l963uUyUnGMkxAmdkQTMLNpBsQIwoCgkkXA8zvVvKJuKDbYJqZxmkeAkpxC1BZorwGvaAooooCiiigKKKKArljXpqGRqCGd6S4+ar+LlrOZniKBRmmI6Dck2AG5JOwAHU1Y7NZOx1ySLYk6ADa4CnxXtx4hYg/qVHko1TNIRqEC67frO11jX3Jvb1ArbYfuoIhrdfAPE36zDd2+25J6XoKMWWelMMBiUihQG/iLlQBzdyfb6wqlFJJIgcWbUAysPh0sLgrY2Oxvf1qjNlb28TFVA/ZAHlfyoGGfZvGI7SOiDUD4mW1l33PANwKV/nmBU1nERAdLkWJ9G1WrIdocqwjyxSHFoskOsADVICHFjcRsGB9Qw+dK48DhVMDLinZ4O9ALwO6kS8jTsRbodV/O9axoatulZ9JRmH1HBdoISBdxv5FSD7b7imGGzFES7WtqdrqQw8TM/A3618x7OxYKCFYVxF9Oo3dSlyzFjYWsBc8U5wuUkRSPh3WWQmR17s8lie7U2PQaQT6Gq207170TCct3mYD92osbsW+Sq394rSXG5ZfpVVUlhaJP9KznT4tjpUBnkJHA2HzZRtemEGaAStDKRqCrJpG7KjFlBb0JW1+djtVAkwmFMUwIUEP4Tc6RflTex8iP61Lp17ud106FJ1qL3FjyAbDg326C1bPGYQODoILCxX9oeJT7XApNn2C72MOg8QAdfUEXKn3H328qCbLp6fYaWsRleL4rTYLEUGgRqkFUoJatKaDuiiigKKKKAoorw0HLmqmIkqaVqW4yWgoY+esrmeIJNhuTsAOST0FNMzxPNLshlDTMQmplHhY/Cl7jUfNvIf8bAyyfLnEUaAWd376W/CqBZFPr8LW9D6GtQBGisZNJGk62e1tNtwegW3SlUuNSCNndtKruzHcn1PmSa+Ydre2DSkXt3YN1h33t9abzv5A7e4vXq4bhba87bR5q2thpT2xjwWHXDYAtJHFqVZpzcKpYlUQbFlUHSCegHNY3Nu1LzPZ3ebVsveHQlzxpQbX6cb3qrkGdxjdMIMXiybxs7f5vEth4jH+uHB56WIYX3tw9ktRE2LOol3ICeBFLNrKi3isCSQNutq6VbaOhblpXfz2+R82UnMkS9obhLvZBIFYRqCwVrEsurk2DelwPOncmPwZKdz+dZAX8X6KH4NJ+CyjxatPpa9PMJhYo/9HGi+wF/meTWiysrrHFw0dt/OVAfuJqmtxt4mPD5+yYq+bZrnUF41wq41CzWY4pIgtjYLp0b+fNR4DtIbtILXB3dGKNdrkMAD6HravoWJZRe1rXt57UoxuR4aYHvIV3IJK+A3F7ElbXO558600eM5q/5RmPnzqiar2QflFkUqJf04A31ALKoJB2P1gQFO9q2OQYiAjE4nCkzy4htbhyiv4UCxwHYaY13te/xMdya+etgXwasrwLjMLIRKyWC4mIlQA0Ui2uQv1dj0B5rO5Z2iMct4WKNqJUk3IUk2hm+qTa19ufLes78LpcRmdKMT9p/j51ItMdX2ubVEsOqUNIWAsFt3jG7MsagEqlgdt9IW5Jsbj4tCGA/WNgeQG8R1eViWHsBSjIc8jxBMmkfSI1MbAG/hvcmK5tpYgb7Xst+BadcUTdZtIkl1OkY5UIBw/DSC9zbbxdQLnkXpaluW0btVDMMmlSQvGmpG8R0kGxPJA5IPPHnVjAYgjYggjkEEEe4NM8txupLHlfw6j3B/naqWbJuJF9m/gf4fZVQ7wk1M4mrNZfPT3DPQMAa9rhDXdAUUUUBXLmuqikNBWxD0jzCammLes1mk3NAskTvZFjvYEi5/VW+5/nqRVHEZ6fpnd4P6MI1mEMse4mICAmZbGwUDzBvY771FmxaGIYg/WLIh38B4aVz9VAoc6umn2umlxDph9TBWxWI1r3ixCORogWZSQBqFo9OxuRfe9r1fT051LxWPFEzhx2w7SGRv0bApGxCra+tgN5CLWKjcD7etYzL8M+Je0bHSQRKSAR/gR5cEEel6cR4SM4N53GqWaQQYVVYqUKG7zHSdvntsvnTvKstKIiIAS5N2P1j9Zj6f4V2NTVrpx2OntjrPzx9meM7yly7DJCoSFbcdLlj6+dPZe9KECPZwL6iFsb7EXIN+nzpPmWcJhfDFvJa7E7EX3u3VeAQvkTcDY1m589mJv3hHsAPLqd/qjk9K8nJzYmNsLZbSEd2rd/AzXKkMDsoF9W6nqD7cVbwWPw7SpphZWMgsdRsLnba9ufa3raxw2D7SSod21A7dAeCNiBba5O4I2HlWuyHup5YpI7Dx+JeNwCwFujDbi4IBO16XiaxM2+wsxY7CWUiB7dRqbYaRbfVvvfb7+lU1xA1XA2vcA77X2B86TmSxIHQkD5G1WcOpJBF+PW3X+fsq20B/NjDIpuPETcn35rL9oOz2sNJDZJiLHykA+qx6E+Y54O1aLB3ACgFmJsByTvTZ+zx0M0raWsdKi3PTUTt8vvqlNSNLeNiYy+W9ns3aOQCM2MbAanFuLgo+11XnbrYHkCthnU6TfR8Z/nE+hoxFho30qJ7nxvbqNxcm1h5E0ox+Ciw+LglxQWTDs2iYAtpR38KzXFgSu1zuLcXqXBIIp58G764yxCsjbhl8SsrL8L2sduCteni+XiNPtK9Yj1jx9EV22bzKZhIrSoGRxctG3N18LoQDa4sdxe/nvU+IlHuCLj2P82+VZrKcJHBH3SFtJLFmZtTlnNy7E8tff5CmyaimhhZwNQFwd+oFuhtt6gedcdotYF7G1aLByVjcDPvWnwElA/iNTVUgarS0HtFFFAGoJTUxqvNQK8c1ZPN5Oa0+YGszJCJJkQ8M4B6bX3+6gW5pmGpYVtYKmw+ZtfzNgDf1rA9q8cGdhc3UKi+V23ck8jYji/FaXO5gJ5FXhCIx7IAv8KwWbSOxH6PXqMjgANdhe25XcgWPtXT+l0zqTbyj3U1J2W+zkJ1M7FW0eBCLW38ja5sPPzrYYfF6YJJX30qUUbDZRfTa+92ZAdj61l8pAWFLC17t99vwApvPITgJADwxJH7LxMT8W+39E8HcVFp5958Z+fYjYoyyL6RiFjllEYkY3kbzIJ4uNydhv1ph2j7Fz4UFo7zxD6yjxqL76k3NvUX9bVlJHN+RatL2f7fzYaySgzwja1/0iD+gx5Ho32ip1efvV8PmxGGfD76udtv+FabsBjWXGRjpISrC/krMp9wR95rQ4rJ8FmSGbCOI5frFRY3PSaI239RYnzNKuzPZ6fDY6ETrtqazrujeBuD0PobGqTrVtExjE4nYwmnw1pGHS+of1hf+Nqa5VgnmbTEPc9Fv1J+XHNXcPkDTPqclIgBvYam9FFhYetvtq3mvaGLCr3OFClxt/RU+bH6zfyfKse0mYxHVODRTBgEux1ykf1m89I+qvr+NYvPs9kmfUzWAN1VeF9fU+tLZsczktIxZjyT/O1VMVL7/dVqV8Z6ifM8d3ylGACnYjn5n8azWXYh0PjkRdJ1BFt8Ud7AogsPLfjUaZ6qV4yPTOxEJYEh2b9JbcAkbbD5+ddLgoiJmnhLO/m3UsocBjIwSwNg2kedyw8X32pnmWcPJFh1gVmbQbyJdiVViABp9d7+tY/DYhe6Qul9OwGksVIJXYWJHvX0D8nmILI7KWUq4FjcXD6QAR7gn7a4d68tpr5NlDK4p/8AVcRYddFh77mtTlOIDAEcGm5MjbE7HY+xrN5JD3bSp+rNKPkGqo1+FaryGlmENMo6CSiiig8NVp6smq8woEmYVkM2kK3ZTZhcg2Btt5EEH51ssetZ1SBOhf4Q2+19rHp1oPmGbYiX6XOCqhO+msQxLfG1trW++qHZfAxzPiVmQOFweIkW99nTRpYeu5rSZ7g7Ymb/AMxz+8dX8axOYYdgy6Yl5dFupIYqd28RsSPTYeVdT6dHNF65xmIZ32a7srlonSxRn0pHbTq+tqvx7V7A4jmmwzKdDnSFJtva2k381YjqeLb2pJgN4U9NSmxBFwxPI2OxFeSR1lXTnG8+C2SrNsC0MhR9+SrdGUG1/ccEdDcUsYmtwcwSVO7xSBv6W/NrAm26tsBqHS+1Vj2bgYkxz7XOxMbG1zbqp4tyOtaxq467T7owR5M8kcgeNmRhwymx9j5j04r7BkGfSS4djL3cbcJI19Df0mW4tvbqAelqyWEyrDQbu3eHyuCOf1V9L8m3FcZjmDSgKdlW1hxe3U+v4VhqfqJjY97S9q2b9Fh3Gmw1utwSeqoei+vX8cj3tSJYHddQ8veu2wvBFypP8g+tK1isYgcQsTU2HTVKikXDOoI3AN2AtccfK1XMvy131aFLaRqNugvb+PFVpYdyCONiD/Gpr1wNX+YoumET+1n/APupAcvh+l45ZIowY8A7xg+LRIoQhkLEnVvfmlxhAFyKQY7VJM1o1dQQgIAZgygJYWNxdhsD8ua9PCaNpv3p6f8AYVtOy3hcU/dAqNTEk+IkXuxuSbGt9+SvGuDKZFHxLspLC2hzc3A3uKx8GDJQbGMney/Vub2s9z9ta7skVgwmJd21NdQl7AswFuAOB3nltzXN1pzqWmPOV46PoD9pE42ApTlQu8pvf9PNuOtnIv8AdWUw8sz/AAxxj1MjH7hH/Gtb2ewXdRqtyx3LMfrMx1MfS5J2rJLS4QUxjqlhVq8goO6KKKAqCUVPUcgoE+NSsrm8WxrZYpKzmZw80GUzvLijre3ijjO242ULt8gKwnaXLwHYnbVpYC256Nbptbr+sK33aTGOILgoDhgGuwLAwg2dbCxBUEEWJ4pBKfpWFE6xFWTUQGBsy2sWS4BZbWYGw44r2cDq9nrRnpOytozDL9nJAdcYVgvxJqN7lR4t7AXsQbdNNaLDZYNnxAdITcagBe+k6SoO5GoAX435pb+a1OF+kYct3+EbVKrNdWgY7Mg6BeCPLV5itHFm6S4cNZnZxbc7Lb9Y8sw28uhvvXp1811JiseP9/yrXoXnL8J/rEnt3Z39jbjnmvGwEQK90xfwjUSCPF10ggbV5Hh96YJBYVnMf7SXypYkHYioWApti8PvcDZvSw9RUDwfdVMylRWMVfwOHuGFul+vQ8/86sR4amOEwtlJItfb/E0keZZje5UoVujsCxX/AEgsCPDfba5tS7NMQZZHlYW1HYeQGyqPlaruJsOaTvjNLhtIcKb6TcA/MfbU104ieaDKpnkMkI1Oh02upHiVj9VQwuCSbC3O9ZnKsGHIHiV28J1eIFutrC4ufPjzrT4kfnPGRYSEskEd5ZyxXw6PjN+G0g6QbDxPuLCruXYWLvZpYtX0eInu2kJZ7AH6x3tY3sd916ivbp6vY6U2t3sfiFJjMuMTBELLIAABsSDpHT4rWB+dbXshl1kRbeFwz+Y06iOvPhVPurOZdi1xGpUWSN1cRESIUYFhcPY9NN29hX0XBEKqgCwCKoHkq8D5nf7K4bUgfBCOd1AsNV19m3A+V7fKtBl8dU8cQ0wtyFAP2kgfYfv9Ka4JKBlh1q2tQwipxQFFFFAVywrqvDQVJ0pNj4afyLS/FRUGViRFdhIBpdWS9r2J428jx86yGHLw4wR65pO9k0pGsY+jJhwm0isBZSCLHfzFuDW5zHC3vtVDLkZSwAJCjVb06+3nv19zQYTtNkBieyKoR21Ixt4SN+7bUdNha4uPntWXy/GNh5LNqkEhu67ki/BBO5bnfje3t91xGAjnjKsNSOP5I8iD9hFfN+0vZd4TpawRrqs1jw31ZObGw4HIvbk12uG168RTstTve/5ZWricwsYDS6h0IZTwR+B8j6U9lw4VQhG/xN6G2y/IH7SfKsJk+T4yJTNgdLiMgPFqBZ7WbXo8rkgDnbbzp9lna2KXbEXw8hJB7zZSwtqAY9d+DXn19C+cV3x1x19FomDBYuhG34eor383Ei6bgEXPFi1yAR14P2UxjhDC6kEeYII+0VdhitG37cf4SVlecRMpK8Lghtq6X2G/yv8AzxUk0qggH29BXuKntcCsrm2fwx3DSAt+qnjb2sOPnar0pN42QdZ7HqQSLytkcD7Ef+6fUDzrCZvmliY4jdr6XcbiO/IU8GS1/b34bYXEY/HlocJEYksUkdtvD1EjkWTpsLtUWTdm21mOFVZrhWUNdFK8vfqtxfV6267+zhtHkj9WY2+bq2nyVuzuTOWVFGsarDkBVYHVc/EoIvcD23rVY9YwBggr92yshkRgHEqmNgEXlm1SISeAWA87a/Jez6YdTpALNux3+SrffSP+dQYnJY2nDqniiWW5G2nvtLPawv3jAAEjcKT1Zb+DjeK7a2K92PmVq1wgyLKFRGd3d/qh2Pjk4DuSLAbKFFhwP6d6a/S7At934CqWN1qlymkfE3wgKF2VAL9PIf0a5wt3tXiXX8vjJNzyTc+5rQ4RKX4GGnMCUFiMVJXKiuqAooooCiiig5YVXlSrVRutAlxkFIcQjIwdDZh/JB9DWunjpPjsPQZ7Ls1dJCCurUSdI2Dfs9FYDg8G1jbZhqYTFPG3wsm4dWFtO1yJFPw7b7+9ZHHwFTqUkEbgipw8WMBjlbTJJC0chW8bNyroejoytewvazcHgKS9llmjTF5VKwVxqRXDxm1yPAWAIBtsG2I3vY1js47PMkhM8bppJYBxs93v6hiSxJsfOvqmDzeWCJV7gNEihEaFSAFQWVe6O4sANlLewr3/ACuicFToYcFSPuZTx866Gl9Q1KbXjm9/VSaRL4eMjeNbxOVZjcFWePYXB2U25/8AbTrB5RiHU/8ASjRDUQFeVr2GwY+9bvNsbl4GqTDLvfeNWUCwuSxUhVHqxApbFneW93G8ccjCZ+7jUDxM2+3j2A2PiJt616L/AFDStHSYn9p91eSYfP58ndnAllaVQ1mLSSMGs53AvwVt9tWcB2b+KMKWe4OlVNyVupUWBP1r9Phr6JlGYZdNqZcP4o3aN1kvdXXkEBipHqLitFhu0EMYtHHGg8lAUfdSfqdIjFK+v4Oz82ayXsdiWj0Su0ELHW8YILMx2JsOAQB8V9+lans7hsNodcHpKxyPFJa+oSxmzK5O+ofx22ryPtYr/wCiQy/sC6/vk6b+l7+lU8JgNUuIkb9F3xRpo0L6WZF0Am+xNhvYLf6wbaudrcRfV73TyaRWIXcViwx0RMNzpMm1gSbaUvszX2vuBvyQVqWONUui8KASd92Yk2N/L4jfclgTUU0qILC1l4429fU1QxeO0Q6/ryHUAepf4QfZQL/smsEqWbT97JoHwqQW9W5A+XP2eVMcvw1Lcrw/nuTuT5k7kn51p8HDQWcLFTCNajhSrAFB6KKKKAooooCiiigK8Ne0UEUi1QxUVMyKrTJQZXMsPWVxV45FkXlTf3HBHzBI+dbvHxVlM2g5oLeFzkHdTsflf3H+PFWocKmLkCMkTWRmOtQTsyDwnlT4jxVDsdlME0cyyqdayBgysVYB0AA22Iuh5HU00xmATAj6RC8rafCysVI0t1FlB5C0EWL/ACcQS/WmisbjRM4P26m+ys7/APzrDBSolm8Ls9vCzd4CQW16Pj2+Im/rTrD/AJQoz1pllmJEoLKRcs7EDkamJsR0NiKBHlf5PoVG0kwDeIjUguW5LWS5b1vTjD9kIVYKsalt2vLeQWUgXUMxsfEPKn+GWuM5x64ZVmk+Fbo3oHtv+8qj50F5MDGBYKB7Xv8AbzWQxGY6FCk7qNJ9xsfvBqLFflOw4+AFvYGoMnyuLGxnEvNOveyStoXulVRrbYXQn7TQIc97QqiMzHwi1/mQP41cjxwn7sqiqqi9wqgsWAN7gcWtb3NWe0mXYTCLGVj1GRyCZGL3AF+GNh0OwHAqvliqWJTgm46870Gjy2LitDhUpVlyU8gWgnQV3Xgr2gKKKKAooooCiiigKKKKAqKQVLXLCgVYyOs1mkHNa/EJSPMIKDM5Fie5lccB1H2odh9jNTqTNAQQ1iCLEHcEHoR1FIcywxBuNiPS+x2O3U2J287VYPZiVgGixMLAgEEh1BB67BqBlDgwyq64IaWUFSIojcEXGy3I286gfCxAm+DUEbH/ADf586PX764/yrOFRcO+7xKEOm5B0jYqbDa1q9yvP1xBkZiFIKjxEC9wd9z6UB3cZ2+jf+k3/wAaifAwXBOCQm+xOHubnbY6OafYbFx/+In7y/41bxOYRCMt3qeEo5s63sjKxt8gaDLnK4ufoA4vc4Y8fuV3DmKRrojVUUcKoCgewG1OcV22w9iAdVwRWRh7I42YCRHgCSeNdTtfS24uFQgGx4BNAh/KTjGlEOgE6C52BNtVhvb2p72MUmCMsDcje+x22/hWO/KFBiMvkiWZ0JkR2BjLEWUgWNwDffy619H7OYYiKO/OhSfcgEn7aDS4FKbwil+ESmUYoJaKKKAooooCiiigKKKKAooooCvDXtFBBKtLsVDTZhVeWOgyuOwl6z2ZTTQLeJWdb/CoJIvzYDp1+3zrez4els+C9KDK5LnYfWcUMVHbSF0CQeeq4uPTemwzjDdJ8YPdGP4g1NLl3pUDZZ6UHQzzD/65iR7xf/nXozqA8Y/ED/ZW/wB1UP5s9K9/NnpQTjNIj/3jN+4R/u6iftHoOlZGmHR9Judgdxbpe3HSvUy30q1Dl/pQYvtblMmZ4rBkqyxQ62kYgr1QhQCNybV9BwOGsAANhtXeHwlMYIaCXDpVxBUca1KKD2iiigKKKKAooooCiiigKKKKAooooCuCtd0UFd46heCrtq8K0C1sNXBwtM9FGigV/RKPolM+7o7ugXDC12uHq/or0JQVkhqZUqQLXtqDwCuqKKAooooCiiigKKKKAooooCiiigKKKKAooooCiiigKKKKAooooCiiigKKKKAooooCiiigKKKKAooooP/Z"/>
          <p:cNvSpPr>
            <a:spLocks noChangeAspect="1" noChangeArrowheads="1"/>
          </p:cNvSpPr>
          <p:nvPr/>
        </p:nvSpPr>
        <p:spPr bwMode="auto">
          <a:xfrm>
            <a:off x="155575" y="-1790700"/>
            <a:ext cx="2847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10" name="Picture 14" descr="File:Orologio inkscapeforum.it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105400"/>
            <a:ext cx="914400" cy="120315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0912" name="Picture 16" descr="http://openclipart.org/image/300px/svg_to_png/15048/nicubunu_Peop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1371600"/>
            <a:ext cx="1181100" cy="1181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916" name="Picture 20" descr="黑, 绿色, 食品, 水果, 图, 植物, 白, 卡通, 免费, 蔬菜, 胡椒, 绘制, 漫画, 吃, 艺术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1371600"/>
            <a:ext cx="1437171" cy="1143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66869" t="20210" b="58232"/>
          <a:stretch>
            <a:fillRect/>
          </a:stretch>
        </p:blipFill>
        <p:spPr bwMode="auto">
          <a:xfrm>
            <a:off x="0" y="1295400"/>
            <a:ext cx="3964248" cy="1219200"/>
          </a:xfrm>
          <a:prstGeom prst="rect">
            <a:avLst/>
          </a:prstGeom>
          <a:noFill/>
        </p:spPr>
      </p:pic>
      <p:pic>
        <p:nvPicPr>
          <p:cNvPr id="17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66869" t="75452" r="652" b="2991"/>
          <a:stretch>
            <a:fillRect/>
          </a:stretch>
        </p:blipFill>
        <p:spPr bwMode="auto">
          <a:xfrm>
            <a:off x="0" y="3200400"/>
            <a:ext cx="3886200" cy="1219200"/>
          </a:xfrm>
          <a:prstGeom prst="rect">
            <a:avLst/>
          </a:prstGeom>
          <a:noFill/>
        </p:spPr>
      </p:pic>
      <p:pic>
        <p:nvPicPr>
          <p:cNvPr id="18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33116" t="75452" r="33131" b="2991"/>
          <a:stretch>
            <a:fillRect/>
          </a:stretch>
        </p:blipFill>
        <p:spPr bwMode="auto">
          <a:xfrm>
            <a:off x="0" y="4953000"/>
            <a:ext cx="4038600" cy="1219200"/>
          </a:xfrm>
          <a:prstGeom prst="rect">
            <a:avLst/>
          </a:prstGeom>
          <a:noFill/>
        </p:spPr>
      </p:pic>
      <p:pic>
        <p:nvPicPr>
          <p:cNvPr id="19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r="60516" b="83832"/>
          <a:stretch>
            <a:fillRect/>
          </a:stretch>
        </p:blipFill>
        <p:spPr bwMode="auto">
          <a:xfrm>
            <a:off x="0" y="0"/>
            <a:ext cx="472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3651120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openclipart.org/image/300px/svg_to_png/130009/cooki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971800"/>
            <a:ext cx="876300" cy="8763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8852" name="Picture 4" descr="http://pixabay.com/static/uploads/photo/2012/02/23/09/08/cold-15900_64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248400" y="2590800"/>
            <a:ext cx="2631130" cy="1752600"/>
          </a:xfrm>
          <a:prstGeom prst="rect">
            <a:avLst/>
          </a:prstGeom>
          <a:noFill/>
        </p:spPr>
      </p:pic>
      <p:sp>
        <p:nvSpPr>
          <p:cNvPr id="78854" name="AutoShape 6" descr="data:image/jpeg;base64,/9j/4AAQSkZJRgABAQAAAQABAAD/2wCEAAkGBxQREhUUEhQUFBQXFxQVFhQYFhUUFhcWFRYYFxgaGBcYHCgiHRomHhUUITEiJSkrLi8uFx8zODMtNygtLisBCgoKDg0OGxAQGywmICQsLCwsLC0sLCwsLDQsLCwsLCw1LCwsLCwsLCwsLCwsLCwsLCwsLCwsLCwsLCwsLCwsLP/AABEIAL4A8AMBEQACEQEDEQH/xAAcAAEAAQUBAQAAAAAAAAAAAAAABwEDBAUGAgj/xABAEAACAQIDBQYCCQIFAwUAAAABAgADEQQhMQUGEkFREyJhcYGRBzIUI0JSYnKhsdHB8DNDY+HxRFOCFSQlkrL/xAAaAQEAAgMBAAAAAAAAAAAAAAAAAwQBAgUG/8QANREAAgIBAwIDBwMDBAMBAAAAAAECAxEEEjEhQQVRYRMicYGRofCx0eEGMkJScsHxM2LiI//aAAwDAQACEQMRAD8AnGAIAgCAIAgCAIAgCAIAgCAIAgCAIAgFCwEAAwCsAQBAEAQBAEAQBAEAQBAEAQBAEAQBAEAQBAEAQBAEAQBAPNR7C5gHDba2w1SpZGIVTqDa5/icLxDXyU9lTxjl/wDB2dFoouG+xc8IYPblVNTxDxyPvIqvGZx6WRz8Oj/PoZt8Ng/7Hj7m9wm8aN8wK+envOpT4jp7eJYfk+hzrNJbXys/A29HFq4uCDLxWL4MAQBAEAQBAEAQBAEAQBAEAQBAEAQBAEAQBAEAQBAEA5Pe3bioRRVgHYdbECVdbO2ulzri32yl0XqWtHCuy1RnJL0zycugnkWelZfSRs0ZfSaM0ZfokrmCR5ZSWnWXUf8Ajk16dvoV7aa7P7kbPDbWqLrZh7Gdajx58Wx+a/b+ShZoP9D+ptcPtxD83dPj/M7NGuov/sks+XDKVlFkP7kbOnXVtDLZEXIAgCAIAgCAIAgCAIAgCAIAgCAIAgCAIAgCAafeXbSYWizsdBkOZPICSU1StmoRI7LFXFyZBO0ca1eo1Sobsxv4DoB4CepqrVUVGPY8/ZN2ScpFzCbVq0/lYkdDmJz9X4Po9V1nBZ810f2Lum8U1Wn6Qn08n1RI+6GBfFUu1rL2an5LHNx1sRkPe88hqv6fpqt2xsbXwWV8+Psejo8Yttr3OCT+PT6fyesSipVanxAleVxexzFxPO63RWaeTynt7PHR/PjJ1KNTC5dGs90e0nPZMy8okbNGGEchHhKrJ8pI8tPadHT+I6inpGWV5PqRT01U+V9DOw28Dr8wuOo19p2qPG4y6Wxx6rr+fcp2eHS/wefibjB7cpvlex6HIzr1aiq3+ySZRspnX/csGySoDoZMRnuAIAgCAIAgCAIAgCAIAgCAIAgCAIBaxNYIpJytAIN303hOMrd0/VISE8Tzb+J6LRab2MMvl8/scPVX+1lhcL8yc9LpVN1ujsX6ZiVpm/AO/UP4By9ch6yvqr/Y1uXfsT6en2s9vbuTkqAAAAAAAADQAaATzDeerO/wQ38Rqn/yDkZELTFxkQQJ6HQRT06T4eTiax4vyu2DX4HeavSyLCoOj5n3Gc5us/prQ6nqo7H5x6fbgtUeMaqro3uXr+50uzt8aL5VAaR8e8vuP6ieT1v9I6urrS1NfR/R9PudmjxyizpYtr+q+pv6WISoOJGVh1BB/aeZtotoltti4vyawdeuyFizBpr0PLzCJkWHkiJEWKgkkejyjfGS5Q2jUp/Kx8jmJ06PEb6+mcr1K1mgps7Y+BvNlb0FmVHXMkAEZi/lynY03iMLpKLTT+pzNR4dKqLkmmvodWDOic8rAEAQBAEAQBAEAQC3UqhdTAKpVB0MA9wBAEAoTaARh8Td5/8ApqRzP+IRyH3fM/t5zqeH6bc/aS4XBz9bfhezj8yNp2jlCAS58Ktk9lhmrEd6scvyJcL7ksfbpOF4lbus2LhfqdfQV7Ybn3O1tOcXiAd5cb2+Kr1Bo1RuE9VXug+oAPrPUaeGyqMfQ8/dPfZKXqayTERSYMnuhXameJGKnqDaRXU13R22RTXk1k3rsnW90G0/Q3mC3urJlUC1B/8AVvcZfpPN6v8ApTSW9aW4P6r6P/hnY0/jl9fSaUl9H+fI3uE3loVNW7M9Gy/XSeZ1X9Oa3T9Yx3r/ANf25O7p/GdLb0b2v1/fg2JYEXBuOoznG2uLw1hnXi01lFl5uiRHRbpbLue1b/x8us9J4bpfZw9pLl/ZfycPxHU75ezjwv1/g7ETqHMEAQBAEAQBAEAQCzisQKalmIAAvc5CAfPXxB3zfG1itJ2FBclAJHGfvH2ylyqvasvkrznngwti79Y3DWC1TUUfZqXce97/AKzMqoswptEg7B+L9NrDE02pH7w76fyPaQyoa4JFau5IGyd4sPiVvSqo4/CwNvMcvWQuLXJImnwbVXB0MwZOa333jXB0SRYu1wi9T/AljTUO6e3t3Ib7lVHPfsQdWqs7FmJLMSSTqSZ6SKUVhcHCbbeWeJkwX8HhmrVEpp8zsqDzY29ucxKSjFyfYzGLk1Fdz6KwWFWlTSmnyooUeQFp5WcnKTk+56KMVFJI129e0Po+ErVL2IQhfzN3V/UyXTV+0tjEjvnsrcj5/E9OefEwZEApMGRAKTBkvYXG1KX+G5XwBy9tJV1Ojo1KxbBP9fryWKNVdQ81ya/T6Ha7lVauOqFXUcC2LOLjXRbdTPM6zwDTUzU4Sf8AtfX78/qd/S+Nai2LjJL4rp9iXcPRCKAJKRF2AIAgCAIAgCAIBRmsLwCGfi1vnxE4Si2X+aw//A/r6DrLFNf+TIbJ9kRVLRCUgCAXKFZkYMjMjDRlJU+4hrIOv2N8SsbQsGZay9Hyb0Yf1BkMqIvgkVjRi7b3oONq9pU7vJV1CjznR0kq6obe/co6mNlkt3Yxla+kvJ54KTTXJWZB3Hwm2Z2uKaqRdaK3B5cb3A9bBpQ8Rs217fMuaGG6e7yJitOEdcjf4xbS4Uo4cH5y1RvJMlHqST/4zq+GV5cp+XQ52vn0UPmRdOwcwpMGRAKTAEGSkwC5hcO1V1RBdmIAHif6TWc1FOT4RtGLk8InzdDYK4OgqDM6s3VjqZ5y612zcmdyqtVx2o30iJBAEAQBAEAQBAEA4D4m75DB0uzpEds4PD+Ec2P9PHyMlqr3P0NJz2ogR2JJJzJzJOZJPUy9gqlaVIsbKLnPIeE1lJRWWZSb4KKl7+Ey3gYKAXhvAPfYma71wZwzwRabmpSAekqFdCRNoyceGYlFS5Om3b3oo0CBicHSxC/euwqD0JKn2HnE7bZcSwYhVWuY5Jf3Y352bVUJSdMOf+24FHPwPyk+soWQsbzLqW4SglhdDsg15CSEIfEypUbHv2ilQAop30KAaj1JnoNAoqlY+ZxtZudrz8jlZcKpSYAgyUgCYBSDJKHwt3asPpNQZsLUweS9fM/tONr9Rufs48Lk6ejp2re+5JwE5xeKwBAEAQBAEAQBANBvfvFTwNBqjnPRVvmzcgJtGLk8Iw3hZPm/a+0qmKqtVqm7sb+A6AeAl+MVFYRUbbeWYc2MGVstrVUPjIdQs1SRvW8SRsdrYIBiy6Ny8bXP9+Eqaa942y7EtkOuUYGFp5mwucrDqTe37frLF0+MmkEZKLlxXNrdcg3ATm3Drke7b1kaXXGPzPln7/Yz6lnG0srleE6EdDa+Xp+8mhLrhPJrJdDAk5GIAgC0A6Pc/eXGYWtTTDuzBmVewYlqbAm1rfZ55i1tZpOEZLqbxk0+hPW9G79LHUuCpkwuUqDVD/HUStRfKmWV80S3UxtjhkGbY2XUwtVqVZbMNDyYcmU8xPQVWxsjuicWyuUJbZGFJDQTAKQBBk325mwDja4Ug9mljUPXovrY+l5U1eo9lDpy+Cxp6faS68LknvC0AigAWAnAOyXoAgCAIAgCAIAgGLtLHLRRndgqqCSTkABAPnHffedsfX4sxSW4prplzJHU2l+qvYirOe5nOyU0KqhOkw2kDYbDo3cs2iC/rylTWTxDau5LSvey+xs8Ut6bnSwvnl3iQQPOw/u859cn7SK839sdWWJL3WaniHEcu6cjl+36zoxg9q80V2+pkJUC27y2A4fm7xsCMjqo73y+EOL8v2/n4hMwqrd0BdB6XP8Ad5JFe9mRq+OhjlMr/pJVLLwa4KTYwIBSASh8Mt1TlVcWeotxl/hUDcFvB6liF6AMZWus7Imrj3JiJlQnNHvVu7Tx1LhfuutzTqc1PQ9VPMSxp9RKmWVx3RDdTG2OHyQftPZ9TD1GpVV4XX2I5EHmD1nfrsjZHdHg404Sg9sjFmxqUgFzD0WqMqICzMQFA5kzWUlFZfBsk28Inrczd9cHQVBmxzZurHUzz19ztm5M7dVarjtR0UhJBAEAQBAEAQBAPNRwBcwCDfipvicQ5w1Fvq1J7Rh9phyv0Gfr5Z26Kv8AJkFk+yI5logKgTBkz1w4FPiz/XrbM2tnb9JVdjc8Em33cmXscjs2/OL58sunrKutz7RfAlp/tfxPe0cLUqKrIvEq8XEBnZieY1OQE00llUJSjJ4bxj1X6cmbYykk1wjDp4+oEammasQTxDQ+vM85edENynLlEO942o84WgzE8IGWZLHIDqTyE0vuhBLc314xy/QzCLfBkDBXt3gNdAB+/LKVXqlFf2v5v9iVV57mPXwCr81QD0/iTV6yc37sM/M0lSlyzXzokAgwdJuTu/8ASqvE6lqVMrdRl2tRvkpA+Nrt0XWRWz2robwjlkz7B23hVdsOKyGvxHjy4FZxkVS+oW3CB0Erz09ijva6Esbq3LbnqdITK5MeSYBz2927SY6nY92qt+zqdPA9VMsafUSpl6d0QX0K1epCmPwb0KjU6qlXU2IP7jqPGd6E4zW6PByJRcXhmPNjUk34Wbs/9TUGZypg8l5t68vDznJ1+oy/Zx+Z0tHThb38iUwJzS8VgCAIAgCAIAgFCYBGnxU3z+jp2FFvrXGZBzRTz/MeXvJ6atzy+COye1EJS8VRAPVMZzEuDKNiXHZHJsragEcV+vkTKWH7VcfwTdNo2VXIYjhYqwsbAnPl76TXV0qUU8pNfjFUsPjk67Y+N7IWexXUt01JN+YyJ8kvzE5dmmU3uXP59P3eOzLUbMLBY3jw1CoONLI5Nshz/Eo5jOZo1N0JbGspfnR+pidcJLK5NJRpCmpUXJJuT8pNtB4AZyW2x2y3PolwucefxZpGKisIxtoYzh7qnvHU9JPpNN7R75Lp2RpbZt6Lk1TuTmSSfHOdaMVFYSwVm2+SkyYMvZWznxNVaVIXZjryUc2Y8lAzmJNRWWZSy8E04ChT2dgmrr8tNCKAIsWZ8u1Yfec2t0UDqZUhF22KPnyTSarg5ER36m51vzv1nfOMdnux8Qa2Hsle9alpc/4i+R+0PA+8o36KE+sej+xbq1codJdV9yUdlbWo4pOOi4dedtVPRhqD5zk2VSreJI6ULIzWYsyyZGbnN747sJjkuLLWUHgfr+FvD9pa02pdL9CvfQrV6ka7tbsVMRijRqKyCmb1QciByF/G2vTOdTUalQr3RfPBz6aHOe2XbknnB4cU1CqLAAADynBOwX4AgCAIAgCAIAgHL79b0pgaBYkFzcIn3m/gc5vCDm8I1lJRWT51x2Les7VKjFnY3J8Z0YxUVhFRtt5ZYmxgQBAL4rHht4iQutb8m254wbnZlKpYMaRC21vYkdVGt9c5StVbk0pdSaG7GWjPq4oAZEAjwGXWw6ZDL8NMdZDKOOn5+f8A0/IkT/Pz84NP9PRSeJWvyzvYchf3uet5I9LZNLa1j8z/AAaK2K5RbqY9iLU1t4nM/wDM2jo4J5tln07GHc3/AGowXpEZn1l6NkX0RC4vuWpKaiDBLvw93U7NT2g77hTXv9lDmlAeLfM/hwjnKV1mX0LFcPMp8W9rXalhlOQ+sqeZyQe3EfUdJc8Pr6Ob+CK2tn1UPmR1OkUBAMrZu0auHcPRco3Uc/AjQjzmk4RmsSWTaEpQeYsk3dn4hU61kxPDRqacelNvU/KfPLxnKv0Mo9YdV9zo06tS6T6P7HZs4AvylAuF7ZmFzNQizNb2GgmWzBspgyIAgCAIAgCAIBr9tbUTDUmqVGCqoJJ/vnMpZeEG8HzhvVvA+Ormq+S5hE+6v8nnOjVXsRTnPczTSQ0EAQBAEA76nUD00ZSCrWvbXLUDT9uXPKeen/8Ak2nyjoL3sM0G3n7ycA7wBBHh3bXt43ljQvep730eMff+CK7o1jk1pw/EeJ+5/eglz22xba/eItmXmXQ9Guo0kapsk8yNt8VwYlWpeXa69pDKWS3JDU7H4fbvmq4rsoIVuGirDuvVGZYjnTTInxsNZBdZhYJK45eSaaFNMPSN2PCoZ3c6k6szeJzMo9ZPCLXRIgbbG0WxNepWbV2JA6L9kegtPRVwVcVFdjiTk5ycmYc3NRAEAQCWPhXgq7US1V2NEkdlTOdgL3IJzt0GmU4+ulDfiK692dPSRlty307ElAWlEtlYAgCAIAgCAIBbrVQouYBAXxK3vOMq9lSb6hCcxo7dfEDl79Jeoqx7zK1s89EcTLJCLQARAEAQBAPS1CNCR5EzVxi+UZTaPVKsQet9ZpZUpLBmMsMpVqFpmFaguglJs8SQ1EA2GwtknFVeC/AgBerUOlOmvzMf6eM1nLasmUssnrd7Zi0UBCcHdCIh1p0xmFP4j8zHr5Cc2cssuRWEaT4n7X7HDCip79YkeSLYsf1A9T0lrQ1bp7nwivq7NsNvmRFedg5ggFYBSAbrdLYTY2uKefALNUI5L0v1OnvINRd7KGe/Ympq9pLHbufQeBwq0kCqAAAAAOQE4TeerOvwZEwBAEAQBAEAQChMAif4sb5cIOFot3iPrWH2VP2fM/t5yzRVueXwQ2zx0REMvlYQDabOw6oO0dlRiL0w1/V7DpyHOc/VWSm/Zwi2v8sfp8+/kT1xUfek8eWf1MjF0VqcdWpxCyqFAsHZjkpbLIk526StRZOrbTXjltvsl3S+HGfMknFSzOXy8/xmDiNk1EUE8BJPCUVgzqbXsVE6NephY8LPxawn8yvKuUV1MJlINjkeknNCkyBAEAQBAKohYgKCSSAABcknQAdYBIOx9n9lWoYGmOJmqJUxtQC4JTvrR4hlwLY36kyDmLsfy/c2/wAlBfP9iXies5xdIL3w219MxL1Afqx3Kf5F5+pufWd3T1ezgl37nIus3zyaSTkQgGZsnAmvVWmMrnM5ZDnYHU9Bzms57Y5Nox3PBu969h06DU1o3Z3yCKeINbK+eam9hY+PSQ02uSblwiS2tJpR7krbh7tjB0AD87d5z1b+BpOTfc7Z57djo01KuODqZCSiAIAgCAIAgCAUYXgEXb2fDgO71aQLcbF2HFZwx14GORH4W9CssV3uPQinUn1Iz2lu5VpE8Kl+H5l4StRPzUznb8S3XxlyFsZFeUGjTSQ0MmliiG4mHGQLLxaAjQ2526SGdCcdkXhd8ff6m6nh5fU24rdqaT9olqbKX4smLZEnhGpysJylWqPaQ2PMk8Y6pLyz282WXLfteV05/PsZGDVyMQ9JWp1nrItPKzWLEsATp1aWPdXs4SacVHr/AMP9jTr7zSw2zI2vs64qK6A1bgiux4Wdv8xiOVICwF5HHUbJRafu/wCldfgv9zNnXlNY6+f52OcxOAK8HARUDgkcIP2dcvWW6dZGe7etu3Gctd+CGdTWMPOfIwyJcXUiEAQBAJA+HO7jErXYWd79hlfgQZPWIPnwrfUm+glXUWf4r5/sTVQz1JawuGSkoVFCgC3ifM6k+JlJtsspYLe08H21GpS4inGpXiXUXEzCW2Sl5GJR3JogXbGy6mFqtSqizDQ8mXky+BnersjZHdE5E4ODwzCm5oIB12AwBwlHtHAIYZuveA/03U6H+/OtKe+WEWIx2LLOi+HGxGxNU42uD0pA3NgMr555aD1lXV2qK9lH5k+mrbftJfIlZRac8ulYAgCAIAgCAIAgCAUIgGq2vsCliB31zHysCVZT1VhmPSZTa4MNZI53n3BObFWqf6tMKtYfnTJKvmOFsucsV3tdCKVSZHm0d3qtIF1tWpDI1EB7p6VEPept4MJcjbGRXcGjUqbEEajMGbtZWGamx/8AWqpDBmLMw4Q51VftBeQvlc65SvHSVRa2rCXbz/6JHbJ8maiK2GT65RxMxrXYtVPDkiKupGpt4yvZKUbm1Btpe7/p9W2SRScOfj5+iLlZlRSblCvApUZlVzIQH7x1YzmwjOyaikpbsvL4b4cmvJcRLEnGKzxjH/Xx8zBxVRCL1U77ksOHIgHTilymu1S20T92OE88N98fnoQzlHGZrq+vQ1U65VEA3W62xRiqh47ijTs1UjU3NlRfxsch6yG+6NUHJv8APM3rg5vCJNrVsbQUthlwxJAvTZWuqqLKiNxgFVGWgzJPOeY03julsm43JxWej5+qxn9Tq26C6Mc14b8ixu3vpiGqVvpqpTSlSNQgIyNcMAB3mN73tPQSqqnCMqJbsvnOUc6Ntik1asY9Do92N6aOOXuHhqAd6k3zDxH3h4iRXUSqfXjzJKro2ccje3dtMdS4TZai3NOp0J5H8J5iKL3VLPbuLqlYvUg/F4Z6TtTqDhdCVYdCJ2oyUllHKcWnhm23ZwCu/HUB4F00Pe6kfdHPl1kds2lhElcU3lm2oYBsdihhqbE0VINVhfQcr8zqBfmTIZWKqG989iSMPaT2rjuTbs7BrRRUUAAAAAcgJyW23lnRSx0MqYMiAIAgCAIAgCAIAgCAIBRlB1gGh2vuzTrHjW9OrbKoh4W8jyYeDAibKTRhpMjneXctQS1WmaZz/wDc0EJQ+NXDjMfmTxuBLNd7XT8+pDKpHCbW3erYccZAqUj8temeOkR+YaHwNpahZGXBA4tGrRiCCMiMwZu0msM1Tx1MmljPlDjiVSzW+8x5secqz03LreG0lnyS8vIljZxu6pdfn6mPVqliWY3J1liuuNcVGK6IjlJyeWeZuYL2Cwj1qi06alnchVUcyf2HjMNpLLCWSXt3tkpRpqiZohJ4v+7VOTVD4D5V8LnmLeF8f8SdkvYQf+79v39TveH6Xat7+X7m3eebR1kYO0MFTrKVqKGByPI631Getpd0usu00t1Umn+duDS3T13R22LJx2O3Uq0GFTCVG4lNwL8LjybQ+s9fov6lrsWzVRx6rj6cr7nC1Hgs4e9Q8+j5+p1W7u/ylTTxw7Gsik3I4VqcIvkOTZaaHlOpKiM0p0vdF+XUpxucXttWH6kYDjxVYk/PUZnbU2ubnIZ2F51ekI48jn9ZM6HaGPFKklGmn1uS0ytr2OXetkxzyI9znIYxy9zfQllLCwuST/h9uyMHQHEPrGsznx6eQ0nN1Fztnnt2L1NSrjg66QEogCAIAgCAIAgCAIAgCAIAgCAeKlMNqIBzW0t1Rcvh27Fz8wADU38KlM5N55Hxmyl5mriR3vBufRJPaJ9CqHSot3wjnx50j52GfOWoXy+P6kMqkcVtrd/EYQ/XUyFPy1F71NvJh/WxlqFkZ8ELi1yaubmpSASZ8P8AdhgAWBFWqoJOho0G8eVSp7hQdOdLUW56IsVQ7skersDgUdnkALBeWXTpPPavwii9uS92Xmv+UdKrVzr6PqjU4imyGzAj9veed1Ph1+n6yWV5rj+Dp06muzh9fIx3lRFpFl5IjZGv2hgKdYWqIGHLqPIjMS7pdXdppbqpNfp9OCO7TVXx22Rz+eZyW0t1XQ8VBi1s+EmzDyb/AInrNF/UVc/d1Cw/NcfTlfc4Gq8CnH3qHn0fP1Ok+Gm7T1qxxWJBupsgYZltCxHhoPWdPUaiEoKNbyn3RzqaJRk3YsNeZL6raUS2VgCAIAgCAIAgCAIAgCAIAgCAIAgCAWcRhVcWYAg9YByuN3XakD9FICH5sPUHHQbyBzQ/ly8DN1PzNXHyOA2vudh6rcK3wNc/5VTvUXP+k+npe4+6JZhqJLnr+pBKpduhjbK3DahUDYs06mY7KhTYsaz8g2Qsg1Phf13nqE17piNXXqTFsDZvZJdjxVGPE7Wtdj0HIDQDkAJRbyWUsG2mDJZrYZXFiAYBosdu9zpm3hqP9py9T4VTb1j7r9OPoXKdbZX0fVHPYrDvTNnUjx5e84V+guo/uWV5rj+DrU6qu3h9fIxHlZFtFcLhjVcIup59BzMu6TTu+zb27kOpvVNe7v2JE2dhBSQKosAJ6yMVFYXB5mUnJ5fJlTJgQBAEAQBAEAQBAEAQBAEAQBAEAQBAEAQDDx2zadZStRFYHUEAj2MZwDE2bu3h8OxalTVScrgcug6DwEy5N8mEkjbiYMiAIAgFmvhlcWIBgHPbQ3YBzpnh8NR/tOdqPDKbOsfdfpx9C9Rr7K+kuq/O5lbvbG7EEvbjOvh4CTaPSrTwx3fLItVqHfPPZcG9lsrCAIAgCAIAgCAIAgCAIAgCAIAgCAIAgCAIAgCAIAgCAIAgCAIAgCAIAgCAIAgCAIAgCAIB/9k="/>
          <p:cNvSpPr>
            <a:spLocks noChangeAspect="1" noChangeArrowheads="1"/>
          </p:cNvSpPr>
          <p:nvPr/>
        </p:nvSpPr>
        <p:spPr bwMode="auto">
          <a:xfrm>
            <a:off x="155575" y="-1081088"/>
            <a:ext cx="2857500" cy="2266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6" name="Picture 8" descr="Passport and Ticket by gnokii - border control, bording, clip art, clipart, entry, flight, passport, ticket, travel, travelling, 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495800" y="4572000"/>
            <a:ext cx="1676400" cy="13285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66869" t="48505" r="15" b="29937"/>
          <a:stretch>
            <a:fillRect/>
          </a:stretch>
        </p:blipFill>
        <p:spPr bwMode="auto">
          <a:xfrm>
            <a:off x="0" y="2667000"/>
            <a:ext cx="3962400" cy="1219200"/>
          </a:xfrm>
          <a:prstGeom prst="rect">
            <a:avLst/>
          </a:prstGeom>
          <a:noFill/>
        </p:spPr>
      </p:pic>
      <p:pic>
        <p:nvPicPr>
          <p:cNvPr id="11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t="75452" r="68795"/>
          <a:stretch>
            <a:fillRect/>
          </a:stretch>
        </p:blipFill>
        <p:spPr bwMode="auto">
          <a:xfrm>
            <a:off x="0" y="4419600"/>
            <a:ext cx="3733800" cy="1388332"/>
          </a:xfrm>
          <a:prstGeom prst="rect">
            <a:avLst/>
          </a:prstGeom>
          <a:noFill/>
        </p:spPr>
      </p:pic>
      <p:pic>
        <p:nvPicPr>
          <p:cNvPr id="12" name="Picture 2" descr="C:\Users\Meishing\Desktop\meizhou pics\35-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60516" b="83832"/>
          <a:stretch>
            <a:fillRect/>
          </a:stretch>
        </p:blipFill>
        <p:spPr bwMode="auto">
          <a:xfrm>
            <a:off x="0" y="1295400"/>
            <a:ext cx="47244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622791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5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课文：送给外婆一条丝巾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念一念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0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C:\Users\Meishing\Desktop\meizhou pics\34-1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0"/>
            <a:ext cx="6858000" cy="2078421"/>
          </a:xfrm>
          <a:prstGeom prst="rect">
            <a:avLst/>
          </a:prstGeom>
          <a:noFill/>
        </p:spPr>
      </p:pic>
      <p:pic>
        <p:nvPicPr>
          <p:cNvPr id="14" name="Picture 3" descr="C:\Users\Meishing\Desktop\meizhou pics\34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86000"/>
            <a:ext cx="6858000" cy="431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86600" y="3581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600200" y="838200"/>
            <a:ext cx="60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1981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9200" y="30480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4191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53340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477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777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C:\Users\Meishing\Desktop\meizhou pics\34-1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836765"/>
            <a:ext cx="7166882" cy="1021235"/>
          </a:xfrm>
          <a:prstGeom prst="rect">
            <a:avLst/>
          </a:prstGeom>
          <a:noFill/>
        </p:spPr>
      </p:pic>
      <p:pic>
        <p:nvPicPr>
          <p:cNvPr id="26" name="Picture 5" descr="C:\Users\Meishing\Desktop\meizhou pics\34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4038600"/>
            <a:ext cx="6680200" cy="18788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C:\Users\Meishing\Desktop\meizhou pics\34-1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1"/>
            <a:ext cx="7696200" cy="4038600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838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" y="1905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9718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" y="39624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800600"/>
            <a:ext cx="655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" y="586740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6294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我爱您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! 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3200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505200" y="19050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81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9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Meishing\Desktop\meizhou pics\34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86000"/>
            <a:ext cx="6858000" cy="431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Meishing\Desktop\meizhou pics\34-1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0"/>
            <a:ext cx="6858000" cy="2078421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819400" y="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95600" y="335280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71800" y="4495800"/>
            <a:ext cx="3505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329152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Meishing\Desktop\meizhou pics\34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836765"/>
            <a:ext cx="7166882" cy="1021235"/>
          </a:xfrm>
          <a:prstGeom prst="rect">
            <a:avLst/>
          </a:prstGeom>
          <a:noFill/>
        </p:spPr>
      </p:pic>
      <p:pic>
        <p:nvPicPr>
          <p:cNvPr id="15" name="Picture 5" descr="C:\Users\Meishing\Desktop\meizhou pics\34-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4038600"/>
            <a:ext cx="6680200" cy="18788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C:\Users\Meishing\Desktop\meizhou pics\34-1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1"/>
            <a:ext cx="7696200" cy="4038600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我爱您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! 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0"/>
            <a:ext cx="27432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505200" y="3962400"/>
            <a:ext cx="25908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48400" y="990600"/>
            <a:ext cx="1905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00400" y="2133600"/>
            <a:ext cx="16764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10200" y="2133600"/>
            <a:ext cx="1905000" cy="914400"/>
          </a:xfrm>
          <a:prstGeom prst="rect">
            <a:avLst/>
          </a:prstGeom>
          <a:solidFill>
            <a:srgbClr val="FF0000">
              <a:alpha val="0"/>
            </a:srgb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703706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0" y="1066800"/>
            <a:ext cx="1295400" cy="1295400"/>
            <a:chOff x="228600" y="1066800"/>
            <a:chExt cx="1295400" cy="1295400"/>
          </a:xfrm>
        </p:grpSpPr>
        <p:pic>
          <p:nvPicPr>
            <p:cNvPr id="3" name="Picture 2" descr="C:\Users\Meishing\Dropbox\meizhouhuayu\pics\35.16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r="88183"/>
            <a:stretch>
              <a:fillRect/>
            </a:stretch>
          </p:blipFill>
          <p:spPr bwMode="auto">
            <a:xfrm>
              <a:off x="228600" y="1066800"/>
              <a:ext cx="1295400" cy="129540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066800" y="15240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69225" y="3622229"/>
            <a:ext cx="213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今天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367907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今年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52600" y="990600"/>
            <a:ext cx="2108200" cy="1300909"/>
            <a:chOff x="2438400" y="0"/>
            <a:chExt cx="2108200" cy="1300909"/>
          </a:xfrm>
        </p:grpSpPr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2438400" y="0"/>
              <a:ext cx="1080882" cy="1300909"/>
            </a:xfrm>
            <a:custGeom>
              <a:avLst/>
              <a:gdLst>
                <a:gd name="T0" fmla="*/ 2288 w 2705"/>
                <a:gd name="T1" fmla="*/ 2 h 3142"/>
                <a:gd name="T2" fmla="*/ 2324 w 2705"/>
                <a:gd name="T3" fmla="*/ 13 h 3142"/>
                <a:gd name="T4" fmla="*/ 2371 w 2705"/>
                <a:gd name="T5" fmla="*/ 34 h 3142"/>
                <a:gd name="T6" fmla="*/ 2426 w 2705"/>
                <a:gd name="T7" fmla="*/ 65 h 3142"/>
                <a:gd name="T8" fmla="*/ 2490 w 2705"/>
                <a:gd name="T9" fmla="*/ 113 h 3142"/>
                <a:gd name="T10" fmla="*/ 2543 w 2705"/>
                <a:gd name="T11" fmla="*/ 163 h 3142"/>
                <a:gd name="T12" fmla="*/ 2591 w 2705"/>
                <a:gd name="T13" fmla="*/ 211 h 3142"/>
                <a:gd name="T14" fmla="*/ 2630 w 2705"/>
                <a:gd name="T15" fmla="*/ 257 h 3142"/>
                <a:gd name="T16" fmla="*/ 2660 w 2705"/>
                <a:gd name="T17" fmla="*/ 299 h 3142"/>
                <a:gd name="T18" fmla="*/ 2683 w 2705"/>
                <a:gd name="T19" fmla="*/ 338 h 3142"/>
                <a:gd name="T20" fmla="*/ 2697 w 2705"/>
                <a:gd name="T21" fmla="*/ 374 h 3142"/>
                <a:gd name="T22" fmla="*/ 2705 w 2705"/>
                <a:gd name="T23" fmla="*/ 407 h 3142"/>
                <a:gd name="T24" fmla="*/ 2697 w 2705"/>
                <a:gd name="T25" fmla="*/ 451 h 3142"/>
                <a:gd name="T26" fmla="*/ 2664 w 2705"/>
                <a:gd name="T27" fmla="*/ 508 h 3142"/>
                <a:gd name="T28" fmla="*/ 2593 w 2705"/>
                <a:gd name="T29" fmla="*/ 624 h 3142"/>
                <a:gd name="T30" fmla="*/ 2501 w 2705"/>
                <a:gd name="T31" fmla="*/ 779 h 3142"/>
                <a:gd name="T32" fmla="*/ 2392 w 2705"/>
                <a:gd name="T33" fmla="*/ 961 h 3142"/>
                <a:gd name="T34" fmla="*/ 2257 w 2705"/>
                <a:gd name="T35" fmla="*/ 1171 h 3142"/>
                <a:gd name="T36" fmla="*/ 2098 w 2705"/>
                <a:gd name="T37" fmla="*/ 1405 h 3142"/>
                <a:gd name="T38" fmla="*/ 1916 w 2705"/>
                <a:gd name="T39" fmla="*/ 1668 h 3142"/>
                <a:gd name="T40" fmla="*/ 1774 w 2705"/>
                <a:gd name="T41" fmla="*/ 1856 h 3142"/>
                <a:gd name="T42" fmla="*/ 1649 w 2705"/>
                <a:gd name="T43" fmla="*/ 2006 h 3142"/>
                <a:gd name="T44" fmla="*/ 1522 w 2705"/>
                <a:gd name="T45" fmla="*/ 2146 h 3142"/>
                <a:gd name="T46" fmla="*/ 1392 w 2705"/>
                <a:gd name="T47" fmla="*/ 2278 h 3142"/>
                <a:gd name="T48" fmla="*/ 1261 w 2705"/>
                <a:gd name="T49" fmla="*/ 2403 h 3142"/>
                <a:gd name="T50" fmla="*/ 1094 w 2705"/>
                <a:gd name="T51" fmla="*/ 2547 h 3142"/>
                <a:gd name="T52" fmla="*/ 825 w 2705"/>
                <a:gd name="T53" fmla="*/ 2752 h 3142"/>
                <a:gd name="T54" fmla="*/ 689 w 2705"/>
                <a:gd name="T55" fmla="*/ 2845 h 3142"/>
                <a:gd name="T56" fmla="*/ 562 w 2705"/>
                <a:gd name="T57" fmla="*/ 2925 h 3142"/>
                <a:gd name="T58" fmla="*/ 449 w 2705"/>
                <a:gd name="T59" fmla="*/ 2992 h 3142"/>
                <a:gd name="T60" fmla="*/ 347 w 2705"/>
                <a:gd name="T61" fmla="*/ 3046 h 3142"/>
                <a:gd name="T62" fmla="*/ 257 w 2705"/>
                <a:gd name="T63" fmla="*/ 3088 h 3142"/>
                <a:gd name="T64" fmla="*/ 178 w 2705"/>
                <a:gd name="T65" fmla="*/ 3119 h 3142"/>
                <a:gd name="T66" fmla="*/ 111 w 2705"/>
                <a:gd name="T67" fmla="*/ 3136 h 3142"/>
                <a:gd name="T68" fmla="*/ 55 w 2705"/>
                <a:gd name="T69" fmla="*/ 3142 h 3142"/>
                <a:gd name="T70" fmla="*/ 30 w 2705"/>
                <a:gd name="T71" fmla="*/ 3140 h 3142"/>
                <a:gd name="T72" fmla="*/ 6 w 2705"/>
                <a:gd name="T73" fmla="*/ 3131 h 3142"/>
                <a:gd name="T74" fmla="*/ 0 w 2705"/>
                <a:gd name="T75" fmla="*/ 3110 h 3142"/>
                <a:gd name="T76" fmla="*/ 6 w 2705"/>
                <a:gd name="T77" fmla="*/ 3096 h 3142"/>
                <a:gd name="T78" fmla="*/ 21 w 2705"/>
                <a:gd name="T79" fmla="*/ 3081 h 3142"/>
                <a:gd name="T80" fmla="*/ 44 w 2705"/>
                <a:gd name="T81" fmla="*/ 3062 h 3142"/>
                <a:gd name="T82" fmla="*/ 100 w 2705"/>
                <a:gd name="T83" fmla="*/ 3021 h 3142"/>
                <a:gd name="T84" fmla="*/ 228 w 2705"/>
                <a:gd name="T85" fmla="*/ 2925 h 3142"/>
                <a:gd name="T86" fmla="*/ 363 w 2705"/>
                <a:gd name="T87" fmla="*/ 2818 h 3142"/>
                <a:gd name="T88" fmla="*/ 503 w 2705"/>
                <a:gd name="T89" fmla="*/ 2697 h 3142"/>
                <a:gd name="T90" fmla="*/ 647 w 2705"/>
                <a:gd name="T91" fmla="*/ 2562 h 3142"/>
                <a:gd name="T92" fmla="*/ 794 w 2705"/>
                <a:gd name="T93" fmla="*/ 2415 h 3142"/>
                <a:gd name="T94" fmla="*/ 948 w 2705"/>
                <a:gd name="T95" fmla="*/ 2253 h 3142"/>
                <a:gd name="T96" fmla="*/ 1104 w 2705"/>
                <a:gd name="T97" fmla="*/ 2077 h 3142"/>
                <a:gd name="T98" fmla="*/ 1284 w 2705"/>
                <a:gd name="T99" fmla="*/ 1864 h 3142"/>
                <a:gd name="T100" fmla="*/ 1518 w 2705"/>
                <a:gd name="T101" fmla="*/ 1578 h 3142"/>
                <a:gd name="T102" fmla="*/ 1727 w 2705"/>
                <a:gd name="T103" fmla="*/ 1286 h 3142"/>
                <a:gd name="T104" fmla="*/ 1912 w 2705"/>
                <a:gd name="T105" fmla="*/ 992 h 3142"/>
                <a:gd name="T106" fmla="*/ 2048 w 2705"/>
                <a:gd name="T107" fmla="*/ 735 h 3142"/>
                <a:gd name="T108" fmla="*/ 2100 w 2705"/>
                <a:gd name="T109" fmla="*/ 606 h 3142"/>
                <a:gd name="T110" fmla="*/ 2136 w 2705"/>
                <a:gd name="T111" fmla="*/ 464 h 3142"/>
                <a:gd name="T112" fmla="*/ 2157 w 2705"/>
                <a:gd name="T113" fmla="*/ 309 h 3142"/>
                <a:gd name="T114" fmla="*/ 2163 w 2705"/>
                <a:gd name="T115" fmla="*/ 163 h 3142"/>
                <a:gd name="T116" fmla="*/ 2173 w 2705"/>
                <a:gd name="T117" fmla="*/ 86 h 3142"/>
                <a:gd name="T118" fmla="*/ 2196 w 2705"/>
                <a:gd name="T119" fmla="*/ 34 h 3142"/>
                <a:gd name="T120" fmla="*/ 2230 w 2705"/>
                <a:gd name="T121" fmla="*/ 6 h 3142"/>
                <a:gd name="T122" fmla="*/ 2265 w 2705"/>
                <a:gd name="T123" fmla="*/ 0 h 31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05"/>
                <a:gd name="T187" fmla="*/ 0 h 3142"/>
                <a:gd name="T188" fmla="*/ 2705 w 2705"/>
                <a:gd name="T189" fmla="*/ 3142 h 31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05" h="3142">
                  <a:moveTo>
                    <a:pt x="2265" y="0"/>
                  </a:moveTo>
                  <a:lnTo>
                    <a:pt x="2273" y="0"/>
                  </a:lnTo>
                  <a:lnTo>
                    <a:pt x="2278" y="0"/>
                  </a:lnTo>
                  <a:lnTo>
                    <a:pt x="2288" y="2"/>
                  </a:lnTo>
                  <a:lnTo>
                    <a:pt x="2296" y="4"/>
                  </a:lnTo>
                  <a:lnTo>
                    <a:pt x="2305" y="6"/>
                  </a:lnTo>
                  <a:lnTo>
                    <a:pt x="2313" y="9"/>
                  </a:lnTo>
                  <a:lnTo>
                    <a:pt x="2324" y="13"/>
                  </a:lnTo>
                  <a:lnTo>
                    <a:pt x="2334" y="17"/>
                  </a:lnTo>
                  <a:lnTo>
                    <a:pt x="2346" y="23"/>
                  </a:lnTo>
                  <a:lnTo>
                    <a:pt x="2357" y="29"/>
                  </a:lnTo>
                  <a:lnTo>
                    <a:pt x="2371" y="34"/>
                  </a:lnTo>
                  <a:lnTo>
                    <a:pt x="2384" y="40"/>
                  </a:lnTo>
                  <a:lnTo>
                    <a:pt x="2397" y="48"/>
                  </a:lnTo>
                  <a:lnTo>
                    <a:pt x="2411" y="55"/>
                  </a:lnTo>
                  <a:lnTo>
                    <a:pt x="2426" y="65"/>
                  </a:lnTo>
                  <a:lnTo>
                    <a:pt x="2442" y="73"/>
                  </a:lnTo>
                  <a:lnTo>
                    <a:pt x="2459" y="86"/>
                  </a:lnTo>
                  <a:lnTo>
                    <a:pt x="2474" y="100"/>
                  </a:lnTo>
                  <a:lnTo>
                    <a:pt x="2490" y="113"/>
                  </a:lnTo>
                  <a:lnTo>
                    <a:pt x="2503" y="126"/>
                  </a:lnTo>
                  <a:lnTo>
                    <a:pt x="2518" y="138"/>
                  </a:lnTo>
                  <a:lnTo>
                    <a:pt x="2532" y="151"/>
                  </a:lnTo>
                  <a:lnTo>
                    <a:pt x="2543" y="163"/>
                  </a:lnTo>
                  <a:lnTo>
                    <a:pt x="2557" y="176"/>
                  </a:lnTo>
                  <a:lnTo>
                    <a:pt x="2568" y="188"/>
                  </a:lnTo>
                  <a:lnTo>
                    <a:pt x="2580" y="199"/>
                  </a:lnTo>
                  <a:lnTo>
                    <a:pt x="2591" y="211"/>
                  </a:lnTo>
                  <a:lnTo>
                    <a:pt x="2601" y="222"/>
                  </a:lnTo>
                  <a:lnTo>
                    <a:pt x="2612" y="234"/>
                  </a:lnTo>
                  <a:lnTo>
                    <a:pt x="2622" y="245"/>
                  </a:lnTo>
                  <a:lnTo>
                    <a:pt x="2630" y="257"/>
                  </a:lnTo>
                  <a:lnTo>
                    <a:pt x="2639" y="267"/>
                  </a:lnTo>
                  <a:lnTo>
                    <a:pt x="2647" y="278"/>
                  </a:lnTo>
                  <a:lnTo>
                    <a:pt x="2655" y="288"/>
                  </a:lnTo>
                  <a:lnTo>
                    <a:pt x="2660" y="299"/>
                  </a:lnTo>
                  <a:lnTo>
                    <a:pt x="2668" y="309"/>
                  </a:lnTo>
                  <a:lnTo>
                    <a:pt x="2674" y="318"/>
                  </a:lnTo>
                  <a:lnTo>
                    <a:pt x="2678" y="328"/>
                  </a:lnTo>
                  <a:lnTo>
                    <a:pt x="2683" y="338"/>
                  </a:lnTo>
                  <a:lnTo>
                    <a:pt x="2687" y="347"/>
                  </a:lnTo>
                  <a:lnTo>
                    <a:pt x="2691" y="355"/>
                  </a:lnTo>
                  <a:lnTo>
                    <a:pt x="2695" y="364"/>
                  </a:lnTo>
                  <a:lnTo>
                    <a:pt x="2697" y="374"/>
                  </a:lnTo>
                  <a:lnTo>
                    <a:pt x="2701" y="382"/>
                  </a:lnTo>
                  <a:lnTo>
                    <a:pt x="2701" y="389"/>
                  </a:lnTo>
                  <a:lnTo>
                    <a:pt x="2703" y="397"/>
                  </a:lnTo>
                  <a:lnTo>
                    <a:pt x="2705" y="407"/>
                  </a:lnTo>
                  <a:lnTo>
                    <a:pt x="2705" y="414"/>
                  </a:lnTo>
                  <a:lnTo>
                    <a:pt x="2703" y="426"/>
                  </a:lnTo>
                  <a:lnTo>
                    <a:pt x="2701" y="437"/>
                  </a:lnTo>
                  <a:lnTo>
                    <a:pt x="2697" y="451"/>
                  </a:lnTo>
                  <a:lnTo>
                    <a:pt x="2691" y="464"/>
                  </a:lnTo>
                  <a:lnTo>
                    <a:pt x="2683" y="480"/>
                  </a:lnTo>
                  <a:lnTo>
                    <a:pt x="2676" y="493"/>
                  </a:lnTo>
                  <a:lnTo>
                    <a:pt x="2664" y="508"/>
                  </a:lnTo>
                  <a:lnTo>
                    <a:pt x="2653" y="526"/>
                  </a:lnTo>
                  <a:lnTo>
                    <a:pt x="2634" y="556"/>
                  </a:lnTo>
                  <a:lnTo>
                    <a:pt x="2612" y="589"/>
                  </a:lnTo>
                  <a:lnTo>
                    <a:pt x="2593" y="624"/>
                  </a:lnTo>
                  <a:lnTo>
                    <a:pt x="2570" y="660"/>
                  </a:lnTo>
                  <a:lnTo>
                    <a:pt x="2549" y="697"/>
                  </a:lnTo>
                  <a:lnTo>
                    <a:pt x="2524" y="737"/>
                  </a:lnTo>
                  <a:lnTo>
                    <a:pt x="2501" y="779"/>
                  </a:lnTo>
                  <a:lnTo>
                    <a:pt x="2476" y="821"/>
                  </a:lnTo>
                  <a:lnTo>
                    <a:pt x="2449" y="867"/>
                  </a:lnTo>
                  <a:lnTo>
                    <a:pt x="2422" y="913"/>
                  </a:lnTo>
                  <a:lnTo>
                    <a:pt x="2392" y="961"/>
                  </a:lnTo>
                  <a:lnTo>
                    <a:pt x="2361" y="1011"/>
                  </a:lnTo>
                  <a:lnTo>
                    <a:pt x="2328" y="1063"/>
                  </a:lnTo>
                  <a:lnTo>
                    <a:pt x="2294" y="1115"/>
                  </a:lnTo>
                  <a:lnTo>
                    <a:pt x="2257" y="1171"/>
                  </a:lnTo>
                  <a:lnTo>
                    <a:pt x="2221" y="1226"/>
                  </a:lnTo>
                  <a:lnTo>
                    <a:pt x="2180" y="1284"/>
                  </a:lnTo>
                  <a:lnTo>
                    <a:pt x="2140" y="1343"/>
                  </a:lnTo>
                  <a:lnTo>
                    <a:pt x="2098" y="1405"/>
                  </a:lnTo>
                  <a:lnTo>
                    <a:pt x="2054" y="1468"/>
                  </a:lnTo>
                  <a:lnTo>
                    <a:pt x="2010" y="1534"/>
                  </a:lnTo>
                  <a:lnTo>
                    <a:pt x="1964" y="1599"/>
                  </a:lnTo>
                  <a:lnTo>
                    <a:pt x="1916" y="1668"/>
                  </a:lnTo>
                  <a:lnTo>
                    <a:pt x="1868" y="1739"/>
                  </a:lnTo>
                  <a:lnTo>
                    <a:pt x="1837" y="1777"/>
                  </a:lnTo>
                  <a:lnTo>
                    <a:pt x="1806" y="1818"/>
                  </a:lnTo>
                  <a:lnTo>
                    <a:pt x="1774" y="1856"/>
                  </a:lnTo>
                  <a:lnTo>
                    <a:pt x="1743" y="1894"/>
                  </a:lnTo>
                  <a:lnTo>
                    <a:pt x="1712" y="1933"/>
                  </a:lnTo>
                  <a:lnTo>
                    <a:pt x="1681" y="1969"/>
                  </a:lnTo>
                  <a:lnTo>
                    <a:pt x="1649" y="2006"/>
                  </a:lnTo>
                  <a:lnTo>
                    <a:pt x="1618" y="2042"/>
                  </a:lnTo>
                  <a:lnTo>
                    <a:pt x="1585" y="2077"/>
                  </a:lnTo>
                  <a:lnTo>
                    <a:pt x="1553" y="2111"/>
                  </a:lnTo>
                  <a:lnTo>
                    <a:pt x="1522" y="2146"/>
                  </a:lnTo>
                  <a:lnTo>
                    <a:pt x="1489" y="2180"/>
                  </a:lnTo>
                  <a:lnTo>
                    <a:pt x="1457" y="2213"/>
                  </a:lnTo>
                  <a:lnTo>
                    <a:pt x="1424" y="2246"/>
                  </a:lnTo>
                  <a:lnTo>
                    <a:pt x="1392" y="2278"/>
                  </a:lnTo>
                  <a:lnTo>
                    <a:pt x="1359" y="2311"/>
                  </a:lnTo>
                  <a:lnTo>
                    <a:pt x="1326" y="2342"/>
                  </a:lnTo>
                  <a:lnTo>
                    <a:pt x="1294" y="2372"/>
                  </a:lnTo>
                  <a:lnTo>
                    <a:pt x="1261" y="2403"/>
                  </a:lnTo>
                  <a:lnTo>
                    <a:pt x="1228" y="2432"/>
                  </a:lnTo>
                  <a:lnTo>
                    <a:pt x="1194" y="2461"/>
                  </a:lnTo>
                  <a:lnTo>
                    <a:pt x="1161" y="2490"/>
                  </a:lnTo>
                  <a:lnTo>
                    <a:pt x="1094" y="2547"/>
                  </a:lnTo>
                  <a:lnTo>
                    <a:pt x="1027" y="2601"/>
                  </a:lnTo>
                  <a:lnTo>
                    <a:pt x="960" y="2653"/>
                  </a:lnTo>
                  <a:lnTo>
                    <a:pt x="892" y="2705"/>
                  </a:lnTo>
                  <a:lnTo>
                    <a:pt x="825" y="2752"/>
                  </a:lnTo>
                  <a:lnTo>
                    <a:pt x="789" y="2777"/>
                  </a:lnTo>
                  <a:lnTo>
                    <a:pt x="754" y="2800"/>
                  </a:lnTo>
                  <a:lnTo>
                    <a:pt x="722" y="2824"/>
                  </a:lnTo>
                  <a:lnTo>
                    <a:pt x="689" y="2845"/>
                  </a:lnTo>
                  <a:lnTo>
                    <a:pt x="656" y="2866"/>
                  </a:lnTo>
                  <a:lnTo>
                    <a:pt x="624" y="2887"/>
                  </a:lnTo>
                  <a:lnTo>
                    <a:pt x="593" y="2906"/>
                  </a:lnTo>
                  <a:lnTo>
                    <a:pt x="562" y="2925"/>
                  </a:lnTo>
                  <a:lnTo>
                    <a:pt x="533" y="2943"/>
                  </a:lnTo>
                  <a:lnTo>
                    <a:pt x="505" y="2960"/>
                  </a:lnTo>
                  <a:lnTo>
                    <a:pt x="476" y="2977"/>
                  </a:lnTo>
                  <a:lnTo>
                    <a:pt x="449" y="2992"/>
                  </a:lnTo>
                  <a:lnTo>
                    <a:pt x="422" y="3008"/>
                  </a:lnTo>
                  <a:lnTo>
                    <a:pt x="397" y="3021"/>
                  </a:lnTo>
                  <a:lnTo>
                    <a:pt x="372" y="3035"/>
                  </a:lnTo>
                  <a:lnTo>
                    <a:pt x="347" y="3046"/>
                  </a:lnTo>
                  <a:lnTo>
                    <a:pt x="324" y="3058"/>
                  </a:lnTo>
                  <a:lnTo>
                    <a:pt x="301" y="3069"/>
                  </a:lnTo>
                  <a:lnTo>
                    <a:pt x="278" y="3079"/>
                  </a:lnTo>
                  <a:lnTo>
                    <a:pt x="257" y="3088"/>
                  </a:lnTo>
                  <a:lnTo>
                    <a:pt x="236" y="3098"/>
                  </a:lnTo>
                  <a:lnTo>
                    <a:pt x="217" y="3106"/>
                  </a:lnTo>
                  <a:lnTo>
                    <a:pt x="196" y="3113"/>
                  </a:lnTo>
                  <a:lnTo>
                    <a:pt x="178" y="3119"/>
                  </a:lnTo>
                  <a:lnTo>
                    <a:pt x="159" y="3125"/>
                  </a:lnTo>
                  <a:lnTo>
                    <a:pt x="144" y="3129"/>
                  </a:lnTo>
                  <a:lnTo>
                    <a:pt x="126" y="3133"/>
                  </a:lnTo>
                  <a:lnTo>
                    <a:pt x="111" y="3136"/>
                  </a:lnTo>
                  <a:lnTo>
                    <a:pt x="96" y="3140"/>
                  </a:lnTo>
                  <a:lnTo>
                    <a:pt x="82" y="3140"/>
                  </a:lnTo>
                  <a:lnTo>
                    <a:pt x="69" y="3142"/>
                  </a:lnTo>
                  <a:lnTo>
                    <a:pt x="55" y="3142"/>
                  </a:lnTo>
                  <a:lnTo>
                    <a:pt x="48" y="3142"/>
                  </a:lnTo>
                  <a:lnTo>
                    <a:pt x="42" y="3142"/>
                  </a:lnTo>
                  <a:lnTo>
                    <a:pt x="36" y="3142"/>
                  </a:lnTo>
                  <a:lnTo>
                    <a:pt x="30" y="3140"/>
                  </a:lnTo>
                  <a:lnTo>
                    <a:pt x="25" y="3138"/>
                  </a:lnTo>
                  <a:lnTo>
                    <a:pt x="21" y="3138"/>
                  </a:lnTo>
                  <a:lnTo>
                    <a:pt x="13" y="3135"/>
                  </a:lnTo>
                  <a:lnTo>
                    <a:pt x="6" y="3131"/>
                  </a:lnTo>
                  <a:lnTo>
                    <a:pt x="2" y="3125"/>
                  </a:lnTo>
                  <a:lnTo>
                    <a:pt x="0" y="3119"/>
                  </a:lnTo>
                  <a:lnTo>
                    <a:pt x="0" y="3111"/>
                  </a:lnTo>
                  <a:lnTo>
                    <a:pt x="0" y="3110"/>
                  </a:lnTo>
                  <a:lnTo>
                    <a:pt x="0" y="3106"/>
                  </a:lnTo>
                  <a:lnTo>
                    <a:pt x="2" y="3104"/>
                  </a:lnTo>
                  <a:lnTo>
                    <a:pt x="4" y="3100"/>
                  </a:lnTo>
                  <a:lnTo>
                    <a:pt x="6" y="3096"/>
                  </a:lnTo>
                  <a:lnTo>
                    <a:pt x="9" y="3092"/>
                  </a:lnTo>
                  <a:lnTo>
                    <a:pt x="11" y="3088"/>
                  </a:lnTo>
                  <a:lnTo>
                    <a:pt x="15" y="3085"/>
                  </a:lnTo>
                  <a:lnTo>
                    <a:pt x="21" y="3081"/>
                  </a:lnTo>
                  <a:lnTo>
                    <a:pt x="25" y="3075"/>
                  </a:lnTo>
                  <a:lnTo>
                    <a:pt x="30" y="3071"/>
                  </a:lnTo>
                  <a:lnTo>
                    <a:pt x="38" y="3065"/>
                  </a:lnTo>
                  <a:lnTo>
                    <a:pt x="44" y="3062"/>
                  </a:lnTo>
                  <a:lnTo>
                    <a:pt x="52" y="3056"/>
                  </a:lnTo>
                  <a:lnTo>
                    <a:pt x="59" y="3050"/>
                  </a:lnTo>
                  <a:lnTo>
                    <a:pt x="67" y="3044"/>
                  </a:lnTo>
                  <a:lnTo>
                    <a:pt x="100" y="3021"/>
                  </a:lnTo>
                  <a:lnTo>
                    <a:pt x="130" y="2998"/>
                  </a:lnTo>
                  <a:lnTo>
                    <a:pt x="163" y="2975"/>
                  </a:lnTo>
                  <a:lnTo>
                    <a:pt x="196" y="2950"/>
                  </a:lnTo>
                  <a:lnTo>
                    <a:pt x="228" y="2925"/>
                  </a:lnTo>
                  <a:lnTo>
                    <a:pt x="261" y="2900"/>
                  </a:lnTo>
                  <a:lnTo>
                    <a:pt x="295" y="2873"/>
                  </a:lnTo>
                  <a:lnTo>
                    <a:pt x="328" y="2845"/>
                  </a:lnTo>
                  <a:lnTo>
                    <a:pt x="363" y="2818"/>
                  </a:lnTo>
                  <a:lnTo>
                    <a:pt x="397" y="2789"/>
                  </a:lnTo>
                  <a:lnTo>
                    <a:pt x="432" y="2758"/>
                  </a:lnTo>
                  <a:lnTo>
                    <a:pt x="466" y="2728"/>
                  </a:lnTo>
                  <a:lnTo>
                    <a:pt x="503" y="2697"/>
                  </a:lnTo>
                  <a:lnTo>
                    <a:pt x="537" y="2664"/>
                  </a:lnTo>
                  <a:lnTo>
                    <a:pt x="574" y="2632"/>
                  </a:lnTo>
                  <a:lnTo>
                    <a:pt x="610" y="2597"/>
                  </a:lnTo>
                  <a:lnTo>
                    <a:pt x="647" y="2562"/>
                  </a:lnTo>
                  <a:lnTo>
                    <a:pt x="683" y="2526"/>
                  </a:lnTo>
                  <a:lnTo>
                    <a:pt x="720" y="2490"/>
                  </a:lnTo>
                  <a:lnTo>
                    <a:pt x="758" y="2453"/>
                  </a:lnTo>
                  <a:lnTo>
                    <a:pt x="794" y="2415"/>
                  </a:lnTo>
                  <a:lnTo>
                    <a:pt x="833" y="2376"/>
                  </a:lnTo>
                  <a:lnTo>
                    <a:pt x="871" y="2336"/>
                  </a:lnTo>
                  <a:lnTo>
                    <a:pt x="910" y="2296"/>
                  </a:lnTo>
                  <a:lnTo>
                    <a:pt x="948" y="2253"/>
                  </a:lnTo>
                  <a:lnTo>
                    <a:pt x="986" y="2211"/>
                  </a:lnTo>
                  <a:lnTo>
                    <a:pt x="1025" y="2167"/>
                  </a:lnTo>
                  <a:lnTo>
                    <a:pt x="1065" y="2123"/>
                  </a:lnTo>
                  <a:lnTo>
                    <a:pt x="1104" y="2077"/>
                  </a:lnTo>
                  <a:lnTo>
                    <a:pt x="1144" y="2031"/>
                  </a:lnTo>
                  <a:lnTo>
                    <a:pt x="1184" y="1985"/>
                  </a:lnTo>
                  <a:lnTo>
                    <a:pt x="1223" y="1937"/>
                  </a:lnTo>
                  <a:lnTo>
                    <a:pt x="1284" y="1864"/>
                  </a:lnTo>
                  <a:lnTo>
                    <a:pt x="1345" y="1793"/>
                  </a:lnTo>
                  <a:lnTo>
                    <a:pt x="1405" y="1722"/>
                  </a:lnTo>
                  <a:lnTo>
                    <a:pt x="1461" y="1649"/>
                  </a:lnTo>
                  <a:lnTo>
                    <a:pt x="1518" y="1578"/>
                  </a:lnTo>
                  <a:lnTo>
                    <a:pt x="1572" y="1505"/>
                  </a:lnTo>
                  <a:lnTo>
                    <a:pt x="1626" y="1432"/>
                  </a:lnTo>
                  <a:lnTo>
                    <a:pt x="1676" y="1361"/>
                  </a:lnTo>
                  <a:lnTo>
                    <a:pt x="1727" y="1286"/>
                  </a:lnTo>
                  <a:lnTo>
                    <a:pt x="1775" y="1213"/>
                  </a:lnTo>
                  <a:lnTo>
                    <a:pt x="1822" y="1140"/>
                  </a:lnTo>
                  <a:lnTo>
                    <a:pt x="1868" y="1065"/>
                  </a:lnTo>
                  <a:lnTo>
                    <a:pt x="1912" y="992"/>
                  </a:lnTo>
                  <a:lnTo>
                    <a:pt x="1952" y="917"/>
                  </a:lnTo>
                  <a:lnTo>
                    <a:pt x="1992" y="842"/>
                  </a:lnTo>
                  <a:lnTo>
                    <a:pt x="2033" y="766"/>
                  </a:lnTo>
                  <a:lnTo>
                    <a:pt x="2048" y="735"/>
                  </a:lnTo>
                  <a:lnTo>
                    <a:pt x="2061" y="704"/>
                  </a:lnTo>
                  <a:lnTo>
                    <a:pt x="2075" y="672"/>
                  </a:lnTo>
                  <a:lnTo>
                    <a:pt x="2088" y="639"/>
                  </a:lnTo>
                  <a:lnTo>
                    <a:pt x="2100" y="606"/>
                  </a:lnTo>
                  <a:lnTo>
                    <a:pt x="2109" y="572"/>
                  </a:lnTo>
                  <a:lnTo>
                    <a:pt x="2121" y="537"/>
                  </a:lnTo>
                  <a:lnTo>
                    <a:pt x="2129" y="501"/>
                  </a:lnTo>
                  <a:lnTo>
                    <a:pt x="2136" y="464"/>
                  </a:lnTo>
                  <a:lnTo>
                    <a:pt x="2144" y="426"/>
                  </a:lnTo>
                  <a:lnTo>
                    <a:pt x="2150" y="388"/>
                  </a:lnTo>
                  <a:lnTo>
                    <a:pt x="2154" y="349"/>
                  </a:lnTo>
                  <a:lnTo>
                    <a:pt x="2157" y="309"/>
                  </a:lnTo>
                  <a:lnTo>
                    <a:pt x="2161" y="269"/>
                  </a:lnTo>
                  <a:lnTo>
                    <a:pt x="2163" y="226"/>
                  </a:lnTo>
                  <a:lnTo>
                    <a:pt x="2163" y="184"/>
                  </a:lnTo>
                  <a:lnTo>
                    <a:pt x="2163" y="163"/>
                  </a:lnTo>
                  <a:lnTo>
                    <a:pt x="2165" y="142"/>
                  </a:lnTo>
                  <a:lnTo>
                    <a:pt x="2167" y="121"/>
                  </a:lnTo>
                  <a:lnTo>
                    <a:pt x="2169" y="103"/>
                  </a:lnTo>
                  <a:lnTo>
                    <a:pt x="2173" y="86"/>
                  </a:lnTo>
                  <a:lnTo>
                    <a:pt x="2177" y="71"/>
                  </a:lnTo>
                  <a:lnTo>
                    <a:pt x="2182" y="57"/>
                  </a:lnTo>
                  <a:lnTo>
                    <a:pt x="2188" y="46"/>
                  </a:lnTo>
                  <a:lnTo>
                    <a:pt x="2196" y="34"/>
                  </a:lnTo>
                  <a:lnTo>
                    <a:pt x="2204" y="25"/>
                  </a:lnTo>
                  <a:lnTo>
                    <a:pt x="2211" y="17"/>
                  </a:lnTo>
                  <a:lnTo>
                    <a:pt x="2221" y="11"/>
                  </a:lnTo>
                  <a:lnTo>
                    <a:pt x="2230" y="6"/>
                  </a:lnTo>
                  <a:lnTo>
                    <a:pt x="2242" y="2"/>
                  </a:lnTo>
                  <a:lnTo>
                    <a:pt x="2253" y="0"/>
                  </a:lnTo>
                  <a:lnTo>
                    <a:pt x="22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352993" y="181349"/>
              <a:ext cx="1193607" cy="1007770"/>
            </a:xfrm>
            <a:custGeom>
              <a:avLst/>
              <a:gdLst>
                <a:gd name="T0" fmla="*/ 167 w 2985"/>
                <a:gd name="T1" fmla="*/ 8 h 2435"/>
                <a:gd name="T2" fmla="*/ 236 w 2985"/>
                <a:gd name="T3" fmla="*/ 31 h 2435"/>
                <a:gd name="T4" fmla="*/ 313 w 2985"/>
                <a:gd name="T5" fmla="*/ 75 h 2435"/>
                <a:gd name="T6" fmla="*/ 399 w 2985"/>
                <a:gd name="T7" fmla="*/ 137 h 2435"/>
                <a:gd name="T8" fmla="*/ 493 w 2985"/>
                <a:gd name="T9" fmla="*/ 217 h 2435"/>
                <a:gd name="T10" fmla="*/ 595 w 2985"/>
                <a:gd name="T11" fmla="*/ 317 h 2435"/>
                <a:gd name="T12" fmla="*/ 749 w 2985"/>
                <a:gd name="T13" fmla="*/ 490 h 2435"/>
                <a:gd name="T14" fmla="*/ 954 w 2985"/>
                <a:gd name="T15" fmla="*/ 728 h 2435"/>
                <a:gd name="T16" fmla="*/ 1144 w 2985"/>
                <a:gd name="T17" fmla="*/ 939 h 2435"/>
                <a:gd name="T18" fmla="*/ 1317 w 2985"/>
                <a:gd name="T19" fmla="*/ 1120 h 2435"/>
                <a:gd name="T20" fmla="*/ 1470 w 2985"/>
                <a:gd name="T21" fmla="*/ 1273 h 2435"/>
                <a:gd name="T22" fmla="*/ 1609 w 2985"/>
                <a:gd name="T23" fmla="*/ 1396 h 2435"/>
                <a:gd name="T24" fmla="*/ 1726 w 2985"/>
                <a:gd name="T25" fmla="*/ 1492 h 2435"/>
                <a:gd name="T26" fmla="*/ 1849 w 2985"/>
                <a:gd name="T27" fmla="*/ 1576 h 2435"/>
                <a:gd name="T28" fmla="*/ 1991 w 2985"/>
                <a:gd name="T29" fmla="*/ 1667 h 2435"/>
                <a:gd name="T30" fmla="*/ 2156 w 2985"/>
                <a:gd name="T31" fmla="*/ 1761 h 2435"/>
                <a:gd name="T32" fmla="*/ 2342 w 2985"/>
                <a:gd name="T33" fmla="*/ 1861 h 2435"/>
                <a:gd name="T34" fmla="*/ 2551 w 2985"/>
                <a:gd name="T35" fmla="*/ 1966 h 2435"/>
                <a:gd name="T36" fmla="*/ 2780 w 2985"/>
                <a:gd name="T37" fmla="*/ 2077 h 2435"/>
                <a:gd name="T38" fmla="*/ 2914 w 2985"/>
                <a:gd name="T39" fmla="*/ 2141 h 2435"/>
                <a:gd name="T40" fmla="*/ 2958 w 2985"/>
                <a:gd name="T41" fmla="*/ 2172 h 2435"/>
                <a:gd name="T42" fmla="*/ 2981 w 2985"/>
                <a:gd name="T43" fmla="*/ 2200 h 2435"/>
                <a:gd name="T44" fmla="*/ 2983 w 2985"/>
                <a:gd name="T45" fmla="*/ 2231 h 2435"/>
                <a:gd name="T46" fmla="*/ 2964 w 2985"/>
                <a:gd name="T47" fmla="*/ 2260 h 2435"/>
                <a:gd name="T48" fmla="*/ 2927 w 2985"/>
                <a:gd name="T49" fmla="*/ 2283 h 2435"/>
                <a:gd name="T50" fmla="*/ 2845 w 2985"/>
                <a:gd name="T51" fmla="*/ 2306 h 2435"/>
                <a:gd name="T52" fmla="*/ 2674 w 2985"/>
                <a:gd name="T53" fmla="*/ 2344 h 2435"/>
                <a:gd name="T54" fmla="*/ 2520 w 2985"/>
                <a:gd name="T55" fmla="*/ 2377 h 2435"/>
                <a:gd name="T56" fmla="*/ 2386 w 2985"/>
                <a:gd name="T57" fmla="*/ 2400 h 2435"/>
                <a:gd name="T58" fmla="*/ 2269 w 2985"/>
                <a:gd name="T59" fmla="*/ 2419 h 2435"/>
                <a:gd name="T60" fmla="*/ 2169 w 2985"/>
                <a:gd name="T61" fmla="*/ 2429 h 2435"/>
                <a:gd name="T62" fmla="*/ 2087 w 2985"/>
                <a:gd name="T63" fmla="*/ 2433 h 2435"/>
                <a:gd name="T64" fmla="*/ 2000 w 2985"/>
                <a:gd name="T65" fmla="*/ 2427 h 2435"/>
                <a:gd name="T66" fmla="*/ 1908 w 2985"/>
                <a:gd name="T67" fmla="*/ 2398 h 2435"/>
                <a:gd name="T68" fmla="*/ 1814 w 2985"/>
                <a:gd name="T69" fmla="*/ 2348 h 2435"/>
                <a:gd name="T70" fmla="*/ 1743 w 2985"/>
                <a:gd name="T71" fmla="*/ 2289 h 2435"/>
                <a:gd name="T72" fmla="*/ 1662 w 2985"/>
                <a:gd name="T73" fmla="*/ 2196 h 2435"/>
                <a:gd name="T74" fmla="*/ 1553 w 2985"/>
                <a:gd name="T75" fmla="*/ 2058 h 2435"/>
                <a:gd name="T76" fmla="*/ 1428 w 2985"/>
                <a:gd name="T77" fmla="*/ 1891 h 2435"/>
                <a:gd name="T78" fmla="*/ 1350 w 2985"/>
                <a:gd name="T79" fmla="*/ 1782 h 2435"/>
                <a:gd name="T80" fmla="*/ 1265 w 2985"/>
                <a:gd name="T81" fmla="*/ 1661 h 2435"/>
                <a:gd name="T82" fmla="*/ 1171 w 2985"/>
                <a:gd name="T83" fmla="*/ 1528 h 2435"/>
                <a:gd name="T84" fmla="*/ 1073 w 2985"/>
                <a:gd name="T85" fmla="*/ 1383 h 2435"/>
                <a:gd name="T86" fmla="*/ 967 w 2985"/>
                <a:gd name="T87" fmla="*/ 1225 h 2435"/>
                <a:gd name="T88" fmla="*/ 848 w 2985"/>
                <a:gd name="T89" fmla="*/ 1049 h 2435"/>
                <a:gd name="T90" fmla="*/ 710 w 2985"/>
                <a:gd name="T91" fmla="*/ 847 h 2435"/>
                <a:gd name="T92" fmla="*/ 574 w 2985"/>
                <a:gd name="T93" fmla="*/ 665 h 2435"/>
                <a:gd name="T94" fmla="*/ 445 w 2985"/>
                <a:gd name="T95" fmla="*/ 503 h 2435"/>
                <a:gd name="T96" fmla="*/ 324 w 2985"/>
                <a:gd name="T97" fmla="*/ 369 h 2435"/>
                <a:gd name="T98" fmla="*/ 205 w 2985"/>
                <a:gd name="T99" fmla="*/ 263 h 2435"/>
                <a:gd name="T100" fmla="*/ 90 w 2985"/>
                <a:gd name="T101" fmla="*/ 183 h 2435"/>
                <a:gd name="T102" fmla="*/ 38 w 2985"/>
                <a:gd name="T103" fmla="*/ 160 h 2435"/>
                <a:gd name="T104" fmla="*/ 13 w 2985"/>
                <a:gd name="T105" fmla="*/ 135 h 2435"/>
                <a:gd name="T106" fmla="*/ 2 w 2985"/>
                <a:gd name="T107" fmla="*/ 100 h 2435"/>
                <a:gd name="T108" fmla="*/ 4 w 2985"/>
                <a:gd name="T109" fmla="*/ 54 h 2435"/>
                <a:gd name="T110" fmla="*/ 31 w 2985"/>
                <a:gd name="T111" fmla="*/ 22 h 2435"/>
                <a:gd name="T112" fmla="*/ 79 w 2985"/>
                <a:gd name="T113" fmla="*/ 4 h 243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85"/>
                <a:gd name="T172" fmla="*/ 0 h 2435"/>
                <a:gd name="T173" fmla="*/ 2985 w 2985"/>
                <a:gd name="T174" fmla="*/ 2435 h 243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85" h="2435">
                  <a:moveTo>
                    <a:pt x="119" y="0"/>
                  </a:moveTo>
                  <a:lnTo>
                    <a:pt x="131" y="2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7" y="8"/>
                  </a:lnTo>
                  <a:lnTo>
                    <a:pt x="180" y="10"/>
                  </a:lnTo>
                  <a:lnTo>
                    <a:pt x="194" y="14"/>
                  </a:lnTo>
                  <a:lnTo>
                    <a:pt x="207" y="20"/>
                  </a:lnTo>
                  <a:lnTo>
                    <a:pt x="221" y="25"/>
                  </a:lnTo>
                  <a:lnTo>
                    <a:pt x="236" y="31"/>
                  </a:lnTo>
                  <a:lnTo>
                    <a:pt x="251" y="39"/>
                  </a:lnTo>
                  <a:lnTo>
                    <a:pt x="265" y="47"/>
                  </a:lnTo>
                  <a:lnTo>
                    <a:pt x="280" y="54"/>
                  </a:lnTo>
                  <a:lnTo>
                    <a:pt x="298" y="64"/>
                  </a:lnTo>
                  <a:lnTo>
                    <a:pt x="313" y="75"/>
                  </a:lnTo>
                  <a:lnTo>
                    <a:pt x="330" y="85"/>
                  </a:lnTo>
                  <a:lnTo>
                    <a:pt x="347" y="96"/>
                  </a:lnTo>
                  <a:lnTo>
                    <a:pt x="363" y="110"/>
                  </a:lnTo>
                  <a:lnTo>
                    <a:pt x="382" y="123"/>
                  </a:lnTo>
                  <a:lnTo>
                    <a:pt x="399" y="137"/>
                  </a:lnTo>
                  <a:lnTo>
                    <a:pt x="417" y="150"/>
                  </a:lnTo>
                  <a:lnTo>
                    <a:pt x="436" y="166"/>
                  </a:lnTo>
                  <a:lnTo>
                    <a:pt x="455" y="183"/>
                  </a:lnTo>
                  <a:lnTo>
                    <a:pt x="474" y="200"/>
                  </a:lnTo>
                  <a:lnTo>
                    <a:pt x="493" y="217"/>
                  </a:lnTo>
                  <a:lnTo>
                    <a:pt x="513" y="235"/>
                  </a:lnTo>
                  <a:lnTo>
                    <a:pt x="534" y="254"/>
                  </a:lnTo>
                  <a:lnTo>
                    <a:pt x="553" y="275"/>
                  </a:lnTo>
                  <a:lnTo>
                    <a:pt x="574" y="294"/>
                  </a:lnTo>
                  <a:lnTo>
                    <a:pt x="595" y="317"/>
                  </a:lnTo>
                  <a:lnTo>
                    <a:pt x="616" y="338"/>
                  </a:lnTo>
                  <a:lnTo>
                    <a:pt x="639" y="361"/>
                  </a:lnTo>
                  <a:lnTo>
                    <a:pt x="660" y="384"/>
                  </a:lnTo>
                  <a:lnTo>
                    <a:pt x="704" y="438"/>
                  </a:lnTo>
                  <a:lnTo>
                    <a:pt x="749" y="490"/>
                  </a:lnTo>
                  <a:lnTo>
                    <a:pt x="791" y="540"/>
                  </a:lnTo>
                  <a:lnTo>
                    <a:pt x="833" y="588"/>
                  </a:lnTo>
                  <a:lnTo>
                    <a:pt x="873" y="636"/>
                  </a:lnTo>
                  <a:lnTo>
                    <a:pt x="916" y="684"/>
                  </a:lnTo>
                  <a:lnTo>
                    <a:pt x="954" y="728"/>
                  </a:lnTo>
                  <a:lnTo>
                    <a:pt x="994" y="772"/>
                  </a:lnTo>
                  <a:lnTo>
                    <a:pt x="1033" y="816"/>
                  </a:lnTo>
                  <a:lnTo>
                    <a:pt x="1071" y="859"/>
                  </a:lnTo>
                  <a:lnTo>
                    <a:pt x="1108" y="899"/>
                  </a:lnTo>
                  <a:lnTo>
                    <a:pt x="1144" y="939"/>
                  </a:lnTo>
                  <a:lnTo>
                    <a:pt x="1181" y="978"/>
                  </a:lnTo>
                  <a:lnTo>
                    <a:pt x="1215" y="1014"/>
                  </a:lnTo>
                  <a:lnTo>
                    <a:pt x="1250" y="1050"/>
                  </a:lnTo>
                  <a:lnTo>
                    <a:pt x="1284" y="1087"/>
                  </a:lnTo>
                  <a:lnTo>
                    <a:pt x="1317" y="1120"/>
                  </a:lnTo>
                  <a:lnTo>
                    <a:pt x="1350" y="1152"/>
                  </a:lnTo>
                  <a:lnTo>
                    <a:pt x="1380" y="1185"/>
                  </a:lnTo>
                  <a:lnTo>
                    <a:pt x="1411" y="1216"/>
                  </a:lnTo>
                  <a:lnTo>
                    <a:pt x="1442" y="1244"/>
                  </a:lnTo>
                  <a:lnTo>
                    <a:pt x="1470" y="1273"/>
                  </a:lnTo>
                  <a:lnTo>
                    <a:pt x="1499" y="1300"/>
                  </a:lnTo>
                  <a:lnTo>
                    <a:pt x="1528" y="1325"/>
                  </a:lnTo>
                  <a:lnTo>
                    <a:pt x="1555" y="1350"/>
                  </a:lnTo>
                  <a:lnTo>
                    <a:pt x="1582" y="1375"/>
                  </a:lnTo>
                  <a:lnTo>
                    <a:pt x="1609" y="1396"/>
                  </a:lnTo>
                  <a:lnTo>
                    <a:pt x="1634" y="1417"/>
                  </a:lnTo>
                  <a:lnTo>
                    <a:pt x="1657" y="1438"/>
                  </a:lnTo>
                  <a:lnTo>
                    <a:pt x="1682" y="1457"/>
                  </a:lnTo>
                  <a:lnTo>
                    <a:pt x="1705" y="1477"/>
                  </a:lnTo>
                  <a:lnTo>
                    <a:pt x="1726" y="1492"/>
                  </a:lnTo>
                  <a:lnTo>
                    <a:pt x="1749" y="1509"/>
                  </a:lnTo>
                  <a:lnTo>
                    <a:pt x="1772" y="1527"/>
                  </a:lnTo>
                  <a:lnTo>
                    <a:pt x="1797" y="1544"/>
                  </a:lnTo>
                  <a:lnTo>
                    <a:pt x="1822" y="1559"/>
                  </a:lnTo>
                  <a:lnTo>
                    <a:pt x="1849" y="1576"/>
                  </a:lnTo>
                  <a:lnTo>
                    <a:pt x="1875" y="1594"/>
                  </a:lnTo>
                  <a:lnTo>
                    <a:pt x="1902" y="1613"/>
                  </a:lnTo>
                  <a:lnTo>
                    <a:pt x="1931" y="1630"/>
                  </a:lnTo>
                  <a:lnTo>
                    <a:pt x="1962" y="1647"/>
                  </a:lnTo>
                  <a:lnTo>
                    <a:pt x="1991" y="1667"/>
                  </a:lnTo>
                  <a:lnTo>
                    <a:pt x="2023" y="1684"/>
                  </a:lnTo>
                  <a:lnTo>
                    <a:pt x="2054" y="1703"/>
                  </a:lnTo>
                  <a:lnTo>
                    <a:pt x="2089" y="1722"/>
                  </a:lnTo>
                  <a:lnTo>
                    <a:pt x="2121" y="1742"/>
                  </a:lnTo>
                  <a:lnTo>
                    <a:pt x="2156" y="1761"/>
                  </a:lnTo>
                  <a:lnTo>
                    <a:pt x="2192" y="1780"/>
                  </a:lnTo>
                  <a:lnTo>
                    <a:pt x="2229" y="1799"/>
                  </a:lnTo>
                  <a:lnTo>
                    <a:pt x="2265" y="1820"/>
                  </a:lnTo>
                  <a:lnTo>
                    <a:pt x="2304" y="1839"/>
                  </a:lnTo>
                  <a:lnTo>
                    <a:pt x="2342" y="1861"/>
                  </a:lnTo>
                  <a:lnTo>
                    <a:pt x="2382" y="1880"/>
                  </a:lnTo>
                  <a:lnTo>
                    <a:pt x="2423" y="1901"/>
                  </a:lnTo>
                  <a:lnTo>
                    <a:pt x="2465" y="1922"/>
                  </a:lnTo>
                  <a:lnTo>
                    <a:pt x="2507" y="1943"/>
                  </a:lnTo>
                  <a:lnTo>
                    <a:pt x="2551" y="1966"/>
                  </a:lnTo>
                  <a:lnTo>
                    <a:pt x="2593" y="1987"/>
                  </a:lnTo>
                  <a:lnTo>
                    <a:pt x="2640" y="2010"/>
                  </a:lnTo>
                  <a:lnTo>
                    <a:pt x="2686" y="2031"/>
                  </a:lnTo>
                  <a:lnTo>
                    <a:pt x="2732" y="2054"/>
                  </a:lnTo>
                  <a:lnTo>
                    <a:pt x="2780" y="2077"/>
                  </a:lnTo>
                  <a:lnTo>
                    <a:pt x="2828" y="2101"/>
                  </a:lnTo>
                  <a:lnTo>
                    <a:pt x="2876" y="2124"/>
                  </a:lnTo>
                  <a:lnTo>
                    <a:pt x="2889" y="2129"/>
                  </a:lnTo>
                  <a:lnTo>
                    <a:pt x="2902" y="2135"/>
                  </a:lnTo>
                  <a:lnTo>
                    <a:pt x="2914" y="2141"/>
                  </a:lnTo>
                  <a:lnTo>
                    <a:pt x="2924" y="2147"/>
                  </a:lnTo>
                  <a:lnTo>
                    <a:pt x="2933" y="2152"/>
                  </a:lnTo>
                  <a:lnTo>
                    <a:pt x="2943" y="2160"/>
                  </a:lnTo>
                  <a:lnTo>
                    <a:pt x="2950" y="2166"/>
                  </a:lnTo>
                  <a:lnTo>
                    <a:pt x="2958" y="2172"/>
                  </a:lnTo>
                  <a:lnTo>
                    <a:pt x="2964" y="2177"/>
                  </a:lnTo>
                  <a:lnTo>
                    <a:pt x="2970" y="2183"/>
                  </a:lnTo>
                  <a:lnTo>
                    <a:pt x="2974" y="2189"/>
                  </a:lnTo>
                  <a:lnTo>
                    <a:pt x="2977" y="2195"/>
                  </a:lnTo>
                  <a:lnTo>
                    <a:pt x="2981" y="2200"/>
                  </a:lnTo>
                  <a:lnTo>
                    <a:pt x="2983" y="2206"/>
                  </a:lnTo>
                  <a:lnTo>
                    <a:pt x="2983" y="2212"/>
                  </a:lnTo>
                  <a:lnTo>
                    <a:pt x="2985" y="2218"/>
                  </a:lnTo>
                  <a:lnTo>
                    <a:pt x="2983" y="2223"/>
                  </a:lnTo>
                  <a:lnTo>
                    <a:pt x="2983" y="2231"/>
                  </a:lnTo>
                  <a:lnTo>
                    <a:pt x="2981" y="2237"/>
                  </a:lnTo>
                  <a:lnTo>
                    <a:pt x="2977" y="2243"/>
                  </a:lnTo>
                  <a:lnTo>
                    <a:pt x="2974" y="2248"/>
                  </a:lnTo>
                  <a:lnTo>
                    <a:pt x="2970" y="2254"/>
                  </a:lnTo>
                  <a:lnTo>
                    <a:pt x="2964" y="2260"/>
                  </a:lnTo>
                  <a:lnTo>
                    <a:pt x="2958" y="2264"/>
                  </a:lnTo>
                  <a:lnTo>
                    <a:pt x="2952" y="2269"/>
                  </a:lnTo>
                  <a:lnTo>
                    <a:pt x="2945" y="2273"/>
                  </a:lnTo>
                  <a:lnTo>
                    <a:pt x="2935" y="2277"/>
                  </a:lnTo>
                  <a:lnTo>
                    <a:pt x="2927" y="2283"/>
                  </a:lnTo>
                  <a:lnTo>
                    <a:pt x="2916" y="2287"/>
                  </a:lnTo>
                  <a:lnTo>
                    <a:pt x="2906" y="2291"/>
                  </a:lnTo>
                  <a:lnTo>
                    <a:pt x="2895" y="2294"/>
                  </a:lnTo>
                  <a:lnTo>
                    <a:pt x="2881" y="2298"/>
                  </a:lnTo>
                  <a:lnTo>
                    <a:pt x="2845" y="2306"/>
                  </a:lnTo>
                  <a:lnTo>
                    <a:pt x="2810" y="2314"/>
                  </a:lnTo>
                  <a:lnTo>
                    <a:pt x="2774" y="2323"/>
                  </a:lnTo>
                  <a:lnTo>
                    <a:pt x="2739" y="2331"/>
                  </a:lnTo>
                  <a:lnTo>
                    <a:pt x="2707" y="2339"/>
                  </a:lnTo>
                  <a:lnTo>
                    <a:pt x="2674" y="2344"/>
                  </a:lnTo>
                  <a:lnTo>
                    <a:pt x="2641" y="2352"/>
                  </a:lnTo>
                  <a:lnTo>
                    <a:pt x="2611" y="2358"/>
                  </a:lnTo>
                  <a:lnTo>
                    <a:pt x="2580" y="2365"/>
                  </a:lnTo>
                  <a:lnTo>
                    <a:pt x="2549" y="2371"/>
                  </a:lnTo>
                  <a:lnTo>
                    <a:pt x="2520" y="2377"/>
                  </a:lnTo>
                  <a:lnTo>
                    <a:pt x="2492" y="2383"/>
                  </a:lnTo>
                  <a:lnTo>
                    <a:pt x="2465" y="2387"/>
                  </a:lnTo>
                  <a:lnTo>
                    <a:pt x="2438" y="2392"/>
                  </a:lnTo>
                  <a:lnTo>
                    <a:pt x="2411" y="2396"/>
                  </a:lnTo>
                  <a:lnTo>
                    <a:pt x="2386" y="2400"/>
                  </a:lnTo>
                  <a:lnTo>
                    <a:pt x="2361" y="2406"/>
                  </a:lnTo>
                  <a:lnTo>
                    <a:pt x="2336" y="2410"/>
                  </a:lnTo>
                  <a:lnTo>
                    <a:pt x="2313" y="2411"/>
                  </a:lnTo>
                  <a:lnTo>
                    <a:pt x="2290" y="2415"/>
                  </a:lnTo>
                  <a:lnTo>
                    <a:pt x="2269" y="2419"/>
                  </a:lnTo>
                  <a:lnTo>
                    <a:pt x="2248" y="2421"/>
                  </a:lnTo>
                  <a:lnTo>
                    <a:pt x="2227" y="2423"/>
                  </a:lnTo>
                  <a:lnTo>
                    <a:pt x="2206" y="2425"/>
                  </a:lnTo>
                  <a:lnTo>
                    <a:pt x="2186" y="2427"/>
                  </a:lnTo>
                  <a:lnTo>
                    <a:pt x="2169" y="2429"/>
                  </a:lnTo>
                  <a:lnTo>
                    <a:pt x="2152" y="2431"/>
                  </a:lnTo>
                  <a:lnTo>
                    <a:pt x="2135" y="2431"/>
                  </a:lnTo>
                  <a:lnTo>
                    <a:pt x="2117" y="2433"/>
                  </a:lnTo>
                  <a:lnTo>
                    <a:pt x="2102" y="2433"/>
                  </a:lnTo>
                  <a:lnTo>
                    <a:pt x="2087" y="2433"/>
                  </a:lnTo>
                  <a:lnTo>
                    <a:pt x="2073" y="2435"/>
                  </a:lnTo>
                  <a:lnTo>
                    <a:pt x="2054" y="2433"/>
                  </a:lnTo>
                  <a:lnTo>
                    <a:pt x="2037" y="2433"/>
                  </a:lnTo>
                  <a:lnTo>
                    <a:pt x="2019" y="2431"/>
                  </a:lnTo>
                  <a:lnTo>
                    <a:pt x="2000" y="2427"/>
                  </a:lnTo>
                  <a:lnTo>
                    <a:pt x="1981" y="2423"/>
                  </a:lnTo>
                  <a:lnTo>
                    <a:pt x="1964" y="2417"/>
                  </a:lnTo>
                  <a:lnTo>
                    <a:pt x="1945" y="2413"/>
                  </a:lnTo>
                  <a:lnTo>
                    <a:pt x="1927" y="2406"/>
                  </a:lnTo>
                  <a:lnTo>
                    <a:pt x="1908" y="2398"/>
                  </a:lnTo>
                  <a:lnTo>
                    <a:pt x="1891" y="2390"/>
                  </a:lnTo>
                  <a:lnTo>
                    <a:pt x="1872" y="2381"/>
                  </a:lnTo>
                  <a:lnTo>
                    <a:pt x="1852" y="2371"/>
                  </a:lnTo>
                  <a:lnTo>
                    <a:pt x="1833" y="2360"/>
                  </a:lnTo>
                  <a:lnTo>
                    <a:pt x="1814" y="2348"/>
                  </a:lnTo>
                  <a:lnTo>
                    <a:pt x="1797" y="2337"/>
                  </a:lnTo>
                  <a:lnTo>
                    <a:pt x="1778" y="2321"/>
                  </a:lnTo>
                  <a:lnTo>
                    <a:pt x="1766" y="2314"/>
                  </a:lnTo>
                  <a:lnTo>
                    <a:pt x="1755" y="2302"/>
                  </a:lnTo>
                  <a:lnTo>
                    <a:pt x="1743" y="2289"/>
                  </a:lnTo>
                  <a:lnTo>
                    <a:pt x="1730" y="2275"/>
                  </a:lnTo>
                  <a:lnTo>
                    <a:pt x="1714" y="2258"/>
                  </a:lnTo>
                  <a:lnTo>
                    <a:pt x="1699" y="2239"/>
                  </a:lnTo>
                  <a:lnTo>
                    <a:pt x="1682" y="2220"/>
                  </a:lnTo>
                  <a:lnTo>
                    <a:pt x="1662" y="2196"/>
                  </a:lnTo>
                  <a:lnTo>
                    <a:pt x="1643" y="2173"/>
                  </a:lnTo>
                  <a:lnTo>
                    <a:pt x="1622" y="2147"/>
                  </a:lnTo>
                  <a:lnTo>
                    <a:pt x="1599" y="2120"/>
                  </a:lnTo>
                  <a:lnTo>
                    <a:pt x="1576" y="2089"/>
                  </a:lnTo>
                  <a:lnTo>
                    <a:pt x="1553" y="2058"/>
                  </a:lnTo>
                  <a:lnTo>
                    <a:pt x="1526" y="2024"/>
                  </a:lnTo>
                  <a:lnTo>
                    <a:pt x="1499" y="1989"/>
                  </a:lnTo>
                  <a:lnTo>
                    <a:pt x="1472" y="1951"/>
                  </a:lnTo>
                  <a:lnTo>
                    <a:pt x="1444" y="1912"/>
                  </a:lnTo>
                  <a:lnTo>
                    <a:pt x="1428" y="1891"/>
                  </a:lnTo>
                  <a:lnTo>
                    <a:pt x="1413" y="1870"/>
                  </a:lnTo>
                  <a:lnTo>
                    <a:pt x="1397" y="1849"/>
                  </a:lnTo>
                  <a:lnTo>
                    <a:pt x="1382" y="1828"/>
                  </a:lnTo>
                  <a:lnTo>
                    <a:pt x="1367" y="1805"/>
                  </a:lnTo>
                  <a:lnTo>
                    <a:pt x="1350" y="1782"/>
                  </a:lnTo>
                  <a:lnTo>
                    <a:pt x="1334" y="1759"/>
                  </a:lnTo>
                  <a:lnTo>
                    <a:pt x="1317" y="1736"/>
                  </a:lnTo>
                  <a:lnTo>
                    <a:pt x="1300" y="1711"/>
                  </a:lnTo>
                  <a:lnTo>
                    <a:pt x="1282" y="1688"/>
                  </a:lnTo>
                  <a:lnTo>
                    <a:pt x="1265" y="1661"/>
                  </a:lnTo>
                  <a:lnTo>
                    <a:pt x="1246" y="1636"/>
                  </a:lnTo>
                  <a:lnTo>
                    <a:pt x="1229" y="1609"/>
                  </a:lnTo>
                  <a:lnTo>
                    <a:pt x="1209" y="1584"/>
                  </a:lnTo>
                  <a:lnTo>
                    <a:pt x="1190" y="1555"/>
                  </a:lnTo>
                  <a:lnTo>
                    <a:pt x="1171" y="1528"/>
                  </a:lnTo>
                  <a:lnTo>
                    <a:pt x="1152" y="1500"/>
                  </a:lnTo>
                  <a:lnTo>
                    <a:pt x="1133" y="1473"/>
                  </a:lnTo>
                  <a:lnTo>
                    <a:pt x="1113" y="1442"/>
                  </a:lnTo>
                  <a:lnTo>
                    <a:pt x="1092" y="1413"/>
                  </a:lnTo>
                  <a:lnTo>
                    <a:pt x="1073" y="1383"/>
                  </a:lnTo>
                  <a:lnTo>
                    <a:pt x="1052" y="1352"/>
                  </a:lnTo>
                  <a:lnTo>
                    <a:pt x="1031" y="1321"/>
                  </a:lnTo>
                  <a:lnTo>
                    <a:pt x="1010" y="1290"/>
                  </a:lnTo>
                  <a:lnTo>
                    <a:pt x="989" y="1258"/>
                  </a:lnTo>
                  <a:lnTo>
                    <a:pt x="967" y="1225"/>
                  </a:lnTo>
                  <a:lnTo>
                    <a:pt x="944" y="1193"/>
                  </a:lnTo>
                  <a:lnTo>
                    <a:pt x="923" y="1160"/>
                  </a:lnTo>
                  <a:lnTo>
                    <a:pt x="900" y="1125"/>
                  </a:lnTo>
                  <a:lnTo>
                    <a:pt x="877" y="1091"/>
                  </a:lnTo>
                  <a:lnTo>
                    <a:pt x="848" y="1049"/>
                  </a:lnTo>
                  <a:lnTo>
                    <a:pt x="822" y="1006"/>
                  </a:lnTo>
                  <a:lnTo>
                    <a:pt x="793" y="964"/>
                  </a:lnTo>
                  <a:lnTo>
                    <a:pt x="764" y="924"/>
                  </a:lnTo>
                  <a:lnTo>
                    <a:pt x="737" y="885"/>
                  </a:lnTo>
                  <a:lnTo>
                    <a:pt x="710" y="847"/>
                  </a:lnTo>
                  <a:lnTo>
                    <a:pt x="681" y="809"/>
                  </a:lnTo>
                  <a:lnTo>
                    <a:pt x="655" y="770"/>
                  </a:lnTo>
                  <a:lnTo>
                    <a:pt x="628" y="736"/>
                  </a:lnTo>
                  <a:lnTo>
                    <a:pt x="601" y="699"/>
                  </a:lnTo>
                  <a:lnTo>
                    <a:pt x="574" y="665"/>
                  </a:lnTo>
                  <a:lnTo>
                    <a:pt x="547" y="630"/>
                  </a:lnTo>
                  <a:lnTo>
                    <a:pt x="522" y="597"/>
                  </a:lnTo>
                  <a:lnTo>
                    <a:pt x="495" y="565"/>
                  </a:lnTo>
                  <a:lnTo>
                    <a:pt x="470" y="534"/>
                  </a:lnTo>
                  <a:lnTo>
                    <a:pt x="445" y="503"/>
                  </a:lnTo>
                  <a:lnTo>
                    <a:pt x="420" y="475"/>
                  </a:lnTo>
                  <a:lnTo>
                    <a:pt x="395" y="446"/>
                  </a:lnTo>
                  <a:lnTo>
                    <a:pt x="372" y="419"/>
                  </a:lnTo>
                  <a:lnTo>
                    <a:pt x="347" y="394"/>
                  </a:lnTo>
                  <a:lnTo>
                    <a:pt x="324" y="369"/>
                  </a:lnTo>
                  <a:lnTo>
                    <a:pt x="299" y="346"/>
                  </a:lnTo>
                  <a:lnTo>
                    <a:pt x="276" y="325"/>
                  </a:lnTo>
                  <a:lnTo>
                    <a:pt x="253" y="304"/>
                  </a:lnTo>
                  <a:lnTo>
                    <a:pt x="228" y="283"/>
                  </a:lnTo>
                  <a:lnTo>
                    <a:pt x="205" y="263"/>
                  </a:lnTo>
                  <a:lnTo>
                    <a:pt x="182" y="244"/>
                  </a:lnTo>
                  <a:lnTo>
                    <a:pt x="159" y="227"/>
                  </a:lnTo>
                  <a:lnTo>
                    <a:pt x="136" y="212"/>
                  </a:lnTo>
                  <a:lnTo>
                    <a:pt x="113" y="196"/>
                  </a:lnTo>
                  <a:lnTo>
                    <a:pt x="90" y="183"/>
                  </a:lnTo>
                  <a:lnTo>
                    <a:pt x="69" y="169"/>
                  </a:lnTo>
                  <a:lnTo>
                    <a:pt x="59" y="167"/>
                  </a:lnTo>
                  <a:lnTo>
                    <a:pt x="52" y="166"/>
                  </a:lnTo>
                  <a:lnTo>
                    <a:pt x="46" y="162"/>
                  </a:lnTo>
                  <a:lnTo>
                    <a:pt x="38" y="160"/>
                  </a:lnTo>
                  <a:lnTo>
                    <a:pt x="33" y="156"/>
                  </a:lnTo>
                  <a:lnTo>
                    <a:pt x="27" y="152"/>
                  </a:lnTo>
                  <a:lnTo>
                    <a:pt x="21" y="146"/>
                  </a:lnTo>
                  <a:lnTo>
                    <a:pt x="17" y="141"/>
                  </a:lnTo>
                  <a:lnTo>
                    <a:pt x="13" y="135"/>
                  </a:lnTo>
                  <a:lnTo>
                    <a:pt x="10" y="129"/>
                  </a:lnTo>
                  <a:lnTo>
                    <a:pt x="8" y="123"/>
                  </a:lnTo>
                  <a:lnTo>
                    <a:pt x="4" y="116"/>
                  </a:lnTo>
                  <a:lnTo>
                    <a:pt x="2" y="108"/>
                  </a:lnTo>
                  <a:lnTo>
                    <a:pt x="2" y="100"/>
                  </a:lnTo>
                  <a:lnTo>
                    <a:pt x="0" y="91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4" y="54"/>
                  </a:lnTo>
                  <a:lnTo>
                    <a:pt x="8" y="47"/>
                  </a:lnTo>
                  <a:lnTo>
                    <a:pt x="12" y="39"/>
                  </a:lnTo>
                  <a:lnTo>
                    <a:pt x="17" y="31"/>
                  </a:lnTo>
                  <a:lnTo>
                    <a:pt x="23" y="25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8" y="8"/>
                  </a:lnTo>
                  <a:lnTo>
                    <a:pt x="67" y="6"/>
                  </a:lnTo>
                  <a:lnTo>
                    <a:pt x="79" y="4"/>
                  </a:lnTo>
                  <a:lnTo>
                    <a:pt x="92" y="2"/>
                  </a:lnTo>
                  <a:lnTo>
                    <a:pt x="106" y="2"/>
                  </a:lnTo>
                  <a:lnTo>
                    <a:pt x="1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28"/>
          <p:cNvSpPr>
            <a:spLocks/>
          </p:cNvSpPr>
          <p:nvPr/>
        </p:nvSpPr>
        <p:spPr bwMode="auto">
          <a:xfrm>
            <a:off x="2438400" y="1752600"/>
            <a:ext cx="564425" cy="189630"/>
          </a:xfrm>
          <a:custGeom>
            <a:avLst/>
            <a:gdLst>
              <a:gd name="T0" fmla="*/ 985 w 1411"/>
              <a:gd name="T1" fmla="*/ 0 h 457"/>
              <a:gd name="T2" fmla="*/ 1019 w 1411"/>
              <a:gd name="T3" fmla="*/ 4 h 457"/>
              <a:gd name="T4" fmla="*/ 1063 w 1411"/>
              <a:gd name="T5" fmla="*/ 13 h 457"/>
              <a:gd name="T6" fmla="*/ 1119 w 1411"/>
              <a:gd name="T7" fmla="*/ 23 h 457"/>
              <a:gd name="T8" fmla="*/ 1182 w 1411"/>
              <a:gd name="T9" fmla="*/ 38 h 457"/>
              <a:gd name="T10" fmla="*/ 1251 w 1411"/>
              <a:gd name="T11" fmla="*/ 57 h 457"/>
              <a:gd name="T12" fmla="*/ 1307 w 1411"/>
              <a:gd name="T13" fmla="*/ 82 h 457"/>
              <a:gd name="T14" fmla="*/ 1353 w 1411"/>
              <a:gd name="T15" fmla="*/ 105 h 457"/>
              <a:gd name="T16" fmla="*/ 1386 w 1411"/>
              <a:gd name="T17" fmla="*/ 126 h 457"/>
              <a:gd name="T18" fmla="*/ 1405 w 1411"/>
              <a:gd name="T19" fmla="*/ 148 h 457"/>
              <a:gd name="T20" fmla="*/ 1411 w 1411"/>
              <a:gd name="T21" fmla="*/ 167 h 457"/>
              <a:gd name="T22" fmla="*/ 1403 w 1411"/>
              <a:gd name="T23" fmla="*/ 197 h 457"/>
              <a:gd name="T24" fmla="*/ 1380 w 1411"/>
              <a:gd name="T25" fmla="*/ 224 h 457"/>
              <a:gd name="T26" fmla="*/ 1342 w 1411"/>
              <a:gd name="T27" fmla="*/ 249 h 457"/>
              <a:gd name="T28" fmla="*/ 1286 w 1411"/>
              <a:gd name="T29" fmla="*/ 270 h 457"/>
              <a:gd name="T30" fmla="*/ 1217 w 1411"/>
              <a:gd name="T31" fmla="*/ 290 h 457"/>
              <a:gd name="T32" fmla="*/ 1132 w 1411"/>
              <a:gd name="T33" fmla="*/ 305 h 457"/>
              <a:gd name="T34" fmla="*/ 1054 w 1411"/>
              <a:gd name="T35" fmla="*/ 320 h 457"/>
              <a:gd name="T36" fmla="*/ 990 w 1411"/>
              <a:gd name="T37" fmla="*/ 334 h 457"/>
              <a:gd name="T38" fmla="*/ 954 w 1411"/>
              <a:gd name="T39" fmla="*/ 343 h 457"/>
              <a:gd name="T40" fmla="*/ 900 w 1411"/>
              <a:gd name="T41" fmla="*/ 355 h 457"/>
              <a:gd name="T42" fmla="*/ 833 w 1411"/>
              <a:gd name="T43" fmla="*/ 370 h 457"/>
              <a:gd name="T44" fmla="*/ 746 w 1411"/>
              <a:gd name="T45" fmla="*/ 389 h 457"/>
              <a:gd name="T46" fmla="*/ 647 w 1411"/>
              <a:gd name="T47" fmla="*/ 412 h 457"/>
              <a:gd name="T48" fmla="*/ 570 w 1411"/>
              <a:gd name="T49" fmla="*/ 430 h 457"/>
              <a:gd name="T50" fmla="*/ 516 w 1411"/>
              <a:gd name="T51" fmla="*/ 439 h 457"/>
              <a:gd name="T52" fmla="*/ 468 w 1411"/>
              <a:gd name="T53" fmla="*/ 449 h 457"/>
              <a:gd name="T54" fmla="*/ 426 w 1411"/>
              <a:gd name="T55" fmla="*/ 455 h 457"/>
              <a:gd name="T56" fmla="*/ 389 w 1411"/>
              <a:gd name="T57" fmla="*/ 457 h 457"/>
              <a:gd name="T58" fmla="*/ 351 w 1411"/>
              <a:gd name="T59" fmla="*/ 457 h 457"/>
              <a:gd name="T60" fmla="*/ 301 w 1411"/>
              <a:gd name="T61" fmla="*/ 455 h 457"/>
              <a:gd name="T62" fmla="*/ 211 w 1411"/>
              <a:gd name="T63" fmla="*/ 445 h 457"/>
              <a:gd name="T64" fmla="*/ 136 w 1411"/>
              <a:gd name="T65" fmla="*/ 426 h 457"/>
              <a:gd name="T66" fmla="*/ 90 w 1411"/>
              <a:gd name="T67" fmla="*/ 409 h 457"/>
              <a:gd name="T68" fmla="*/ 52 w 1411"/>
              <a:gd name="T69" fmla="*/ 389 h 457"/>
              <a:gd name="T70" fmla="*/ 25 w 1411"/>
              <a:gd name="T71" fmla="*/ 368 h 457"/>
              <a:gd name="T72" fmla="*/ 7 w 1411"/>
              <a:gd name="T73" fmla="*/ 349 h 457"/>
              <a:gd name="T74" fmla="*/ 0 w 1411"/>
              <a:gd name="T75" fmla="*/ 328 h 457"/>
              <a:gd name="T76" fmla="*/ 2 w 1411"/>
              <a:gd name="T77" fmla="*/ 299 h 457"/>
              <a:gd name="T78" fmla="*/ 21 w 1411"/>
              <a:gd name="T79" fmla="*/ 270 h 457"/>
              <a:gd name="T80" fmla="*/ 53 w 1411"/>
              <a:gd name="T81" fmla="*/ 247 h 457"/>
              <a:gd name="T82" fmla="*/ 101 w 1411"/>
              <a:gd name="T83" fmla="*/ 230 h 457"/>
              <a:gd name="T84" fmla="*/ 165 w 1411"/>
              <a:gd name="T85" fmla="*/ 220 h 457"/>
              <a:gd name="T86" fmla="*/ 299 w 1411"/>
              <a:gd name="T87" fmla="*/ 199 h 457"/>
              <a:gd name="T88" fmla="*/ 545 w 1411"/>
              <a:gd name="T89" fmla="*/ 138 h 457"/>
              <a:gd name="T90" fmla="*/ 746 w 1411"/>
              <a:gd name="T91" fmla="*/ 75 h 457"/>
              <a:gd name="T92" fmla="*/ 865 w 1411"/>
              <a:gd name="T93" fmla="*/ 30 h 457"/>
              <a:gd name="T94" fmla="*/ 896 w 1411"/>
              <a:gd name="T95" fmla="*/ 21 h 457"/>
              <a:gd name="T96" fmla="*/ 923 w 1411"/>
              <a:gd name="T97" fmla="*/ 11 h 457"/>
              <a:gd name="T98" fmla="*/ 942 w 1411"/>
              <a:gd name="T99" fmla="*/ 5 h 457"/>
              <a:gd name="T100" fmla="*/ 958 w 1411"/>
              <a:gd name="T101" fmla="*/ 2 h 457"/>
              <a:gd name="T102" fmla="*/ 965 w 1411"/>
              <a:gd name="T103" fmla="*/ 0 h 45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11"/>
              <a:gd name="T157" fmla="*/ 0 h 457"/>
              <a:gd name="T158" fmla="*/ 1411 w 1411"/>
              <a:gd name="T159" fmla="*/ 457 h 45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11" h="457">
                <a:moveTo>
                  <a:pt x="967" y="0"/>
                </a:moveTo>
                <a:lnTo>
                  <a:pt x="975" y="0"/>
                </a:lnTo>
                <a:lnTo>
                  <a:pt x="985" y="0"/>
                </a:lnTo>
                <a:lnTo>
                  <a:pt x="994" y="2"/>
                </a:lnTo>
                <a:lnTo>
                  <a:pt x="1006" y="2"/>
                </a:lnTo>
                <a:lnTo>
                  <a:pt x="1019" y="4"/>
                </a:lnTo>
                <a:lnTo>
                  <a:pt x="1033" y="7"/>
                </a:lnTo>
                <a:lnTo>
                  <a:pt x="1048" y="9"/>
                </a:lnTo>
                <a:lnTo>
                  <a:pt x="1063" y="13"/>
                </a:lnTo>
                <a:lnTo>
                  <a:pt x="1080" y="15"/>
                </a:lnTo>
                <a:lnTo>
                  <a:pt x="1100" y="19"/>
                </a:lnTo>
                <a:lnTo>
                  <a:pt x="1119" y="23"/>
                </a:lnTo>
                <a:lnTo>
                  <a:pt x="1138" y="29"/>
                </a:lnTo>
                <a:lnTo>
                  <a:pt x="1159" y="32"/>
                </a:lnTo>
                <a:lnTo>
                  <a:pt x="1182" y="38"/>
                </a:lnTo>
                <a:lnTo>
                  <a:pt x="1205" y="44"/>
                </a:lnTo>
                <a:lnTo>
                  <a:pt x="1228" y="50"/>
                </a:lnTo>
                <a:lnTo>
                  <a:pt x="1251" y="57"/>
                </a:lnTo>
                <a:lnTo>
                  <a:pt x="1271" y="65"/>
                </a:lnTo>
                <a:lnTo>
                  <a:pt x="1290" y="73"/>
                </a:lnTo>
                <a:lnTo>
                  <a:pt x="1307" y="82"/>
                </a:lnTo>
                <a:lnTo>
                  <a:pt x="1324" y="90"/>
                </a:lnTo>
                <a:lnTo>
                  <a:pt x="1340" y="98"/>
                </a:lnTo>
                <a:lnTo>
                  <a:pt x="1353" y="105"/>
                </a:lnTo>
                <a:lnTo>
                  <a:pt x="1365" y="113"/>
                </a:lnTo>
                <a:lnTo>
                  <a:pt x="1376" y="121"/>
                </a:lnTo>
                <a:lnTo>
                  <a:pt x="1386" y="126"/>
                </a:lnTo>
                <a:lnTo>
                  <a:pt x="1393" y="134"/>
                </a:lnTo>
                <a:lnTo>
                  <a:pt x="1399" y="142"/>
                </a:lnTo>
                <a:lnTo>
                  <a:pt x="1405" y="148"/>
                </a:lnTo>
                <a:lnTo>
                  <a:pt x="1409" y="155"/>
                </a:lnTo>
                <a:lnTo>
                  <a:pt x="1411" y="161"/>
                </a:lnTo>
                <a:lnTo>
                  <a:pt x="1411" y="167"/>
                </a:lnTo>
                <a:lnTo>
                  <a:pt x="1411" y="176"/>
                </a:lnTo>
                <a:lnTo>
                  <a:pt x="1407" y="186"/>
                </a:lnTo>
                <a:lnTo>
                  <a:pt x="1403" y="197"/>
                </a:lnTo>
                <a:lnTo>
                  <a:pt x="1397" y="205"/>
                </a:lnTo>
                <a:lnTo>
                  <a:pt x="1390" y="215"/>
                </a:lnTo>
                <a:lnTo>
                  <a:pt x="1380" y="224"/>
                </a:lnTo>
                <a:lnTo>
                  <a:pt x="1368" y="232"/>
                </a:lnTo>
                <a:lnTo>
                  <a:pt x="1355" y="240"/>
                </a:lnTo>
                <a:lnTo>
                  <a:pt x="1342" y="249"/>
                </a:lnTo>
                <a:lnTo>
                  <a:pt x="1324" y="257"/>
                </a:lnTo>
                <a:lnTo>
                  <a:pt x="1307" y="263"/>
                </a:lnTo>
                <a:lnTo>
                  <a:pt x="1286" y="270"/>
                </a:lnTo>
                <a:lnTo>
                  <a:pt x="1265" y="278"/>
                </a:lnTo>
                <a:lnTo>
                  <a:pt x="1242" y="284"/>
                </a:lnTo>
                <a:lnTo>
                  <a:pt x="1217" y="290"/>
                </a:lnTo>
                <a:lnTo>
                  <a:pt x="1190" y="297"/>
                </a:lnTo>
                <a:lnTo>
                  <a:pt x="1159" y="301"/>
                </a:lnTo>
                <a:lnTo>
                  <a:pt x="1132" y="305"/>
                </a:lnTo>
                <a:lnTo>
                  <a:pt x="1105" y="311"/>
                </a:lnTo>
                <a:lnTo>
                  <a:pt x="1079" y="315"/>
                </a:lnTo>
                <a:lnTo>
                  <a:pt x="1054" y="320"/>
                </a:lnTo>
                <a:lnTo>
                  <a:pt x="1031" y="324"/>
                </a:lnTo>
                <a:lnTo>
                  <a:pt x="1009" y="328"/>
                </a:lnTo>
                <a:lnTo>
                  <a:pt x="990" y="334"/>
                </a:lnTo>
                <a:lnTo>
                  <a:pt x="979" y="336"/>
                </a:lnTo>
                <a:lnTo>
                  <a:pt x="967" y="339"/>
                </a:lnTo>
                <a:lnTo>
                  <a:pt x="954" y="343"/>
                </a:lnTo>
                <a:lnTo>
                  <a:pt x="937" y="347"/>
                </a:lnTo>
                <a:lnTo>
                  <a:pt x="919" y="351"/>
                </a:lnTo>
                <a:lnTo>
                  <a:pt x="900" y="355"/>
                </a:lnTo>
                <a:lnTo>
                  <a:pt x="879" y="361"/>
                </a:lnTo>
                <a:lnTo>
                  <a:pt x="856" y="364"/>
                </a:lnTo>
                <a:lnTo>
                  <a:pt x="833" y="370"/>
                </a:lnTo>
                <a:lnTo>
                  <a:pt x="806" y="376"/>
                </a:lnTo>
                <a:lnTo>
                  <a:pt x="777" y="384"/>
                </a:lnTo>
                <a:lnTo>
                  <a:pt x="746" y="389"/>
                </a:lnTo>
                <a:lnTo>
                  <a:pt x="716" y="397"/>
                </a:lnTo>
                <a:lnTo>
                  <a:pt x="681" y="405"/>
                </a:lnTo>
                <a:lnTo>
                  <a:pt x="647" y="412"/>
                </a:lnTo>
                <a:lnTo>
                  <a:pt x="608" y="420"/>
                </a:lnTo>
                <a:lnTo>
                  <a:pt x="589" y="424"/>
                </a:lnTo>
                <a:lnTo>
                  <a:pt x="570" y="430"/>
                </a:lnTo>
                <a:lnTo>
                  <a:pt x="551" y="434"/>
                </a:lnTo>
                <a:lnTo>
                  <a:pt x="533" y="437"/>
                </a:lnTo>
                <a:lnTo>
                  <a:pt x="516" y="439"/>
                </a:lnTo>
                <a:lnTo>
                  <a:pt x="499" y="443"/>
                </a:lnTo>
                <a:lnTo>
                  <a:pt x="483" y="445"/>
                </a:lnTo>
                <a:lnTo>
                  <a:pt x="468" y="449"/>
                </a:lnTo>
                <a:lnTo>
                  <a:pt x="453" y="451"/>
                </a:lnTo>
                <a:lnTo>
                  <a:pt x="439" y="453"/>
                </a:lnTo>
                <a:lnTo>
                  <a:pt x="426" y="455"/>
                </a:lnTo>
                <a:lnTo>
                  <a:pt x="412" y="455"/>
                </a:lnTo>
                <a:lnTo>
                  <a:pt x="401" y="457"/>
                </a:lnTo>
                <a:lnTo>
                  <a:pt x="389" y="457"/>
                </a:lnTo>
                <a:lnTo>
                  <a:pt x="380" y="457"/>
                </a:lnTo>
                <a:lnTo>
                  <a:pt x="368" y="457"/>
                </a:lnTo>
                <a:lnTo>
                  <a:pt x="351" y="457"/>
                </a:lnTo>
                <a:lnTo>
                  <a:pt x="334" y="457"/>
                </a:lnTo>
                <a:lnTo>
                  <a:pt x="316" y="457"/>
                </a:lnTo>
                <a:lnTo>
                  <a:pt x="301" y="455"/>
                </a:lnTo>
                <a:lnTo>
                  <a:pt x="268" y="453"/>
                </a:lnTo>
                <a:lnTo>
                  <a:pt x="240" y="449"/>
                </a:lnTo>
                <a:lnTo>
                  <a:pt x="211" y="445"/>
                </a:lnTo>
                <a:lnTo>
                  <a:pt x="184" y="439"/>
                </a:lnTo>
                <a:lnTo>
                  <a:pt x="159" y="434"/>
                </a:lnTo>
                <a:lnTo>
                  <a:pt x="136" y="426"/>
                </a:lnTo>
                <a:lnTo>
                  <a:pt x="119" y="420"/>
                </a:lnTo>
                <a:lnTo>
                  <a:pt x="103" y="414"/>
                </a:lnTo>
                <a:lnTo>
                  <a:pt x="90" y="409"/>
                </a:lnTo>
                <a:lnTo>
                  <a:pt x="77" y="401"/>
                </a:lnTo>
                <a:lnTo>
                  <a:pt x="63" y="395"/>
                </a:lnTo>
                <a:lnTo>
                  <a:pt x="52" y="389"/>
                </a:lnTo>
                <a:lnTo>
                  <a:pt x="42" y="382"/>
                </a:lnTo>
                <a:lnTo>
                  <a:pt x="32" y="376"/>
                </a:lnTo>
                <a:lnTo>
                  <a:pt x="25" y="368"/>
                </a:lnTo>
                <a:lnTo>
                  <a:pt x="19" y="363"/>
                </a:lnTo>
                <a:lnTo>
                  <a:pt x="13" y="355"/>
                </a:lnTo>
                <a:lnTo>
                  <a:pt x="7" y="349"/>
                </a:lnTo>
                <a:lnTo>
                  <a:pt x="4" y="341"/>
                </a:lnTo>
                <a:lnTo>
                  <a:pt x="2" y="336"/>
                </a:lnTo>
                <a:lnTo>
                  <a:pt x="0" y="328"/>
                </a:lnTo>
                <a:lnTo>
                  <a:pt x="0" y="320"/>
                </a:lnTo>
                <a:lnTo>
                  <a:pt x="0" y="311"/>
                </a:lnTo>
                <a:lnTo>
                  <a:pt x="2" y="299"/>
                </a:lnTo>
                <a:lnTo>
                  <a:pt x="7" y="290"/>
                </a:lnTo>
                <a:lnTo>
                  <a:pt x="13" y="280"/>
                </a:lnTo>
                <a:lnTo>
                  <a:pt x="21" y="270"/>
                </a:lnTo>
                <a:lnTo>
                  <a:pt x="30" y="263"/>
                </a:lnTo>
                <a:lnTo>
                  <a:pt x="42" y="255"/>
                </a:lnTo>
                <a:lnTo>
                  <a:pt x="53" y="247"/>
                </a:lnTo>
                <a:lnTo>
                  <a:pt x="69" y="242"/>
                </a:lnTo>
                <a:lnTo>
                  <a:pt x="84" y="236"/>
                </a:lnTo>
                <a:lnTo>
                  <a:pt x="101" y="230"/>
                </a:lnTo>
                <a:lnTo>
                  <a:pt x="121" y="226"/>
                </a:lnTo>
                <a:lnTo>
                  <a:pt x="142" y="222"/>
                </a:lnTo>
                <a:lnTo>
                  <a:pt x="165" y="220"/>
                </a:lnTo>
                <a:lnTo>
                  <a:pt x="190" y="217"/>
                </a:lnTo>
                <a:lnTo>
                  <a:pt x="215" y="217"/>
                </a:lnTo>
                <a:lnTo>
                  <a:pt x="299" y="199"/>
                </a:lnTo>
                <a:lnTo>
                  <a:pt x="382" y="180"/>
                </a:lnTo>
                <a:lnTo>
                  <a:pt x="462" y="159"/>
                </a:lnTo>
                <a:lnTo>
                  <a:pt x="545" y="138"/>
                </a:lnTo>
                <a:lnTo>
                  <a:pt x="626" y="113"/>
                </a:lnTo>
                <a:lnTo>
                  <a:pt x="706" y="88"/>
                </a:lnTo>
                <a:lnTo>
                  <a:pt x="746" y="75"/>
                </a:lnTo>
                <a:lnTo>
                  <a:pt x="785" y="59"/>
                </a:lnTo>
                <a:lnTo>
                  <a:pt x="825" y="46"/>
                </a:lnTo>
                <a:lnTo>
                  <a:pt x="865" y="30"/>
                </a:lnTo>
                <a:lnTo>
                  <a:pt x="875" y="27"/>
                </a:lnTo>
                <a:lnTo>
                  <a:pt x="887" y="23"/>
                </a:lnTo>
                <a:lnTo>
                  <a:pt x="896" y="21"/>
                </a:lnTo>
                <a:lnTo>
                  <a:pt x="906" y="17"/>
                </a:lnTo>
                <a:lnTo>
                  <a:pt x="915" y="15"/>
                </a:lnTo>
                <a:lnTo>
                  <a:pt x="923" y="11"/>
                </a:lnTo>
                <a:lnTo>
                  <a:pt x="931" y="9"/>
                </a:lnTo>
                <a:lnTo>
                  <a:pt x="937" y="7"/>
                </a:lnTo>
                <a:lnTo>
                  <a:pt x="942" y="5"/>
                </a:lnTo>
                <a:lnTo>
                  <a:pt x="948" y="4"/>
                </a:lnTo>
                <a:lnTo>
                  <a:pt x="954" y="4"/>
                </a:lnTo>
                <a:lnTo>
                  <a:pt x="958" y="2"/>
                </a:lnTo>
                <a:lnTo>
                  <a:pt x="961" y="0"/>
                </a:lnTo>
                <a:lnTo>
                  <a:pt x="963" y="0"/>
                </a:lnTo>
                <a:lnTo>
                  <a:pt x="965" y="0"/>
                </a:lnTo>
                <a:lnTo>
                  <a:pt x="967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2286000" y="2057400"/>
            <a:ext cx="997738" cy="955601"/>
          </a:xfrm>
          <a:custGeom>
            <a:avLst/>
            <a:gdLst>
              <a:gd name="T0" fmla="*/ 2073 w 2495"/>
              <a:gd name="T1" fmla="*/ 9 h 2307"/>
              <a:gd name="T2" fmla="*/ 2173 w 2495"/>
              <a:gd name="T3" fmla="*/ 53 h 2307"/>
              <a:gd name="T4" fmla="*/ 2309 w 2495"/>
              <a:gd name="T5" fmla="*/ 134 h 2307"/>
              <a:gd name="T6" fmla="*/ 2428 w 2495"/>
              <a:gd name="T7" fmla="*/ 230 h 2307"/>
              <a:gd name="T8" fmla="*/ 2488 w 2495"/>
              <a:gd name="T9" fmla="*/ 311 h 2307"/>
              <a:gd name="T10" fmla="*/ 2492 w 2495"/>
              <a:gd name="T11" fmla="*/ 368 h 2307"/>
              <a:gd name="T12" fmla="*/ 2468 w 2495"/>
              <a:gd name="T13" fmla="*/ 424 h 2307"/>
              <a:gd name="T14" fmla="*/ 2421 w 2495"/>
              <a:gd name="T15" fmla="*/ 495 h 2307"/>
              <a:gd name="T16" fmla="*/ 2286 w 2495"/>
              <a:gd name="T17" fmla="*/ 675 h 2307"/>
              <a:gd name="T18" fmla="*/ 2215 w 2495"/>
              <a:gd name="T19" fmla="*/ 798 h 2307"/>
              <a:gd name="T20" fmla="*/ 2108 w 2495"/>
              <a:gd name="T21" fmla="*/ 1023 h 2307"/>
              <a:gd name="T22" fmla="*/ 2008 w 2495"/>
              <a:gd name="T23" fmla="*/ 1222 h 2307"/>
              <a:gd name="T24" fmla="*/ 1912 w 2495"/>
              <a:gd name="T25" fmla="*/ 1397 h 2307"/>
              <a:gd name="T26" fmla="*/ 1825 w 2495"/>
              <a:gd name="T27" fmla="*/ 1549 h 2307"/>
              <a:gd name="T28" fmla="*/ 1745 w 2495"/>
              <a:gd name="T29" fmla="*/ 1675 h 2307"/>
              <a:gd name="T30" fmla="*/ 1630 w 2495"/>
              <a:gd name="T31" fmla="*/ 1839 h 2307"/>
              <a:gd name="T32" fmla="*/ 1484 w 2495"/>
              <a:gd name="T33" fmla="*/ 2008 h 2307"/>
              <a:gd name="T34" fmla="*/ 1334 w 2495"/>
              <a:gd name="T35" fmla="*/ 2153 h 2307"/>
              <a:gd name="T36" fmla="*/ 1215 w 2495"/>
              <a:gd name="T37" fmla="*/ 2249 h 2307"/>
              <a:gd name="T38" fmla="*/ 1132 w 2495"/>
              <a:gd name="T39" fmla="*/ 2299 h 2307"/>
              <a:gd name="T40" fmla="*/ 1071 w 2495"/>
              <a:gd name="T41" fmla="*/ 2307 h 2307"/>
              <a:gd name="T42" fmla="*/ 1042 w 2495"/>
              <a:gd name="T43" fmla="*/ 2282 h 2307"/>
              <a:gd name="T44" fmla="*/ 1334 w 2495"/>
              <a:gd name="T45" fmla="*/ 1793 h 2307"/>
              <a:gd name="T46" fmla="*/ 1434 w 2495"/>
              <a:gd name="T47" fmla="*/ 1583 h 2307"/>
              <a:gd name="T48" fmla="*/ 1488 w 2495"/>
              <a:gd name="T49" fmla="*/ 1470 h 2307"/>
              <a:gd name="T50" fmla="*/ 1549 w 2495"/>
              <a:gd name="T51" fmla="*/ 1322 h 2307"/>
              <a:gd name="T52" fmla="*/ 1622 w 2495"/>
              <a:gd name="T53" fmla="*/ 1146 h 2307"/>
              <a:gd name="T54" fmla="*/ 1704 w 2495"/>
              <a:gd name="T55" fmla="*/ 935 h 2307"/>
              <a:gd name="T56" fmla="*/ 1795 w 2495"/>
              <a:gd name="T57" fmla="*/ 693 h 2307"/>
              <a:gd name="T58" fmla="*/ 1850 w 2495"/>
              <a:gd name="T59" fmla="*/ 547 h 2307"/>
              <a:gd name="T60" fmla="*/ 1879 w 2495"/>
              <a:gd name="T61" fmla="*/ 458 h 2307"/>
              <a:gd name="T62" fmla="*/ 1883 w 2495"/>
              <a:gd name="T63" fmla="*/ 416 h 2307"/>
              <a:gd name="T64" fmla="*/ 1835 w 2495"/>
              <a:gd name="T65" fmla="*/ 395 h 2307"/>
              <a:gd name="T66" fmla="*/ 1697 w 2495"/>
              <a:gd name="T67" fmla="*/ 409 h 2307"/>
              <a:gd name="T68" fmla="*/ 1380 w 2495"/>
              <a:gd name="T69" fmla="*/ 487 h 2307"/>
              <a:gd name="T70" fmla="*/ 877 w 2495"/>
              <a:gd name="T71" fmla="*/ 602 h 2307"/>
              <a:gd name="T72" fmla="*/ 595 w 2495"/>
              <a:gd name="T73" fmla="*/ 666 h 2307"/>
              <a:gd name="T74" fmla="*/ 489 w 2495"/>
              <a:gd name="T75" fmla="*/ 689 h 2307"/>
              <a:gd name="T76" fmla="*/ 420 w 2495"/>
              <a:gd name="T77" fmla="*/ 698 h 2307"/>
              <a:gd name="T78" fmla="*/ 359 w 2495"/>
              <a:gd name="T79" fmla="*/ 695 h 2307"/>
              <a:gd name="T80" fmla="*/ 272 w 2495"/>
              <a:gd name="T81" fmla="*/ 668 h 2307"/>
              <a:gd name="T82" fmla="*/ 171 w 2495"/>
              <a:gd name="T83" fmla="*/ 618 h 2307"/>
              <a:gd name="T84" fmla="*/ 67 w 2495"/>
              <a:gd name="T85" fmla="*/ 547 h 2307"/>
              <a:gd name="T86" fmla="*/ 11 w 2495"/>
              <a:gd name="T87" fmla="*/ 483 h 2307"/>
              <a:gd name="T88" fmla="*/ 4 w 2495"/>
              <a:gd name="T89" fmla="*/ 432 h 2307"/>
              <a:gd name="T90" fmla="*/ 34 w 2495"/>
              <a:gd name="T91" fmla="*/ 399 h 2307"/>
              <a:gd name="T92" fmla="*/ 102 w 2495"/>
              <a:gd name="T93" fmla="*/ 380 h 2307"/>
              <a:gd name="T94" fmla="*/ 418 w 2495"/>
              <a:gd name="T95" fmla="*/ 353 h 2307"/>
              <a:gd name="T96" fmla="*/ 816 w 2495"/>
              <a:gd name="T97" fmla="*/ 303 h 2307"/>
              <a:gd name="T98" fmla="*/ 1175 w 2495"/>
              <a:gd name="T99" fmla="*/ 234 h 2307"/>
              <a:gd name="T100" fmla="*/ 1426 w 2495"/>
              <a:gd name="T101" fmla="*/ 182 h 2307"/>
              <a:gd name="T102" fmla="*/ 1681 w 2495"/>
              <a:gd name="T103" fmla="*/ 109 h 2307"/>
              <a:gd name="T104" fmla="*/ 1877 w 2495"/>
              <a:gd name="T105" fmla="*/ 38 h 2307"/>
              <a:gd name="T106" fmla="*/ 1985 w 2495"/>
              <a:gd name="T107" fmla="*/ 3 h 23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95"/>
              <a:gd name="T163" fmla="*/ 0 h 2307"/>
              <a:gd name="T164" fmla="*/ 2495 w 2495"/>
              <a:gd name="T165" fmla="*/ 2307 h 23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95" h="2307">
                <a:moveTo>
                  <a:pt x="2017" y="0"/>
                </a:moveTo>
                <a:lnTo>
                  <a:pt x="2025" y="0"/>
                </a:lnTo>
                <a:lnTo>
                  <a:pt x="2037" y="2"/>
                </a:lnTo>
                <a:lnTo>
                  <a:pt x="2046" y="3"/>
                </a:lnTo>
                <a:lnTo>
                  <a:pt x="2060" y="5"/>
                </a:lnTo>
                <a:lnTo>
                  <a:pt x="2073" y="9"/>
                </a:lnTo>
                <a:lnTo>
                  <a:pt x="2086" y="15"/>
                </a:lnTo>
                <a:lnTo>
                  <a:pt x="2102" y="21"/>
                </a:lnTo>
                <a:lnTo>
                  <a:pt x="2119" y="27"/>
                </a:lnTo>
                <a:lnTo>
                  <a:pt x="2136" y="34"/>
                </a:lnTo>
                <a:lnTo>
                  <a:pt x="2154" y="44"/>
                </a:lnTo>
                <a:lnTo>
                  <a:pt x="2173" y="53"/>
                </a:lnTo>
                <a:lnTo>
                  <a:pt x="2194" y="65"/>
                </a:lnTo>
                <a:lnTo>
                  <a:pt x="2215" y="76"/>
                </a:lnTo>
                <a:lnTo>
                  <a:pt x="2238" y="88"/>
                </a:lnTo>
                <a:lnTo>
                  <a:pt x="2261" y="101"/>
                </a:lnTo>
                <a:lnTo>
                  <a:pt x="2284" y="117"/>
                </a:lnTo>
                <a:lnTo>
                  <a:pt x="2309" y="134"/>
                </a:lnTo>
                <a:lnTo>
                  <a:pt x="2334" y="151"/>
                </a:lnTo>
                <a:lnTo>
                  <a:pt x="2357" y="169"/>
                </a:lnTo>
                <a:lnTo>
                  <a:pt x="2376" y="184"/>
                </a:lnTo>
                <a:lnTo>
                  <a:pt x="2396" y="199"/>
                </a:lnTo>
                <a:lnTo>
                  <a:pt x="2413" y="215"/>
                </a:lnTo>
                <a:lnTo>
                  <a:pt x="2428" y="230"/>
                </a:lnTo>
                <a:lnTo>
                  <a:pt x="2444" y="243"/>
                </a:lnTo>
                <a:lnTo>
                  <a:pt x="2455" y="257"/>
                </a:lnTo>
                <a:lnTo>
                  <a:pt x="2465" y="270"/>
                </a:lnTo>
                <a:lnTo>
                  <a:pt x="2474" y="284"/>
                </a:lnTo>
                <a:lnTo>
                  <a:pt x="2482" y="297"/>
                </a:lnTo>
                <a:lnTo>
                  <a:pt x="2488" y="311"/>
                </a:lnTo>
                <a:lnTo>
                  <a:pt x="2492" y="322"/>
                </a:lnTo>
                <a:lnTo>
                  <a:pt x="2493" y="334"/>
                </a:lnTo>
                <a:lnTo>
                  <a:pt x="2495" y="345"/>
                </a:lnTo>
                <a:lnTo>
                  <a:pt x="2495" y="353"/>
                </a:lnTo>
                <a:lnTo>
                  <a:pt x="2493" y="361"/>
                </a:lnTo>
                <a:lnTo>
                  <a:pt x="2492" y="368"/>
                </a:lnTo>
                <a:lnTo>
                  <a:pt x="2490" y="378"/>
                </a:lnTo>
                <a:lnTo>
                  <a:pt x="2486" y="386"/>
                </a:lnTo>
                <a:lnTo>
                  <a:pt x="2482" y="395"/>
                </a:lnTo>
                <a:lnTo>
                  <a:pt x="2478" y="405"/>
                </a:lnTo>
                <a:lnTo>
                  <a:pt x="2472" y="414"/>
                </a:lnTo>
                <a:lnTo>
                  <a:pt x="2468" y="424"/>
                </a:lnTo>
                <a:lnTo>
                  <a:pt x="2461" y="435"/>
                </a:lnTo>
                <a:lnTo>
                  <a:pt x="2455" y="447"/>
                </a:lnTo>
                <a:lnTo>
                  <a:pt x="2447" y="458"/>
                </a:lnTo>
                <a:lnTo>
                  <a:pt x="2438" y="470"/>
                </a:lnTo>
                <a:lnTo>
                  <a:pt x="2430" y="481"/>
                </a:lnTo>
                <a:lnTo>
                  <a:pt x="2421" y="495"/>
                </a:lnTo>
                <a:lnTo>
                  <a:pt x="2409" y="506"/>
                </a:lnTo>
                <a:lnTo>
                  <a:pt x="2384" y="537"/>
                </a:lnTo>
                <a:lnTo>
                  <a:pt x="2359" y="570"/>
                </a:lnTo>
                <a:lnTo>
                  <a:pt x="2334" y="602"/>
                </a:lnTo>
                <a:lnTo>
                  <a:pt x="2311" y="639"/>
                </a:lnTo>
                <a:lnTo>
                  <a:pt x="2286" y="675"/>
                </a:lnTo>
                <a:lnTo>
                  <a:pt x="2275" y="695"/>
                </a:lnTo>
                <a:lnTo>
                  <a:pt x="2263" y="714"/>
                </a:lnTo>
                <a:lnTo>
                  <a:pt x="2252" y="733"/>
                </a:lnTo>
                <a:lnTo>
                  <a:pt x="2240" y="754"/>
                </a:lnTo>
                <a:lnTo>
                  <a:pt x="2227" y="775"/>
                </a:lnTo>
                <a:lnTo>
                  <a:pt x="2215" y="798"/>
                </a:lnTo>
                <a:lnTo>
                  <a:pt x="2198" y="837"/>
                </a:lnTo>
                <a:lnTo>
                  <a:pt x="2179" y="875"/>
                </a:lnTo>
                <a:lnTo>
                  <a:pt x="2161" y="913"/>
                </a:lnTo>
                <a:lnTo>
                  <a:pt x="2144" y="950"/>
                </a:lnTo>
                <a:lnTo>
                  <a:pt x="2127" y="986"/>
                </a:lnTo>
                <a:lnTo>
                  <a:pt x="2108" y="1023"/>
                </a:lnTo>
                <a:lnTo>
                  <a:pt x="2090" y="1057"/>
                </a:lnTo>
                <a:lnTo>
                  <a:pt x="2073" y="1092"/>
                </a:lnTo>
                <a:lnTo>
                  <a:pt x="2058" y="1125"/>
                </a:lnTo>
                <a:lnTo>
                  <a:pt x="2040" y="1159"/>
                </a:lnTo>
                <a:lnTo>
                  <a:pt x="2023" y="1190"/>
                </a:lnTo>
                <a:lnTo>
                  <a:pt x="2008" y="1222"/>
                </a:lnTo>
                <a:lnTo>
                  <a:pt x="1990" y="1253"/>
                </a:lnTo>
                <a:lnTo>
                  <a:pt x="1975" y="1284"/>
                </a:lnTo>
                <a:lnTo>
                  <a:pt x="1958" y="1313"/>
                </a:lnTo>
                <a:lnTo>
                  <a:pt x="1943" y="1341"/>
                </a:lnTo>
                <a:lnTo>
                  <a:pt x="1927" y="1370"/>
                </a:lnTo>
                <a:lnTo>
                  <a:pt x="1912" y="1397"/>
                </a:lnTo>
                <a:lnTo>
                  <a:pt x="1896" y="1424"/>
                </a:lnTo>
                <a:lnTo>
                  <a:pt x="1883" y="1451"/>
                </a:lnTo>
                <a:lnTo>
                  <a:pt x="1868" y="1476"/>
                </a:lnTo>
                <a:lnTo>
                  <a:pt x="1852" y="1501"/>
                </a:lnTo>
                <a:lnTo>
                  <a:pt x="1839" y="1526"/>
                </a:lnTo>
                <a:lnTo>
                  <a:pt x="1825" y="1549"/>
                </a:lnTo>
                <a:lnTo>
                  <a:pt x="1810" y="1572"/>
                </a:lnTo>
                <a:lnTo>
                  <a:pt x="1797" y="1593"/>
                </a:lnTo>
                <a:lnTo>
                  <a:pt x="1783" y="1616"/>
                </a:lnTo>
                <a:lnTo>
                  <a:pt x="1772" y="1637"/>
                </a:lnTo>
                <a:lnTo>
                  <a:pt x="1758" y="1656"/>
                </a:lnTo>
                <a:lnTo>
                  <a:pt x="1745" y="1675"/>
                </a:lnTo>
                <a:lnTo>
                  <a:pt x="1733" y="1695"/>
                </a:lnTo>
                <a:lnTo>
                  <a:pt x="1720" y="1714"/>
                </a:lnTo>
                <a:lnTo>
                  <a:pt x="1699" y="1747"/>
                </a:lnTo>
                <a:lnTo>
                  <a:pt x="1676" y="1777"/>
                </a:lnTo>
                <a:lnTo>
                  <a:pt x="1653" y="1808"/>
                </a:lnTo>
                <a:lnTo>
                  <a:pt x="1630" y="1839"/>
                </a:lnTo>
                <a:lnTo>
                  <a:pt x="1607" y="1869"/>
                </a:lnTo>
                <a:lnTo>
                  <a:pt x="1582" y="1898"/>
                </a:lnTo>
                <a:lnTo>
                  <a:pt x="1559" y="1927"/>
                </a:lnTo>
                <a:lnTo>
                  <a:pt x="1534" y="1954"/>
                </a:lnTo>
                <a:lnTo>
                  <a:pt x="1509" y="1981"/>
                </a:lnTo>
                <a:lnTo>
                  <a:pt x="1484" y="2008"/>
                </a:lnTo>
                <a:lnTo>
                  <a:pt x="1459" y="2033"/>
                </a:lnTo>
                <a:lnTo>
                  <a:pt x="1434" y="2059"/>
                </a:lnTo>
                <a:lnTo>
                  <a:pt x="1409" y="2082"/>
                </a:lnTo>
                <a:lnTo>
                  <a:pt x="1384" y="2107"/>
                </a:lnTo>
                <a:lnTo>
                  <a:pt x="1359" y="2130"/>
                </a:lnTo>
                <a:lnTo>
                  <a:pt x="1334" y="2153"/>
                </a:lnTo>
                <a:lnTo>
                  <a:pt x="1311" y="2173"/>
                </a:lnTo>
                <a:lnTo>
                  <a:pt x="1290" y="2190"/>
                </a:lnTo>
                <a:lnTo>
                  <a:pt x="1271" y="2207"/>
                </a:lnTo>
                <a:lnTo>
                  <a:pt x="1251" y="2223"/>
                </a:lnTo>
                <a:lnTo>
                  <a:pt x="1234" y="2236"/>
                </a:lnTo>
                <a:lnTo>
                  <a:pt x="1215" y="2249"/>
                </a:lnTo>
                <a:lnTo>
                  <a:pt x="1200" y="2261"/>
                </a:lnTo>
                <a:lnTo>
                  <a:pt x="1184" y="2271"/>
                </a:lnTo>
                <a:lnTo>
                  <a:pt x="1169" y="2278"/>
                </a:lnTo>
                <a:lnTo>
                  <a:pt x="1155" y="2286"/>
                </a:lnTo>
                <a:lnTo>
                  <a:pt x="1144" y="2294"/>
                </a:lnTo>
                <a:lnTo>
                  <a:pt x="1132" y="2299"/>
                </a:lnTo>
                <a:lnTo>
                  <a:pt x="1121" y="2303"/>
                </a:lnTo>
                <a:lnTo>
                  <a:pt x="1111" y="2305"/>
                </a:lnTo>
                <a:lnTo>
                  <a:pt x="1102" y="2307"/>
                </a:lnTo>
                <a:lnTo>
                  <a:pt x="1094" y="2307"/>
                </a:lnTo>
                <a:lnTo>
                  <a:pt x="1083" y="2307"/>
                </a:lnTo>
                <a:lnTo>
                  <a:pt x="1071" y="2307"/>
                </a:lnTo>
                <a:lnTo>
                  <a:pt x="1063" y="2305"/>
                </a:lnTo>
                <a:lnTo>
                  <a:pt x="1056" y="2303"/>
                </a:lnTo>
                <a:lnTo>
                  <a:pt x="1050" y="2299"/>
                </a:lnTo>
                <a:lnTo>
                  <a:pt x="1046" y="2296"/>
                </a:lnTo>
                <a:lnTo>
                  <a:pt x="1044" y="2290"/>
                </a:lnTo>
                <a:lnTo>
                  <a:pt x="1042" y="2282"/>
                </a:lnTo>
                <a:lnTo>
                  <a:pt x="1094" y="2205"/>
                </a:lnTo>
                <a:lnTo>
                  <a:pt x="1146" y="2127"/>
                </a:lnTo>
                <a:lnTo>
                  <a:pt x="1196" y="2044"/>
                </a:lnTo>
                <a:lnTo>
                  <a:pt x="1244" y="1963"/>
                </a:lnTo>
                <a:lnTo>
                  <a:pt x="1290" y="1879"/>
                </a:lnTo>
                <a:lnTo>
                  <a:pt x="1334" y="1793"/>
                </a:lnTo>
                <a:lnTo>
                  <a:pt x="1357" y="1748"/>
                </a:lnTo>
                <a:lnTo>
                  <a:pt x="1378" y="1704"/>
                </a:lnTo>
                <a:lnTo>
                  <a:pt x="1399" y="1660"/>
                </a:lnTo>
                <a:lnTo>
                  <a:pt x="1418" y="1614"/>
                </a:lnTo>
                <a:lnTo>
                  <a:pt x="1426" y="1599"/>
                </a:lnTo>
                <a:lnTo>
                  <a:pt x="1434" y="1583"/>
                </a:lnTo>
                <a:lnTo>
                  <a:pt x="1441" y="1566"/>
                </a:lnTo>
                <a:lnTo>
                  <a:pt x="1451" y="1549"/>
                </a:lnTo>
                <a:lnTo>
                  <a:pt x="1459" y="1530"/>
                </a:lnTo>
                <a:lnTo>
                  <a:pt x="1468" y="1510"/>
                </a:lnTo>
                <a:lnTo>
                  <a:pt x="1478" y="1491"/>
                </a:lnTo>
                <a:lnTo>
                  <a:pt x="1488" y="1470"/>
                </a:lnTo>
                <a:lnTo>
                  <a:pt x="1497" y="1447"/>
                </a:lnTo>
                <a:lnTo>
                  <a:pt x="1507" y="1424"/>
                </a:lnTo>
                <a:lnTo>
                  <a:pt x="1516" y="1401"/>
                </a:lnTo>
                <a:lnTo>
                  <a:pt x="1528" y="1376"/>
                </a:lnTo>
                <a:lnTo>
                  <a:pt x="1539" y="1349"/>
                </a:lnTo>
                <a:lnTo>
                  <a:pt x="1549" y="1322"/>
                </a:lnTo>
                <a:lnTo>
                  <a:pt x="1560" y="1295"/>
                </a:lnTo>
                <a:lnTo>
                  <a:pt x="1572" y="1267"/>
                </a:lnTo>
                <a:lnTo>
                  <a:pt x="1585" y="1238"/>
                </a:lnTo>
                <a:lnTo>
                  <a:pt x="1597" y="1207"/>
                </a:lnTo>
                <a:lnTo>
                  <a:pt x="1610" y="1176"/>
                </a:lnTo>
                <a:lnTo>
                  <a:pt x="1622" y="1146"/>
                </a:lnTo>
                <a:lnTo>
                  <a:pt x="1635" y="1113"/>
                </a:lnTo>
                <a:lnTo>
                  <a:pt x="1649" y="1078"/>
                </a:lnTo>
                <a:lnTo>
                  <a:pt x="1662" y="1044"/>
                </a:lnTo>
                <a:lnTo>
                  <a:pt x="1676" y="1007"/>
                </a:lnTo>
                <a:lnTo>
                  <a:pt x="1689" y="971"/>
                </a:lnTo>
                <a:lnTo>
                  <a:pt x="1704" y="935"/>
                </a:lnTo>
                <a:lnTo>
                  <a:pt x="1718" y="896"/>
                </a:lnTo>
                <a:lnTo>
                  <a:pt x="1733" y="858"/>
                </a:lnTo>
                <a:lnTo>
                  <a:pt x="1749" y="817"/>
                </a:lnTo>
                <a:lnTo>
                  <a:pt x="1764" y="777"/>
                </a:lnTo>
                <a:lnTo>
                  <a:pt x="1779" y="735"/>
                </a:lnTo>
                <a:lnTo>
                  <a:pt x="1795" y="693"/>
                </a:lnTo>
                <a:lnTo>
                  <a:pt x="1806" y="664"/>
                </a:lnTo>
                <a:lnTo>
                  <a:pt x="1816" y="637"/>
                </a:lnTo>
                <a:lnTo>
                  <a:pt x="1825" y="612"/>
                </a:lnTo>
                <a:lnTo>
                  <a:pt x="1835" y="589"/>
                </a:lnTo>
                <a:lnTo>
                  <a:pt x="1843" y="568"/>
                </a:lnTo>
                <a:lnTo>
                  <a:pt x="1850" y="547"/>
                </a:lnTo>
                <a:lnTo>
                  <a:pt x="1856" y="528"/>
                </a:lnTo>
                <a:lnTo>
                  <a:pt x="1864" y="510"/>
                </a:lnTo>
                <a:lnTo>
                  <a:pt x="1868" y="495"/>
                </a:lnTo>
                <a:lnTo>
                  <a:pt x="1873" y="481"/>
                </a:lnTo>
                <a:lnTo>
                  <a:pt x="1877" y="470"/>
                </a:lnTo>
                <a:lnTo>
                  <a:pt x="1879" y="458"/>
                </a:lnTo>
                <a:lnTo>
                  <a:pt x="1883" y="451"/>
                </a:lnTo>
                <a:lnTo>
                  <a:pt x="1885" y="443"/>
                </a:lnTo>
                <a:lnTo>
                  <a:pt x="1885" y="437"/>
                </a:lnTo>
                <a:lnTo>
                  <a:pt x="1885" y="433"/>
                </a:lnTo>
                <a:lnTo>
                  <a:pt x="1885" y="424"/>
                </a:lnTo>
                <a:lnTo>
                  <a:pt x="1883" y="416"/>
                </a:lnTo>
                <a:lnTo>
                  <a:pt x="1879" y="410"/>
                </a:lnTo>
                <a:lnTo>
                  <a:pt x="1873" y="405"/>
                </a:lnTo>
                <a:lnTo>
                  <a:pt x="1866" y="401"/>
                </a:lnTo>
                <a:lnTo>
                  <a:pt x="1856" y="397"/>
                </a:lnTo>
                <a:lnTo>
                  <a:pt x="1847" y="395"/>
                </a:lnTo>
                <a:lnTo>
                  <a:pt x="1835" y="395"/>
                </a:lnTo>
                <a:lnTo>
                  <a:pt x="1814" y="395"/>
                </a:lnTo>
                <a:lnTo>
                  <a:pt x="1793" y="397"/>
                </a:lnTo>
                <a:lnTo>
                  <a:pt x="1772" y="399"/>
                </a:lnTo>
                <a:lnTo>
                  <a:pt x="1749" y="401"/>
                </a:lnTo>
                <a:lnTo>
                  <a:pt x="1724" y="405"/>
                </a:lnTo>
                <a:lnTo>
                  <a:pt x="1697" y="409"/>
                </a:lnTo>
                <a:lnTo>
                  <a:pt x="1670" y="414"/>
                </a:lnTo>
                <a:lnTo>
                  <a:pt x="1641" y="420"/>
                </a:lnTo>
                <a:lnTo>
                  <a:pt x="1574" y="437"/>
                </a:lnTo>
                <a:lnTo>
                  <a:pt x="1509" y="455"/>
                </a:lnTo>
                <a:lnTo>
                  <a:pt x="1443" y="472"/>
                </a:lnTo>
                <a:lnTo>
                  <a:pt x="1380" y="487"/>
                </a:lnTo>
                <a:lnTo>
                  <a:pt x="1251" y="518"/>
                </a:lnTo>
                <a:lnTo>
                  <a:pt x="1125" y="547"/>
                </a:lnTo>
                <a:lnTo>
                  <a:pt x="1061" y="562"/>
                </a:lnTo>
                <a:lnTo>
                  <a:pt x="1000" y="576"/>
                </a:lnTo>
                <a:lnTo>
                  <a:pt x="939" y="589"/>
                </a:lnTo>
                <a:lnTo>
                  <a:pt x="877" y="602"/>
                </a:lnTo>
                <a:lnTo>
                  <a:pt x="818" y="616"/>
                </a:lnTo>
                <a:lnTo>
                  <a:pt x="756" y="629"/>
                </a:lnTo>
                <a:lnTo>
                  <a:pt x="697" y="643"/>
                </a:lnTo>
                <a:lnTo>
                  <a:pt x="639" y="656"/>
                </a:lnTo>
                <a:lnTo>
                  <a:pt x="616" y="660"/>
                </a:lnTo>
                <a:lnTo>
                  <a:pt x="595" y="666"/>
                </a:lnTo>
                <a:lnTo>
                  <a:pt x="576" y="672"/>
                </a:lnTo>
                <a:lnTo>
                  <a:pt x="557" y="675"/>
                </a:lnTo>
                <a:lnTo>
                  <a:pt x="537" y="679"/>
                </a:lnTo>
                <a:lnTo>
                  <a:pt x="520" y="683"/>
                </a:lnTo>
                <a:lnTo>
                  <a:pt x="505" y="687"/>
                </a:lnTo>
                <a:lnTo>
                  <a:pt x="489" y="689"/>
                </a:lnTo>
                <a:lnTo>
                  <a:pt x="476" y="691"/>
                </a:lnTo>
                <a:lnTo>
                  <a:pt x="462" y="693"/>
                </a:lnTo>
                <a:lnTo>
                  <a:pt x="451" y="695"/>
                </a:lnTo>
                <a:lnTo>
                  <a:pt x="439" y="696"/>
                </a:lnTo>
                <a:lnTo>
                  <a:pt x="430" y="696"/>
                </a:lnTo>
                <a:lnTo>
                  <a:pt x="420" y="698"/>
                </a:lnTo>
                <a:lnTo>
                  <a:pt x="413" y="698"/>
                </a:lnTo>
                <a:lnTo>
                  <a:pt x="405" y="698"/>
                </a:lnTo>
                <a:lnTo>
                  <a:pt x="393" y="698"/>
                </a:lnTo>
                <a:lnTo>
                  <a:pt x="382" y="698"/>
                </a:lnTo>
                <a:lnTo>
                  <a:pt x="370" y="696"/>
                </a:lnTo>
                <a:lnTo>
                  <a:pt x="359" y="695"/>
                </a:lnTo>
                <a:lnTo>
                  <a:pt x="345" y="691"/>
                </a:lnTo>
                <a:lnTo>
                  <a:pt x="332" y="689"/>
                </a:lnTo>
                <a:lnTo>
                  <a:pt x="317" y="685"/>
                </a:lnTo>
                <a:lnTo>
                  <a:pt x="303" y="679"/>
                </a:lnTo>
                <a:lnTo>
                  <a:pt x="288" y="673"/>
                </a:lnTo>
                <a:lnTo>
                  <a:pt x="272" y="668"/>
                </a:lnTo>
                <a:lnTo>
                  <a:pt x="257" y="662"/>
                </a:lnTo>
                <a:lnTo>
                  <a:pt x="240" y="654"/>
                </a:lnTo>
                <a:lnTo>
                  <a:pt x="224" y="647"/>
                </a:lnTo>
                <a:lnTo>
                  <a:pt x="207" y="637"/>
                </a:lnTo>
                <a:lnTo>
                  <a:pt x="190" y="627"/>
                </a:lnTo>
                <a:lnTo>
                  <a:pt x="171" y="618"/>
                </a:lnTo>
                <a:lnTo>
                  <a:pt x="151" y="604"/>
                </a:lnTo>
                <a:lnTo>
                  <a:pt x="132" y="593"/>
                </a:lnTo>
                <a:lnTo>
                  <a:pt x="113" y="581"/>
                </a:lnTo>
                <a:lnTo>
                  <a:pt x="98" y="568"/>
                </a:lnTo>
                <a:lnTo>
                  <a:pt x="82" y="556"/>
                </a:lnTo>
                <a:lnTo>
                  <a:pt x="67" y="547"/>
                </a:lnTo>
                <a:lnTo>
                  <a:pt x="55" y="535"/>
                </a:lnTo>
                <a:lnTo>
                  <a:pt x="44" y="524"/>
                </a:lnTo>
                <a:lnTo>
                  <a:pt x="34" y="514"/>
                </a:lnTo>
                <a:lnTo>
                  <a:pt x="25" y="503"/>
                </a:lnTo>
                <a:lnTo>
                  <a:pt x="17" y="493"/>
                </a:lnTo>
                <a:lnTo>
                  <a:pt x="11" y="483"/>
                </a:lnTo>
                <a:lnTo>
                  <a:pt x="7" y="474"/>
                </a:lnTo>
                <a:lnTo>
                  <a:pt x="4" y="464"/>
                </a:lnTo>
                <a:lnTo>
                  <a:pt x="2" y="455"/>
                </a:lnTo>
                <a:lnTo>
                  <a:pt x="0" y="445"/>
                </a:lnTo>
                <a:lnTo>
                  <a:pt x="2" y="437"/>
                </a:lnTo>
                <a:lnTo>
                  <a:pt x="4" y="432"/>
                </a:lnTo>
                <a:lnTo>
                  <a:pt x="6" y="426"/>
                </a:lnTo>
                <a:lnTo>
                  <a:pt x="9" y="420"/>
                </a:lnTo>
                <a:lnTo>
                  <a:pt x="13" y="414"/>
                </a:lnTo>
                <a:lnTo>
                  <a:pt x="19" y="409"/>
                </a:lnTo>
                <a:lnTo>
                  <a:pt x="27" y="405"/>
                </a:lnTo>
                <a:lnTo>
                  <a:pt x="34" y="399"/>
                </a:lnTo>
                <a:lnTo>
                  <a:pt x="42" y="395"/>
                </a:lnTo>
                <a:lnTo>
                  <a:pt x="52" y="391"/>
                </a:lnTo>
                <a:lnTo>
                  <a:pt x="63" y="387"/>
                </a:lnTo>
                <a:lnTo>
                  <a:pt x="75" y="386"/>
                </a:lnTo>
                <a:lnTo>
                  <a:pt x="88" y="382"/>
                </a:lnTo>
                <a:lnTo>
                  <a:pt x="102" y="380"/>
                </a:lnTo>
                <a:lnTo>
                  <a:pt x="117" y="378"/>
                </a:lnTo>
                <a:lnTo>
                  <a:pt x="132" y="378"/>
                </a:lnTo>
                <a:lnTo>
                  <a:pt x="205" y="372"/>
                </a:lnTo>
                <a:lnTo>
                  <a:pt x="276" y="366"/>
                </a:lnTo>
                <a:lnTo>
                  <a:pt x="347" y="361"/>
                </a:lnTo>
                <a:lnTo>
                  <a:pt x="418" y="353"/>
                </a:lnTo>
                <a:lnTo>
                  <a:pt x="487" y="347"/>
                </a:lnTo>
                <a:lnTo>
                  <a:pt x="555" y="339"/>
                </a:lnTo>
                <a:lnTo>
                  <a:pt x="622" y="332"/>
                </a:lnTo>
                <a:lnTo>
                  <a:pt x="687" y="322"/>
                </a:lnTo>
                <a:lnTo>
                  <a:pt x="752" y="313"/>
                </a:lnTo>
                <a:lnTo>
                  <a:pt x="816" y="303"/>
                </a:lnTo>
                <a:lnTo>
                  <a:pt x="877" y="293"/>
                </a:lnTo>
                <a:lnTo>
                  <a:pt x="939" y="282"/>
                </a:lnTo>
                <a:lnTo>
                  <a:pt x="1000" y="272"/>
                </a:lnTo>
                <a:lnTo>
                  <a:pt x="1058" y="259"/>
                </a:lnTo>
                <a:lnTo>
                  <a:pt x="1117" y="247"/>
                </a:lnTo>
                <a:lnTo>
                  <a:pt x="1175" y="234"/>
                </a:lnTo>
                <a:lnTo>
                  <a:pt x="1215" y="228"/>
                </a:lnTo>
                <a:lnTo>
                  <a:pt x="1257" y="218"/>
                </a:lnTo>
                <a:lnTo>
                  <a:pt x="1299" y="211"/>
                </a:lnTo>
                <a:lnTo>
                  <a:pt x="1342" y="201"/>
                </a:lnTo>
                <a:lnTo>
                  <a:pt x="1384" y="192"/>
                </a:lnTo>
                <a:lnTo>
                  <a:pt x="1426" y="182"/>
                </a:lnTo>
                <a:lnTo>
                  <a:pt x="1468" y="172"/>
                </a:lnTo>
                <a:lnTo>
                  <a:pt x="1511" y="161"/>
                </a:lnTo>
                <a:lnTo>
                  <a:pt x="1553" y="149"/>
                </a:lnTo>
                <a:lnTo>
                  <a:pt x="1595" y="136"/>
                </a:lnTo>
                <a:lnTo>
                  <a:pt x="1637" y="123"/>
                </a:lnTo>
                <a:lnTo>
                  <a:pt x="1681" y="109"/>
                </a:lnTo>
                <a:lnTo>
                  <a:pt x="1724" y="96"/>
                </a:lnTo>
                <a:lnTo>
                  <a:pt x="1766" y="80"/>
                </a:lnTo>
                <a:lnTo>
                  <a:pt x="1808" y="65"/>
                </a:lnTo>
                <a:lnTo>
                  <a:pt x="1852" y="50"/>
                </a:lnTo>
                <a:lnTo>
                  <a:pt x="1866" y="44"/>
                </a:lnTo>
                <a:lnTo>
                  <a:pt x="1877" y="38"/>
                </a:lnTo>
                <a:lnTo>
                  <a:pt x="1891" y="32"/>
                </a:lnTo>
                <a:lnTo>
                  <a:pt x="1902" y="28"/>
                </a:lnTo>
                <a:lnTo>
                  <a:pt x="1925" y="19"/>
                </a:lnTo>
                <a:lnTo>
                  <a:pt x="1946" y="13"/>
                </a:lnTo>
                <a:lnTo>
                  <a:pt x="1966" y="7"/>
                </a:lnTo>
                <a:lnTo>
                  <a:pt x="1985" y="3"/>
                </a:lnTo>
                <a:lnTo>
                  <a:pt x="2000" y="0"/>
                </a:lnTo>
                <a:lnTo>
                  <a:pt x="20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2667000"/>
            <a:ext cx="31242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/>
              <a:t>2014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520796" y="4800600"/>
            <a:ext cx="344160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0" grpId="1" animBg="1"/>
      <p:bldP spid="11" grpId="0" animBg="1"/>
      <p:bldP spid="11" grpId="1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认识蚕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蚕丝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819400" y="266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0" y="6488668"/>
            <a:ext cx="2286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资料来源：维基百科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10200" y="266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Left Arrow 18"/>
          <p:cNvSpPr/>
          <p:nvPr/>
        </p:nvSpPr>
        <p:spPr>
          <a:xfrm rot="2563100">
            <a:off x="6854968" y="4130214"/>
            <a:ext cx="805869" cy="1878753"/>
          </a:xfrm>
          <a:prstGeom prst="curved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8" descr="File:Silk scarf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6096000" y="0"/>
            <a:ext cx="18288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14400" y="3810000"/>
            <a:ext cx="1066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6858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蚕茧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39624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丝绸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6400" y="4953000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丝巾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5538" name="Picture 2" descr="File:Bombyx mori Caterpillar 30days 02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b="20000"/>
          <a:stretch>
            <a:fillRect/>
          </a:stretch>
        </p:blipFill>
        <p:spPr bwMode="auto">
          <a:xfrm>
            <a:off x="304800" y="1828800"/>
            <a:ext cx="2381250" cy="1905000"/>
          </a:xfrm>
          <a:prstGeom prst="rect">
            <a:avLst/>
          </a:prstGeom>
          <a:noFill/>
        </p:spPr>
      </p:pic>
      <p:pic>
        <p:nvPicPr>
          <p:cNvPr id="65540" name="Picture 4" descr="File:Cocoon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14444" r="25556" b="2778"/>
          <a:stretch>
            <a:fillRect/>
          </a:stretch>
        </p:blipFill>
        <p:spPr bwMode="auto">
          <a:xfrm>
            <a:off x="3429000" y="1524000"/>
            <a:ext cx="1881052" cy="2438400"/>
          </a:xfrm>
          <a:prstGeom prst="rect">
            <a:avLst/>
          </a:prstGeom>
          <a:noFill/>
        </p:spPr>
      </p:pic>
      <p:pic>
        <p:nvPicPr>
          <p:cNvPr id="65542" name="Picture 6" descr="蚕丝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905000"/>
            <a:ext cx="2857500" cy="1866901"/>
          </a:xfrm>
          <a:prstGeom prst="rect">
            <a:avLst/>
          </a:prstGeom>
          <a:noFill/>
        </p:spPr>
      </p:pic>
      <p:pic>
        <p:nvPicPr>
          <p:cNvPr id="65544" name="Picture 8" descr="File:Silk scarf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2819400" y="4191000"/>
            <a:ext cx="31496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5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655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655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16" grpId="0" animBg="1"/>
      <p:bldP spid="18" grpId="0" animBg="1"/>
      <p:bldP spid="22" grpId="0" animBg="1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2616200" y="1779588"/>
            <a:ext cx="2146300" cy="2493962"/>
          </a:xfrm>
          <a:custGeom>
            <a:avLst/>
            <a:gdLst>
              <a:gd name="T0" fmla="*/ 2288 w 2705"/>
              <a:gd name="T1" fmla="*/ 2 h 3142"/>
              <a:gd name="T2" fmla="*/ 2324 w 2705"/>
              <a:gd name="T3" fmla="*/ 13 h 3142"/>
              <a:gd name="T4" fmla="*/ 2371 w 2705"/>
              <a:gd name="T5" fmla="*/ 34 h 3142"/>
              <a:gd name="T6" fmla="*/ 2426 w 2705"/>
              <a:gd name="T7" fmla="*/ 65 h 3142"/>
              <a:gd name="T8" fmla="*/ 2490 w 2705"/>
              <a:gd name="T9" fmla="*/ 113 h 3142"/>
              <a:gd name="T10" fmla="*/ 2543 w 2705"/>
              <a:gd name="T11" fmla="*/ 163 h 3142"/>
              <a:gd name="T12" fmla="*/ 2591 w 2705"/>
              <a:gd name="T13" fmla="*/ 211 h 3142"/>
              <a:gd name="T14" fmla="*/ 2630 w 2705"/>
              <a:gd name="T15" fmla="*/ 257 h 3142"/>
              <a:gd name="T16" fmla="*/ 2660 w 2705"/>
              <a:gd name="T17" fmla="*/ 299 h 3142"/>
              <a:gd name="T18" fmla="*/ 2683 w 2705"/>
              <a:gd name="T19" fmla="*/ 338 h 3142"/>
              <a:gd name="T20" fmla="*/ 2697 w 2705"/>
              <a:gd name="T21" fmla="*/ 374 h 3142"/>
              <a:gd name="T22" fmla="*/ 2705 w 2705"/>
              <a:gd name="T23" fmla="*/ 407 h 3142"/>
              <a:gd name="T24" fmla="*/ 2697 w 2705"/>
              <a:gd name="T25" fmla="*/ 451 h 3142"/>
              <a:gd name="T26" fmla="*/ 2664 w 2705"/>
              <a:gd name="T27" fmla="*/ 508 h 3142"/>
              <a:gd name="T28" fmla="*/ 2593 w 2705"/>
              <a:gd name="T29" fmla="*/ 624 h 3142"/>
              <a:gd name="T30" fmla="*/ 2501 w 2705"/>
              <a:gd name="T31" fmla="*/ 779 h 3142"/>
              <a:gd name="T32" fmla="*/ 2392 w 2705"/>
              <a:gd name="T33" fmla="*/ 961 h 3142"/>
              <a:gd name="T34" fmla="*/ 2257 w 2705"/>
              <a:gd name="T35" fmla="*/ 1171 h 3142"/>
              <a:gd name="T36" fmla="*/ 2098 w 2705"/>
              <a:gd name="T37" fmla="*/ 1405 h 3142"/>
              <a:gd name="T38" fmla="*/ 1916 w 2705"/>
              <a:gd name="T39" fmla="*/ 1668 h 3142"/>
              <a:gd name="T40" fmla="*/ 1774 w 2705"/>
              <a:gd name="T41" fmla="*/ 1856 h 3142"/>
              <a:gd name="T42" fmla="*/ 1649 w 2705"/>
              <a:gd name="T43" fmla="*/ 2006 h 3142"/>
              <a:gd name="T44" fmla="*/ 1522 w 2705"/>
              <a:gd name="T45" fmla="*/ 2146 h 3142"/>
              <a:gd name="T46" fmla="*/ 1392 w 2705"/>
              <a:gd name="T47" fmla="*/ 2278 h 3142"/>
              <a:gd name="T48" fmla="*/ 1261 w 2705"/>
              <a:gd name="T49" fmla="*/ 2403 h 3142"/>
              <a:gd name="T50" fmla="*/ 1094 w 2705"/>
              <a:gd name="T51" fmla="*/ 2547 h 3142"/>
              <a:gd name="T52" fmla="*/ 825 w 2705"/>
              <a:gd name="T53" fmla="*/ 2752 h 3142"/>
              <a:gd name="T54" fmla="*/ 689 w 2705"/>
              <a:gd name="T55" fmla="*/ 2845 h 3142"/>
              <a:gd name="T56" fmla="*/ 562 w 2705"/>
              <a:gd name="T57" fmla="*/ 2925 h 3142"/>
              <a:gd name="T58" fmla="*/ 449 w 2705"/>
              <a:gd name="T59" fmla="*/ 2992 h 3142"/>
              <a:gd name="T60" fmla="*/ 347 w 2705"/>
              <a:gd name="T61" fmla="*/ 3046 h 3142"/>
              <a:gd name="T62" fmla="*/ 257 w 2705"/>
              <a:gd name="T63" fmla="*/ 3088 h 3142"/>
              <a:gd name="T64" fmla="*/ 178 w 2705"/>
              <a:gd name="T65" fmla="*/ 3119 h 3142"/>
              <a:gd name="T66" fmla="*/ 111 w 2705"/>
              <a:gd name="T67" fmla="*/ 3136 h 3142"/>
              <a:gd name="T68" fmla="*/ 55 w 2705"/>
              <a:gd name="T69" fmla="*/ 3142 h 3142"/>
              <a:gd name="T70" fmla="*/ 30 w 2705"/>
              <a:gd name="T71" fmla="*/ 3140 h 3142"/>
              <a:gd name="T72" fmla="*/ 6 w 2705"/>
              <a:gd name="T73" fmla="*/ 3131 h 3142"/>
              <a:gd name="T74" fmla="*/ 0 w 2705"/>
              <a:gd name="T75" fmla="*/ 3110 h 3142"/>
              <a:gd name="T76" fmla="*/ 6 w 2705"/>
              <a:gd name="T77" fmla="*/ 3096 h 3142"/>
              <a:gd name="T78" fmla="*/ 21 w 2705"/>
              <a:gd name="T79" fmla="*/ 3081 h 3142"/>
              <a:gd name="T80" fmla="*/ 44 w 2705"/>
              <a:gd name="T81" fmla="*/ 3062 h 3142"/>
              <a:gd name="T82" fmla="*/ 100 w 2705"/>
              <a:gd name="T83" fmla="*/ 3021 h 3142"/>
              <a:gd name="T84" fmla="*/ 228 w 2705"/>
              <a:gd name="T85" fmla="*/ 2925 h 3142"/>
              <a:gd name="T86" fmla="*/ 363 w 2705"/>
              <a:gd name="T87" fmla="*/ 2818 h 3142"/>
              <a:gd name="T88" fmla="*/ 503 w 2705"/>
              <a:gd name="T89" fmla="*/ 2697 h 3142"/>
              <a:gd name="T90" fmla="*/ 647 w 2705"/>
              <a:gd name="T91" fmla="*/ 2562 h 3142"/>
              <a:gd name="T92" fmla="*/ 794 w 2705"/>
              <a:gd name="T93" fmla="*/ 2415 h 3142"/>
              <a:gd name="T94" fmla="*/ 948 w 2705"/>
              <a:gd name="T95" fmla="*/ 2253 h 3142"/>
              <a:gd name="T96" fmla="*/ 1104 w 2705"/>
              <a:gd name="T97" fmla="*/ 2077 h 3142"/>
              <a:gd name="T98" fmla="*/ 1284 w 2705"/>
              <a:gd name="T99" fmla="*/ 1864 h 3142"/>
              <a:gd name="T100" fmla="*/ 1518 w 2705"/>
              <a:gd name="T101" fmla="*/ 1578 h 3142"/>
              <a:gd name="T102" fmla="*/ 1727 w 2705"/>
              <a:gd name="T103" fmla="*/ 1286 h 3142"/>
              <a:gd name="T104" fmla="*/ 1912 w 2705"/>
              <a:gd name="T105" fmla="*/ 992 h 3142"/>
              <a:gd name="T106" fmla="*/ 2048 w 2705"/>
              <a:gd name="T107" fmla="*/ 735 h 3142"/>
              <a:gd name="T108" fmla="*/ 2100 w 2705"/>
              <a:gd name="T109" fmla="*/ 606 h 3142"/>
              <a:gd name="T110" fmla="*/ 2136 w 2705"/>
              <a:gd name="T111" fmla="*/ 464 h 3142"/>
              <a:gd name="T112" fmla="*/ 2157 w 2705"/>
              <a:gd name="T113" fmla="*/ 309 h 3142"/>
              <a:gd name="T114" fmla="*/ 2163 w 2705"/>
              <a:gd name="T115" fmla="*/ 163 h 3142"/>
              <a:gd name="T116" fmla="*/ 2173 w 2705"/>
              <a:gd name="T117" fmla="*/ 86 h 3142"/>
              <a:gd name="T118" fmla="*/ 2196 w 2705"/>
              <a:gd name="T119" fmla="*/ 34 h 3142"/>
              <a:gd name="T120" fmla="*/ 2230 w 2705"/>
              <a:gd name="T121" fmla="*/ 6 h 3142"/>
              <a:gd name="T122" fmla="*/ 2265 w 2705"/>
              <a:gd name="T123" fmla="*/ 0 h 31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705"/>
              <a:gd name="T187" fmla="*/ 0 h 3142"/>
              <a:gd name="T188" fmla="*/ 2705 w 2705"/>
              <a:gd name="T189" fmla="*/ 3142 h 314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705" h="3142">
                <a:moveTo>
                  <a:pt x="2265" y="0"/>
                </a:moveTo>
                <a:lnTo>
                  <a:pt x="2273" y="0"/>
                </a:lnTo>
                <a:lnTo>
                  <a:pt x="2278" y="0"/>
                </a:lnTo>
                <a:lnTo>
                  <a:pt x="2288" y="2"/>
                </a:lnTo>
                <a:lnTo>
                  <a:pt x="2296" y="4"/>
                </a:lnTo>
                <a:lnTo>
                  <a:pt x="2305" y="6"/>
                </a:lnTo>
                <a:lnTo>
                  <a:pt x="2313" y="9"/>
                </a:lnTo>
                <a:lnTo>
                  <a:pt x="2324" y="13"/>
                </a:lnTo>
                <a:lnTo>
                  <a:pt x="2334" y="17"/>
                </a:lnTo>
                <a:lnTo>
                  <a:pt x="2346" y="23"/>
                </a:lnTo>
                <a:lnTo>
                  <a:pt x="2357" y="29"/>
                </a:lnTo>
                <a:lnTo>
                  <a:pt x="2371" y="34"/>
                </a:lnTo>
                <a:lnTo>
                  <a:pt x="2384" y="40"/>
                </a:lnTo>
                <a:lnTo>
                  <a:pt x="2397" y="48"/>
                </a:lnTo>
                <a:lnTo>
                  <a:pt x="2411" y="55"/>
                </a:lnTo>
                <a:lnTo>
                  <a:pt x="2426" y="65"/>
                </a:lnTo>
                <a:lnTo>
                  <a:pt x="2442" y="73"/>
                </a:lnTo>
                <a:lnTo>
                  <a:pt x="2459" y="86"/>
                </a:lnTo>
                <a:lnTo>
                  <a:pt x="2474" y="100"/>
                </a:lnTo>
                <a:lnTo>
                  <a:pt x="2490" y="113"/>
                </a:lnTo>
                <a:lnTo>
                  <a:pt x="2503" y="126"/>
                </a:lnTo>
                <a:lnTo>
                  <a:pt x="2518" y="138"/>
                </a:lnTo>
                <a:lnTo>
                  <a:pt x="2532" y="151"/>
                </a:lnTo>
                <a:lnTo>
                  <a:pt x="2543" y="163"/>
                </a:lnTo>
                <a:lnTo>
                  <a:pt x="2557" y="176"/>
                </a:lnTo>
                <a:lnTo>
                  <a:pt x="2568" y="188"/>
                </a:lnTo>
                <a:lnTo>
                  <a:pt x="2580" y="199"/>
                </a:lnTo>
                <a:lnTo>
                  <a:pt x="2591" y="211"/>
                </a:lnTo>
                <a:lnTo>
                  <a:pt x="2601" y="222"/>
                </a:lnTo>
                <a:lnTo>
                  <a:pt x="2612" y="234"/>
                </a:lnTo>
                <a:lnTo>
                  <a:pt x="2622" y="245"/>
                </a:lnTo>
                <a:lnTo>
                  <a:pt x="2630" y="257"/>
                </a:lnTo>
                <a:lnTo>
                  <a:pt x="2639" y="267"/>
                </a:lnTo>
                <a:lnTo>
                  <a:pt x="2647" y="278"/>
                </a:lnTo>
                <a:lnTo>
                  <a:pt x="2655" y="288"/>
                </a:lnTo>
                <a:lnTo>
                  <a:pt x="2660" y="299"/>
                </a:lnTo>
                <a:lnTo>
                  <a:pt x="2668" y="309"/>
                </a:lnTo>
                <a:lnTo>
                  <a:pt x="2674" y="318"/>
                </a:lnTo>
                <a:lnTo>
                  <a:pt x="2678" y="328"/>
                </a:lnTo>
                <a:lnTo>
                  <a:pt x="2683" y="338"/>
                </a:lnTo>
                <a:lnTo>
                  <a:pt x="2687" y="347"/>
                </a:lnTo>
                <a:lnTo>
                  <a:pt x="2691" y="355"/>
                </a:lnTo>
                <a:lnTo>
                  <a:pt x="2695" y="364"/>
                </a:lnTo>
                <a:lnTo>
                  <a:pt x="2697" y="374"/>
                </a:lnTo>
                <a:lnTo>
                  <a:pt x="2701" y="382"/>
                </a:lnTo>
                <a:lnTo>
                  <a:pt x="2701" y="389"/>
                </a:lnTo>
                <a:lnTo>
                  <a:pt x="2703" y="397"/>
                </a:lnTo>
                <a:lnTo>
                  <a:pt x="2705" y="407"/>
                </a:lnTo>
                <a:lnTo>
                  <a:pt x="2705" y="414"/>
                </a:lnTo>
                <a:lnTo>
                  <a:pt x="2703" y="426"/>
                </a:lnTo>
                <a:lnTo>
                  <a:pt x="2701" y="437"/>
                </a:lnTo>
                <a:lnTo>
                  <a:pt x="2697" y="451"/>
                </a:lnTo>
                <a:lnTo>
                  <a:pt x="2691" y="464"/>
                </a:lnTo>
                <a:lnTo>
                  <a:pt x="2683" y="480"/>
                </a:lnTo>
                <a:lnTo>
                  <a:pt x="2676" y="493"/>
                </a:lnTo>
                <a:lnTo>
                  <a:pt x="2664" y="508"/>
                </a:lnTo>
                <a:lnTo>
                  <a:pt x="2653" y="526"/>
                </a:lnTo>
                <a:lnTo>
                  <a:pt x="2634" y="556"/>
                </a:lnTo>
                <a:lnTo>
                  <a:pt x="2612" y="589"/>
                </a:lnTo>
                <a:lnTo>
                  <a:pt x="2593" y="624"/>
                </a:lnTo>
                <a:lnTo>
                  <a:pt x="2570" y="660"/>
                </a:lnTo>
                <a:lnTo>
                  <a:pt x="2549" y="697"/>
                </a:lnTo>
                <a:lnTo>
                  <a:pt x="2524" y="737"/>
                </a:lnTo>
                <a:lnTo>
                  <a:pt x="2501" y="779"/>
                </a:lnTo>
                <a:lnTo>
                  <a:pt x="2476" y="821"/>
                </a:lnTo>
                <a:lnTo>
                  <a:pt x="2449" y="867"/>
                </a:lnTo>
                <a:lnTo>
                  <a:pt x="2422" y="913"/>
                </a:lnTo>
                <a:lnTo>
                  <a:pt x="2392" y="961"/>
                </a:lnTo>
                <a:lnTo>
                  <a:pt x="2361" y="1011"/>
                </a:lnTo>
                <a:lnTo>
                  <a:pt x="2328" y="1063"/>
                </a:lnTo>
                <a:lnTo>
                  <a:pt x="2294" y="1115"/>
                </a:lnTo>
                <a:lnTo>
                  <a:pt x="2257" y="1171"/>
                </a:lnTo>
                <a:lnTo>
                  <a:pt x="2221" y="1226"/>
                </a:lnTo>
                <a:lnTo>
                  <a:pt x="2180" y="1284"/>
                </a:lnTo>
                <a:lnTo>
                  <a:pt x="2140" y="1343"/>
                </a:lnTo>
                <a:lnTo>
                  <a:pt x="2098" y="1405"/>
                </a:lnTo>
                <a:lnTo>
                  <a:pt x="2054" y="1468"/>
                </a:lnTo>
                <a:lnTo>
                  <a:pt x="2010" y="1534"/>
                </a:lnTo>
                <a:lnTo>
                  <a:pt x="1964" y="1599"/>
                </a:lnTo>
                <a:lnTo>
                  <a:pt x="1916" y="1668"/>
                </a:lnTo>
                <a:lnTo>
                  <a:pt x="1868" y="1739"/>
                </a:lnTo>
                <a:lnTo>
                  <a:pt x="1837" y="1777"/>
                </a:lnTo>
                <a:lnTo>
                  <a:pt x="1806" y="1818"/>
                </a:lnTo>
                <a:lnTo>
                  <a:pt x="1774" y="1856"/>
                </a:lnTo>
                <a:lnTo>
                  <a:pt x="1743" y="1894"/>
                </a:lnTo>
                <a:lnTo>
                  <a:pt x="1712" y="1933"/>
                </a:lnTo>
                <a:lnTo>
                  <a:pt x="1681" y="1969"/>
                </a:lnTo>
                <a:lnTo>
                  <a:pt x="1649" y="2006"/>
                </a:lnTo>
                <a:lnTo>
                  <a:pt x="1618" y="2042"/>
                </a:lnTo>
                <a:lnTo>
                  <a:pt x="1585" y="2077"/>
                </a:lnTo>
                <a:lnTo>
                  <a:pt x="1553" y="2111"/>
                </a:lnTo>
                <a:lnTo>
                  <a:pt x="1522" y="2146"/>
                </a:lnTo>
                <a:lnTo>
                  <a:pt x="1489" y="2180"/>
                </a:lnTo>
                <a:lnTo>
                  <a:pt x="1457" y="2213"/>
                </a:lnTo>
                <a:lnTo>
                  <a:pt x="1424" y="2246"/>
                </a:lnTo>
                <a:lnTo>
                  <a:pt x="1392" y="2278"/>
                </a:lnTo>
                <a:lnTo>
                  <a:pt x="1359" y="2311"/>
                </a:lnTo>
                <a:lnTo>
                  <a:pt x="1326" y="2342"/>
                </a:lnTo>
                <a:lnTo>
                  <a:pt x="1294" y="2372"/>
                </a:lnTo>
                <a:lnTo>
                  <a:pt x="1261" y="2403"/>
                </a:lnTo>
                <a:lnTo>
                  <a:pt x="1228" y="2432"/>
                </a:lnTo>
                <a:lnTo>
                  <a:pt x="1194" y="2461"/>
                </a:lnTo>
                <a:lnTo>
                  <a:pt x="1161" y="2490"/>
                </a:lnTo>
                <a:lnTo>
                  <a:pt x="1094" y="2547"/>
                </a:lnTo>
                <a:lnTo>
                  <a:pt x="1027" y="2601"/>
                </a:lnTo>
                <a:lnTo>
                  <a:pt x="960" y="2653"/>
                </a:lnTo>
                <a:lnTo>
                  <a:pt x="892" y="2705"/>
                </a:lnTo>
                <a:lnTo>
                  <a:pt x="825" y="2752"/>
                </a:lnTo>
                <a:lnTo>
                  <a:pt x="789" y="2777"/>
                </a:lnTo>
                <a:lnTo>
                  <a:pt x="754" y="2800"/>
                </a:lnTo>
                <a:lnTo>
                  <a:pt x="722" y="2824"/>
                </a:lnTo>
                <a:lnTo>
                  <a:pt x="689" y="2845"/>
                </a:lnTo>
                <a:lnTo>
                  <a:pt x="656" y="2866"/>
                </a:lnTo>
                <a:lnTo>
                  <a:pt x="624" y="2887"/>
                </a:lnTo>
                <a:lnTo>
                  <a:pt x="593" y="2906"/>
                </a:lnTo>
                <a:lnTo>
                  <a:pt x="562" y="2925"/>
                </a:lnTo>
                <a:lnTo>
                  <a:pt x="533" y="2943"/>
                </a:lnTo>
                <a:lnTo>
                  <a:pt x="505" y="2960"/>
                </a:lnTo>
                <a:lnTo>
                  <a:pt x="476" y="2977"/>
                </a:lnTo>
                <a:lnTo>
                  <a:pt x="449" y="2992"/>
                </a:lnTo>
                <a:lnTo>
                  <a:pt x="422" y="3008"/>
                </a:lnTo>
                <a:lnTo>
                  <a:pt x="397" y="3021"/>
                </a:lnTo>
                <a:lnTo>
                  <a:pt x="372" y="3035"/>
                </a:lnTo>
                <a:lnTo>
                  <a:pt x="347" y="3046"/>
                </a:lnTo>
                <a:lnTo>
                  <a:pt x="324" y="3058"/>
                </a:lnTo>
                <a:lnTo>
                  <a:pt x="301" y="3069"/>
                </a:lnTo>
                <a:lnTo>
                  <a:pt x="278" y="3079"/>
                </a:lnTo>
                <a:lnTo>
                  <a:pt x="257" y="3088"/>
                </a:lnTo>
                <a:lnTo>
                  <a:pt x="236" y="3098"/>
                </a:lnTo>
                <a:lnTo>
                  <a:pt x="217" y="3106"/>
                </a:lnTo>
                <a:lnTo>
                  <a:pt x="196" y="3113"/>
                </a:lnTo>
                <a:lnTo>
                  <a:pt x="178" y="3119"/>
                </a:lnTo>
                <a:lnTo>
                  <a:pt x="159" y="3125"/>
                </a:lnTo>
                <a:lnTo>
                  <a:pt x="144" y="3129"/>
                </a:lnTo>
                <a:lnTo>
                  <a:pt x="126" y="3133"/>
                </a:lnTo>
                <a:lnTo>
                  <a:pt x="111" y="3136"/>
                </a:lnTo>
                <a:lnTo>
                  <a:pt x="96" y="3140"/>
                </a:lnTo>
                <a:lnTo>
                  <a:pt x="82" y="3140"/>
                </a:lnTo>
                <a:lnTo>
                  <a:pt x="69" y="3142"/>
                </a:lnTo>
                <a:lnTo>
                  <a:pt x="55" y="3142"/>
                </a:lnTo>
                <a:lnTo>
                  <a:pt x="48" y="3142"/>
                </a:lnTo>
                <a:lnTo>
                  <a:pt x="42" y="3142"/>
                </a:lnTo>
                <a:lnTo>
                  <a:pt x="36" y="3142"/>
                </a:lnTo>
                <a:lnTo>
                  <a:pt x="30" y="3140"/>
                </a:lnTo>
                <a:lnTo>
                  <a:pt x="25" y="3138"/>
                </a:lnTo>
                <a:lnTo>
                  <a:pt x="21" y="3138"/>
                </a:lnTo>
                <a:lnTo>
                  <a:pt x="13" y="3135"/>
                </a:lnTo>
                <a:lnTo>
                  <a:pt x="6" y="3131"/>
                </a:lnTo>
                <a:lnTo>
                  <a:pt x="2" y="3125"/>
                </a:lnTo>
                <a:lnTo>
                  <a:pt x="0" y="3119"/>
                </a:lnTo>
                <a:lnTo>
                  <a:pt x="0" y="3111"/>
                </a:lnTo>
                <a:lnTo>
                  <a:pt x="0" y="3110"/>
                </a:lnTo>
                <a:lnTo>
                  <a:pt x="0" y="3106"/>
                </a:lnTo>
                <a:lnTo>
                  <a:pt x="2" y="3104"/>
                </a:lnTo>
                <a:lnTo>
                  <a:pt x="4" y="3100"/>
                </a:lnTo>
                <a:lnTo>
                  <a:pt x="6" y="3096"/>
                </a:lnTo>
                <a:lnTo>
                  <a:pt x="9" y="3092"/>
                </a:lnTo>
                <a:lnTo>
                  <a:pt x="11" y="3088"/>
                </a:lnTo>
                <a:lnTo>
                  <a:pt x="15" y="3085"/>
                </a:lnTo>
                <a:lnTo>
                  <a:pt x="21" y="3081"/>
                </a:lnTo>
                <a:lnTo>
                  <a:pt x="25" y="3075"/>
                </a:lnTo>
                <a:lnTo>
                  <a:pt x="30" y="3071"/>
                </a:lnTo>
                <a:lnTo>
                  <a:pt x="38" y="3065"/>
                </a:lnTo>
                <a:lnTo>
                  <a:pt x="44" y="3062"/>
                </a:lnTo>
                <a:lnTo>
                  <a:pt x="52" y="3056"/>
                </a:lnTo>
                <a:lnTo>
                  <a:pt x="59" y="3050"/>
                </a:lnTo>
                <a:lnTo>
                  <a:pt x="67" y="3044"/>
                </a:lnTo>
                <a:lnTo>
                  <a:pt x="100" y="3021"/>
                </a:lnTo>
                <a:lnTo>
                  <a:pt x="130" y="2998"/>
                </a:lnTo>
                <a:lnTo>
                  <a:pt x="163" y="2975"/>
                </a:lnTo>
                <a:lnTo>
                  <a:pt x="196" y="2950"/>
                </a:lnTo>
                <a:lnTo>
                  <a:pt x="228" y="2925"/>
                </a:lnTo>
                <a:lnTo>
                  <a:pt x="261" y="2900"/>
                </a:lnTo>
                <a:lnTo>
                  <a:pt x="295" y="2873"/>
                </a:lnTo>
                <a:lnTo>
                  <a:pt x="328" y="2845"/>
                </a:lnTo>
                <a:lnTo>
                  <a:pt x="363" y="2818"/>
                </a:lnTo>
                <a:lnTo>
                  <a:pt x="397" y="2789"/>
                </a:lnTo>
                <a:lnTo>
                  <a:pt x="432" y="2758"/>
                </a:lnTo>
                <a:lnTo>
                  <a:pt x="466" y="2728"/>
                </a:lnTo>
                <a:lnTo>
                  <a:pt x="503" y="2697"/>
                </a:lnTo>
                <a:lnTo>
                  <a:pt x="537" y="2664"/>
                </a:lnTo>
                <a:lnTo>
                  <a:pt x="574" y="2632"/>
                </a:lnTo>
                <a:lnTo>
                  <a:pt x="610" y="2597"/>
                </a:lnTo>
                <a:lnTo>
                  <a:pt x="647" y="2562"/>
                </a:lnTo>
                <a:lnTo>
                  <a:pt x="683" y="2526"/>
                </a:lnTo>
                <a:lnTo>
                  <a:pt x="720" y="2490"/>
                </a:lnTo>
                <a:lnTo>
                  <a:pt x="758" y="2453"/>
                </a:lnTo>
                <a:lnTo>
                  <a:pt x="794" y="2415"/>
                </a:lnTo>
                <a:lnTo>
                  <a:pt x="833" y="2376"/>
                </a:lnTo>
                <a:lnTo>
                  <a:pt x="871" y="2336"/>
                </a:lnTo>
                <a:lnTo>
                  <a:pt x="910" y="2296"/>
                </a:lnTo>
                <a:lnTo>
                  <a:pt x="948" y="2253"/>
                </a:lnTo>
                <a:lnTo>
                  <a:pt x="986" y="2211"/>
                </a:lnTo>
                <a:lnTo>
                  <a:pt x="1025" y="2167"/>
                </a:lnTo>
                <a:lnTo>
                  <a:pt x="1065" y="2123"/>
                </a:lnTo>
                <a:lnTo>
                  <a:pt x="1104" y="2077"/>
                </a:lnTo>
                <a:lnTo>
                  <a:pt x="1144" y="2031"/>
                </a:lnTo>
                <a:lnTo>
                  <a:pt x="1184" y="1985"/>
                </a:lnTo>
                <a:lnTo>
                  <a:pt x="1223" y="1937"/>
                </a:lnTo>
                <a:lnTo>
                  <a:pt x="1284" y="1864"/>
                </a:lnTo>
                <a:lnTo>
                  <a:pt x="1345" y="1793"/>
                </a:lnTo>
                <a:lnTo>
                  <a:pt x="1405" y="1722"/>
                </a:lnTo>
                <a:lnTo>
                  <a:pt x="1461" y="1649"/>
                </a:lnTo>
                <a:lnTo>
                  <a:pt x="1518" y="1578"/>
                </a:lnTo>
                <a:lnTo>
                  <a:pt x="1572" y="1505"/>
                </a:lnTo>
                <a:lnTo>
                  <a:pt x="1626" y="1432"/>
                </a:lnTo>
                <a:lnTo>
                  <a:pt x="1676" y="1361"/>
                </a:lnTo>
                <a:lnTo>
                  <a:pt x="1727" y="1286"/>
                </a:lnTo>
                <a:lnTo>
                  <a:pt x="1775" y="1213"/>
                </a:lnTo>
                <a:lnTo>
                  <a:pt x="1822" y="1140"/>
                </a:lnTo>
                <a:lnTo>
                  <a:pt x="1868" y="1065"/>
                </a:lnTo>
                <a:lnTo>
                  <a:pt x="1912" y="992"/>
                </a:lnTo>
                <a:lnTo>
                  <a:pt x="1952" y="917"/>
                </a:lnTo>
                <a:lnTo>
                  <a:pt x="1992" y="842"/>
                </a:lnTo>
                <a:lnTo>
                  <a:pt x="2033" y="766"/>
                </a:lnTo>
                <a:lnTo>
                  <a:pt x="2048" y="735"/>
                </a:lnTo>
                <a:lnTo>
                  <a:pt x="2061" y="704"/>
                </a:lnTo>
                <a:lnTo>
                  <a:pt x="2075" y="672"/>
                </a:lnTo>
                <a:lnTo>
                  <a:pt x="2088" y="639"/>
                </a:lnTo>
                <a:lnTo>
                  <a:pt x="2100" y="606"/>
                </a:lnTo>
                <a:lnTo>
                  <a:pt x="2109" y="572"/>
                </a:lnTo>
                <a:lnTo>
                  <a:pt x="2121" y="537"/>
                </a:lnTo>
                <a:lnTo>
                  <a:pt x="2129" y="501"/>
                </a:lnTo>
                <a:lnTo>
                  <a:pt x="2136" y="464"/>
                </a:lnTo>
                <a:lnTo>
                  <a:pt x="2144" y="426"/>
                </a:lnTo>
                <a:lnTo>
                  <a:pt x="2150" y="388"/>
                </a:lnTo>
                <a:lnTo>
                  <a:pt x="2154" y="349"/>
                </a:lnTo>
                <a:lnTo>
                  <a:pt x="2157" y="309"/>
                </a:lnTo>
                <a:lnTo>
                  <a:pt x="2161" y="269"/>
                </a:lnTo>
                <a:lnTo>
                  <a:pt x="2163" y="226"/>
                </a:lnTo>
                <a:lnTo>
                  <a:pt x="2163" y="184"/>
                </a:lnTo>
                <a:lnTo>
                  <a:pt x="2163" y="163"/>
                </a:lnTo>
                <a:lnTo>
                  <a:pt x="2165" y="142"/>
                </a:lnTo>
                <a:lnTo>
                  <a:pt x="2167" y="121"/>
                </a:lnTo>
                <a:lnTo>
                  <a:pt x="2169" y="103"/>
                </a:lnTo>
                <a:lnTo>
                  <a:pt x="2173" y="86"/>
                </a:lnTo>
                <a:lnTo>
                  <a:pt x="2177" y="71"/>
                </a:lnTo>
                <a:lnTo>
                  <a:pt x="2182" y="57"/>
                </a:lnTo>
                <a:lnTo>
                  <a:pt x="2188" y="46"/>
                </a:lnTo>
                <a:lnTo>
                  <a:pt x="2196" y="34"/>
                </a:lnTo>
                <a:lnTo>
                  <a:pt x="2204" y="25"/>
                </a:lnTo>
                <a:lnTo>
                  <a:pt x="2211" y="17"/>
                </a:lnTo>
                <a:lnTo>
                  <a:pt x="2221" y="11"/>
                </a:lnTo>
                <a:lnTo>
                  <a:pt x="2230" y="6"/>
                </a:lnTo>
                <a:lnTo>
                  <a:pt x="2242" y="2"/>
                </a:lnTo>
                <a:lnTo>
                  <a:pt x="2253" y="0"/>
                </a:lnTo>
                <a:lnTo>
                  <a:pt x="22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4432300" y="2127250"/>
            <a:ext cx="2370137" cy="1931988"/>
          </a:xfrm>
          <a:custGeom>
            <a:avLst/>
            <a:gdLst>
              <a:gd name="T0" fmla="*/ 167 w 2985"/>
              <a:gd name="T1" fmla="*/ 8 h 2435"/>
              <a:gd name="T2" fmla="*/ 236 w 2985"/>
              <a:gd name="T3" fmla="*/ 31 h 2435"/>
              <a:gd name="T4" fmla="*/ 313 w 2985"/>
              <a:gd name="T5" fmla="*/ 75 h 2435"/>
              <a:gd name="T6" fmla="*/ 399 w 2985"/>
              <a:gd name="T7" fmla="*/ 137 h 2435"/>
              <a:gd name="T8" fmla="*/ 493 w 2985"/>
              <a:gd name="T9" fmla="*/ 217 h 2435"/>
              <a:gd name="T10" fmla="*/ 595 w 2985"/>
              <a:gd name="T11" fmla="*/ 317 h 2435"/>
              <a:gd name="T12" fmla="*/ 749 w 2985"/>
              <a:gd name="T13" fmla="*/ 490 h 2435"/>
              <a:gd name="T14" fmla="*/ 954 w 2985"/>
              <a:gd name="T15" fmla="*/ 728 h 2435"/>
              <a:gd name="T16" fmla="*/ 1144 w 2985"/>
              <a:gd name="T17" fmla="*/ 939 h 2435"/>
              <a:gd name="T18" fmla="*/ 1317 w 2985"/>
              <a:gd name="T19" fmla="*/ 1120 h 2435"/>
              <a:gd name="T20" fmla="*/ 1470 w 2985"/>
              <a:gd name="T21" fmla="*/ 1273 h 2435"/>
              <a:gd name="T22" fmla="*/ 1609 w 2985"/>
              <a:gd name="T23" fmla="*/ 1396 h 2435"/>
              <a:gd name="T24" fmla="*/ 1726 w 2985"/>
              <a:gd name="T25" fmla="*/ 1492 h 2435"/>
              <a:gd name="T26" fmla="*/ 1849 w 2985"/>
              <a:gd name="T27" fmla="*/ 1576 h 2435"/>
              <a:gd name="T28" fmla="*/ 1991 w 2985"/>
              <a:gd name="T29" fmla="*/ 1667 h 2435"/>
              <a:gd name="T30" fmla="*/ 2156 w 2985"/>
              <a:gd name="T31" fmla="*/ 1761 h 2435"/>
              <a:gd name="T32" fmla="*/ 2342 w 2985"/>
              <a:gd name="T33" fmla="*/ 1861 h 2435"/>
              <a:gd name="T34" fmla="*/ 2551 w 2985"/>
              <a:gd name="T35" fmla="*/ 1966 h 2435"/>
              <a:gd name="T36" fmla="*/ 2780 w 2985"/>
              <a:gd name="T37" fmla="*/ 2077 h 2435"/>
              <a:gd name="T38" fmla="*/ 2914 w 2985"/>
              <a:gd name="T39" fmla="*/ 2141 h 2435"/>
              <a:gd name="T40" fmla="*/ 2958 w 2985"/>
              <a:gd name="T41" fmla="*/ 2172 h 2435"/>
              <a:gd name="T42" fmla="*/ 2981 w 2985"/>
              <a:gd name="T43" fmla="*/ 2200 h 2435"/>
              <a:gd name="T44" fmla="*/ 2983 w 2985"/>
              <a:gd name="T45" fmla="*/ 2231 h 2435"/>
              <a:gd name="T46" fmla="*/ 2964 w 2985"/>
              <a:gd name="T47" fmla="*/ 2260 h 2435"/>
              <a:gd name="T48" fmla="*/ 2927 w 2985"/>
              <a:gd name="T49" fmla="*/ 2283 h 2435"/>
              <a:gd name="T50" fmla="*/ 2845 w 2985"/>
              <a:gd name="T51" fmla="*/ 2306 h 2435"/>
              <a:gd name="T52" fmla="*/ 2674 w 2985"/>
              <a:gd name="T53" fmla="*/ 2344 h 2435"/>
              <a:gd name="T54" fmla="*/ 2520 w 2985"/>
              <a:gd name="T55" fmla="*/ 2377 h 2435"/>
              <a:gd name="T56" fmla="*/ 2386 w 2985"/>
              <a:gd name="T57" fmla="*/ 2400 h 2435"/>
              <a:gd name="T58" fmla="*/ 2269 w 2985"/>
              <a:gd name="T59" fmla="*/ 2419 h 2435"/>
              <a:gd name="T60" fmla="*/ 2169 w 2985"/>
              <a:gd name="T61" fmla="*/ 2429 h 2435"/>
              <a:gd name="T62" fmla="*/ 2087 w 2985"/>
              <a:gd name="T63" fmla="*/ 2433 h 2435"/>
              <a:gd name="T64" fmla="*/ 2000 w 2985"/>
              <a:gd name="T65" fmla="*/ 2427 h 2435"/>
              <a:gd name="T66" fmla="*/ 1908 w 2985"/>
              <a:gd name="T67" fmla="*/ 2398 h 2435"/>
              <a:gd name="T68" fmla="*/ 1814 w 2985"/>
              <a:gd name="T69" fmla="*/ 2348 h 2435"/>
              <a:gd name="T70" fmla="*/ 1743 w 2985"/>
              <a:gd name="T71" fmla="*/ 2289 h 2435"/>
              <a:gd name="T72" fmla="*/ 1662 w 2985"/>
              <a:gd name="T73" fmla="*/ 2196 h 2435"/>
              <a:gd name="T74" fmla="*/ 1553 w 2985"/>
              <a:gd name="T75" fmla="*/ 2058 h 2435"/>
              <a:gd name="T76" fmla="*/ 1428 w 2985"/>
              <a:gd name="T77" fmla="*/ 1891 h 2435"/>
              <a:gd name="T78" fmla="*/ 1350 w 2985"/>
              <a:gd name="T79" fmla="*/ 1782 h 2435"/>
              <a:gd name="T80" fmla="*/ 1265 w 2985"/>
              <a:gd name="T81" fmla="*/ 1661 h 2435"/>
              <a:gd name="T82" fmla="*/ 1171 w 2985"/>
              <a:gd name="T83" fmla="*/ 1528 h 2435"/>
              <a:gd name="T84" fmla="*/ 1073 w 2985"/>
              <a:gd name="T85" fmla="*/ 1383 h 2435"/>
              <a:gd name="T86" fmla="*/ 967 w 2985"/>
              <a:gd name="T87" fmla="*/ 1225 h 2435"/>
              <a:gd name="T88" fmla="*/ 848 w 2985"/>
              <a:gd name="T89" fmla="*/ 1049 h 2435"/>
              <a:gd name="T90" fmla="*/ 710 w 2985"/>
              <a:gd name="T91" fmla="*/ 847 h 2435"/>
              <a:gd name="T92" fmla="*/ 574 w 2985"/>
              <a:gd name="T93" fmla="*/ 665 h 2435"/>
              <a:gd name="T94" fmla="*/ 445 w 2985"/>
              <a:gd name="T95" fmla="*/ 503 h 2435"/>
              <a:gd name="T96" fmla="*/ 324 w 2985"/>
              <a:gd name="T97" fmla="*/ 369 h 2435"/>
              <a:gd name="T98" fmla="*/ 205 w 2985"/>
              <a:gd name="T99" fmla="*/ 263 h 2435"/>
              <a:gd name="T100" fmla="*/ 90 w 2985"/>
              <a:gd name="T101" fmla="*/ 183 h 2435"/>
              <a:gd name="T102" fmla="*/ 38 w 2985"/>
              <a:gd name="T103" fmla="*/ 160 h 2435"/>
              <a:gd name="T104" fmla="*/ 13 w 2985"/>
              <a:gd name="T105" fmla="*/ 135 h 2435"/>
              <a:gd name="T106" fmla="*/ 2 w 2985"/>
              <a:gd name="T107" fmla="*/ 100 h 2435"/>
              <a:gd name="T108" fmla="*/ 4 w 2985"/>
              <a:gd name="T109" fmla="*/ 54 h 2435"/>
              <a:gd name="T110" fmla="*/ 31 w 2985"/>
              <a:gd name="T111" fmla="*/ 22 h 2435"/>
              <a:gd name="T112" fmla="*/ 79 w 2985"/>
              <a:gd name="T113" fmla="*/ 4 h 24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985"/>
              <a:gd name="T172" fmla="*/ 0 h 2435"/>
              <a:gd name="T173" fmla="*/ 2985 w 2985"/>
              <a:gd name="T174" fmla="*/ 2435 h 24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985" h="2435">
                <a:moveTo>
                  <a:pt x="119" y="0"/>
                </a:moveTo>
                <a:lnTo>
                  <a:pt x="131" y="2"/>
                </a:lnTo>
                <a:lnTo>
                  <a:pt x="142" y="2"/>
                </a:lnTo>
                <a:lnTo>
                  <a:pt x="155" y="4"/>
                </a:lnTo>
                <a:lnTo>
                  <a:pt x="167" y="8"/>
                </a:lnTo>
                <a:lnTo>
                  <a:pt x="180" y="10"/>
                </a:lnTo>
                <a:lnTo>
                  <a:pt x="194" y="14"/>
                </a:lnTo>
                <a:lnTo>
                  <a:pt x="207" y="20"/>
                </a:lnTo>
                <a:lnTo>
                  <a:pt x="221" y="25"/>
                </a:lnTo>
                <a:lnTo>
                  <a:pt x="236" y="31"/>
                </a:lnTo>
                <a:lnTo>
                  <a:pt x="251" y="39"/>
                </a:lnTo>
                <a:lnTo>
                  <a:pt x="265" y="47"/>
                </a:lnTo>
                <a:lnTo>
                  <a:pt x="280" y="54"/>
                </a:lnTo>
                <a:lnTo>
                  <a:pt x="298" y="64"/>
                </a:lnTo>
                <a:lnTo>
                  <a:pt x="313" y="75"/>
                </a:lnTo>
                <a:lnTo>
                  <a:pt x="330" y="85"/>
                </a:lnTo>
                <a:lnTo>
                  <a:pt x="347" y="96"/>
                </a:lnTo>
                <a:lnTo>
                  <a:pt x="363" y="110"/>
                </a:lnTo>
                <a:lnTo>
                  <a:pt x="382" y="123"/>
                </a:lnTo>
                <a:lnTo>
                  <a:pt x="399" y="137"/>
                </a:lnTo>
                <a:lnTo>
                  <a:pt x="417" y="150"/>
                </a:lnTo>
                <a:lnTo>
                  <a:pt x="436" y="166"/>
                </a:lnTo>
                <a:lnTo>
                  <a:pt x="455" y="183"/>
                </a:lnTo>
                <a:lnTo>
                  <a:pt x="474" y="200"/>
                </a:lnTo>
                <a:lnTo>
                  <a:pt x="493" y="217"/>
                </a:lnTo>
                <a:lnTo>
                  <a:pt x="513" y="235"/>
                </a:lnTo>
                <a:lnTo>
                  <a:pt x="534" y="254"/>
                </a:lnTo>
                <a:lnTo>
                  <a:pt x="553" y="275"/>
                </a:lnTo>
                <a:lnTo>
                  <a:pt x="574" y="294"/>
                </a:lnTo>
                <a:lnTo>
                  <a:pt x="595" y="317"/>
                </a:lnTo>
                <a:lnTo>
                  <a:pt x="616" y="338"/>
                </a:lnTo>
                <a:lnTo>
                  <a:pt x="639" y="361"/>
                </a:lnTo>
                <a:lnTo>
                  <a:pt x="660" y="384"/>
                </a:lnTo>
                <a:lnTo>
                  <a:pt x="704" y="438"/>
                </a:lnTo>
                <a:lnTo>
                  <a:pt x="749" y="490"/>
                </a:lnTo>
                <a:lnTo>
                  <a:pt x="791" y="540"/>
                </a:lnTo>
                <a:lnTo>
                  <a:pt x="833" y="588"/>
                </a:lnTo>
                <a:lnTo>
                  <a:pt x="873" y="636"/>
                </a:lnTo>
                <a:lnTo>
                  <a:pt x="916" y="684"/>
                </a:lnTo>
                <a:lnTo>
                  <a:pt x="954" y="728"/>
                </a:lnTo>
                <a:lnTo>
                  <a:pt x="994" y="772"/>
                </a:lnTo>
                <a:lnTo>
                  <a:pt x="1033" y="816"/>
                </a:lnTo>
                <a:lnTo>
                  <a:pt x="1071" y="859"/>
                </a:lnTo>
                <a:lnTo>
                  <a:pt x="1108" y="899"/>
                </a:lnTo>
                <a:lnTo>
                  <a:pt x="1144" y="939"/>
                </a:lnTo>
                <a:lnTo>
                  <a:pt x="1181" y="978"/>
                </a:lnTo>
                <a:lnTo>
                  <a:pt x="1215" y="1014"/>
                </a:lnTo>
                <a:lnTo>
                  <a:pt x="1250" y="1050"/>
                </a:lnTo>
                <a:lnTo>
                  <a:pt x="1284" y="1087"/>
                </a:lnTo>
                <a:lnTo>
                  <a:pt x="1317" y="1120"/>
                </a:lnTo>
                <a:lnTo>
                  <a:pt x="1350" y="1152"/>
                </a:lnTo>
                <a:lnTo>
                  <a:pt x="1380" y="1185"/>
                </a:lnTo>
                <a:lnTo>
                  <a:pt x="1411" y="1216"/>
                </a:lnTo>
                <a:lnTo>
                  <a:pt x="1442" y="1244"/>
                </a:lnTo>
                <a:lnTo>
                  <a:pt x="1470" y="1273"/>
                </a:lnTo>
                <a:lnTo>
                  <a:pt x="1499" y="1300"/>
                </a:lnTo>
                <a:lnTo>
                  <a:pt x="1528" y="1325"/>
                </a:lnTo>
                <a:lnTo>
                  <a:pt x="1555" y="1350"/>
                </a:lnTo>
                <a:lnTo>
                  <a:pt x="1582" y="1375"/>
                </a:lnTo>
                <a:lnTo>
                  <a:pt x="1609" y="1396"/>
                </a:lnTo>
                <a:lnTo>
                  <a:pt x="1634" y="1417"/>
                </a:lnTo>
                <a:lnTo>
                  <a:pt x="1657" y="1438"/>
                </a:lnTo>
                <a:lnTo>
                  <a:pt x="1682" y="1457"/>
                </a:lnTo>
                <a:lnTo>
                  <a:pt x="1705" y="1477"/>
                </a:lnTo>
                <a:lnTo>
                  <a:pt x="1726" y="1492"/>
                </a:lnTo>
                <a:lnTo>
                  <a:pt x="1749" y="1509"/>
                </a:lnTo>
                <a:lnTo>
                  <a:pt x="1772" y="1527"/>
                </a:lnTo>
                <a:lnTo>
                  <a:pt x="1797" y="1544"/>
                </a:lnTo>
                <a:lnTo>
                  <a:pt x="1822" y="1559"/>
                </a:lnTo>
                <a:lnTo>
                  <a:pt x="1849" y="1576"/>
                </a:lnTo>
                <a:lnTo>
                  <a:pt x="1875" y="1594"/>
                </a:lnTo>
                <a:lnTo>
                  <a:pt x="1902" y="1613"/>
                </a:lnTo>
                <a:lnTo>
                  <a:pt x="1931" y="1630"/>
                </a:lnTo>
                <a:lnTo>
                  <a:pt x="1962" y="1647"/>
                </a:lnTo>
                <a:lnTo>
                  <a:pt x="1991" y="1667"/>
                </a:lnTo>
                <a:lnTo>
                  <a:pt x="2023" y="1684"/>
                </a:lnTo>
                <a:lnTo>
                  <a:pt x="2054" y="1703"/>
                </a:lnTo>
                <a:lnTo>
                  <a:pt x="2089" y="1722"/>
                </a:lnTo>
                <a:lnTo>
                  <a:pt x="2121" y="1742"/>
                </a:lnTo>
                <a:lnTo>
                  <a:pt x="2156" y="1761"/>
                </a:lnTo>
                <a:lnTo>
                  <a:pt x="2192" y="1780"/>
                </a:lnTo>
                <a:lnTo>
                  <a:pt x="2229" y="1799"/>
                </a:lnTo>
                <a:lnTo>
                  <a:pt x="2265" y="1820"/>
                </a:lnTo>
                <a:lnTo>
                  <a:pt x="2304" y="1839"/>
                </a:lnTo>
                <a:lnTo>
                  <a:pt x="2342" y="1861"/>
                </a:lnTo>
                <a:lnTo>
                  <a:pt x="2382" y="1880"/>
                </a:lnTo>
                <a:lnTo>
                  <a:pt x="2423" y="1901"/>
                </a:lnTo>
                <a:lnTo>
                  <a:pt x="2465" y="1922"/>
                </a:lnTo>
                <a:lnTo>
                  <a:pt x="2507" y="1943"/>
                </a:lnTo>
                <a:lnTo>
                  <a:pt x="2551" y="1966"/>
                </a:lnTo>
                <a:lnTo>
                  <a:pt x="2593" y="1987"/>
                </a:lnTo>
                <a:lnTo>
                  <a:pt x="2640" y="2010"/>
                </a:lnTo>
                <a:lnTo>
                  <a:pt x="2686" y="2031"/>
                </a:lnTo>
                <a:lnTo>
                  <a:pt x="2732" y="2054"/>
                </a:lnTo>
                <a:lnTo>
                  <a:pt x="2780" y="2077"/>
                </a:lnTo>
                <a:lnTo>
                  <a:pt x="2828" y="2101"/>
                </a:lnTo>
                <a:lnTo>
                  <a:pt x="2876" y="2124"/>
                </a:lnTo>
                <a:lnTo>
                  <a:pt x="2889" y="2129"/>
                </a:lnTo>
                <a:lnTo>
                  <a:pt x="2902" y="2135"/>
                </a:lnTo>
                <a:lnTo>
                  <a:pt x="2914" y="2141"/>
                </a:lnTo>
                <a:lnTo>
                  <a:pt x="2924" y="2147"/>
                </a:lnTo>
                <a:lnTo>
                  <a:pt x="2933" y="2152"/>
                </a:lnTo>
                <a:lnTo>
                  <a:pt x="2943" y="2160"/>
                </a:lnTo>
                <a:lnTo>
                  <a:pt x="2950" y="2166"/>
                </a:lnTo>
                <a:lnTo>
                  <a:pt x="2958" y="2172"/>
                </a:lnTo>
                <a:lnTo>
                  <a:pt x="2964" y="2177"/>
                </a:lnTo>
                <a:lnTo>
                  <a:pt x="2970" y="2183"/>
                </a:lnTo>
                <a:lnTo>
                  <a:pt x="2974" y="2189"/>
                </a:lnTo>
                <a:lnTo>
                  <a:pt x="2977" y="2195"/>
                </a:lnTo>
                <a:lnTo>
                  <a:pt x="2981" y="2200"/>
                </a:lnTo>
                <a:lnTo>
                  <a:pt x="2983" y="2206"/>
                </a:lnTo>
                <a:lnTo>
                  <a:pt x="2983" y="2212"/>
                </a:lnTo>
                <a:lnTo>
                  <a:pt x="2985" y="2218"/>
                </a:lnTo>
                <a:lnTo>
                  <a:pt x="2983" y="2223"/>
                </a:lnTo>
                <a:lnTo>
                  <a:pt x="2983" y="2231"/>
                </a:lnTo>
                <a:lnTo>
                  <a:pt x="2981" y="2237"/>
                </a:lnTo>
                <a:lnTo>
                  <a:pt x="2977" y="2243"/>
                </a:lnTo>
                <a:lnTo>
                  <a:pt x="2974" y="2248"/>
                </a:lnTo>
                <a:lnTo>
                  <a:pt x="2970" y="2254"/>
                </a:lnTo>
                <a:lnTo>
                  <a:pt x="2964" y="2260"/>
                </a:lnTo>
                <a:lnTo>
                  <a:pt x="2958" y="2264"/>
                </a:lnTo>
                <a:lnTo>
                  <a:pt x="2952" y="2269"/>
                </a:lnTo>
                <a:lnTo>
                  <a:pt x="2945" y="2273"/>
                </a:lnTo>
                <a:lnTo>
                  <a:pt x="2935" y="2277"/>
                </a:lnTo>
                <a:lnTo>
                  <a:pt x="2927" y="2283"/>
                </a:lnTo>
                <a:lnTo>
                  <a:pt x="2916" y="2287"/>
                </a:lnTo>
                <a:lnTo>
                  <a:pt x="2906" y="2291"/>
                </a:lnTo>
                <a:lnTo>
                  <a:pt x="2895" y="2294"/>
                </a:lnTo>
                <a:lnTo>
                  <a:pt x="2881" y="2298"/>
                </a:lnTo>
                <a:lnTo>
                  <a:pt x="2845" y="2306"/>
                </a:lnTo>
                <a:lnTo>
                  <a:pt x="2810" y="2314"/>
                </a:lnTo>
                <a:lnTo>
                  <a:pt x="2774" y="2323"/>
                </a:lnTo>
                <a:lnTo>
                  <a:pt x="2739" y="2331"/>
                </a:lnTo>
                <a:lnTo>
                  <a:pt x="2707" y="2339"/>
                </a:lnTo>
                <a:lnTo>
                  <a:pt x="2674" y="2344"/>
                </a:lnTo>
                <a:lnTo>
                  <a:pt x="2641" y="2352"/>
                </a:lnTo>
                <a:lnTo>
                  <a:pt x="2611" y="2358"/>
                </a:lnTo>
                <a:lnTo>
                  <a:pt x="2580" y="2365"/>
                </a:lnTo>
                <a:lnTo>
                  <a:pt x="2549" y="2371"/>
                </a:lnTo>
                <a:lnTo>
                  <a:pt x="2520" y="2377"/>
                </a:lnTo>
                <a:lnTo>
                  <a:pt x="2492" y="2383"/>
                </a:lnTo>
                <a:lnTo>
                  <a:pt x="2465" y="2387"/>
                </a:lnTo>
                <a:lnTo>
                  <a:pt x="2438" y="2392"/>
                </a:lnTo>
                <a:lnTo>
                  <a:pt x="2411" y="2396"/>
                </a:lnTo>
                <a:lnTo>
                  <a:pt x="2386" y="2400"/>
                </a:lnTo>
                <a:lnTo>
                  <a:pt x="2361" y="2406"/>
                </a:lnTo>
                <a:lnTo>
                  <a:pt x="2336" y="2410"/>
                </a:lnTo>
                <a:lnTo>
                  <a:pt x="2313" y="2411"/>
                </a:lnTo>
                <a:lnTo>
                  <a:pt x="2290" y="2415"/>
                </a:lnTo>
                <a:lnTo>
                  <a:pt x="2269" y="2419"/>
                </a:lnTo>
                <a:lnTo>
                  <a:pt x="2248" y="2421"/>
                </a:lnTo>
                <a:lnTo>
                  <a:pt x="2227" y="2423"/>
                </a:lnTo>
                <a:lnTo>
                  <a:pt x="2206" y="2425"/>
                </a:lnTo>
                <a:lnTo>
                  <a:pt x="2186" y="2427"/>
                </a:lnTo>
                <a:lnTo>
                  <a:pt x="2169" y="2429"/>
                </a:lnTo>
                <a:lnTo>
                  <a:pt x="2152" y="2431"/>
                </a:lnTo>
                <a:lnTo>
                  <a:pt x="2135" y="2431"/>
                </a:lnTo>
                <a:lnTo>
                  <a:pt x="2117" y="2433"/>
                </a:lnTo>
                <a:lnTo>
                  <a:pt x="2102" y="2433"/>
                </a:lnTo>
                <a:lnTo>
                  <a:pt x="2087" y="2433"/>
                </a:lnTo>
                <a:lnTo>
                  <a:pt x="2073" y="2435"/>
                </a:lnTo>
                <a:lnTo>
                  <a:pt x="2054" y="2433"/>
                </a:lnTo>
                <a:lnTo>
                  <a:pt x="2037" y="2433"/>
                </a:lnTo>
                <a:lnTo>
                  <a:pt x="2019" y="2431"/>
                </a:lnTo>
                <a:lnTo>
                  <a:pt x="2000" y="2427"/>
                </a:lnTo>
                <a:lnTo>
                  <a:pt x="1981" y="2423"/>
                </a:lnTo>
                <a:lnTo>
                  <a:pt x="1964" y="2417"/>
                </a:lnTo>
                <a:lnTo>
                  <a:pt x="1945" y="2413"/>
                </a:lnTo>
                <a:lnTo>
                  <a:pt x="1927" y="2406"/>
                </a:lnTo>
                <a:lnTo>
                  <a:pt x="1908" y="2398"/>
                </a:lnTo>
                <a:lnTo>
                  <a:pt x="1891" y="2390"/>
                </a:lnTo>
                <a:lnTo>
                  <a:pt x="1872" y="2381"/>
                </a:lnTo>
                <a:lnTo>
                  <a:pt x="1852" y="2371"/>
                </a:lnTo>
                <a:lnTo>
                  <a:pt x="1833" y="2360"/>
                </a:lnTo>
                <a:lnTo>
                  <a:pt x="1814" y="2348"/>
                </a:lnTo>
                <a:lnTo>
                  <a:pt x="1797" y="2337"/>
                </a:lnTo>
                <a:lnTo>
                  <a:pt x="1778" y="2321"/>
                </a:lnTo>
                <a:lnTo>
                  <a:pt x="1766" y="2314"/>
                </a:lnTo>
                <a:lnTo>
                  <a:pt x="1755" y="2302"/>
                </a:lnTo>
                <a:lnTo>
                  <a:pt x="1743" y="2289"/>
                </a:lnTo>
                <a:lnTo>
                  <a:pt x="1730" y="2275"/>
                </a:lnTo>
                <a:lnTo>
                  <a:pt x="1714" y="2258"/>
                </a:lnTo>
                <a:lnTo>
                  <a:pt x="1699" y="2239"/>
                </a:lnTo>
                <a:lnTo>
                  <a:pt x="1682" y="2220"/>
                </a:lnTo>
                <a:lnTo>
                  <a:pt x="1662" y="2196"/>
                </a:lnTo>
                <a:lnTo>
                  <a:pt x="1643" y="2173"/>
                </a:lnTo>
                <a:lnTo>
                  <a:pt x="1622" y="2147"/>
                </a:lnTo>
                <a:lnTo>
                  <a:pt x="1599" y="2120"/>
                </a:lnTo>
                <a:lnTo>
                  <a:pt x="1576" y="2089"/>
                </a:lnTo>
                <a:lnTo>
                  <a:pt x="1553" y="2058"/>
                </a:lnTo>
                <a:lnTo>
                  <a:pt x="1526" y="2024"/>
                </a:lnTo>
                <a:lnTo>
                  <a:pt x="1499" y="1989"/>
                </a:lnTo>
                <a:lnTo>
                  <a:pt x="1472" y="1951"/>
                </a:lnTo>
                <a:lnTo>
                  <a:pt x="1444" y="1912"/>
                </a:lnTo>
                <a:lnTo>
                  <a:pt x="1428" y="1891"/>
                </a:lnTo>
                <a:lnTo>
                  <a:pt x="1413" y="1870"/>
                </a:lnTo>
                <a:lnTo>
                  <a:pt x="1397" y="1849"/>
                </a:lnTo>
                <a:lnTo>
                  <a:pt x="1382" y="1828"/>
                </a:lnTo>
                <a:lnTo>
                  <a:pt x="1367" y="1805"/>
                </a:lnTo>
                <a:lnTo>
                  <a:pt x="1350" y="1782"/>
                </a:lnTo>
                <a:lnTo>
                  <a:pt x="1334" y="1759"/>
                </a:lnTo>
                <a:lnTo>
                  <a:pt x="1317" y="1736"/>
                </a:lnTo>
                <a:lnTo>
                  <a:pt x="1300" y="1711"/>
                </a:lnTo>
                <a:lnTo>
                  <a:pt x="1282" y="1688"/>
                </a:lnTo>
                <a:lnTo>
                  <a:pt x="1265" y="1661"/>
                </a:lnTo>
                <a:lnTo>
                  <a:pt x="1246" y="1636"/>
                </a:lnTo>
                <a:lnTo>
                  <a:pt x="1229" y="1609"/>
                </a:lnTo>
                <a:lnTo>
                  <a:pt x="1209" y="1584"/>
                </a:lnTo>
                <a:lnTo>
                  <a:pt x="1190" y="1555"/>
                </a:lnTo>
                <a:lnTo>
                  <a:pt x="1171" y="1528"/>
                </a:lnTo>
                <a:lnTo>
                  <a:pt x="1152" y="1500"/>
                </a:lnTo>
                <a:lnTo>
                  <a:pt x="1133" y="1473"/>
                </a:lnTo>
                <a:lnTo>
                  <a:pt x="1113" y="1442"/>
                </a:lnTo>
                <a:lnTo>
                  <a:pt x="1092" y="1413"/>
                </a:lnTo>
                <a:lnTo>
                  <a:pt x="1073" y="1383"/>
                </a:lnTo>
                <a:lnTo>
                  <a:pt x="1052" y="1352"/>
                </a:lnTo>
                <a:lnTo>
                  <a:pt x="1031" y="1321"/>
                </a:lnTo>
                <a:lnTo>
                  <a:pt x="1010" y="1290"/>
                </a:lnTo>
                <a:lnTo>
                  <a:pt x="989" y="1258"/>
                </a:lnTo>
                <a:lnTo>
                  <a:pt x="967" y="1225"/>
                </a:lnTo>
                <a:lnTo>
                  <a:pt x="944" y="1193"/>
                </a:lnTo>
                <a:lnTo>
                  <a:pt x="923" y="1160"/>
                </a:lnTo>
                <a:lnTo>
                  <a:pt x="900" y="1125"/>
                </a:lnTo>
                <a:lnTo>
                  <a:pt x="877" y="1091"/>
                </a:lnTo>
                <a:lnTo>
                  <a:pt x="848" y="1049"/>
                </a:lnTo>
                <a:lnTo>
                  <a:pt x="822" y="1006"/>
                </a:lnTo>
                <a:lnTo>
                  <a:pt x="793" y="964"/>
                </a:lnTo>
                <a:lnTo>
                  <a:pt x="764" y="924"/>
                </a:lnTo>
                <a:lnTo>
                  <a:pt x="737" y="885"/>
                </a:lnTo>
                <a:lnTo>
                  <a:pt x="710" y="847"/>
                </a:lnTo>
                <a:lnTo>
                  <a:pt x="681" y="809"/>
                </a:lnTo>
                <a:lnTo>
                  <a:pt x="655" y="770"/>
                </a:lnTo>
                <a:lnTo>
                  <a:pt x="628" y="736"/>
                </a:lnTo>
                <a:lnTo>
                  <a:pt x="601" y="699"/>
                </a:lnTo>
                <a:lnTo>
                  <a:pt x="574" y="665"/>
                </a:lnTo>
                <a:lnTo>
                  <a:pt x="547" y="630"/>
                </a:lnTo>
                <a:lnTo>
                  <a:pt x="522" y="597"/>
                </a:lnTo>
                <a:lnTo>
                  <a:pt x="495" y="565"/>
                </a:lnTo>
                <a:lnTo>
                  <a:pt x="470" y="534"/>
                </a:lnTo>
                <a:lnTo>
                  <a:pt x="445" y="503"/>
                </a:lnTo>
                <a:lnTo>
                  <a:pt x="420" y="475"/>
                </a:lnTo>
                <a:lnTo>
                  <a:pt x="395" y="446"/>
                </a:lnTo>
                <a:lnTo>
                  <a:pt x="372" y="419"/>
                </a:lnTo>
                <a:lnTo>
                  <a:pt x="347" y="394"/>
                </a:lnTo>
                <a:lnTo>
                  <a:pt x="324" y="369"/>
                </a:lnTo>
                <a:lnTo>
                  <a:pt x="299" y="346"/>
                </a:lnTo>
                <a:lnTo>
                  <a:pt x="276" y="325"/>
                </a:lnTo>
                <a:lnTo>
                  <a:pt x="253" y="304"/>
                </a:lnTo>
                <a:lnTo>
                  <a:pt x="228" y="283"/>
                </a:lnTo>
                <a:lnTo>
                  <a:pt x="205" y="263"/>
                </a:lnTo>
                <a:lnTo>
                  <a:pt x="182" y="244"/>
                </a:lnTo>
                <a:lnTo>
                  <a:pt x="159" y="227"/>
                </a:lnTo>
                <a:lnTo>
                  <a:pt x="136" y="212"/>
                </a:lnTo>
                <a:lnTo>
                  <a:pt x="113" y="196"/>
                </a:lnTo>
                <a:lnTo>
                  <a:pt x="90" y="183"/>
                </a:lnTo>
                <a:lnTo>
                  <a:pt x="69" y="169"/>
                </a:lnTo>
                <a:lnTo>
                  <a:pt x="59" y="167"/>
                </a:lnTo>
                <a:lnTo>
                  <a:pt x="52" y="166"/>
                </a:lnTo>
                <a:lnTo>
                  <a:pt x="46" y="162"/>
                </a:lnTo>
                <a:lnTo>
                  <a:pt x="38" y="160"/>
                </a:lnTo>
                <a:lnTo>
                  <a:pt x="33" y="156"/>
                </a:lnTo>
                <a:lnTo>
                  <a:pt x="27" y="152"/>
                </a:lnTo>
                <a:lnTo>
                  <a:pt x="21" y="146"/>
                </a:lnTo>
                <a:lnTo>
                  <a:pt x="17" y="141"/>
                </a:lnTo>
                <a:lnTo>
                  <a:pt x="13" y="135"/>
                </a:lnTo>
                <a:lnTo>
                  <a:pt x="10" y="129"/>
                </a:lnTo>
                <a:lnTo>
                  <a:pt x="8" y="123"/>
                </a:lnTo>
                <a:lnTo>
                  <a:pt x="4" y="116"/>
                </a:lnTo>
                <a:lnTo>
                  <a:pt x="2" y="108"/>
                </a:lnTo>
                <a:lnTo>
                  <a:pt x="2" y="100"/>
                </a:lnTo>
                <a:lnTo>
                  <a:pt x="0" y="91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4"/>
                </a:lnTo>
                <a:lnTo>
                  <a:pt x="8" y="47"/>
                </a:lnTo>
                <a:lnTo>
                  <a:pt x="12" y="39"/>
                </a:lnTo>
                <a:lnTo>
                  <a:pt x="17" y="31"/>
                </a:lnTo>
                <a:lnTo>
                  <a:pt x="23" y="25"/>
                </a:lnTo>
                <a:lnTo>
                  <a:pt x="31" y="22"/>
                </a:lnTo>
                <a:lnTo>
                  <a:pt x="38" y="16"/>
                </a:lnTo>
                <a:lnTo>
                  <a:pt x="46" y="12"/>
                </a:lnTo>
                <a:lnTo>
                  <a:pt x="58" y="8"/>
                </a:lnTo>
                <a:lnTo>
                  <a:pt x="67" y="6"/>
                </a:lnTo>
                <a:lnTo>
                  <a:pt x="79" y="4"/>
                </a:lnTo>
                <a:lnTo>
                  <a:pt x="92" y="2"/>
                </a:lnTo>
                <a:lnTo>
                  <a:pt x="106" y="2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962400" y="3429000"/>
            <a:ext cx="1120775" cy="363538"/>
          </a:xfrm>
          <a:custGeom>
            <a:avLst/>
            <a:gdLst>
              <a:gd name="T0" fmla="*/ 985 w 1411"/>
              <a:gd name="T1" fmla="*/ 0 h 457"/>
              <a:gd name="T2" fmla="*/ 1019 w 1411"/>
              <a:gd name="T3" fmla="*/ 4 h 457"/>
              <a:gd name="T4" fmla="*/ 1063 w 1411"/>
              <a:gd name="T5" fmla="*/ 13 h 457"/>
              <a:gd name="T6" fmla="*/ 1119 w 1411"/>
              <a:gd name="T7" fmla="*/ 23 h 457"/>
              <a:gd name="T8" fmla="*/ 1182 w 1411"/>
              <a:gd name="T9" fmla="*/ 38 h 457"/>
              <a:gd name="T10" fmla="*/ 1251 w 1411"/>
              <a:gd name="T11" fmla="*/ 57 h 457"/>
              <a:gd name="T12" fmla="*/ 1307 w 1411"/>
              <a:gd name="T13" fmla="*/ 82 h 457"/>
              <a:gd name="T14" fmla="*/ 1353 w 1411"/>
              <a:gd name="T15" fmla="*/ 105 h 457"/>
              <a:gd name="T16" fmla="*/ 1386 w 1411"/>
              <a:gd name="T17" fmla="*/ 126 h 457"/>
              <a:gd name="T18" fmla="*/ 1405 w 1411"/>
              <a:gd name="T19" fmla="*/ 148 h 457"/>
              <a:gd name="T20" fmla="*/ 1411 w 1411"/>
              <a:gd name="T21" fmla="*/ 167 h 457"/>
              <a:gd name="T22" fmla="*/ 1403 w 1411"/>
              <a:gd name="T23" fmla="*/ 197 h 457"/>
              <a:gd name="T24" fmla="*/ 1380 w 1411"/>
              <a:gd name="T25" fmla="*/ 224 h 457"/>
              <a:gd name="T26" fmla="*/ 1342 w 1411"/>
              <a:gd name="T27" fmla="*/ 249 h 457"/>
              <a:gd name="T28" fmla="*/ 1286 w 1411"/>
              <a:gd name="T29" fmla="*/ 270 h 457"/>
              <a:gd name="T30" fmla="*/ 1217 w 1411"/>
              <a:gd name="T31" fmla="*/ 290 h 457"/>
              <a:gd name="T32" fmla="*/ 1132 w 1411"/>
              <a:gd name="T33" fmla="*/ 305 h 457"/>
              <a:gd name="T34" fmla="*/ 1054 w 1411"/>
              <a:gd name="T35" fmla="*/ 320 h 457"/>
              <a:gd name="T36" fmla="*/ 990 w 1411"/>
              <a:gd name="T37" fmla="*/ 334 h 457"/>
              <a:gd name="T38" fmla="*/ 954 w 1411"/>
              <a:gd name="T39" fmla="*/ 343 h 457"/>
              <a:gd name="T40" fmla="*/ 900 w 1411"/>
              <a:gd name="T41" fmla="*/ 355 h 457"/>
              <a:gd name="T42" fmla="*/ 833 w 1411"/>
              <a:gd name="T43" fmla="*/ 370 h 457"/>
              <a:gd name="T44" fmla="*/ 746 w 1411"/>
              <a:gd name="T45" fmla="*/ 389 h 457"/>
              <a:gd name="T46" fmla="*/ 647 w 1411"/>
              <a:gd name="T47" fmla="*/ 412 h 457"/>
              <a:gd name="T48" fmla="*/ 570 w 1411"/>
              <a:gd name="T49" fmla="*/ 430 h 457"/>
              <a:gd name="T50" fmla="*/ 516 w 1411"/>
              <a:gd name="T51" fmla="*/ 439 h 457"/>
              <a:gd name="T52" fmla="*/ 468 w 1411"/>
              <a:gd name="T53" fmla="*/ 449 h 457"/>
              <a:gd name="T54" fmla="*/ 426 w 1411"/>
              <a:gd name="T55" fmla="*/ 455 h 457"/>
              <a:gd name="T56" fmla="*/ 389 w 1411"/>
              <a:gd name="T57" fmla="*/ 457 h 457"/>
              <a:gd name="T58" fmla="*/ 351 w 1411"/>
              <a:gd name="T59" fmla="*/ 457 h 457"/>
              <a:gd name="T60" fmla="*/ 301 w 1411"/>
              <a:gd name="T61" fmla="*/ 455 h 457"/>
              <a:gd name="T62" fmla="*/ 211 w 1411"/>
              <a:gd name="T63" fmla="*/ 445 h 457"/>
              <a:gd name="T64" fmla="*/ 136 w 1411"/>
              <a:gd name="T65" fmla="*/ 426 h 457"/>
              <a:gd name="T66" fmla="*/ 90 w 1411"/>
              <a:gd name="T67" fmla="*/ 409 h 457"/>
              <a:gd name="T68" fmla="*/ 52 w 1411"/>
              <a:gd name="T69" fmla="*/ 389 h 457"/>
              <a:gd name="T70" fmla="*/ 25 w 1411"/>
              <a:gd name="T71" fmla="*/ 368 h 457"/>
              <a:gd name="T72" fmla="*/ 7 w 1411"/>
              <a:gd name="T73" fmla="*/ 349 h 457"/>
              <a:gd name="T74" fmla="*/ 0 w 1411"/>
              <a:gd name="T75" fmla="*/ 328 h 457"/>
              <a:gd name="T76" fmla="*/ 2 w 1411"/>
              <a:gd name="T77" fmla="*/ 299 h 457"/>
              <a:gd name="T78" fmla="*/ 21 w 1411"/>
              <a:gd name="T79" fmla="*/ 270 h 457"/>
              <a:gd name="T80" fmla="*/ 53 w 1411"/>
              <a:gd name="T81" fmla="*/ 247 h 457"/>
              <a:gd name="T82" fmla="*/ 101 w 1411"/>
              <a:gd name="T83" fmla="*/ 230 h 457"/>
              <a:gd name="T84" fmla="*/ 165 w 1411"/>
              <a:gd name="T85" fmla="*/ 220 h 457"/>
              <a:gd name="T86" fmla="*/ 299 w 1411"/>
              <a:gd name="T87" fmla="*/ 199 h 457"/>
              <a:gd name="T88" fmla="*/ 545 w 1411"/>
              <a:gd name="T89" fmla="*/ 138 h 457"/>
              <a:gd name="T90" fmla="*/ 746 w 1411"/>
              <a:gd name="T91" fmla="*/ 75 h 457"/>
              <a:gd name="T92" fmla="*/ 865 w 1411"/>
              <a:gd name="T93" fmla="*/ 30 h 457"/>
              <a:gd name="T94" fmla="*/ 896 w 1411"/>
              <a:gd name="T95" fmla="*/ 21 h 457"/>
              <a:gd name="T96" fmla="*/ 923 w 1411"/>
              <a:gd name="T97" fmla="*/ 11 h 457"/>
              <a:gd name="T98" fmla="*/ 942 w 1411"/>
              <a:gd name="T99" fmla="*/ 5 h 457"/>
              <a:gd name="T100" fmla="*/ 958 w 1411"/>
              <a:gd name="T101" fmla="*/ 2 h 457"/>
              <a:gd name="T102" fmla="*/ 965 w 1411"/>
              <a:gd name="T103" fmla="*/ 0 h 45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11"/>
              <a:gd name="T157" fmla="*/ 0 h 457"/>
              <a:gd name="T158" fmla="*/ 1411 w 1411"/>
              <a:gd name="T159" fmla="*/ 457 h 45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11" h="457">
                <a:moveTo>
                  <a:pt x="967" y="0"/>
                </a:moveTo>
                <a:lnTo>
                  <a:pt x="975" y="0"/>
                </a:lnTo>
                <a:lnTo>
                  <a:pt x="985" y="0"/>
                </a:lnTo>
                <a:lnTo>
                  <a:pt x="994" y="2"/>
                </a:lnTo>
                <a:lnTo>
                  <a:pt x="1006" y="2"/>
                </a:lnTo>
                <a:lnTo>
                  <a:pt x="1019" y="4"/>
                </a:lnTo>
                <a:lnTo>
                  <a:pt x="1033" y="7"/>
                </a:lnTo>
                <a:lnTo>
                  <a:pt x="1048" y="9"/>
                </a:lnTo>
                <a:lnTo>
                  <a:pt x="1063" y="13"/>
                </a:lnTo>
                <a:lnTo>
                  <a:pt x="1080" y="15"/>
                </a:lnTo>
                <a:lnTo>
                  <a:pt x="1100" y="19"/>
                </a:lnTo>
                <a:lnTo>
                  <a:pt x="1119" y="23"/>
                </a:lnTo>
                <a:lnTo>
                  <a:pt x="1138" y="29"/>
                </a:lnTo>
                <a:lnTo>
                  <a:pt x="1159" y="32"/>
                </a:lnTo>
                <a:lnTo>
                  <a:pt x="1182" y="38"/>
                </a:lnTo>
                <a:lnTo>
                  <a:pt x="1205" y="44"/>
                </a:lnTo>
                <a:lnTo>
                  <a:pt x="1228" y="50"/>
                </a:lnTo>
                <a:lnTo>
                  <a:pt x="1251" y="57"/>
                </a:lnTo>
                <a:lnTo>
                  <a:pt x="1271" y="65"/>
                </a:lnTo>
                <a:lnTo>
                  <a:pt x="1290" y="73"/>
                </a:lnTo>
                <a:lnTo>
                  <a:pt x="1307" y="82"/>
                </a:lnTo>
                <a:lnTo>
                  <a:pt x="1324" y="90"/>
                </a:lnTo>
                <a:lnTo>
                  <a:pt x="1340" y="98"/>
                </a:lnTo>
                <a:lnTo>
                  <a:pt x="1353" y="105"/>
                </a:lnTo>
                <a:lnTo>
                  <a:pt x="1365" y="113"/>
                </a:lnTo>
                <a:lnTo>
                  <a:pt x="1376" y="121"/>
                </a:lnTo>
                <a:lnTo>
                  <a:pt x="1386" y="126"/>
                </a:lnTo>
                <a:lnTo>
                  <a:pt x="1393" y="134"/>
                </a:lnTo>
                <a:lnTo>
                  <a:pt x="1399" y="142"/>
                </a:lnTo>
                <a:lnTo>
                  <a:pt x="1405" y="148"/>
                </a:lnTo>
                <a:lnTo>
                  <a:pt x="1409" y="155"/>
                </a:lnTo>
                <a:lnTo>
                  <a:pt x="1411" y="161"/>
                </a:lnTo>
                <a:lnTo>
                  <a:pt x="1411" y="167"/>
                </a:lnTo>
                <a:lnTo>
                  <a:pt x="1411" y="176"/>
                </a:lnTo>
                <a:lnTo>
                  <a:pt x="1407" y="186"/>
                </a:lnTo>
                <a:lnTo>
                  <a:pt x="1403" y="197"/>
                </a:lnTo>
                <a:lnTo>
                  <a:pt x="1397" y="205"/>
                </a:lnTo>
                <a:lnTo>
                  <a:pt x="1390" y="215"/>
                </a:lnTo>
                <a:lnTo>
                  <a:pt x="1380" y="224"/>
                </a:lnTo>
                <a:lnTo>
                  <a:pt x="1368" y="232"/>
                </a:lnTo>
                <a:lnTo>
                  <a:pt x="1355" y="240"/>
                </a:lnTo>
                <a:lnTo>
                  <a:pt x="1342" y="249"/>
                </a:lnTo>
                <a:lnTo>
                  <a:pt x="1324" y="257"/>
                </a:lnTo>
                <a:lnTo>
                  <a:pt x="1307" y="263"/>
                </a:lnTo>
                <a:lnTo>
                  <a:pt x="1286" y="270"/>
                </a:lnTo>
                <a:lnTo>
                  <a:pt x="1265" y="278"/>
                </a:lnTo>
                <a:lnTo>
                  <a:pt x="1242" y="284"/>
                </a:lnTo>
                <a:lnTo>
                  <a:pt x="1217" y="290"/>
                </a:lnTo>
                <a:lnTo>
                  <a:pt x="1190" y="297"/>
                </a:lnTo>
                <a:lnTo>
                  <a:pt x="1159" y="301"/>
                </a:lnTo>
                <a:lnTo>
                  <a:pt x="1132" y="305"/>
                </a:lnTo>
                <a:lnTo>
                  <a:pt x="1105" y="311"/>
                </a:lnTo>
                <a:lnTo>
                  <a:pt x="1079" y="315"/>
                </a:lnTo>
                <a:lnTo>
                  <a:pt x="1054" y="320"/>
                </a:lnTo>
                <a:lnTo>
                  <a:pt x="1031" y="324"/>
                </a:lnTo>
                <a:lnTo>
                  <a:pt x="1009" y="328"/>
                </a:lnTo>
                <a:lnTo>
                  <a:pt x="990" y="334"/>
                </a:lnTo>
                <a:lnTo>
                  <a:pt x="979" y="336"/>
                </a:lnTo>
                <a:lnTo>
                  <a:pt x="967" y="339"/>
                </a:lnTo>
                <a:lnTo>
                  <a:pt x="954" y="343"/>
                </a:lnTo>
                <a:lnTo>
                  <a:pt x="937" y="347"/>
                </a:lnTo>
                <a:lnTo>
                  <a:pt x="919" y="351"/>
                </a:lnTo>
                <a:lnTo>
                  <a:pt x="900" y="355"/>
                </a:lnTo>
                <a:lnTo>
                  <a:pt x="879" y="361"/>
                </a:lnTo>
                <a:lnTo>
                  <a:pt x="856" y="364"/>
                </a:lnTo>
                <a:lnTo>
                  <a:pt x="833" y="370"/>
                </a:lnTo>
                <a:lnTo>
                  <a:pt x="806" y="376"/>
                </a:lnTo>
                <a:lnTo>
                  <a:pt x="777" y="384"/>
                </a:lnTo>
                <a:lnTo>
                  <a:pt x="746" y="389"/>
                </a:lnTo>
                <a:lnTo>
                  <a:pt x="716" y="397"/>
                </a:lnTo>
                <a:lnTo>
                  <a:pt x="681" y="405"/>
                </a:lnTo>
                <a:lnTo>
                  <a:pt x="647" y="412"/>
                </a:lnTo>
                <a:lnTo>
                  <a:pt x="608" y="420"/>
                </a:lnTo>
                <a:lnTo>
                  <a:pt x="589" y="424"/>
                </a:lnTo>
                <a:lnTo>
                  <a:pt x="570" y="430"/>
                </a:lnTo>
                <a:lnTo>
                  <a:pt x="551" y="434"/>
                </a:lnTo>
                <a:lnTo>
                  <a:pt x="533" y="437"/>
                </a:lnTo>
                <a:lnTo>
                  <a:pt x="516" y="439"/>
                </a:lnTo>
                <a:lnTo>
                  <a:pt x="499" y="443"/>
                </a:lnTo>
                <a:lnTo>
                  <a:pt x="483" y="445"/>
                </a:lnTo>
                <a:lnTo>
                  <a:pt x="468" y="449"/>
                </a:lnTo>
                <a:lnTo>
                  <a:pt x="453" y="451"/>
                </a:lnTo>
                <a:lnTo>
                  <a:pt x="439" y="453"/>
                </a:lnTo>
                <a:lnTo>
                  <a:pt x="426" y="455"/>
                </a:lnTo>
                <a:lnTo>
                  <a:pt x="412" y="455"/>
                </a:lnTo>
                <a:lnTo>
                  <a:pt x="401" y="457"/>
                </a:lnTo>
                <a:lnTo>
                  <a:pt x="389" y="457"/>
                </a:lnTo>
                <a:lnTo>
                  <a:pt x="380" y="457"/>
                </a:lnTo>
                <a:lnTo>
                  <a:pt x="368" y="457"/>
                </a:lnTo>
                <a:lnTo>
                  <a:pt x="351" y="457"/>
                </a:lnTo>
                <a:lnTo>
                  <a:pt x="334" y="457"/>
                </a:lnTo>
                <a:lnTo>
                  <a:pt x="316" y="457"/>
                </a:lnTo>
                <a:lnTo>
                  <a:pt x="301" y="455"/>
                </a:lnTo>
                <a:lnTo>
                  <a:pt x="268" y="453"/>
                </a:lnTo>
                <a:lnTo>
                  <a:pt x="240" y="449"/>
                </a:lnTo>
                <a:lnTo>
                  <a:pt x="211" y="445"/>
                </a:lnTo>
                <a:lnTo>
                  <a:pt x="184" y="439"/>
                </a:lnTo>
                <a:lnTo>
                  <a:pt x="159" y="434"/>
                </a:lnTo>
                <a:lnTo>
                  <a:pt x="136" y="426"/>
                </a:lnTo>
                <a:lnTo>
                  <a:pt x="119" y="420"/>
                </a:lnTo>
                <a:lnTo>
                  <a:pt x="103" y="414"/>
                </a:lnTo>
                <a:lnTo>
                  <a:pt x="90" y="409"/>
                </a:lnTo>
                <a:lnTo>
                  <a:pt x="77" y="401"/>
                </a:lnTo>
                <a:lnTo>
                  <a:pt x="63" y="395"/>
                </a:lnTo>
                <a:lnTo>
                  <a:pt x="52" y="389"/>
                </a:lnTo>
                <a:lnTo>
                  <a:pt x="42" y="382"/>
                </a:lnTo>
                <a:lnTo>
                  <a:pt x="32" y="376"/>
                </a:lnTo>
                <a:lnTo>
                  <a:pt x="25" y="368"/>
                </a:lnTo>
                <a:lnTo>
                  <a:pt x="19" y="363"/>
                </a:lnTo>
                <a:lnTo>
                  <a:pt x="13" y="355"/>
                </a:lnTo>
                <a:lnTo>
                  <a:pt x="7" y="349"/>
                </a:lnTo>
                <a:lnTo>
                  <a:pt x="4" y="341"/>
                </a:lnTo>
                <a:lnTo>
                  <a:pt x="2" y="336"/>
                </a:lnTo>
                <a:lnTo>
                  <a:pt x="0" y="328"/>
                </a:lnTo>
                <a:lnTo>
                  <a:pt x="0" y="320"/>
                </a:lnTo>
                <a:lnTo>
                  <a:pt x="0" y="311"/>
                </a:lnTo>
                <a:lnTo>
                  <a:pt x="2" y="299"/>
                </a:lnTo>
                <a:lnTo>
                  <a:pt x="7" y="290"/>
                </a:lnTo>
                <a:lnTo>
                  <a:pt x="13" y="280"/>
                </a:lnTo>
                <a:lnTo>
                  <a:pt x="21" y="270"/>
                </a:lnTo>
                <a:lnTo>
                  <a:pt x="30" y="263"/>
                </a:lnTo>
                <a:lnTo>
                  <a:pt x="42" y="255"/>
                </a:lnTo>
                <a:lnTo>
                  <a:pt x="53" y="247"/>
                </a:lnTo>
                <a:lnTo>
                  <a:pt x="69" y="242"/>
                </a:lnTo>
                <a:lnTo>
                  <a:pt x="84" y="236"/>
                </a:lnTo>
                <a:lnTo>
                  <a:pt x="101" y="230"/>
                </a:lnTo>
                <a:lnTo>
                  <a:pt x="121" y="226"/>
                </a:lnTo>
                <a:lnTo>
                  <a:pt x="142" y="222"/>
                </a:lnTo>
                <a:lnTo>
                  <a:pt x="165" y="220"/>
                </a:lnTo>
                <a:lnTo>
                  <a:pt x="190" y="217"/>
                </a:lnTo>
                <a:lnTo>
                  <a:pt x="215" y="217"/>
                </a:lnTo>
                <a:lnTo>
                  <a:pt x="299" y="199"/>
                </a:lnTo>
                <a:lnTo>
                  <a:pt x="382" y="180"/>
                </a:lnTo>
                <a:lnTo>
                  <a:pt x="462" y="159"/>
                </a:lnTo>
                <a:lnTo>
                  <a:pt x="545" y="138"/>
                </a:lnTo>
                <a:lnTo>
                  <a:pt x="626" y="113"/>
                </a:lnTo>
                <a:lnTo>
                  <a:pt x="706" y="88"/>
                </a:lnTo>
                <a:lnTo>
                  <a:pt x="746" y="75"/>
                </a:lnTo>
                <a:lnTo>
                  <a:pt x="785" y="59"/>
                </a:lnTo>
                <a:lnTo>
                  <a:pt x="825" y="46"/>
                </a:lnTo>
                <a:lnTo>
                  <a:pt x="865" y="30"/>
                </a:lnTo>
                <a:lnTo>
                  <a:pt x="875" y="27"/>
                </a:lnTo>
                <a:lnTo>
                  <a:pt x="887" y="23"/>
                </a:lnTo>
                <a:lnTo>
                  <a:pt x="896" y="21"/>
                </a:lnTo>
                <a:lnTo>
                  <a:pt x="906" y="17"/>
                </a:lnTo>
                <a:lnTo>
                  <a:pt x="915" y="15"/>
                </a:lnTo>
                <a:lnTo>
                  <a:pt x="923" y="11"/>
                </a:lnTo>
                <a:lnTo>
                  <a:pt x="931" y="9"/>
                </a:lnTo>
                <a:lnTo>
                  <a:pt x="937" y="7"/>
                </a:lnTo>
                <a:lnTo>
                  <a:pt x="942" y="5"/>
                </a:lnTo>
                <a:lnTo>
                  <a:pt x="948" y="4"/>
                </a:lnTo>
                <a:lnTo>
                  <a:pt x="954" y="4"/>
                </a:lnTo>
                <a:lnTo>
                  <a:pt x="958" y="2"/>
                </a:lnTo>
                <a:lnTo>
                  <a:pt x="961" y="0"/>
                </a:lnTo>
                <a:lnTo>
                  <a:pt x="963" y="0"/>
                </a:lnTo>
                <a:lnTo>
                  <a:pt x="965" y="0"/>
                </a:lnTo>
                <a:lnTo>
                  <a:pt x="96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581400" y="4132263"/>
            <a:ext cx="1981200" cy="1831975"/>
          </a:xfrm>
          <a:custGeom>
            <a:avLst/>
            <a:gdLst>
              <a:gd name="T0" fmla="*/ 2073 w 2495"/>
              <a:gd name="T1" fmla="*/ 9 h 2307"/>
              <a:gd name="T2" fmla="*/ 2173 w 2495"/>
              <a:gd name="T3" fmla="*/ 53 h 2307"/>
              <a:gd name="T4" fmla="*/ 2309 w 2495"/>
              <a:gd name="T5" fmla="*/ 134 h 2307"/>
              <a:gd name="T6" fmla="*/ 2428 w 2495"/>
              <a:gd name="T7" fmla="*/ 230 h 2307"/>
              <a:gd name="T8" fmla="*/ 2488 w 2495"/>
              <a:gd name="T9" fmla="*/ 311 h 2307"/>
              <a:gd name="T10" fmla="*/ 2492 w 2495"/>
              <a:gd name="T11" fmla="*/ 368 h 2307"/>
              <a:gd name="T12" fmla="*/ 2468 w 2495"/>
              <a:gd name="T13" fmla="*/ 424 h 2307"/>
              <a:gd name="T14" fmla="*/ 2421 w 2495"/>
              <a:gd name="T15" fmla="*/ 495 h 2307"/>
              <a:gd name="T16" fmla="*/ 2286 w 2495"/>
              <a:gd name="T17" fmla="*/ 675 h 2307"/>
              <a:gd name="T18" fmla="*/ 2215 w 2495"/>
              <a:gd name="T19" fmla="*/ 798 h 2307"/>
              <a:gd name="T20" fmla="*/ 2108 w 2495"/>
              <a:gd name="T21" fmla="*/ 1023 h 2307"/>
              <a:gd name="T22" fmla="*/ 2008 w 2495"/>
              <a:gd name="T23" fmla="*/ 1222 h 2307"/>
              <a:gd name="T24" fmla="*/ 1912 w 2495"/>
              <a:gd name="T25" fmla="*/ 1397 h 2307"/>
              <a:gd name="T26" fmla="*/ 1825 w 2495"/>
              <a:gd name="T27" fmla="*/ 1549 h 2307"/>
              <a:gd name="T28" fmla="*/ 1745 w 2495"/>
              <a:gd name="T29" fmla="*/ 1675 h 2307"/>
              <a:gd name="T30" fmla="*/ 1630 w 2495"/>
              <a:gd name="T31" fmla="*/ 1839 h 2307"/>
              <a:gd name="T32" fmla="*/ 1484 w 2495"/>
              <a:gd name="T33" fmla="*/ 2008 h 2307"/>
              <a:gd name="T34" fmla="*/ 1334 w 2495"/>
              <a:gd name="T35" fmla="*/ 2153 h 2307"/>
              <a:gd name="T36" fmla="*/ 1215 w 2495"/>
              <a:gd name="T37" fmla="*/ 2249 h 2307"/>
              <a:gd name="T38" fmla="*/ 1132 w 2495"/>
              <a:gd name="T39" fmla="*/ 2299 h 2307"/>
              <a:gd name="T40" fmla="*/ 1071 w 2495"/>
              <a:gd name="T41" fmla="*/ 2307 h 2307"/>
              <a:gd name="T42" fmla="*/ 1042 w 2495"/>
              <a:gd name="T43" fmla="*/ 2282 h 2307"/>
              <a:gd name="T44" fmla="*/ 1334 w 2495"/>
              <a:gd name="T45" fmla="*/ 1793 h 2307"/>
              <a:gd name="T46" fmla="*/ 1434 w 2495"/>
              <a:gd name="T47" fmla="*/ 1583 h 2307"/>
              <a:gd name="T48" fmla="*/ 1488 w 2495"/>
              <a:gd name="T49" fmla="*/ 1470 h 2307"/>
              <a:gd name="T50" fmla="*/ 1549 w 2495"/>
              <a:gd name="T51" fmla="*/ 1322 h 2307"/>
              <a:gd name="T52" fmla="*/ 1622 w 2495"/>
              <a:gd name="T53" fmla="*/ 1146 h 2307"/>
              <a:gd name="T54" fmla="*/ 1704 w 2495"/>
              <a:gd name="T55" fmla="*/ 935 h 2307"/>
              <a:gd name="T56" fmla="*/ 1795 w 2495"/>
              <a:gd name="T57" fmla="*/ 693 h 2307"/>
              <a:gd name="T58" fmla="*/ 1850 w 2495"/>
              <a:gd name="T59" fmla="*/ 547 h 2307"/>
              <a:gd name="T60" fmla="*/ 1879 w 2495"/>
              <a:gd name="T61" fmla="*/ 458 h 2307"/>
              <a:gd name="T62" fmla="*/ 1883 w 2495"/>
              <a:gd name="T63" fmla="*/ 416 h 2307"/>
              <a:gd name="T64" fmla="*/ 1835 w 2495"/>
              <a:gd name="T65" fmla="*/ 395 h 2307"/>
              <a:gd name="T66" fmla="*/ 1697 w 2495"/>
              <a:gd name="T67" fmla="*/ 409 h 2307"/>
              <a:gd name="T68" fmla="*/ 1380 w 2495"/>
              <a:gd name="T69" fmla="*/ 487 h 2307"/>
              <a:gd name="T70" fmla="*/ 877 w 2495"/>
              <a:gd name="T71" fmla="*/ 602 h 2307"/>
              <a:gd name="T72" fmla="*/ 595 w 2495"/>
              <a:gd name="T73" fmla="*/ 666 h 2307"/>
              <a:gd name="T74" fmla="*/ 489 w 2495"/>
              <a:gd name="T75" fmla="*/ 689 h 2307"/>
              <a:gd name="T76" fmla="*/ 420 w 2495"/>
              <a:gd name="T77" fmla="*/ 698 h 2307"/>
              <a:gd name="T78" fmla="*/ 359 w 2495"/>
              <a:gd name="T79" fmla="*/ 695 h 2307"/>
              <a:gd name="T80" fmla="*/ 272 w 2495"/>
              <a:gd name="T81" fmla="*/ 668 h 2307"/>
              <a:gd name="T82" fmla="*/ 171 w 2495"/>
              <a:gd name="T83" fmla="*/ 618 h 2307"/>
              <a:gd name="T84" fmla="*/ 67 w 2495"/>
              <a:gd name="T85" fmla="*/ 547 h 2307"/>
              <a:gd name="T86" fmla="*/ 11 w 2495"/>
              <a:gd name="T87" fmla="*/ 483 h 2307"/>
              <a:gd name="T88" fmla="*/ 4 w 2495"/>
              <a:gd name="T89" fmla="*/ 432 h 2307"/>
              <a:gd name="T90" fmla="*/ 34 w 2495"/>
              <a:gd name="T91" fmla="*/ 399 h 2307"/>
              <a:gd name="T92" fmla="*/ 102 w 2495"/>
              <a:gd name="T93" fmla="*/ 380 h 2307"/>
              <a:gd name="T94" fmla="*/ 418 w 2495"/>
              <a:gd name="T95" fmla="*/ 353 h 2307"/>
              <a:gd name="T96" fmla="*/ 816 w 2495"/>
              <a:gd name="T97" fmla="*/ 303 h 2307"/>
              <a:gd name="T98" fmla="*/ 1175 w 2495"/>
              <a:gd name="T99" fmla="*/ 234 h 2307"/>
              <a:gd name="T100" fmla="*/ 1426 w 2495"/>
              <a:gd name="T101" fmla="*/ 182 h 2307"/>
              <a:gd name="T102" fmla="*/ 1681 w 2495"/>
              <a:gd name="T103" fmla="*/ 109 h 2307"/>
              <a:gd name="T104" fmla="*/ 1877 w 2495"/>
              <a:gd name="T105" fmla="*/ 38 h 2307"/>
              <a:gd name="T106" fmla="*/ 1985 w 2495"/>
              <a:gd name="T107" fmla="*/ 3 h 23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95"/>
              <a:gd name="T163" fmla="*/ 0 h 2307"/>
              <a:gd name="T164" fmla="*/ 2495 w 2495"/>
              <a:gd name="T165" fmla="*/ 2307 h 23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95" h="2307">
                <a:moveTo>
                  <a:pt x="2017" y="0"/>
                </a:moveTo>
                <a:lnTo>
                  <a:pt x="2025" y="0"/>
                </a:lnTo>
                <a:lnTo>
                  <a:pt x="2037" y="2"/>
                </a:lnTo>
                <a:lnTo>
                  <a:pt x="2046" y="3"/>
                </a:lnTo>
                <a:lnTo>
                  <a:pt x="2060" y="5"/>
                </a:lnTo>
                <a:lnTo>
                  <a:pt x="2073" y="9"/>
                </a:lnTo>
                <a:lnTo>
                  <a:pt x="2086" y="15"/>
                </a:lnTo>
                <a:lnTo>
                  <a:pt x="2102" y="21"/>
                </a:lnTo>
                <a:lnTo>
                  <a:pt x="2119" y="27"/>
                </a:lnTo>
                <a:lnTo>
                  <a:pt x="2136" y="34"/>
                </a:lnTo>
                <a:lnTo>
                  <a:pt x="2154" y="44"/>
                </a:lnTo>
                <a:lnTo>
                  <a:pt x="2173" y="53"/>
                </a:lnTo>
                <a:lnTo>
                  <a:pt x="2194" y="65"/>
                </a:lnTo>
                <a:lnTo>
                  <a:pt x="2215" y="76"/>
                </a:lnTo>
                <a:lnTo>
                  <a:pt x="2238" y="88"/>
                </a:lnTo>
                <a:lnTo>
                  <a:pt x="2261" y="101"/>
                </a:lnTo>
                <a:lnTo>
                  <a:pt x="2284" y="117"/>
                </a:lnTo>
                <a:lnTo>
                  <a:pt x="2309" y="134"/>
                </a:lnTo>
                <a:lnTo>
                  <a:pt x="2334" y="151"/>
                </a:lnTo>
                <a:lnTo>
                  <a:pt x="2357" y="169"/>
                </a:lnTo>
                <a:lnTo>
                  <a:pt x="2376" y="184"/>
                </a:lnTo>
                <a:lnTo>
                  <a:pt x="2396" y="199"/>
                </a:lnTo>
                <a:lnTo>
                  <a:pt x="2413" y="215"/>
                </a:lnTo>
                <a:lnTo>
                  <a:pt x="2428" y="230"/>
                </a:lnTo>
                <a:lnTo>
                  <a:pt x="2444" y="243"/>
                </a:lnTo>
                <a:lnTo>
                  <a:pt x="2455" y="257"/>
                </a:lnTo>
                <a:lnTo>
                  <a:pt x="2465" y="270"/>
                </a:lnTo>
                <a:lnTo>
                  <a:pt x="2474" y="284"/>
                </a:lnTo>
                <a:lnTo>
                  <a:pt x="2482" y="297"/>
                </a:lnTo>
                <a:lnTo>
                  <a:pt x="2488" y="311"/>
                </a:lnTo>
                <a:lnTo>
                  <a:pt x="2492" y="322"/>
                </a:lnTo>
                <a:lnTo>
                  <a:pt x="2493" y="334"/>
                </a:lnTo>
                <a:lnTo>
                  <a:pt x="2495" y="345"/>
                </a:lnTo>
                <a:lnTo>
                  <a:pt x="2495" y="353"/>
                </a:lnTo>
                <a:lnTo>
                  <a:pt x="2493" y="361"/>
                </a:lnTo>
                <a:lnTo>
                  <a:pt x="2492" y="368"/>
                </a:lnTo>
                <a:lnTo>
                  <a:pt x="2490" y="378"/>
                </a:lnTo>
                <a:lnTo>
                  <a:pt x="2486" y="386"/>
                </a:lnTo>
                <a:lnTo>
                  <a:pt x="2482" y="395"/>
                </a:lnTo>
                <a:lnTo>
                  <a:pt x="2478" y="405"/>
                </a:lnTo>
                <a:lnTo>
                  <a:pt x="2472" y="414"/>
                </a:lnTo>
                <a:lnTo>
                  <a:pt x="2468" y="424"/>
                </a:lnTo>
                <a:lnTo>
                  <a:pt x="2461" y="435"/>
                </a:lnTo>
                <a:lnTo>
                  <a:pt x="2455" y="447"/>
                </a:lnTo>
                <a:lnTo>
                  <a:pt x="2447" y="458"/>
                </a:lnTo>
                <a:lnTo>
                  <a:pt x="2438" y="470"/>
                </a:lnTo>
                <a:lnTo>
                  <a:pt x="2430" y="481"/>
                </a:lnTo>
                <a:lnTo>
                  <a:pt x="2421" y="495"/>
                </a:lnTo>
                <a:lnTo>
                  <a:pt x="2409" y="506"/>
                </a:lnTo>
                <a:lnTo>
                  <a:pt x="2384" y="537"/>
                </a:lnTo>
                <a:lnTo>
                  <a:pt x="2359" y="570"/>
                </a:lnTo>
                <a:lnTo>
                  <a:pt x="2334" y="602"/>
                </a:lnTo>
                <a:lnTo>
                  <a:pt x="2311" y="639"/>
                </a:lnTo>
                <a:lnTo>
                  <a:pt x="2286" y="675"/>
                </a:lnTo>
                <a:lnTo>
                  <a:pt x="2275" y="695"/>
                </a:lnTo>
                <a:lnTo>
                  <a:pt x="2263" y="714"/>
                </a:lnTo>
                <a:lnTo>
                  <a:pt x="2252" y="733"/>
                </a:lnTo>
                <a:lnTo>
                  <a:pt x="2240" y="754"/>
                </a:lnTo>
                <a:lnTo>
                  <a:pt x="2227" y="775"/>
                </a:lnTo>
                <a:lnTo>
                  <a:pt x="2215" y="798"/>
                </a:lnTo>
                <a:lnTo>
                  <a:pt x="2198" y="837"/>
                </a:lnTo>
                <a:lnTo>
                  <a:pt x="2179" y="875"/>
                </a:lnTo>
                <a:lnTo>
                  <a:pt x="2161" y="913"/>
                </a:lnTo>
                <a:lnTo>
                  <a:pt x="2144" y="950"/>
                </a:lnTo>
                <a:lnTo>
                  <a:pt x="2127" y="986"/>
                </a:lnTo>
                <a:lnTo>
                  <a:pt x="2108" y="1023"/>
                </a:lnTo>
                <a:lnTo>
                  <a:pt x="2090" y="1057"/>
                </a:lnTo>
                <a:lnTo>
                  <a:pt x="2073" y="1092"/>
                </a:lnTo>
                <a:lnTo>
                  <a:pt x="2058" y="1125"/>
                </a:lnTo>
                <a:lnTo>
                  <a:pt x="2040" y="1159"/>
                </a:lnTo>
                <a:lnTo>
                  <a:pt x="2023" y="1190"/>
                </a:lnTo>
                <a:lnTo>
                  <a:pt x="2008" y="1222"/>
                </a:lnTo>
                <a:lnTo>
                  <a:pt x="1990" y="1253"/>
                </a:lnTo>
                <a:lnTo>
                  <a:pt x="1975" y="1284"/>
                </a:lnTo>
                <a:lnTo>
                  <a:pt x="1958" y="1313"/>
                </a:lnTo>
                <a:lnTo>
                  <a:pt x="1943" y="1341"/>
                </a:lnTo>
                <a:lnTo>
                  <a:pt x="1927" y="1370"/>
                </a:lnTo>
                <a:lnTo>
                  <a:pt x="1912" y="1397"/>
                </a:lnTo>
                <a:lnTo>
                  <a:pt x="1896" y="1424"/>
                </a:lnTo>
                <a:lnTo>
                  <a:pt x="1883" y="1451"/>
                </a:lnTo>
                <a:lnTo>
                  <a:pt x="1868" y="1476"/>
                </a:lnTo>
                <a:lnTo>
                  <a:pt x="1852" y="1501"/>
                </a:lnTo>
                <a:lnTo>
                  <a:pt x="1839" y="1526"/>
                </a:lnTo>
                <a:lnTo>
                  <a:pt x="1825" y="1549"/>
                </a:lnTo>
                <a:lnTo>
                  <a:pt x="1810" y="1572"/>
                </a:lnTo>
                <a:lnTo>
                  <a:pt x="1797" y="1593"/>
                </a:lnTo>
                <a:lnTo>
                  <a:pt x="1783" y="1616"/>
                </a:lnTo>
                <a:lnTo>
                  <a:pt x="1772" y="1637"/>
                </a:lnTo>
                <a:lnTo>
                  <a:pt x="1758" y="1656"/>
                </a:lnTo>
                <a:lnTo>
                  <a:pt x="1745" y="1675"/>
                </a:lnTo>
                <a:lnTo>
                  <a:pt x="1733" y="1695"/>
                </a:lnTo>
                <a:lnTo>
                  <a:pt x="1720" y="1714"/>
                </a:lnTo>
                <a:lnTo>
                  <a:pt x="1699" y="1747"/>
                </a:lnTo>
                <a:lnTo>
                  <a:pt x="1676" y="1777"/>
                </a:lnTo>
                <a:lnTo>
                  <a:pt x="1653" y="1808"/>
                </a:lnTo>
                <a:lnTo>
                  <a:pt x="1630" y="1839"/>
                </a:lnTo>
                <a:lnTo>
                  <a:pt x="1607" y="1869"/>
                </a:lnTo>
                <a:lnTo>
                  <a:pt x="1582" y="1898"/>
                </a:lnTo>
                <a:lnTo>
                  <a:pt x="1559" y="1927"/>
                </a:lnTo>
                <a:lnTo>
                  <a:pt x="1534" y="1954"/>
                </a:lnTo>
                <a:lnTo>
                  <a:pt x="1509" y="1981"/>
                </a:lnTo>
                <a:lnTo>
                  <a:pt x="1484" y="2008"/>
                </a:lnTo>
                <a:lnTo>
                  <a:pt x="1459" y="2033"/>
                </a:lnTo>
                <a:lnTo>
                  <a:pt x="1434" y="2059"/>
                </a:lnTo>
                <a:lnTo>
                  <a:pt x="1409" y="2082"/>
                </a:lnTo>
                <a:lnTo>
                  <a:pt x="1384" y="2107"/>
                </a:lnTo>
                <a:lnTo>
                  <a:pt x="1359" y="2130"/>
                </a:lnTo>
                <a:lnTo>
                  <a:pt x="1334" y="2153"/>
                </a:lnTo>
                <a:lnTo>
                  <a:pt x="1311" y="2173"/>
                </a:lnTo>
                <a:lnTo>
                  <a:pt x="1290" y="2190"/>
                </a:lnTo>
                <a:lnTo>
                  <a:pt x="1271" y="2207"/>
                </a:lnTo>
                <a:lnTo>
                  <a:pt x="1251" y="2223"/>
                </a:lnTo>
                <a:lnTo>
                  <a:pt x="1234" y="2236"/>
                </a:lnTo>
                <a:lnTo>
                  <a:pt x="1215" y="2249"/>
                </a:lnTo>
                <a:lnTo>
                  <a:pt x="1200" y="2261"/>
                </a:lnTo>
                <a:lnTo>
                  <a:pt x="1184" y="2271"/>
                </a:lnTo>
                <a:lnTo>
                  <a:pt x="1169" y="2278"/>
                </a:lnTo>
                <a:lnTo>
                  <a:pt x="1155" y="2286"/>
                </a:lnTo>
                <a:lnTo>
                  <a:pt x="1144" y="2294"/>
                </a:lnTo>
                <a:lnTo>
                  <a:pt x="1132" y="2299"/>
                </a:lnTo>
                <a:lnTo>
                  <a:pt x="1121" y="2303"/>
                </a:lnTo>
                <a:lnTo>
                  <a:pt x="1111" y="2305"/>
                </a:lnTo>
                <a:lnTo>
                  <a:pt x="1102" y="2307"/>
                </a:lnTo>
                <a:lnTo>
                  <a:pt x="1094" y="2307"/>
                </a:lnTo>
                <a:lnTo>
                  <a:pt x="1083" y="2307"/>
                </a:lnTo>
                <a:lnTo>
                  <a:pt x="1071" y="2307"/>
                </a:lnTo>
                <a:lnTo>
                  <a:pt x="1063" y="2305"/>
                </a:lnTo>
                <a:lnTo>
                  <a:pt x="1056" y="2303"/>
                </a:lnTo>
                <a:lnTo>
                  <a:pt x="1050" y="2299"/>
                </a:lnTo>
                <a:lnTo>
                  <a:pt x="1046" y="2296"/>
                </a:lnTo>
                <a:lnTo>
                  <a:pt x="1044" y="2290"/>
                </a:lnTo>
                <a:lnTo>
                  <a:pt x="1042" y="2282"/>
                </a:lnTo>
                <a:lnTo>
                  <a:pt x="1094" y="2205"/>
                </a:lnTo>
                <a:lnTo>
                  <a:pt x="1146" y="2127"/>
                </a:lnTo>
                <a:lnTo>
                  <a:pt x="1196" y="2044"/>
                </a:lnTo>
                <a:lnTo>
                  <a:pt x="1244" y="1963"/>
                </a:lnTo>
                <a:lnTo>
                  <a:pt x="1290" y="1879"/>
                </a:lnTo>
                <a:lnTo>
                  <a:pt x="1334" y="1793"/>
                </a:lnTo>
                <a:lnTo>
                  <a:pt x="1357" y="1748"/>
                </a:lnTo>
                <a:lnTo>
                  <a:pt x="1378" y="1704"/>
                </a:lnTo>
                <a:lnTo>
                  <a:pt x="1399" y="1660"/>
                </a:lnTo>
                <a:lnTo>
                  <a:pt x="1418" y="1614"/>
                </a:lnTo>
                <a:lnTo>
                  <a:pt x="1426" y="1599"/>
                </a:lnTo>
                <a:lnTo>
                  <a:pt x="1434" y="1583"/>
                </a:lnTo>
                <a:lnTo>
                  <a:pt x="1441" y="1566"/>
                </a:lnTo>
                <a:lnTo>
                  <a:pt x="1451" y="1549"/>
                </a:lnTo>
                <a:lnTo>
                  <a:pt x="1459" y="1530"/>
                </a:lnTo>
                <a:lnTo>
                  <a:pt x="1468" y="1510"/>
                </a:lnTo>
                <a:lnTo>
                  <a:pt x="1478" y="1491"/>
                </a:lnTo>
                <a:lnTo>
                  <a:pt x="1488" y="1470"/>
                </a:lnTo>
                <a:lnTo>
                  <a:pt x="1497" y="1447"/>
                </a:lnTo>
                <a:lnTo>
                  <a:pt x="1507" y="1424"/>
                </a:lnTo>
                <a:lnTo>
                  <a:pt x="1516" y="1401"/>
                </a:lnTo>
                <a:lnTo>
                  <a:pt x="1528" y="1376"/>
                </a:lnTo>
                <a:lnTo>
                  <a:pt x="1539" y="1349"/>
                </a:lnTo>
                <a:lnTo>
                  <a:pt x="1549" y="1322"/>
                </a:lnTo>
                <a:lnTo>
                  <a:pt x="1560" y="1295"/>
                </a:lnTo>
                <a:lnTo>
                  <a:pt x="1572" y="1267"/>
                </a:lnTo>
                <a:lnTo>
                  <a:pt x="1585" y="1238"/>
                </a:lnTo>
                <a:lnTo>
                  <a:pt x="1597" y="1207"/>
                </a:lnTo>
                <a:lnTo>
                  <a:pt x="1610" y="1176"/>
                </a:lnTo>
                <a:lnTo>
                  <a:pt x="1622" y="1146"/>
                </a:lnTo>
                <a:lnTo>
                  <a:pt x="1635" y="1113"/>
                </a:lnTo>
                <a:lnTo>
                  <a:pt x="1649" y="1078"/>
                </a:lnTo>
                <a:lnTo>
                  <a:pt x="1662" y="1044"/>
                </a:lnTo>
                <a:lnTo>
                  <a:pt x="1676" y="1007"/>
                </a:lnTo>
                <a:lnTo>
                  <a:pt x="1689" y="971"/>
                </a:lnTo>
                <a:lnTo>
                  <a:pt x="1704" y="935"/>
                </a:lnTo>
                <a:lnTo>
                  <a:pt x="1718" y="896"/>
                </a:lnTo>
                <a:lnTo>
                  <a:pt x="1733" y="858"/>
                </a:lnTo>
                <a:lnTo>
                  <a:pt x="1749" y="817"/>
                </a:lnTo>
                <a:lnTo>
                  <a:pt x="1764" y="777"/>
                </a:lnTo>
                <a:lnTo>
                  <a:pt x="1779" y="735"/>
                </a:lnTo>
                <a:lnTo>
                  <a:pt x="1795" y="693"/>
                </a:lnTo>
                <a:lnTo>
                  <a:pt x="1806" y="664"/>
                </a:lnTo>
                <a:lnTo>
                  <a:pt x="1816" y="637"/>
                </a:lnTo>
                <a:lnTo>
                  <a:pt x="1825" y="612"/>
                </a:lnTo>
                <a:lnTo>
                  <a:pt x="1835" y="589"/>
                </a:lnTo>
                <a:lnTo>
                  <a:pt x="1843" y="568"/>
                </a:lnTo>
                <a:lnTo>
                  <a:pt x="1850" y="547"/>
                </a:lnTo>
                <a:lnTo>
                  <a:pt x="1856" y="528"/>
                </a:lnTo>
                <a:lnTo>
                  <a:pt x="1864" y="510"/>
                </a:lnTo>
                <a:lnTo>
                  <a:pt x="1868" y="495"/>
                </a:lnTo>
                <a:lnTo>
                  <a:pt x="1873" y="481"/>
                </a:lnTo>
                <a:lnTo>
                  <a:pt x="1877" y="470"/>
                </a:lnTo>
                <a:lnTo>
                  <a:pt x="1879" y="458"/>
                </a:lnTo>
                <a:lnTo>
                  <a:pt x="1883" y="451"/>
                </a:lnTo>
                <a:lnTo>
                  <a:pt x="1885" y="443"/>
                </a:lnTo>
                <a:lnTo>
                  <a:pt x="1885" y="437"/>
                </a:lnTo>
                <a:lnTo>
                  <a:pt x="1885" y="433"/>
                </a:lnTo>
                <a:lnTo>
                  <a:pt x="1885" y="424"/>
                </a:lnTo>
                <a:lnTo>
                  <a:pt x="1883" y="416"/>
                </a:lnTo>
                <a:lnTo>
                  <a:pt x="1879" y="410"/>
                </a:lnTo>
                <a:lnTo>
                  <a:pt x="1873" y="405"/>
                </a:lnTo>
                <a:lnTo>
                  <a:pt x="1866" y="401"/>
                </a:lnTo>
                <a:lnTo>
                  <a:pt x="1856" y="397"/>
                </a:lnTo>
                <a:lnTo>
                  <a:pt x="1847" y="395"/>
                </a:lnTo>
                <a:lnTo>
                  <a:pt x="1835" y="395"/>
                </a:lnTo>
                <a:lnTo>
                  <a:pt x="1814" y="395"/>
                </a:lnTo>
                <a:lnTo>
                  <a:pt x="1793" y="397"/>
                </a:lnTo>
                <a:lnTo>
                  <a:pt x="1772" y="399"/>
                </a:lnTo>
                <a:lnTo>
                  <a:pt x="1749" y="401"/>
                </a:lnTo>
                <a:lnTo>
                  <a:pt x="1724" y="405"/>
                </a:lnTo>
                <a:lnTo>
                  <a:pt x="1697" y="409"/>
                </a:lnTo>
                <a:lnTo>
                  <a:pt x="1670" y="414"/>
                </a:lnTo>
                <a:lnTo>
                  <a:pt x="1641" y="420"/>
                </a:lnTo>
                <a:lnTo>
                  <a:pt x="1574" y="437"/>
                </a:lnTo>
                <a:lnTo>
                  <a:pt x="1509" y="455"/>
                </a:lnTo>
                <a:lnTo>
                  <a:pt x="1443" y="472"/>
                </a:lnTo>
                <a:lnTo>
                  <a:pt x="1380" y="487"/>
                </a:lnTo>
                <a:lnTo>
                  <a:pt x="1251" y="518"/>
                </a:lnTo>
                <a:lnTo>
                  <a:pt x="1125" y="547"/>
                </a:lnTo>
                <a:lnTo>
                  <a:pt x="1061" y="562"/>
                </a:lnTo>
                <a:lnTo>
                  <a:pt x="1000" y="576"/>
                </a:lnTo>
                <a:lnTo>
                  <a:pt x="939" y="589"/>
                </a:lnTo>
                <a:lnTo>
                  <a:pt x="877" y="602"/>
                </a:lnTo>
                <a:lnTo>
                  <a:pt x="818" y="616"/>
                </a:lnTo>
                <a:lnTo>
                  <a:pt x="756" y="629"/>
                </a:lnTo>
                <a:lnTo>
                  <a:pt x="697" y="643"/>
                </a:lnTo>
                <a:lnTo>
                  <a:pt x="639" y="656"/>
                </a:lnTo>
                <a:lnTo>
                  <a:pt x="616" y="660"/>
                </a:lnTo>
                <a:lnTo>
                  <a:pt x="595" y="666"/>
                </a:lnTo>
                <a:lnTo>
                  <a:pt x="576" y="672"/>
                </a:lnTo>
                <a:lnTo>
                  <a:pt x="557" y="675"/>
                </a:lnTo>
                <a:lnTo>
                  <a:pt x="537" y="679"/>
                </a:lnTo>
                <a:lnTo>
                  <a:pt x="520" y="683"/>
                </a:lnTo>
                <a:lnTo>
                  <a:pt x="505" y="687"/>
                </a:lnTo>
                <a:lnTo>
                  <a:pt x="489" y="689"/>
                </a:lnTo>
                <a:lnTo>
                  <a:pt x="476" y="691"/>
                </a:lnTo>
                <a:lnTo>
                  <a:pt x="462" y="693"/>
                </a:lnTo>
                <a:lnTo>
                  <a:pt x="451" y="695"/>
                </a:lnTo>
                <a:lnTo>
                  <a:pt x="439" y="696"/>
                </a:lnTo>
                <a:lnTo>
                  <a:pt x="430" y="696"/>
                </a:lnTo>
                <a:lnTo>
                  <a:pt x="420" y="698"/>
                </a:lnTo>
                <a:lnTo>
                  <a:pt x="413" y="698"/>
                </a:lnTo>
                <a:lnTo>
                  <a:pt x="405" y="698"/>
                </a:lnTo>
                <a:lnTo>
                  <a:pt x="393" y="698"/>
                </a:lnTo>
                <a:lnTo>
                  <a:pt x="382" y="698"/>
                </a:lnTo>
                <a:lnTo>
                  <a:pt x="370" y="696"/>
                </a:lnTo>
                <a:lnTo>
                  <a:pt x="359" y="695"/>
                </a:lnTo>
                <a:lnTo>
                  <a:pt x="345" y="691"/>
                </a:lnTo>
                <a:lnTo>
                  <a:pt x="332" y="689"/>
                </a:lnTo>
                <a:lnTo>
                  <a:pt x="317" y="685"/>
                </a:lnTo>
                <a:lnTo>
                  <a:pt x="303" y="679"/>
                </a:lnTo>
                <a:lnTo>
                  <a:pt x="288" y="673"/>
                </a:lnTo>
                <a:lnTo>
                  <a:pt x="272" y="668"/>
                </a:lnTo>
                <a:lnTo>
                  <a:pt x="257" y="662"/>
                </a:lnTo>
                <a:lnTo>
                  <a:pt x="240" y="654"/>
                </a:lnTo>
                <a:lnTo>
                  <a:pt x="224" y="647"/>
                </a:lnTo>
                <a:lnTo>
                  <a:pt x="207" y="637"/>
                </a:lnTo>
                <a:lnTo>
                  <a:pt x="190" y="627"/>
                </a:lnTo>
                <a:lnTo>
                  <a:pt x="171" y="618"/>
                </a:lnTo>
                <a:lnTo>
                  <a:pt x="151" y="604"/>
                </a:lnTo>
                <a:lnTo>
                  <a:pt x="132" y="593"/>
                </a:lnTo>
                <a:lnTo>
                  <a:pt x="113" y="581"/>
                </a:lnTo>
                <a:lnTo>
                  <a:pt x="98" y="568"/>
                </a:lnTo>
                <a:lnTo>
                  <a:pt x="82" y="556"/>
                </a:lnTo>
                <a:lnTo>
                  <a:pt x="67" y="547"/>
                </a:lnTo>
                <a:lnTo>
                  <a:pt x="55" y="535"/>
                </a:lnTo>
                <a:lnTo>
                  <a:pt x="44" y="524"/>
                </a:lnTo>
                <a:lnTo>
                  <a:pt x="34" y="514"/>
                </a:lnTo>
                <a:lnTo>
                  <a:pt x="25" y="503"/>
                </a:lnTo>
                <a:lnTo>
                  <a:pt x="17" y="493"/>
                </a:lnTo>
                <a:lnTo>
                  <a:pt x="11" y="483"/>
                </a:lnTo>
                <a:lnTo>
                  <a:pt x="7" y="474"/>
                </a:lnTo>
                <a:lnTo>
                  <a:pt x="4" y="464"/>
                </a:lnTo>
                <a:lnTo>
                  <a:pt x="2" y="455"/>
                </a:lnTo>
                <a:lnTo>
                  <a:pt x="0" y="445"/>
                </a:lnTo>
                <a:lnTo>
                  <a:pt x="2" y="437"/>
                </a:lnTo>
                <a:lnTo>
                  <a:pt x="4" y="432"/>
                </a:lnTo>
                <a:lnTo>
                  <a:pt x="6" y="426"/>
                </a:lnTo>
                <a:lnTo>
                  <a:pt x="9" y="420"/>
                </a:lnTo>
                <a:lnTo>
                  <a:pt x="13" y="414"/>
                </a:lnTo>
                <a:lnTo>
                  <a:pt x="19" y="409"/>
                </a:lnTo>
                <a:lnTo>
                  <a:pt x="27" y="405"/>
                </a:lnTo>
                <a:lnTo>
                  <a:pt x="34" y="399"/>
                </a:lnTo>
                <a:lnTo>
                  <a:pt x="42" y="395"/>
                </a:lnTo>
                <a:lnTo>
                  <a:pt x="52" y="391"/>
                </a:lnTo>
                <a:lnTo>
                  <a:pt x="63" y="387"/>
                </a:lnTo>
                <a:lnTo>
                  <a:pt x="75" y="386"/>
                </a:lnTo>
                <a:lnTo>
                  <a:pt x="88" y="382"/>
                </a:lnTo>
                <a:lnTo>
                  <a:pt x="102" y="380"/>
                </a:lnTo>
                <a:lnTo>
                  <a:pt x="117" y="378"/>
                </a:lnTo>
                <a:lnTo>
                  <a:pt x="132" y="378"/>
                </a:lnTo>
                <a:lnTo>
                  <a:pt x="205" y="372"/>
                </a:lnTo>
                <a:lnTo>
                  <a:pt x="276" y="366"/>
                </a:lnTo>
                <a:lnTo>
                  <a:pt x="347" y="361"/>
                </a:lnTo>
                <a:lnTo>
                  <a:pt x="418" y="353"/>
                </a:lnTo>
                <a:lnTo>
                  <a:pt x="487" y="347"/>
                </a:lnTo>
                <a:lnTo>
                  <a:pt x="555" y="339"/>
                </a:lnTo>
                <a:lnTo>
                  <a:pt x="622" y="332"/>
                </a:lnTo>
                <a:lnTo>
                  <a:pt x="687" y="322"/>
                </a:lnTo>
                <a:lnTo>
                  <a:pt x="752" y="313"/>
                </a:lnTo>
                <a:lnTo>
                  <a:pt x="816" y="303"/>
                </a:lnTo>
                <a:lnTo>
                  <a:pt x="877" y="293"/>
                </a:lnTo>
                <a:lnTo>
                  <a:pt x="939" y="282"/>
                </a:lnTo>
                <a:lnTo>
                  <a:pt x="1000" y="272"/>
                </a:lnTo>
                <a:lnTo>
                  <a:pt x="1058" y="259"/>
                </a:lnTo>
                <a:lnTo>
                  <a:pt x="1117" y="247"/>
                </a:lnTo>
                <a:lnTo>
                  <a:pt x="1175" y="234"/>
                </a:lnTo>
                <a:lnTo>
                  <a:pt x="1215" y="228"/>
                </a:lnTo>
                <a:lnTo>
                  <a:pt x="1257" y="218"/>
                </a:lnTo>
                <a:lnTo>
                  <a:pt x="1299" y="211"/>
                </a:lnTo>
                <a:lnTo>
                  <a:pt x="1342" y="201"/>
                </a:lnTo>
                <a:lnTo>
                  <a:pt x="1384" y="192"/>
                </a:lnTo>
                <a:lnTo>
                  <a:pt x="1426" y="182"/>
                </a:lnTo>
                <a:lnTo>
                  <a:pt x="1468" y="172"/>
                </a:lnTo>
                <a:lnTo>
                  <a:pt x="1511" y="161"/>
                </a:lnTo>
                <a:lnTo>
                  <a:pt x="1553" y="149"/>
                </a:lnTo>
                <a:lnTo>
                  <a:pt x="1595" y="136"/>
                </a:lnTo>
                <a:lnTo>
                  <a:pt x="1637" y="123"/>
                </a:lnTo>
                <a:lnTo>
                  <a:pt x="1681" y="109"/>
                </a:lnTo>
                <a:lnTo>
                  <a:pt x="1724" y="96"/>
                </a:lnTo>
                <a:lnTo>
                  <a:pt x="1766" y="80"/>
                </a:lnTo>
                <a:lnTo>
                  <a:pt x="1808" y="65"/>
                </a:lnTo>
                <a:lnTo>
                  <a:pt x="1852" y="50"/>
                </a:lnTo>
                <a:lnTo>
                  <a:pt x="1866" y="44"/>
                </a:lnTo>
                <a:lnTo>
                  <a:pt x="1877" y="38"/>
                </a:lnTo>
                <a:lnTo>
                  <a:pt x="1891" y="32"/>
                </a:lnTo>
                <a:lnTo>
                  <a:pt x="1902" y="28"/>
                </a:lnTo>
                <a:lnTo>
                  <a:pt x="1925" y="19"/>
                </a:lnTo>
                <a:lnTo>
                  <a:pt x="1946" y="13"/>
                </a:lnTo>
                <a:lnTo>
                  <a:pt x="1966" y="7"/>
                </a:lnTo>
                <a:lnTo>
                  <a:pt x="1985" y="3"/>
                </a:lnTo>
                <a:lnTo>
                  <a:pt x="2000" y="0"/>
                </a:lnTo>
                <a:lnTo>
                  <a:pt x="201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8325" y="4839392"/>
            <a:ext cx="24384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肉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丝</a:t>
            </a:r>
            <a:r>
              <a:rPr lang="zh-TW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蛋炒</a:t>
            </a:r>
            <a:r>
              <a:rPr lang="zh-CN" altLang="en-US" sz="32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饭</a:t>
            </a:r>
            <a:endParaRPr lang="en-US" sz="32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90" y="3064123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丝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5" name="Picture 3" descr="C:\Users\Meishing\Dropbox\meizhouhuayu\課本故事圖檔\L4-8 (1)\408-s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421" y="4174509"/>
            <a:ext cx="3759033" cy="25060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 descr="http://opencage.info/pics/files/800_570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181600" y="1083988"/>
            <a:ext cx="3371850" cy="3371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Meishing\Desktop\meizhou pics\35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13333" r="70000"/>
          <a:stretch>
            <a:fillRect/>
          </a:stretch>
        </p:blipFill>
        <p:spPr bwMode="auto">
          <a:xfrm>
            <a:off x="609600" y="1295400"/>
            <a:ext cx="1524000" cy="103851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4800" y="1143000"/>
            <a:ext cx="1551214" cy="1447800"/>
            <a:chOff x="304800" y="1143000"/>
            <a:chExt cx="1551214" cy="1447800"/>
          </a:xfrm>
        </p:grpSpPr>
        <p:pic>
          <p:nvPicPr>
            <p:cNvPr id="2" name="Picture 2" descr="C:\Users\Meishing\Dropbox\meizhouhuayu\pics\35.16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28698" r="58641"/>
            <a:stretch>
              <a:fillRect/>
            </a:stretch>
          </p:blipFill>
          <p:spPr bwMode="auto">
            <a:xfrm>
              <a:off x="304800" y="1143000"/>
              <a:ext cx="1551214" cy="144780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2192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457"/>
          <a:stretch>
            <a:fillRect/>
          </a:stretch>
        </p:blipFill>
        <p:spPr bwMode="auto">
          <a:xfrm>
            <a:off x="381000" y="4049268"/>
            <a:ext cx="3634268" cy="2514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57"/>
          <a:stretch>
            <a:fillRect/>
          </a:stretch>
        </p:blipFill>
        <p:spPr bwMode="auto">
          <a:xfrm>
            <a:off x="5181599" y="2611820"/>
            <a:ext cx="3714541" cy="25697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638800" y="1362154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毛巾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2819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围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895600" y="1300890"/>
            <a:ext cx="1711325" cy="921076"/>
            <a:chOff x="2895600" y="1300890"/>
            <a:chExt cx="1711325" cy="921076"/>
          </a:xfrm>
        </p:grpSpPr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2895600" y="1404195"/>
              <a:ext cx="248743" cy="759977"/>
            </a:xfrm>
            <a:custGeom>
              <a:avLst/>
              <a:gdLst>
                <a:gd name="T0" fmla="*/ 288 w 766"/>
                <a:gd name="T1" fmla="*/ 2 h 2104"/>
                <a:gd name="T2" fmla="*/ 393 w 766"/>
                <a:gd name="T3" fmla="*/ 13 h 2104"/>
                <a:gd name="T4" fmla="*/ 489 w 766"/>
                <a:gd name="T5" fmla="*/ 33 h 2104"/>
                <a:gd name="T6" fmla="*/ 577 w 766"/>
                <a:gd name="T7" fmla="*/ 59 h 2104"/>
                <a:gd name="T8" fmla="*/ 654 w 766"/>
                <a:gd name="T9" fmla="*/ 100 h 2104"/>
                <a:gd name="T10" fmla="*/ 712 w 766"/>
                <a:gd name="T11" fmla="*/ 148 h 2104"/>
                <a:gd name="T12" fmla="*/ 748 w 766"/>
                <a:gd name="T13" fmla="*/ 205 h 2104"/>
                <a:gd name="T14" fmla="*/ 766 w 766"/>
                <a:gd name="T15" fmla="*/ 271 h 2104"/>
                <a:gd name="T16" fmla="*/ 752 w 766"/>
                <a:gd name="T17" fmla="*/ 557 h 2104"/>
                <a:gd name="T18" fmla="*/ 731 w 766"/>
                <a:gd name="T19" fmla="*/ 881 h 2104"/>
                <a:gd name="T20" fmla="*/ 708 w 766"/>
                <a:gd name="T21" fmla="*/ 1163 h 2104"/>
                <a:gd name="T22" fmla="*/ 685 w 766"/>
                <a:gd name="T23" fmla="*/ 1405 h 2104"/>
                <a:gd name="T24" fmla="*/ 660 w 766"/>
                <a:gd name="T25" fmla="*/ 1609 h 2104"/>
                <a:gd name="T26" fmla="*/ 633 w 766"/>
                <a:gd name="T27" fmla="*/ 1772 h 2104"/>
                <a:gd name="T28" fmla="*/ 606 w 766"/>
                <a:gd name="T29" fmla="*/ 1895 h 2104"/>
                <a:gd name="T30" fmla="*/ 579 w 766"/>
                <a:gd name="T31" fmla="*/ 1977 h 2104"/>
                <a:gd name="T32" fmla="*/ 551 w 766"/>
                <a:gd name="T33" fmla="*/ 2029 h 2104"/>
                <a:gd name="T34" fmla="*/ 514 w 766"/>
                <a:gd name="T35" fmla="*/ 2067 h 2104"/>
                <a:gd name="T36" fmla="*/ 470 w 766"/>
                <a:gd name="T37" fmla="*/ 2092 h 2104"/>
                <a:gd name="T38" fmla="*/ 418 w 766"/>
                <a:gd name="T39" fmla="*/ 2104 h 2104"/>
                <a:gd name="T40" fmla="*/ 357 w 766"/>
                <a:gd name="T41" fmla="*/ 2100 h 2104"/>
                <a:gd name="T42" fmla="*/ 293 w 766"/>
                <a:gd name="T43" fmla="*/ 2079 h 2104"/>
                <a:gd name="T44" fmla="*/ 232 w 766"/>
                <a:gd name="T45" fmla="*/ 2039 h 2104"/>
                <a:gd name="T46" fmla="*/ 172 w 766"/>
                <a:gd name="T47" fmla="*/ 1981 h 2104"/>
                <a:gd name="T48" fmla="*/ 103 w 766"/>
                <a:gd name="T49" fmla="*/ 1895 h 2104"/>
                <a:gd name="T50" fmla="*/ 50 w 766"/>
                <a:gd name="T51" fmla="*/ 1804 h 2104"/>
                <a:gd name="T52" fmla="*/ 15 w 766"/>
                <a:gd name="T53" fmla="*/ 1710 h 2104"/>
                <a:gd name="T54" fmla="*/ 0 w 766"/>
                <a:gd name="T55" fmla="*/ 1614 h 2104"/>
                <a:gd name="T56" fmla="*/ 5 w 766"/>
                <a:gd name="T57" fmla="*/ 1557 h 2104"/>
                <a:gd name="T58" fmla="*/ 38 w 766"/>
                <a:gd name="T59" fmla="*/ 1511 h 2104"/>
                <a:gd name="T60" fmla="*/ 86 w 766"/>
                <a:gd name="T61" fmla="*/ 1453 h 2104"/>
                <a:gd name="T62" fmla="*/ 128 w 766"/>
                <a:gd name="T63" fmla="*/ 1380 h 2104"/>
                <a:gd name="T64" fmla="*/ 167 w 766"/>
                <a:gd name="T65" fmla="*/ 1292 h 2104"/>
                <a:gd name="T66" fmla="*/ 201 w 766"/>
                <a:gd name="T67" fmla="*/ 1188 h 2104"/>
                <a:gd name="T68" fmla="*/ 222 w 766"/>
                <a:gd name="T69" fmla="*/ 1117 h 2104"/>
                <a:gd name="T70" fmla="*/ 240 w 766"/>
                <a:gd name="T71" fmla="*/ 1052 h 2104"/>
                <a:gd name="T72" fmla="*/ 253 w 766"/>
                <a:gd name="T73" fmla="*/ 979 h 2104"/>
                <a:gd name="T74" fmla="*/ 265 w 766"/>
                <a:gd name="T75" fmla="*/ 895 h 2104"/>
                <a:gd name="T76" fmla="*/ 272 w 766"/>
                <a:gd name="T77" fmla="*/ 802 h 2104"/>
                <a:gd name="T78" fmla="*/ 280 w 766"/>
                <a:gd name="T79" fmla="*/ 701 h 2104"/>
                <a:gd name="T80" fmla="*/ 284 w 766"/>
                <a:gd name="T81" fmla="*/ 591 h 2104"/>
                <a:gd name="T82" fmla="*/ 286 w 766"/>
                <a:gd name="T83" fmla="*/ 472 h 2104"/>
                <a:gd name="T84" fmla="*/ 280 w 766"/>
                <a:gd name="T85" fmla="*/ 363 h 2104"/>
                <a:gd name="T86" fmla="*/ 251 w 766"/>
                <a:gd name="T87" fmla="*/ 274 h 2104"/>
                <a:gd name="T88" fmla="*/ 201 w 766"/>
                <a:gd name="T89" fmla="*/ 202 h 2104"/>
                <a:gd name="T90" fmla="*/ 130 w 766"/>
                <a:gd name="T91" fmla="*/ 142 h 2104"/>
                <a:gd name="T92" fmla="*/ 69 w 766"/>
                <a:gd name="T93" fmla="*/ 107 h 2104"/>
                <a:gd name="T94" fmla="*/ 52 w 766"/>
                <a:gd name="T95" fmla="*/ 94 h 2104"/>
                <a:gd name="T96" fmla="*/ 42 w 766"/>
                <a:gd name="T97" fmla="*/ 84 h 2104"/>
                <a:gd name="T98" fmla="*/ 44 w 766"/>
                <a:gd name="T99" fmla="*/ 61 h 2104"/>
                <a:gd name="T100" fmla="*/ 63 w 766"/>
                <a:gd name="T101" fmla="*/ 33 h 2104"/>
                <a:gd name="T102" fmla="*/ 101 w 766"/>
                <a:gd name="T103" fmla="*/ 11 h 2104"/>
                <a:gd name="T104" fmla="*/ 163 w 766"/>
                <a:gd name="T105" fmla="*/ 2 h 2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2104"/>
                <a:gd name="T161" fmla="*/ 766 w 766"/>
                <a:gd name="T162" fmla="*/ 2104 h 210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2104">
                  <a:moveTo>
                    <a:pt x="201" y="0"/>
                  </a:moveTo>
                  <a:lnTo>
                    <a:pt x="230" y="0"/>
                  </a:lnTo>
                  <a:lnTo>
                    <a:pt x="259" y="2"/>
                  </a:lnTo>
                  <a:lnTo>
                    <a:pt x="288" y="2"/>
                  </a:lnTo>
                  <a:lnTo>
                    <a:pt x="314" y="4"/>
                  </a:lnTo>
                  <a:lnTo>
                    <a:pt x="341" y="6"/>
                  </a:lnTo>
                  <a:lnTo>
                    <a:pt x="368" y="10"/>
                  </a:lnTo>
                  <a:lnTo>
                    <a:pt x="393" y="13"/>
                  </a:lnTo>
                  <a:lnTo>
                    <a:pt x="418" y="17"/>
                  </a:lnTo>
                  <a:lnTo>
                    <a:pt x="443" y="21"/>
                  </a:lnTo>
                  <a:lnTo>
                    <a:pt x="466" y="27"/>
                  </a:lnTo>
                  <a:lnTo>
                    <a:pt x="489" y="33"/>
                  </a:lnTo>
                  <a:lnTo>
                    <a:pt x="512" y="38"/>
                  </a:lnTo>
                  <a:lnTo>
                    <a:pt x="533" y="44"/>
                  </a:lnTo>
                  <a:lnTo>
                    <a:pt x="556" y="52"/>
                  </a:lnTo>
                  <a:lnTo>
                    <a:pt x="577" y="59"/>
                  </a:lnTo>
                  <a:lnTo>
                    <a:pt x="597" y="67"/>
                  </a:lnTo>
                  <a:lnTo>
                    <a:pt x="618" y="79"/>
                  </a:lnTo>
                  <a:lnTo>
                    <a:pt x="637" y="88"/>
                  </a:lnTo>
                  <a:lnTo>
                    <a:pt x="654" y="100"/>
                  </a:lnTo>
                  <a:lnTo>
                    <a:pt x="670" y="111"/>
                  </a:lnTo>
                  <a:lnTo>
                    <a:pt x="685" y="123"/>
                  </a:lnTo>
                  <a:lnTo>
                    <a:pt x="698" y="134"/>
                  </a:lnTo>
                  <a:lnTo>
                    <a:pt x="712" y="148"/>
                  </a:lnTo>
                  <a:lnTo>
                    <a:pt x="723" y="161"/>
                  </a:lnTo>
                  <a:lnTo>
                    <a:pt x="733" y="175"/>
                  </a:lnTo>
                  <a:lnTo>
                    <a:pt x="741" y="190"/>
                  </a:lnTo>
                  <a:lnTo>
                    <a:pt x="748" y="205"/>
                  </a:lnTo>
                  <a:lnTo>
                    <a:pt x="756" y="221"/>
                  </a:lnTo>
                  <a:lnTo>
                    <a:pt x="760" y="236"/>
                  </a:lnTo>
                  <a:lnTo>
                    <a:pt x="764" y="253"/>
                  </a:lnTo>
                  <a:lnTo>
                    <a:pt x="766" y="271"/>
                  </a:lnTo>
                  <a:lnTo>
                    <a:pt x="766" y="288"/>
                  </a:lnTo>
                  <a:lnTo>
                    <a:pt x="762" y="380"/>
                  </a:lnTo>
                  <a:lnTo>
                    <a:pt x="756" y="470"/>
                  </a:lnTo>
                  <a:lnTo>
                    <a:pt x="752" y="557"/>
                  </a:lnTo>
                  <a:lnTo>
                    <a:pt x="746" y="641"/>
                  </a:lnTo>
                  <a:lnTo>
                    <a:pt x="741" y="724"/>
                  </a:lnTo>
                  <a:lnTo>
                    <a:pt x="737" y="802"/>
                  </a:lnTo>
                  <a:lnTo>
                    <a:pt x="731" y="881"/>
                  </a:lnTo>
                  <a:lnTo>
                    <a:pt x="725" y="954"/>
                  </a:lnTo>
                  <a:lnTo>
                    <a:pt x="720" y="1027"/>
                  </a:lnTo>
                  <a:lnTo>
                    <a:pt x="714" y="1096"/>
                  </a:lnTo>
                  <a:lnTo>
                    <a:pt x="708" y="1163"/>
                  </a:lnTo>
                  <a:lnTo>
                    <a:pt x="702" y="1227"/>
                  </a:lnTo>
                  <a:lnTo>
                    <a:pt x="697" y="1290"/>
                  </a:lnTo>
                  <a:lnTo>
                    <a:pt x="691" y="1349"/>
                  </a:lnTo>
                  <a:lnTo>
                    <a:pt x="685" y="1405"/>
                  </a:lnTo>
                  <a:lnTo>
                    <a:pt x="679" y="1461"/>
                  </a:lnTo>
                  <a:lnTo>
                    <a:pt x="672" y="1513"/>
                  </a:lnTo>
                  <a:lnTo>
                    <a:pt x="666" y="1561"/>
                  </a:lnTo>
                  <a:lnTo>
                    <a:pt x="660" y="1609"/>
                  </a:lnTo>
                  <a:lnTo>
                    <a:pt x="654" y="1653"/>
                  </a:lnTo>
                  <a:lnTo>
                    <a:pt x="647" y="1695"/>
                  </a:lnTo>
                  <a:lnTo>
                    <a:pt x="641" y="1733"/>
                  </a:lnTo>
                  <a:lnTo>
                    <a:pt x="633" y="1772"/>
                  </a:lnTo>
                  <a:lnTo>
                    <a:pt x="627" y="1806"/>
                  </a:lnTo>
                  <a:lnTo>
                    <a:pt x="620" y="1837"/>
                  </a:lnTo>
                  <a:lnTo>
                    <a:pt x="614" y="1868"/>
                  </a:lnTo>
                  <a:lnTo>
                    <a:pt x="606" y="1895"/>
                  </a:lnTo>
                  <a:lnTo>
                    <a:pt x="601" y="1918"/>
                  </a:lnTo>
                  <a:lnTo>
                    <a:pt x="593" y="1941"/>
                  </a:lnTo>
                  <a:lnTo>
                    <a:pt x="587" y="1960"/>
                  </a:lnTo>
                  <a:lnTo>
                    <a:pt x="579" y="1977"/>
                  </a:lnTo>
                  <a:lnTo>
                    <a:pt x="572" y="1993"/>
                  </a:lnTo>
                  <a:lnTo>
                    <a:pt x="566" y="2006"/>
                  </a:lnTo>
                  <a:lnTo>
                    <a:pt x="558" y="2018"/>
                  </a:lnTo>
                  <a:lnTo>
                    <a:pt x="551" y="2029"/>
                  </a:lnTo>
                  <a:lnTo>
                    <a:pt x="543" y="2041"/>
                  </a:lnTo>
                  <a:lnTo>
                    <a:pt x="533" y="2050"/>
                  </a:lnTo>
                  <a:lnTo>
                    <a:pt x="524" y="2060"/>
                  </a:lnTo>
                  <a:lnTo>
                    <a:pt x="514" y="2067"/>
                  </a:lnTo>
                  <a:lnTo>
                    <a:pt x="505" y="2075"/>
                  </a:lnTo>
                  <a:lnTo>
                    <a:pt x="493" y="2083"/>
                  </a:lnTo>
                  <a:lnTo>
                    <a:pt x="482" y="2089"/>
                  </a:lnTo>
                  <a:lnTo>
                    <a:pt x="470" y="2092"/>
                  </a:lnTo>
                  <a:lnTo>
                    <a:pt x="457" y="2098"/>
                  </a:lnTo>
                  <a:lnTo>
                    <a:pt x="445" y="2100"/>
                  </a:lnTo>
                  <a:lnTo>
                    <a:pt x="432" y="2102"/>
                  </a:lnTo>
                  <a:lnTo>
                    <a:pt x="418" y="2104"/>
                  </a:lnTo>
                  <a:lnTo>
                    <a:pt x="403" y="2104"/>
                  </a:lnTo>
                  <a:lnTo>
                    <a:pt x="387" y="2104"/>
                  </a:lnTo>
                  <a:lnTo>
                    <a:pt x="372" y="2102"/>
                  </a:lnTo>
                  <a:lnTo>
                    <a:pt x="357" y="2100"/>
                  </a:lnTo>
                  <a:lnTo>
                    <a:pt x="339" y="2096"/>
                  </a:lnTo>
                  <a:lnTo>
                    <a:pt x="324" y="2090"/>
                  </a:lnTo>
                  <a:lnTo>
                    <a:pt x="309" y="2085"/>
                  </a:lnTo>
                  <a:lnTo>
                    <a:pt x="293" y="2079"/>
                  </a:lnTo>
                  <a:lnTo>
                    <a:pt x="278" y="2071"/>
                  </a:lnTo>
                  <a:lnTo>
                    <a:pt x="263" y="2062"/>
                  </a:lnTo>
                  <a:lnTo>
                    <a:pt x="247" y="2050"/>
                  </a:lnTo>
                  <a:lnTo>
                    <a:pt x="232" y="2039"/>
                  </a:lnTo>
                  <a:lnTo>
                    <a:pt x="217" y="2027"/>
                  </a:lnTo>
                  <a:lnTo>
                    <a:pt x="201" y="2012"/>
                  </a:lnTo>
                  <a:lnTo>
                    <a:pt x="188" y="1996"/>
                  </a:lnTo>
                  <a:lnTo>
                    <a:pt x="172" y="1981"/>
                  </a:lnTo>
                  <a:lnTo>
                    <a:pt x="159" y="1964"/>
                  </a:lnTo>
                  <a:lnTo>
                    <a:pt x="140" y="1941"/>
                  </a:lnTo>
                  <a:lnTo>
                    <a:pt x="121" y="1918"/>
                  </a:lnTo>
                  <a:lnTo>
                    <a:pt x="103" y="1895"/>
                  </a:lnTo>
                  <a:lnTo>
                    <a:pt x="88" y="1874"/>
                  </a:lnTo>
                  <a:lnTo>
                    <a:pt x="75" y="1850"/>
                  </a:lnTo>
                  <a:lnTo>
                    <a:pt x="61" y="1827"/>
                  </a:lnTo>
                  <a:lnTo>
                    <a:pt x="50" y="1804"/>
                  </a:lnTo>
                  <a:lnTo>
                    <a:pt x="38" y="1779"/>
                  </a:lnTo>
                  <a:lnTo>
                    <a:pt x="28" y="1756"/>
                  </a:lnTo>
                  <a:lnTo>
                    <a:pt x="21" y="1733"/>
                  </a:lnTo>
                  <a:lnTo>
                    <a:pt x="15" y="1710"/>
                  </a:lnTo>
                  <a:lnTo>
                    <a:pt x="9" y="1685"/>
                  </a:lnTo>
                  <a:lnTo>
                    <a:pt x="4" y="1662"/>
                  </a:lnTo>
                  <a:lnTo>
                    <a:pt x="2" y="1639"/>
                  </a:lnTo>
                  <a:lnTo>
                    <a:pt x="0" y="1614"/>
                  </a:lnTo>
                  <a:lnTo>
                    <a:pt x="0" y="1589"/>
                  </a:lnTo>
                  <a:lnTo>
                    <a:pt x="0" y="1580"/>
                  </a:lnTo>
                  <a:lnTo>
                    <a:pt x="2" y="1568"/>
                  </a:lnTo>
                  <a:lnTo>
                    <a:pt x="5" y="1557"/>
                  </a:lnTo>
                  <a:lnTo>
                    <a:pt x="11" y="1545"/>
                  </a:lnTo>
                  <a:lnTo>
                    <a:pt x="19" y="1534"/>
                  </a:lnTo>
                  <a:lnTo>
                    <a:pt x="27" y="1522"/>
                  </a:lnTo>
                  <a:lnTo>
                    <a:pt x="38" y="1511"/>
                  </a:lnTo>
                  <a:lnTo>
                    <a:pt x="50" y="1499"/>
                  </a:lnTo>
                  <a:lnTo>
                    <a:pt x="61" y="1486"/>
                  </a:lnTo>
                  <a:lnTo>
                    <a:pt x="75" y="1470"/>
                  </a:lnTo>
                  <a:lnTo>
                    <a:pt x="86" y="1453"/>
                  </a:lnTo>
                  <a:lnTo>
                    <a:pt x="98" y="1436"/>
                  </a:lnTo>
                  <a:lnTo>
                    <a:pt x="107" y="1419"/>
                  </a:lnTo>
                  <a:lnTo>
                    <a:pt x="119" y="1399"/>
                  </a:lnTo>
                  <a:lnTo>
                    <a:pt x="128" y="1380"/>
                  </a:lnTo>
                  <a:lnTo>
                    <a:pt x="140" y="1359"/>
                  </a:lnTo>
                  <a:lnTo>
                    <a:pt x="149" y="1338"/>
                  </a:lnTo>
                  <a:lnTo>
                    <a:pt x="159" y="1315"/>
                  </a:lnTo>
                  <a:lnTo>
                    <a:pt x="167" y="1292"/>
                  </a:lnTo>
                  <a:lnTo>
                    <a:pt x="176" y="1267"/>
                  </a:lnTo>
                  <a:lnTo>
                    <a:pt x="186" y="1242"/>
                  </a:lnTo>
                  <a:lnTo>
                    <a:pt x="194" y="1215"/>
                  </a:lnTo>
                  <a:lnTo>
                    <a:pt x="201" y="1188"/>
                  </a:lnTo>
                  <a:lnTo>
                    <a:pt x="209" y="1159"/>
                  </a:lnTo>
                  <a:lnTo>
                    <a:pt x="215" y="1146"/>
                  </a:lnTo>
                  <a:lnTo>
                    <a:pt x="219" y="1133"/>
                  </a:lnTo>
                  <a:lnTo>
                    <a:pt x="222" y="1117"/>
                  </a:lnTo>
                  <a:lnTo>
                    <a:pt x="228" y="1102"/>
                  </a:lnTo>
                  <a:lnTo>
                    <a:pt x="232" y="1086"/>
                  </a:lnTo>
                  <a:lnTo>
                    <a:pt x="236" y="1069"/>
                  </a:lnTo>
                  <a:lnTo>
                    <a:pt x="240" y="1052"/>
                  </a:lnTo>
                  <a:lnTo>
                    <a:pt x="242" y="1035"/>
                  </a:lnTo>
                  <a:lnTo>
                    <a:pt x="245" y="1015"/>
                  </a:lnTo>
                  <a:lnTo>
                    <a:pt x="249" y="998"/>
                  </a:lnTo>
                  <a:lnTo>
                    <a:pt x="253" y="979"/>
                  </a:lnTo>
                  <a:lnTo>
                    <a:pt x="255" y="958"/>
                  </a:lnTo>
                  <a:lnTo>
                    <a:pt x="259" y="937"/>
                  </a:lnTo>
                  <a:lnTo>
                    <a:pt x="261" y="916"/>
                  </a:lnTo>
                  <a:lnTo>
                    <a:pt x="265" y="895"/>
                  </a:lnTo>
                  <a:lnTo>
                    <a:pt x="267" y="873"/>
                  </a:lnTo>
                  <a:lnTo>
                    <a:pt x="268" y="850"/>
                  </a:lnTo>
                  <a:lnTo>
                    <a:pt x="270" y="825"/>
                  </a:lnTo>
                  <a:lnTo>
                    <a:pt x="272" y="802"/>
                  </a:lnTo>
                  <a:lnTo>
                    <a:pt x="274" y="777"/>
                  </a:lnTo>
                  <a:lnTo>
                    <a:pt x="276" y="752"/>
                  </a:lnTo>
                  <a:lnTo>
                    <a:pt x="278" y="728"/>
                  </a:lnTo>
                  <a:lnTo>
                    <a:pt x="280" y="701"/>
                  </a:lnTo>
                  <a:lnTo>
                    <a:pt x="280" y="674"/>
                  </a:lnTo>
                  <a:lnTo>
                    <a:pt x="282" y="647"/>
                  </a:lnTo>
                  <a:lnTo>
                    <a:pt x="282" y="620"/>
                  </a:lnTo>
                  <a:lnTo>
                    <a:pt x="284" y="591"/>
                  </a:lnTo>
                  <a:lnTo>
                    <a:pt x="284" y="562"/>
                  </a:lnTo>
                  <a:lnTo>
                    <a:pt x="286" y="534"/>
                  </a:lnTo>
                  <a:lnTo>
                    <a:pt x="286" y="503"/>
                  </a:lnTo>
                  <a:lnTo>
                    <a:pt x="286" y="472"/>
                  </a:lnTo>
                  <a:lnTo>
                    <a:pt x="286" y="441"/>
                  </a:lnTo>
                  <a:lnTo>
                    <a:pt x="286" y="415"/>
                  </a:lnTo>
                  <a:lnTo>
                    <a:pt x="282" y="388"/>
                  </a:lnTo>
                  <a:lnTo>
                    <a:pt x="280" y="363"/>
                  </a:lnTo>
                  <a:lnTo>
                    <a:pt x="274" y="340"/>
                  </a:lnTo>
                  <a:lnTo>
                    <a:pt x="268" y="317"/>
                  </a:lnTo>
                  <a:lnTo>
                    <a:pt x="261" y="296"/>
                  </a:lnTo>
                  <a:lnTo>
                    <a:pt x="251" y="274"/>
                  </a:lnTo>
                  <a:lnTo>
                    <a:pt x="242" y="253"/>
                  </a:lnTo>
                  <a:lnTo>
                    <a:pt x="230" y="236"/>
                  </a:lnTo>
                  <a:lnTo>
                    <a:pt x="217" y="217"/>
                  </a:lnTo>
                  <a:lnTo>
                    <a:pt x="201" y="202"/>
                  </a:lnTo>
                  <a:lnTo>
                    <a:pt x="186" y="184"/>
                  </a:lnTo>
                  <a:lnTo>
                    <a:pt x="169" y="169"/>
                  </a:lnTo>
                  <a:lnTo>
                    <a:pt x="149" y="155"/>
                  </a:lnTo>
                  <a:lnTo>
                    <a:pt x="130" y="142"/>
                  </a:lnTo>
                  <a:lnTo>
                    <a:pt x="109" y="130"/>
                  </a:lnTo>
                  <a:lnTo>
                    <a:pt x="94" y="121"/>
                  </a:lnTo>
                  <a:lnTo>
                    <a:pt x="80" y="113"/>
                  </a:lnTo>
                  <a:lnTo>
                    <a:pt x="69" y="107"/>
                  </a:lnTo>
                  <a:lnTo>
                    <a:pt x="63" y="104"/>
                  </a:lnTo>
                  <a:lnTo>
                    <a:pt x="59" y="100"/>
                  </a:lnTo>
                  <a:lnTo>
                    <a:pt x="55" y="98"/>
                  </a:lnTo>
                  <a:lnTo>
                    <a:pt x="52" y="94"/>
                  </a:lnTo>
                  <a:lnTo>
                    <a:pt x="48" y="92"/>
                  </a:lnTo>
                  <a:lnTo>
                    <a:pt x="46" y="88"/>
                  </a:lnTo>
                  <a:lnTo>
                    <a:pt x="44" y="86"/>
                  </a:lnTo>
                  <a:lnTo>
                    <a:pt x="42" y="84"/>
                  </a:lnTo>
                  <a:lnTo>
                    <a:pt x="42" y="81"/>
                  </a:lnTo>
                  <a:lnTo>
                    <a:pt x="42" y="79"/>
                  </a:lnTo>
                  <a:lnTo>
                    <a:pt x="42" y="69"/>
                  </a:lnTo>
                  <a:lnTo>
                    <a:pt x="44" y="61"/>
                  </a:lnTo>
                  <a:lnTo>
                    <a:pt x="46" y="54"/>
                  </a:lnTo>
                  <a:lnTo>
                    <a:pt x="52" y="46"/>
                  </a:lnTo>
                  <a:lnTo>
                    <a:pt x="55" y="38"/>
                  </a:lnTo>
                  <a:lnTo>
                    <a:pt x="63" y="33"/>
                  </a:lnTo>
                  <a:lnTo>
                    <a:pt x="71" y="25"/>
                  </a:lnTo>
                  <a:lnTo>
                    <a:pt x="80" y="21"/>
                  </a:lnTo>
                  <a:lnTo>
                    <a:pt x="90" y="15"/>
                  </a:lnTo>
                  <a:lnTo>
                    <a:pt x="101" y="11"/>
                  </a:lnTo>
                  <a:lnTo>
                    <a:pt x="115" y="8"/>
                  </a:lnTo>
                  <a:lnTo>
                    <a:pt x="130" y="6"/>
                  </a:lnTo>
                  <a:lnTo>
                    <a:pt x="146" y="4"/>
                  </a:lnTo>
                  <a:lnTo>
                    <a:pt x="163" y="2"/>
                  </a:lnTo>
                  <a:lnTo>
                    <a:pt x="182" y="0"/>
                  </a:lnTo>
                  <a:lnTo>
                    <a:pt x="2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7"/>
            <p:cNvSpPr>
              <a:spLocks/>
            </p:cNvSpPr>
            <p:nvPr/>
          </p:nvSpPr>
          <p:spPr bwMode="auto">
            <a:xfrm>
              <a:off x="3026141" y="1300890"/>
              <a:ext cx="1580784" cy="921075"/>
            </a:xfrm>
            <a:custGeom>
              <a:avLst/>
              <a:gdLst>
                <a:gd name="T0" fmla="*/ 4177 w 4866"/>
                <a:gd name="T1" fmla="*/ 6 h 2551"/>
                <a:gd name="T2" fmla="*/ 4271 w 4866"/>
                <a:gd name="T3" fmla="*/ 27 h 2551"/>
                <a:gd name="T4" fmla="*/ 4388 w 4866"/>
                <a:gd name="T5" fmla="*/ 63 h 2551"/>
                <a:gd name="T6" fmla="*/ 4530 w 4866"/>
                <a:gd name="T7" fmla="*/ 117 h 2551"/>
                <a:gd name="T8" fmla="*/ 4697 w 4866"/>
                <a:gd name="T9" fmla="*/ 192 h 2551"/>
                <a:gd name="T10" fmla="*/ 4824 w 4866"/>
                <a:gd name="T11" fmla="*/ 282 h 2551"/>
                <a:gd name="T12" fmla="*/ 4866 w 4866"/>
                <a:gd name="T13" fmla="*/ 355 h 2551"/>
                <a:gd name="T14" fmla="*/ 4847 w 4866"/>
                <a:gd name="T15" fmla="*/ 424 h 2551"/>
                <a:gd name="T16" fmla="*/ 4795 w 4866"/>
                <a:gd name="T17" fmla="*/ 520 h 2551"/>
                <a:gd name="T18" fmla="*/ 4728 w 4866"/>
                <a:gd name="T19" fmla="*/ 647 h 2551"/>
                <a:gd name="T20" fmla="*/ 4693 w 4866"/>
                <a:gd name="T21" fmla="*/ 816 h 2551"/>
                <a:gd name="T22" fmla="*/ 4682 w 4866"/>
                <a:gd name="T23" fmla="*/ 1044 h 2551"/>
                <a:gd name="T24" fmla="*/ 4670 w 4866"/>
                <a:gd name="T25" fmla="*/ 1265 h 2551"/>
                <a:gd name="T26" fmla="*/ 4663 w 4866"/>
                <a:gd name="T27" fmla="*/ 1422 h 2551"/>
                <a:gd name="T28" fmla="*/ 4657 w 4866"/>
                <a:gd name="T29" fmla="*/ 1522 h 2551"/>
                <a:gd name="T30" fmla="*/ 4655 w 4866"/>
                <a:gd name="T31" fmla="*/ 1561 h 2551"/>
                <a:gd name="T32" fmla="*/ 4649 w 4866"/>
                <a:gd name="T33" fmla="*/ 1739 h 2551"/>
                <a:gd name="T34" fmla="*/ 4622 w 4866"/>
                <a:gd name="T35" fmla="*/ 1920 h 2551"/>
                <a:gd name="T36" fmla="*/ 4578 w 4866"/>
                <a:gd name="T37" fmla="*/ 2073 h 2551"/>
                <a:gd name="T38" fmla="*/ 4517 w 4866"/>
                <a:gd name="T39" fmla="*/ 2200 h 2551"/>
                <a:gd name="T40" fmla="*/ 4430 w 4866"/>
                <a:gd name="T41" fmla="*/ 2307 h 2551"/>
                <a:gd name="T42" fmla="*/ 4325 w 4866"/>
                <a:gd name="T43" fmla="*/ 2409 h 2551"/>
                <a:gd name="T44" fmla="*/ 4223 w 4866"/>
                <a:gd name="T45" fmla="*/ 2484 h 2551"/>
                <a:gd name="T46" fmla="*/ 4127 w 4866"/>
                <a:gd name="T47" fmla="*/ 2530 h 2551"/>
                <a:gd name="T48" fmla="*/ 4039 w 4866"/>
                <a:gd name="T49" fmla="*/ 2549 h 2551"/>
                <a:gd name="T50" fmla="*/ 3780 w 4866"/>
                <a:gd name="T51" fmla="*/ 1985 h 2551"/>
                <a:gd name="T52" fmla="*/ 3876 w 4866"/>
                <a:gd name="T53" fmla="*/ 1939 h 2551"/>
                <a:gd name="T54" fmla="*/ 3933 w 4866"/>
                <a:gd name="T55" fmla="*/ 1826 h 2551"/>
                <a:gd name="T56" fmla="*/ 3968 w 4866"/>
                <a:gd name="T57" fmla="*/ 1670 h 2551"/>
                <a:gd name="T58" fmla="*/ 3995 w 4866"/>
                <a:gd name="T59" fmla="*/ 1461 h 2551"/>
                <a:gd name="T60" fmla="*/ 4012 w 4866"/>
                <a:gd name="T61" fmla="*/ 1198 h 2551"/>
                <a:gd name="T62" fmla="*/ 4021 w 4866"/>
                <a:gd name="T63" fmla="*/ 881 h 2551"/>
                <a:gd name="T64" fmla="*/ 4021 w 4866"/>
                <a:gd name="T65" fmla="*/ 576 h 2551"/>
                <a:gd name="T66" fmla="*/ 4006 w 4866"/>
                <a:gd name="T67" fmla="*/ 445 h 2551"/>
                <a:gd name="T68" fmla="*/ 3964 w 4866"/>
                <a:gd name="T69" fmla="*/ 367 h 2551"/>
                <a:gd name="T70" fmla="*/ 3879 w 4866"/>
                <a:gd name="T71" fmla="*/ 344 h 2551"/>
                <a:gd name="T72" fmla="*/ 3737 w 4866"/>
                <a:gd name="T73" fmla="*/ 340 h 2551"/>
                <a:gd name="T74" fmla="*/ 3146 w 4866"/>
                <a:gd name="T75" fmla="*/ 357 h 2551"/>
                <a:gd name="T76" fmla="*/ 2342 w 4866"/>
                <a:gd name="T77" fmla="*/ 403 h 2551"/>
                <a:gd name="T78" fmla="*/ 1559 w 4866"/>
                <a:gd name="T79" fmla="*/ 459 h 2551"/>
                <a:gd name="T80" fmla="*/ 994 w 4866"/>
                <a:gd name="T81" fmla="*/ 514 h 2551"/>
                <a:gd name="T82" fmla="*/ 666 w 4866"/>
                <a:gd name="T83" fmla="*/ 559 h 2551"/>
                <a:gd name="T84" fmla="*/ 451 w 4866"/>
                <a:gd name="T85" fmla="*/ 584 h 2551"/>
                <a:gd name="T86" fmla="*/ 280 w 4866"/>
                <a:gd name="T87" fmla="*/ 585 h 2551"/>
                <a:gd name="T88" fmla="*/ 90 w 4866"/>
                <a:gd name="T89" fmla="*/ 528 h 2551"/>
                <a:gd name="T90" fmla="*/ 27 w 4866"/>
                <a:gd name="T91" fmla="*/ 465 h 2551"/>
                <a:gd name="T92" fmla="*/ 2 w 4866"/>
                <a:gd name="T93" fmla="*/ 409 h 2551"/>
                <a:gd name="T94" fmla="*/ 29 w 4866"/>
                <a:gd name="T95" fmla="*/ 382 h 2551"/>
                <a:gd name="T96" fmla="*/ 138 w 4866"/>
                <a:gd name="T97" fmla="*/ 359 h 2551"/>
                <a:gd name="T98" fmla="*/ 927 w 4866"/>
                <a:gd name="T99" fmla="*/ 296 h 2551"/>
                <a:gd name="T100" fmla="*/ 1994 w 4866"/>
                <a:gd name="T101" fmla="*/ 211 h 2551"/>
                <a:gd name="T102" fmla="*/ 2827 w 4866"/>
                <a:gd name="T103" fmla="*/ 140 h 2551"/>
                <a:gd name="T104" fmla="*/ 3428 w 4866"/>
                <a:gd name="T105" fmla="*/ 81 h 2551"/>
                <a:gd name="T106" fmla="*/ 3795 w 4866"/>
                <a:gd name="T107" fmla="*/ 33 h 2551"/>
                <a:gd name="T108" fmla="*/ 3975 w 4866"/>
                <a:gd name="T109" fmla="*/ 10 h 2551"/>
                <a:gd name="T110" fmla="*/ 4094 w 4866"/>
                <a:gd name="T111" fmla="*/ 0 h 255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66"/>
                <a:gd name="T169" fmla="*/ 0 h 2551"/>
                <a:gd name="T170" fmla="*/ 4866 w 4866"/>
                <a:gd name="T171" fmla="*/ 2551 h 255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66" h="2551">
                  <a:moveTo>
                    <a:pt x="4115" y="0"/>
                  </a:moveTo>
                  <a:lnTo>
                    <a:pt x="4125" y="0"/>
                  </a:lnTo>
                  <a:lnTo>
                    <a:pt x="4135" y="0"/>
                  </a:lnTo>
                  <a:lnTo>
                    <a:pt x="4144" y="0"/>
                  </a:lnTo>
                  <a:lnTo>
                    <a:pt x="4154" y="2"/>
                  </a:lnTo>
                  <a:lnTo>
                    <a:pt x="4165" y="4"/>
                  </a:lnTo>
                  <a:lnTo>
                    <a:pt x="4177" y="6"/>
                  </a:lnTo>
                  <a:lnTo>
                    <a:pt x="4188" y="8"/>
                  </a:lnTo>
                  <a:lnTo>
                    <a:pt x="4202" y="10"/>
                  </a:lnTo>
                  <a:lnTo>
                    <a:pt x="4213" y="12"/>
                  </a:lnTo>
                  <a:lnTo>
                    <a:pt x="4227" y="15"/>
                  </a:lnTo>
                  <a:lnTo>
                    <a:pt x="4242" y="19"/>
                  </a:lnTo>
                  <a:lnTo>
                    <a:pt x="4256" y="23"/>
                  </a:lnTo>
                  <a:lnTo>
                    <a:pt x="4271" y="27"/>
                  </a:lnTo>
                  <a:lnTo>
                    <a:pt x="4286" y="31"/>
                  </a:lnTo>
                  <a:lnTo>
                    <a:pt x="4302" y="35"/>
                  </a:lnTo>
                  <a:lnTo>
                    <a:pt x="4319" y="40"/>
                  </a:lnTo>
                  <a:lnTo>
                    <a:pt x="4336" y="46"/>
                  </a:lnTo>
                  <a:lnTo>
                    <a:pt x="4354" y="52"/>
                  </a:lnTo>
                  <a:lnTo>
                    <a:pt x="4371" y="58"/>
                  </a:lnTo>
                  <a:lnTo>
                    <a:pt x="4388" y="63"/>
                  </a:lnTo>
                  <a:lnTo>
                    <a:pt x="4407" y="69"/>
                  </a:lnTo>
                  <a:lnTo>
                    <a:pt x="4426" y="77"/>
                  </a:lnTo>
                  <a:lnTo>
                    <a:pt x="4448" y="84"/>
                  </a:lnTo>
                  <a:lnTo>
                    <a:pt x="4467" y="92"/>
                  </a:lnTo>
                  <a:lnTo>
                    <a:pt x="4488" y="100"/>
                  </a:lnTo>
                  <a:lnTo>
                    <a:pt x="4509" y="108"/>
                  </a:lnTo>
                  <a:lnTo>
                    <a:pt x="4530" y="117"/>
                  </a:lnTo>
                  <a:lnTo>
                    <a:pt x="4553" y="125"/>
                  </a:lnTo>
                  <a:lnTo>
                    <a:pt x="4576" y="134"/>
                  </a:lnTo>
                  <a:lnTo>
                    <a:pt x="4599" y="144"/>
                  </a:lnTo>
                  <a:lnTo>
                    <a:pt x="4622" y="154"/>
                  </a:lnTo>
                  <a:lnTo>
                    <a:pt x="4647" y="163"/>
                  </a:lnTo>
                  <a:lnTo>
                    <a:pt x="4672" y="179"/>
                  </a:lnTo>
                  <a:lnTo>
                    <a:pt x="4697" y="192"/>
                  </a:lnTo>
                  <a:lnTo>
                    <a:pt x="4720" y="207"/>
                  </a:lnTo>
                  <a:lnTo>
                    <a:pt x="4741" y="221"/>
                  </a:lnTo>
                  <a:lnTo>
                    <a:pt x="4760" y="234"/>
                  </a:lnTo>
                  <a:lnTo>
                    <a:pt x="4780" y="246"/>
                  </a:lnTo>
                  <a:lnTo>
                    <a:pt x="4795" y="259"/>
                  </a:lnTo>
                  <a:lnTo>
                    <a:pt x="4810" y="271"/>
                  </a:lnTo>
                  <a:lnTo>
                    <a:pt x="4824" y="282"/>
                  </a:lnTo>
                  <a:lnTo>
                    <a:pt x="4835" y="294"/>
                  </a:lnTo>
                  <a:lnTo>
                    <a:pt x="4845" y="305"/>
                  </a:lnTo>
                  <a:lnTo>
                    <a:pt x="4853" y="315"/>
                  </a:lnTo>
                  <a:lnTo>
                    <a:pt x="4858" y="326"/>
                  </a:lnTo>
                  <a:lnTo>
                    <a:pt x="4862" y="336"/>
                  </a:lnTo>
                  <a:lnTo>
                    <a:pt x="4866" y="346"/>
                  </a:lnTo>
                  <a:lnTo>
                    <a:pt x="4866" y="355"/>
                  </a:lnTo>
                  <a:lnTo>
                    <a:pt x="4866" y="363"/>
                  </a:lnTo>
                  <a:lnTo>
                    <a:pt x="4864" y="372"/>
                  </a:lnTo>
                  <a:lnTo>
                    <a:pt x="4862" y="380"/>
                  </a:lnTo>
                  <a:lnTo>
                    <a:pt x="4860" y="390"/>
                  </a:lnTo>
                  <a:lnTo>
                    <a:pt x="4856" y="401"/>
                  </a:lnTo>
                  <a:lnTo>
                    <a:pt x="4853" y="413"/>
                  </a:lnTo>
                  <a:lnTo>
                    <a:pt x="4847" y="424"/>
                  </a:lnTo>
                  <a:lnTo>
                    <a:pt x="4841" y="436"/>
                  </a:lnTo>
                  <a:lnTo>
                    <a:pt x="4835" y="447"/>
                  </a:lnTo>
                  <a:lnTo>
                    <a:pt x="4828" y="461"/>
                  </a:lnTo>
                  <a:lnTo>
                    <a:pt x="4820" y="476"/>
                  </a:lnTo>
                  <a:lnTo>
                    <a:pt x="4812" y="490"/>
                  </a:lnTo>
                  <a:lnTo>
                    <a:pt x="4805" y="505"/>
                  </a:lnTo>
                  <a:lnTo>
                    <a:pt x="4795" y="520"/>
                  </a:lnTo>
                  <a:lnTo>
                    <a:pt x="4784" y="538"/>
                  </a:lnTo>
                  <a:lnTo>
                    <a:pt x="4774" y="555"/>
                  </a:lnTo>
                  <a:lnTo>
                    <a:pt x="4762" y="570"/>
                  </a:lnTo>
                  <a:lnTo>
                    <a:pt x="4753" y="587"/>
                  </a:lnTo>
                  <a:lnTo>
                    <a:pt x="4745" y="607"/>
                  </a:lnTo>
                  <a:lnTo>
                    <a:pt x="4736" y="626"/>
                  </a:lnTo>
                  <a:lnTo>
                    <a:pt x="4728" y="647"/>
                  </a:lnTo>
                  <a:lnTo>
                    <a:pt x="4722" y="668"/>
                  </a:lnTo>
                  <a:lnTo>
                    <a:pt x="4714" y="691"/>
                  </a:lnTo>
                  <a:lnTo>
                    <a:pt x="4711" y="714"/>
                  </a:lnTo>
                  <a:lnTo>
                    <a:pt x="4705" y="739"/>
                  </a:lnTo>
                  <a:lnTo>
                    <a:pt x="4701" y="764"/>
                  </a:lnTo>
                  <a:lnTo>
                    <a:pt x="4697" y="789"/>
                  </a:lnTo>
                  <a:lnTo>
                    <a:pt x="4693" y="816"/>
                  </a:lnTo>
                  <a:lnTo>
                    <a:pt x="4691" y="845"/>
                  </a:lnTo>
                  <a:lnTo>
                    <a:pt x="4691" y="873"/>
                  </a:lnTo>
                  <a:lnTo>
                    <a:pt x="4689" y="902"/>
                  </a:lnTo>
                  <a:lnTo>
                    <a:pt x="4689" y="933"/>
                  </a:lnTo>
                  <a:lnTo>
                    <a:pt x="4688" y="971"/>
                  </a:lnTo>
                  <a:lnTo>
                    <a:pt x="4686" y="1010"/>
                  </a:lnTo>
                  <a:lnTo>
                    <a:pt x="4682" y="1044"/>
                  </a:lnTo>
                  <a:lnTo>
                    <a:pt x="4680" y="1081"/>
                  </a:lnTo>
                  <a:lnTo>
                    <a:pt x="4678" y="1113"/>
                  </a:lnTo>
                  <a:lnTo>
                    <a:pt x="4676" y="1146"/>
                  </a:lnTo>
                  <a:lnTo>
                    <a:pt x="4676" y="1177"/>
                  </a:lnTo>
                  <a:lnTo>
                    <a:pt x="4674" y="1207"/>
                  </a:lnTo>
                  <a:lnTo>
                    <a:pt x="4672" y="1236"/>
                  </a:lnTo>
                  <a:lnTo>
                    <a:pt x="4670" y="1265"/>
                  </a:lnTo>
                  <a:lnTo>
                    <a:pt x="4668" y="1290"/>
                  </a:lnTo>
                  <a:lnTo>
                    <a:pt x="4668" y="1315"/>
                  </a:lnTo>
                  <a:lnTo>
                    <a:pt x="4666" y="1340"/>
                  </a:lnTo>
                  <a:lnTo>
                    <a:pt x="4664" y="1363"/>
                  </a:lnTo>
                  <a:lnTo>
                    <a:pt x="4664" y="1384"/>
                  </a:lnTo>
                  <a:lnTo>
                    <a:pt x="4663" y="1403"/>
                  </a:lnTo>
                  <a:lnTo>
                    <a:pt x="4663" y="1422"/>
                  </a:lnTo>
                  <a:lnTo>
                    <a:pt x="4661" y="1442"/>
                  </a:lnTo>
                  <a:lnTo>
                    <a:pt x="4661" y="1457"/>
                  </a:lnTo>
                  <a:lnTo>
                    <a:pt x="4661" y="1472"/>
                  </a:lnTo>
                  <a:lnTo>
                    <a:pt x="4659" y="1486"/>
                  </a:lnTo>
                  <a:lnTo>
                    <a:pt x="4659" y="1499"/>
                  </a:lnTo>
                  <a:lnTo>
                    <a:pt x="4659" y="1511"/>
                  </a:lnTo>
                  <a:lnTo>
                    <a:pt x="4657" y="1522"/>
                  </a:lnTo>
                  <a:lnTo>
                    <a:pt x="4657" y="1530"/>
                  </a:lnTo>
                  <a:lnTo>
                    <a:pt x="4657" y="1540"/>
                  </a:lnTo>
                  <a:lnTo>
                    <a:pt x="4657" y="1545"/>
                  </a:lnTo>
                  <a:lnTo>
                    <a:pt x="4657" y="1551"/>
                  </a:lnTo>
                  <a:lnTo>
                    <a:pt x="4657" y="1555"/>
                  </a:lnTo>
                  <a:lnTo>
                    <a:pt x="4655" y="1559"/>
                  </a:lnTo>
                  <a:lnTo>
                    <a:pt x="4655" y="1561"/>
                  </a:lnTo>
                  <a:lnTo>
                    <a:pt x="4655" y="1591"/>
                  </a:lnTo>
                  <a:lnTo>
                    <a:pt x="4655" y="1622"/>
                  </a:lnTo>
                  <a:lnTo>
                    <a:pt x="4653" y="1653"/>
                  </a:lnTo>
                  <a:lnTo>
                    <a:pt x="4653" y="1682"/>
                  </a:lnTo>
                  <a:lnTo>
                    <a:pt x="4651" y="1710"/>
                  </a:lnTo>
                  <a:lnTo>
                    <a:pt x="4649" y="1739"/>
                  </a:lnTo>
                  <a:lnTo>
                    <a:pt x="4645" y="1766"/>
                  </a:lnTo>
                  <a:lnTo>
                    <a:pt x="4643" y="1793"/>
                  </a:lnTo>
                  <a:lnTo>
                    <a:pt x="4640" y="1820"/>
                  </a:lnTo>
                  <a:lnTo>
                    <a:pt x="4636" y="1845"/>
                  </a:lnTo>
                  <a:lnTo>
                    <a:pt x="4632" y="1872"/>
                  </a:lnTo>
                  <a:lnTo>
                    <a:pt x="4628" y="1895"/>
                  </a:lnTo>
                  <a:lnTo>
                    <a:pt x="4622" y="1920"/>
                  </a:lnTo>
                  <a:lnTo>
                    <a:pt x="4616" y="1943"/>
                  </a:lnTo>
                  <a:lnTo>
                    <a:pt x="4611" y="1966"/>
                  </a:lnTo>
                  <a:lnTo>
                    <a:pt x="4605" y="1989"/>
                  </a:lnTo>
                  <a:lnTo>
                    <a:pt x="4599" y="2012"/>
                  </a:lnTo>
                  <a:lnTo>
                    <a:pt x="4592" y="2033"/>
                  </a:lnTo>
                  <a:lnTo>
                    <a:pt x="4586" y="2054"/>
                  </a:lnTo>
                  <a:lnTo>
                    <a:pt x="4578" y="2073"/>
                  </a:lnTo>
                  <a:lnTo>
                    <a:pt x="4570" y="2092"/>
                  </a:lnTo>
                  <a:lnTo>
                    <a:pt x="4563" y="2112"/>
                  </a:lnTo>
                  <a:lnTo>
                    <a:pt x="4553" y="2131"/>
                  </a:lnTo>
                  <a:lnTo>
                    <a:pt x="4545" y="2150"/>
                  </a:lnTo>
                  <a:lnTo>
                    <a:pt x="4536" y="2167"/>
                  </a:lnTo>
                  <a:lnTo>
                    <a:pt x="4526" y="2185"/>
                  </a:lnTo>
                  <a:lnTo>
                    <a:pt x="4517" y="2200"/>
                  </a:lnTo>
                  <a:lnTo>
                    <a:pt x="4505" y="2215"/>
                  </a:lnTo>
                  <a:lnTo>
                    <a:pt x="4496" y="2231"/>
                  </a:lnTo>
                  <a:lnTo>
                    <a:pt x="4484" y="2246"/>
                  </a:lnTo>
                  <a:lnTo>
                    <a:pt x="4473" y="2259"/>
                  </a:lnTo>
                  <a:lnTo>
                    <a:pt x="4461" y="2275"/>
                  </a:lnTo>
                  <a:lnTo>
                    <a:pt x="4446" y="2292"/>
                  </a:lnTo>
                  <a:lnTo>
                    <a:pt x="4430" y="2307"/>
                  </a:lnTo>
                  <a:lnTo>
                    <a:pt x="4415" y="2325"/>
                  </a:lnTo>
                  <a:lnTo>
                    <a:pt x="4400" y="2340"/>
                  </a:lnTo>
                  <a:lnTo>
                    <a:pt x="4384" y="2355"/>
                  </a:lnTo>
                  <a:lnTo>
                    <a:pt x="4369" y="2369"/>
                  </a:lnTo>
                  <a:lnTo>
                    <a:pt x="4354" y="2384"/>
                  </a:lnTo>
                  <a:lnTo>
                    <a:pt x="4340" y="2396"/>
                  </a:lnTo>
                  <a:lnTo>
                    <a:pt x="4325" y="2409"/>
                  </a:lnTo>
                  <a:lnTo>
                    <a:pt x="4309" y="2423"/>
                  </a:lnTo>
                  <a:lnTo>
                    <a:pt x="4294" y="2434"/>
                  </a:lnTo>
                  <a:lnTo>
                    <a:pt x="4281" y="2444"/>
                  </a:lnTo>
                  <a:lnTo>
                    <a:pt x="4265" y="2455"/>
                  </a:lnTo>
                  <a:lnTo>
                    <a:pt x="4252" y="2465"/>
                  </a:lnTo>
                  <a:lnTo>
                    <a:pt x="4236" y="2474"/>
                  </a:lnTo>
                  <a:lnTo>
                    <a:pt x="4223" y="2484"/>
                  </a:lnTo>
                  <a:lnTo>
                    <a:pt x="4210" y="2492"/>
                  </a:lnTo>
                  <a:lnTo>
                    <a:pt x="4194" y="2499"/>
                  </a:lnTo>
                  <a:lnTo>
                    <a:pt x="4181" y="2507"/>
                  </a:lnTo>
                  <a:lnTo>
                    <a:pt x="4167" y="2513"/>
                  </a:lnTo>
                  <a:lnTo>
                    <a:pt x="4154" y="2519"/>
                  </a:lnTo>
                  <a:lnTo>
                    <a:pt x="4140" y="2524"/>
                  </a:lnTo>
                  <a:lnTo>
                    <a:pt x="4127" y="2530"/>
                  </a:lnTo>
                  <a:lnTo>
                    <a:pt x="4114" y="2534"/>
                  </a:lnTo>
                  <a:lnTo>
                    <a:pt x="4102" y="2538"/>
                  </a:lnTo>
                  <a:lnTo>
                    <a:pt x="4089" y="2542"/>
                  </a:lnTo>
                  <a:lnTo>
                    <a:pt x="4075" y="2545"/>
                  </a:lnTo>
                  <a:lnTo>
                    <a:pt x="4064" y="2547"/>
                  </a:lnTo>
                  <a:lnTo>
                    <a:pt x="4050" y="2549"/>
                  </a:lnTo>
                  <a:lnTo>
                    <a:pt x="4039" y="2549"/>
                  </a:lnTo>
                  <a:lnTo>
                    <a:pt x="4027" y="2551"/>
                  </a:lnTo>
                  <a:lnTo>
                    <a:pt x="4016" y="2551"/>
                  </a:lnTo>
                  <a:lnTo>
                    <a:pt x="3952" y="2409"/>
                  </a:lnTo>
                  <a:lnTo>
                    <a:pt x="3889" y="2269"/>
                  </a:lnTo>
                  <a:lnTo>
                    <a:pt x="3824" y="2127"/>
                  </a:lnTo>
                  <a:lnTo>
                    <a:pt x="3762" y="1985"/>
                  </a:lnTo>
                  <a:lnTo>
                    <a:pt x="3780" y="1985"/>
                  </a:lnTo>
                  <a:lnTo>
                    <a:pt x="3795" y="1983"/>
                  </a:lnTo>
                  <a:lnTo>
                    <a:pt x="3810" y="1979"/>
                  </a:lnTo>
                  <a:lnTo>
                    <a:pt x="3826" y="1973"/>
                  </a:lnTo>
                  <a:lnTo>
                    <a:pt x="3839" y="1968"/>
                  </a:lnTo>
                  <a:lnTo>
                    <a:pt x="3852" y="1960"/>
                  </a:lnTo>
                  <a:lnTo>
                    <a:pt x="3864" y="1950"/>
                  </a:lnTo>
                  <a:lnTo>
                    <a:pt x="3876" y="1939"/>
                  </a:lnTo>
                  <a:lnTo>
                    <a:pt x="3887" y="1927"/>
                  </a:lnTo>
                  <a:lnTo>
                    <a:pt x="3897" y="1914"/>
                  </a:lnTo>
                  <a:lnTo>
                    <a:pt x="3906" y="1899"/>
                  </a:lnTo>
                  <a:lnTo>
                    <a:pt x="3914" y="1883"/>
                  </a:lnTo>
                  <a:lnTo>
                    <a:pt x="3922" y="1866"/>
                  </a:lnTo>
                  <a:lnTo>
                    <a:pt x="3927" y="1847"/>
                  </a:lnTo>
                  <a:lnTo>
                    <a:pt x="3933" y="1826"/>
                  </a:lnTo>
                  <a:lnTo>
                    <a:pt x="3939" y="1804"/>
                  </a:lnTo>
                  <a:lnTo>
                    <a:pt x="3945" y="1785"/>
                  </a:lnTo>
                  <a:lnTo>
                    <a:pt x="3948" y="1764"/>
                  </a:lnTo>
                  <a:lnTo>
                    <a:pt x="3954" y="1741"/>
                  </a:lnTo>
                  <a:lnTo>
                    <a:pt x="3958" y="1718"/>
                  </a:lnTo>
                  <a:lnTo>
                    <a:pt x="3964" y="1695"/>
                  </a:lnTo>
                  <a:lnTo>
                    <a:pt x="3968" y="1670"/>
                  </a:lnTo>
                  <a:lnTo>
                    <a:pt x="3972" y="1643"/>
                  </a:lnTo>
                  <a:lnTo>
                    <a:pt x="3977" y="1616"/>
                  </a:lnTo>
                  <a:lnTo>
                    <a:pt x="3981" y="1588"/>
                  </a:lnTo>
                  <a:lnTo>
                    <a:pt x="3985" y="1557"/>
                  </a:lnTo>
                  <a:lnTo>
                    <a:pt x="3987" y="1526"/>
                  </a:lnTo>
                  <a:lnTo>
                    <a:pt x="3991" y="1493"/>
                  </a:lnTo>
                  <a:lnTo>
                    <a:pt x="3995" y="1461"/>
                  </a:lnTo>
                  <a:lnTo>
                    <a:pt x="3996" y="1426"/>
                  </a:lnTo>
                  <a:lnTo>
                    <a:pt x="4000" y="1392"/>
                  </a:lnTo>
                  <a:lnTo>
                    <a:pt x="4002" y="1355"/>
                  </a:lnTo>
                  <a:lnTo>
                    <a:pt x="4006" y="1317"/>
                  </a:lnTo>
                  <a:lnTo>
                    <a:pt x="4008" y="1278"/>
                  </a:lnTo>
                  <a:lnTo>
                    <a:pt x="4010" y="1238"/>
                  </a:lnTo>
                  <a:lnTo>
                    <a:pt x="4012" y="1198"/>
                  </a:lnTo>
                  <a:lnTo>
                    <a:pt x="4014" y="1156"/>
                  </a:lnTo>
                  <a:lnTo>
                    <a:pt x="4016" y="1113"/>
                  </a:lnTo>
                  <a:lnTo>
                    <a:pt x="4018" y="1069"/>
                  </a:lnTo>
                  <a:lnTo>
                    <a:pt x="4018" y="1023"/>
                  </a:lnTo>
                  <a:lnTo>
                    <a:pt x="4019" y="977"/>
                  </a:lnTo>
                  <a:lnTo>
                    <a:pt x="4019" y="929"/>
                  </a:lnTo>
                  <a:lnTo>
                    <a:pt x="4021" y="881"/>
                  </a:lnTo>
                  <a:lnTo>
                    <a:pt x="4021" y="831"/>
                  </a:lnTo>
                  <a:lnTo>
                    <a:pt x="4023" y="781"/>
                  </a:lnTo>
                  <a:lnTo>
                    <a:pt x="4023" y="729"/>
                  </a:lnTo>
                  <a:lnTo>
                    <a:pt x="4023" y="676"/>
                  </a:lnTo>
                  <a:lnTo>
                    <a:pt x="4023" y="622"/>
                  </a:lnTo>
                  <a:lnTo>
                    <a:pt x="4023" y="597"/>
                  </a:lnTo>
                  <a:lnTo>
                    <a:pt x="4021" y="576"/>
                  </a:lnTo>
                  <a:lnTo>
                    <a:pt x="4021" y="553"/>
                  </a:lnTo>
                  <a:lnTo>
                    <a:pt x="4019" y="532"/>
                  </a:lnTo>
                  <a:lnTo>
                    <a:pt x="4018" y="513"/>
                  </a:lnTo>
                  <a:lnTo>
                    <a:pt x="4016" y="495"/>
                  </a:lnTo>
                  <a:lnTo>
                    <a:pt x="4012" y="476"/>
                  </a:lnTo>
                  <a:lnTo>
                    <a:pt x="4010" y="461"/>
                  </a:lnTo>
                  <a:lnTo>
                    <a:pt x="4006" y="445"/>
                  </a:lnTo>
                  <a:lnTo>
                    <a:pt x="4000" y="430"/>
                  </a:lnTo>
                  <a:lnTo>
                    <a:pt x="3996" y="418"/>
                  </a:lnTo>
                  <a:lnTo>
                    <a:pt x="3991" y="405"/>
                  </a:lnTo>
                  <a:lnTo>
                    <a:pt x="3985" y="394"/>
                  </a:lnTo>
                  <a:lnTo>
                    <a:pt x="3979" y="384"/>
                  </a:lnTo>
                  <a:lnTo>
                    <a:pt x="3972" y="374"/>
                  </a:lnTo>
                  <a:lnTo>
                    <a:pt x="3964" y="367"/>
                  </a:lnTo>
                  <a:lnTo>
                    <a:pt x="3950" y="361"/>
                  </a:lnTo>
                  <a:lnTo>
                    <a:pt x="3935" y="355"/>
                  </a:lnTo>
                  <a:lnTo>
                    <a:pt x="3918" y="351"/>
                  </a:lnTo>
                  <a:lnTo>
                    <a:pt x="3910" y="349"/>
                  </a:lnTo>
                  <a:lnTo>
                    <a:pt x="3900" y="347"/>
                  </a:lnTo>
                  <a:lnTo>
                    <a:pt x="3889" y="346"/>
                  </a:lnTo>
                  <a:lnTo>
                    <a:pt x="3879" y="344"/>
                  </a:lnTo>
                  <a:lnTo>
                    <a:pt x="3868" y="342"/>
                  </a:lnTo>
                  <a:lnTo>
                    <a:pt x="3856" y="342"/>
                  </a:lnTo>
                  <a:lnTo>
                    <a:pt x="3845" y="340"/>
                  </a:lnTo>
                  <a:lnTo>
                    <a:pt x="3831" y="340"/>
                  </a:lnTo>
                  <a:lnTo>
                    <a:pt x="3818" y="340"/>
                  </a:lnTo>
                  <a:lnTo>
                    <a:pt x="3804" y="340"/>
                  </a:lnTo>
                  <a:lnTo>
                    <a:pt x="3737" y="340"/>
                  </a:lnTo>
                  <a:lnTo>
                    <a:pt x="3666" y="340"/>
                  </a:lnTo>
                  <a:lnTo>
                    <a:pt x="3589" y="342"/>
                  </a:lnTo>
                  <a:lnTo>
                    <a:pt x="3509" y="344"/>
                  </a:lnTo>
                  <a:lnTo>
                    <a:pt x="3424" y="346"/>
                  </a:lnTo>
                  <a:lnTo>
                    <a:pt x="3336" y="349"/>
                  </a:lnTo>
                  <a:lnTo>
                    <a:pt x="3244" y="351"/>
                  </a:lnTo>
                  <a:lnTo>
                    <a:pt x="3146" y="357"/>
                  </a:lnTo>
                  <a:lnTo>
                    <a:pt x="3044" y="361"/>
                  </a:lnTo>
                  <a:lnTo>
                    <a:pt x="2939" y="367"/>
                  </a:lnTo>
                  <a:lnTo>
                    <a:pt x="2827" y="372"/>
                  </a:lnTo>
                  <a:lnTo>
                    <a:pt x="2712" y="378"/>
                  </a:lnTo>
                  <a:lnTo>
                    <a:pt x="2593" y="386"/>
                  </a:lnTo>
                  <a:lnTo>
                    <a:pt x="2470" y="394"/>
                  </a:lnTo>
                  <a:lnTo>
                    <a:pt x="2342" y="403"/>
                  </a:lnTo>
                  <a:lnTo>
                    <a:pt x="2209" y="413"/>
                  </a:lnTo>
                  <a:lnTo>
                    <a:pt x="2090" y="420"/>
                  </a:lnTo>
                  <a:lnTo>
                    <a:pt x="1975" y="428"/>
                  </a:lnTo>
                  <a:lnTo>
                    <a:pt x="1864" y="436"/>
                  </a:lnTo>
                  <a:lnTo>
                    <a:pt x="1758" y="443"/>
                  </a:lnTo>
                  <a:lnTo>
                    <a:pt x="1656" y="451"/>
                  </a:lnTo>
                  <a:lnTo>
                    <a:pt x="1559" y="459"/>
                  </a:lnTo>
                  <a:lnTo>
                    <a:pt x="1464" y="466"/>
                  </a:lnTo>
                  <a:lnTo>
                    <a:pt x="1374" y="474"/>
                  </a:lnTo>
                  <a:lnTo>
                    <a:pt x="1290" y="482"/>
                  </a:lnTo>
                  <a:lnTo>
                    <a:pt x="1209" y="490"/>
                  </a:lnTo>
                  <a:lnTo>
                    <a:pt x="1134" y="499"/>
                  </a:lnTo>
                  <a:lnTo>
                    <a:pt x="1061" y="507"/>
                  </a:lnTo>
                  <a:lnTo>
                    <a:pt x="994" y="514"/>
                  </a:lnTo>
                  <a:lnTo>
                    <a:pt x="931" y="522"/>
                  </a:lnTo>
                  <a:lnTo>
                    <a:pt x="873" y="530"/>
                  </a:lnTo>
                  <a:lnTo>
                    <a:pt x="819" y="538"/>
                  </a:lnTo>
                  <a:lnTo>
                    <a:pt x="777" y="543"/>
                  </a:lnTo>
                  <a:lnTo>
                    <a:pt x="739" y="549"/>
                  </a:lnTo>
                  <a:lnTo>
                    <a:pt x="702" y="555"/>
                  </a:lnTo>
                  <a:lnTo>
                    <a:pt x="666" y="559"/>
                  </a:lnTo>
                  <a:lnTo>
                    <a:pt x="631" y="564"/>
                  </a:lnTo>
                  <a:lnTo>
                    <a:pt x="597" y="568"/>
                  </a:lnTo>
                  <a:lnTo>
                    <a:pt x="564" y="572"/>
                  </a:lnTo>
                  <a:lnTo>
                    <a:pt x="533" y="576"/>
                  </a:lnTo>
                  <a:lnTo>
                    <a:pt x="505" y="578"/>
                  </a:lnTo>
                  <a:lnTo>
                    <a:pt x="476" y="582"/>
                  </a:lnTo>
                  <a:lnTo>
                    <a:pt x="451" y="584"/>
                  </a:lnTo>
                  <a:lnTo>
                    <a:pt x="424" y="585"/>
                  </a:lnTo>
                  <a:lnTo>
                    <a:pt x="401" y="585"/>
                  </a:lnTo>
                  <a:lnTo>
                    <a:pt x="378" y="587"/>
                  </a:lnTo>
                  <a:lnTo>
                    <a:pt x="357" y="587"/>
                  </a:lnTo>
                  <a:lnTo>
                    <a:pt x="338" y="587"/>
                  </a:lnTo>
                  <a:lnTo>
                    <a:pt x="309" y="587"/>
                  </a:lnTo>
                  <a:lnTo>
                    <a:pt x="280" y="585"/>
                  </a:lnTo>
                  <a:lnTo>
                    <a:pt x="251" y="582"/>
                  </a:lnTo>
                  <a:lnTo>
                    <a:pt x="222" y="576"/>
                  </a:lnTo>
                  <a:lnTo>
                    <a:pt x="194" y="568"/>
                  </a:lnTo>
                  <a:lnTo>
                    <a:pt x="163" y="559"/>
                  </a:lnTo>
                  <a:lnTo>
                    <a:pt x="132" y="549"/>
                  </a:lnTo>
                  <a:lnTo>
                    <a:pt x="102" y="538"/>
                  </a:lnTo>
                  <a:lnTo>
                    <a:pt x="90" y="528"/>
                  </a:lnTo>
                  <a:lnTo>
                    <a:pt x="79" y="518"/>
                  </a:lnTo>
                  <a:lnTo>
                    <a:pt x="67" y="509"/>
                  </a:lnTo>
                  <a:lnTo>
                    <a:pt x="57" y="499"/>
                  </a:lnTo>
                  <a:lnTo>
                    <a:pt x="48" y="490"/>
                  </a:lnTo>
                  <a:lnTo>
                    <a:pt x="40" y="482"/>
                  </a:lnTo>
                  <a:lnTo>
                    <a:pt x="32" y="472"/>
                  </a:lnTo>
                  <a:lnTo>
                    <a:pt x="27" y="465"/>
                  </a:lnTo>
                  <a:lnTo>
                    <a:pt x="21" y="457"/>
                  </a:lnTo>
                  <a:lnTo>
                    <a:pt x="15" y="447"/>
                  </a:lnTo>
                  <a:lnTo>
                    <a:pt x="11" y="440"/>
                  </a:lnTo>
                  <a:lnTo>
                    <a:pt x="7" y="432"/>
                  </a:lnTo>
                  <a:lnTo>
                    <a:pt x="4" y="424"/>
                  </a:lnTo>
                  <a:lnTo>
                    <a:pt x="2" y="417"/>
                  </a:lnTo>
                  <a:lnTo>
                    <a:pt x="2" y="409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5"/>
                  </a:lnTo>
                  <a:lnTo>
                    <a:pt x="7" y="392"/>
                  </a:lnTo>
                  <a:lnTo>
                    <a:pt x="13" y="388"/>
                  </a:lnTo>
                  <a:lnTo>
                    <a:pt x="21" y="386"/>
                  </a:lnTo>
                  <a:lnTo>
                    <a:pt x="29" y="382"/>
                  </a:lnTo>
                  <a:lnTo>
                    <a:pt x="40" y="378"/>
                  </a:lnTo>
                  <a:lnTo>
                    <a:pt x="52" y="376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100" y="367"/>
                  </a:lnTo>
                  <a:lnTo>
                    <a:pt x="119" y="363"/>
                  </a:lnTo>
                  <a:lnTo>
                    <a:pt x="138" y="359"/>
                  </a:lnTo>
                  <a:lnTo>
                    <a:pt x="161" y="357"/>
                  </a:lnTo>
                  <a:lnTo>
                    <a:pt x="186" y="353"/>
                  </a:lnTo>
                  <a:lnTo>
                    <a:pt x="211" y="349"/>
                  </a:lnTo>
                  <a:lnTo>
                    <a:pt x="397" y="336"/>
                  </a:lnTo>
                  <a:lnTo>
                    <a:pt x="578" y="323"/>
                  </a:lnTo>
                  <a:lnTo>
                    <a:pt x="754" y="309"/>
                  </a:lnTo>
                  <a:lnTo>
                    <a:pt x="927" y="296"/>
                  </a:lnTo>
                  <a:lnTo>
                    <a:pt x="1092" y="282"/>
                  </a:lnTo>
                  <a:lnTo>
                    <a:pt x="1255" y="271"/>
                  </a:lnTo>
                  <a:lnTo>
                    <a:pt x="1413" y="259"/>
                  </a:lnTo>
                  <a:lnTo>
                    <a:pt x="1564" y="246"/>
                  </a:lnTo>
                  <a:lnTo>
                    <a:pt x="1712" y="234"/>
                  </a:lnTo>
                  <a:lnTo>
                    <a:pt x="1856" y="223"/>
                  </a:lnTo>
                  <a:lnTo>
                    <a:pt x="1994" y="211"/>
                  </a:lnTo>
                  <a:lnTo>
                    <a:pt x="2127" y="200"/>
                  </a:lnTo>
                  <a:lnTo>
                    <a:pt x="2255" y="190"/>
                  </a:lnTo>
                  <a:lnTo>
                    <a:pt x="2380" y="179"/>
                  </a:lnTo>
                  <a:lnTo>
                    <a:pt x="2499" y="169"/>
                  </a:lnTo>
                  <a:lnTo>
                    <a:pt x="2614" y="159"/>
                  </a:lnTo>
                  <a:lnTo>
                    <a:pt x="2724" y="150"/>
                  </a:lnTo>
                  <a:lnTo>
                    <a:pt x="2827" y="140"/>
                  </a:lnTo>
                  <a:lnTo>
                    <a:pt x="2929" y="131"/>
                  </a:lnTo>
                  <a:lnTo>
                    <a:pt x="3023" y="121"/>
                  </a:lnTo>
                  <a:lnTo>
                    <a:pt x="3115" y="113"/>
                  </a:lnTo>
                  <a:lnTo>
                    <a:pt x="3200" y="104"/>
                  </a:lnTo>
                  <a:lnTo>
                    <a:pt x="3280" y="96"/>
                  </a:lnTo>
                  <a:lnTo>
                    <a:pt x="3357" y="88"/>
                  </a:lnTo>
                  <a:lnTo>
                    <a:pt x="3428" y="81"/>
                  </a:lnTo>
                  <a:lnTo>
                    <a:pt x="3495" y="73"/>
                  </a:lnTo>
                  <a:lnTo>
                    <a:pt x="3557" y="65"/>
                  </a:lnTo>
                  <a:lnTo>
                    <a:pt x="3614" y="60"/>
                  </a:lnTo>
                  <a:lnTo>
                    <a:pt x="3666" y="52"/>
                  </a:lnTo>
                  <a:lnTo>
                    <a:pt x="3714" y="46"/>
                  </a:lnTo>
                  <a:lnTo>
                    <a:pt x="3757" y="38"/>
                  </a:lnTo>
                  <a:lnTo>
                    <a:pt x="3795" y="33"/>
                  </a:lnTo>
                  <a:lnTo>
                    <a:pt x="3826" y="29"/>
                  </a:lnTo>
                  <a:lnTo>
                    <a:pt x="3852" y="25"/>
                  </a:lnTo>
                  <a:lnTo>
                    <a:pt x="3879" y="21"/>
                  </a:lnTo>
                  <a:lnTo>
                    <a:pt x="3906" y="17"/>
                  </a:lnTo>
                  <a:lnTo>
                    <a:pt x="3931" y="15"/>
                  </a:lnTo>
                  <a:lnTo>
                    <a:pt x="3954" y="12"/>
                  </a:lnTo>
                  <a:lnTo>
                    <a:pt x="3975" y="10"/>
                  </a:lnTo>
                  <a:lnTo>
                    <a:pt x="3996" y="8"/>
                  </a:lnTo>
                  <a:lnTo>
                    <a:pt x="4016" y="6"/>
                  </a:lnTo>
                  <a:lnTo>
                    <a:pt x="4035" y="4"/>
                  </a:lnTo>
                  <a:lnTo>
                    <a:pt x="4052" y="2"/>
                  </a:lnTo>
                  <a:lnTo>
                    <a:pt x="4067" y="2"/>
                  </a:lnTo>
                  <a:lnTo>
                    <a:pt x="4081" y="0"/>
                  </a:lnTo>
                  <a:lnTo>
                    <a:pt x="4094" y="0"/>
                  </a:lnTo>
                  <a:lnTo>
                    <a:pt x="4106" y="0"/>
                  </a:lnTo>
                  <a:lnTo>
                    <a:pt x="41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4015268" y="1976346"/>
              <a:ext cx="314988" cy="245620"/>
            </a:xfrm>
            <a:custGeom>
              <a:avLst/>
              <a:gdLst>
                <a:gd name="T0" fmla="*/ 68 w 972"/>
                <a:gd name="T1" fmla="*/ 0 h 679"/>
                <a:gd name="T2" fmla="*/ 87 w 972"/>
                <a:gd name="T3" fmla="*/ 2 h 679"/>
                <a:gd name="T4" fmla="*/ 108 w 972"/>
                <a:gd name="T5" fmla="*/ 5 h 679"/>
                <a:gd name="T6" fmla="*/ 131 w 972"/>
                <a:gd name="T7" fmla="*/ 9 h 679"/>
                <a:gd name="T8" fmla="*/ 158 w 972"/>
                <a:gd name="T9" fmla="*/ 17 h 679"/>
                <a:gd name="T10" fmla="*/ 188 w 972"/>
                <a:gd name="T11" fmla="*/ 27 h 679"/>
                <a:gd name="T12" fmla="*/ 221 w 972"/>
                <a:gd name="T13" fmla="*/ 36 h 679"/>
                <a:gd name="T14" fmla="*/ 259 w 972"/>
                <a:gd name="T15" fmla="*/ 50 h 679"/>
                <a:gd name="T16" fmla="*/ 302 w 972"/>
                <a:gd name="T17" fmla="*/ 61 h 679"/>
                <a:gd name="T18" fmla="*/ 346 w 972"/>
                <a:gd name="T19" fmla="*/ 67 h 679"/>
                <a:gd name="T20" fmla="*/ 386 w 972"/>
                <a:gd name="T21" fmla="*/ 75 h 679"/>
                <a:gd name="T22" fmla="*/ 425 w 972"/>
                <a:gd name="T23" fmla="*/ 80 h 679"/>
                <a:gd name="T24" fmla="*/ 461 w 972"/>
                <a:gd name="T25" fmla="*/ 86 h 679"/>
                <a:gd name="T26" fmla="*/ 496 w 972"/>
                <a:gd name="T27" fmla="*/ 90 h 679"/>
                <a:gd name="T28" fmla="*/ 528 w 972"/>
                <a:gd name="T29" fmla="*/ 94 h 679"/>
                <a:gd name="T30" fmla="*/ 557 w 972"/>
                <a:gd name="T31" fmla="*/ 98 h 679"/>
                <a:gd name="T32" fmla="*/ 584 w 972"/>
                <a:gd name="T33" fmla="*/ 101 h 679"/>
                <a:gd name="T34" fmla="*/ 609 w 972"/>
                <a:gd name="T35" fmla="*/ 105 h 679"/>
                <a:gd name="T36" fmla="*/ 632 w 972"/>
                <a:gd name="T37" fmla="*/ 107 h 679"/>
                <a:gd name="T38" fmla="*/ 653 w 972"/>
                <a:gd name="T39" fmla="*/ 109 h 679"/>
                <a:gd name="T40" fmla="*/ 670 w 972"/>
                <a:gd name="T41" fmla="*/ 111 h 679"/>
                <a:gd name="T42" fmla="*/ 688 w 972"/>
                <a:gd name="T43" fmla="*/ 113 h 679"/>
                <a:gd name="T44" fmla="*/ 701 w 972"/>
                <a:gd name="T45" fmla="*/ 113 h 679"/>
                <a:gd name="T46" fmla="*/ 713 w 972"/>
                <a:gd name="T47" fmla="*/ 113 h 679"/>
                <a:gd name="T48" fmla="*/ 780 w 972"/>
                <a:gd name="T49" fmla="*/ 255 h 679"/>
                <a:gd name="T50" fmla="*/ 908 w 972"/>
                <a:gd name="T51" fmla="*/ 537 h 679"/>
                <a:gd name="T52" fmla="*/ 952 w 972"/>
                <a:gd name="T53" fmla="*/ 679 h 679"/>
                <a:gd name="T54" fmla="*/ 916 w 972"/>
                <a:gd name="T55" fmla="*/ 675 h 679"/>
                <a:gd name="T56" fmla="*/ 883 w 972"/>
                <a:gd name="T57" fmla="*/ 672 h 679"/>
                <a:gd name="T58" fmla="*/ 853 w 972"/>
                <a:gd name="T59" fmla="*/ 664 h 679"/>
                <a:gd name="T60" fmla="*/ 824 w 972"/>
                <a:gd name="T61" fmla="*/ 652 h 679"/>
                <a:gd name="T62" fmla="*/ 797 w 972"/>
                <a:gd name="T63" fmla="*/ 639 h 679"/>
                <a:gd name="T64" fmla="*/ 774 w 972"/>
                <a:gd name="T65" fmla="*/ 624 h 679"/>
                <a:gd name="T66" fmla="*/ 753 w 972"/>
                <a:gd name="T67" fmla="*/ 604 h 679"/>
                <a:gd name="T68" fmla="*/ 707 w 972"/>
                <a:gd name="T69" fmla="*/ 560 h 679"/>
                <a:gd name="T70" fmla="*/ 634 w 972"/>
                <a:gd name="T71" fmla="*/ 493 h 679"/>
                <a:gd name="T72" fmla="*/ 561 w 972"/>
                <a:gd name="T73" fmla="*/ 430 h 679"/>
                <a:gd name="T74" fmla="*/ 488 w 972"/>
                <a:gd name="T75" fmla="*/ 372 h 679"/>
                <a:gd name="T76" fmla="*/ 415 w 972"/>
                <a:gd name="T77" fmla="*/ 316 h 679"/>
                <a:gd name="T78" fmla="*/ 340 w 972"/>
                <a:gd name="T79" fmla="*/ 266 h 679"/>
                <a:gd name="T80" fmla="*/ 265 w 972"/>
                <a:gd name="T81" fmla="*/ 219 h 679"/>
                <a:gd name="T82" fmla="*/ 190 w 972"/>
                <a:gd name="T83" fmla="*/ 174 h 679"/>
                <a:gd name="T84" fmla="*/ 135 w 972"/>
                <a:gd name="T85" fmla="*/ 144 h 679"/>
                <a:gd name="T86" fmla="*/ 102 w 972"/>
                <a:gd name="T87" fmla="*/ 124 h 679"/>
                <a:gd name="T88" fmla="*/ 73 w 972"/>
                <a:gd name="T89" fmla="*/ 107 h 679"/>
                <a:gd name="T90" fmla="*/ 48 w 972"/>
                <a:gd name="T91" fmla="*/ 92 h 679"/>
                <a:gd name="T92" fmla="*/ 29 w 972"/>
                <a:gd name="T93" fmla="*/ 76 h 679"/>
                <a:gd name="T94" fmla="*/ 16 w 972"/>
                <a:gd name="T95" fmla="*/ 61 h 679"/>
                <a:gd name="T96" fmla="*/ 6 w 972"/>
                <a:gd name="T97" fmla="*/ 48 h 679"/>
                <a:gd name="T98" fmla="*/ 2 w 972"/>
                <a:gd name="T99" fmla="*/ 34 h 679"/>
                <a:gd name="T100" fmla="*/ 2 w 972"/>
                <a:gd name="T101" fmla="*/ 23 h 679"/>
                <a:gd name="T102" fmla="*/ 8 w 972"/>
                <a:gd name="T103" fmla="*/ 11 h 679"/>
                <a:gd name="T104" fmla="*/ 14 w 972"/>
                <a:gd name="T105" fmla="*/ 7 h 679"/>
                <a:gd name="T106" fmla="*/ 23 w 972"/>
                <a:gd name="T107" fmla="*/ 5 h 679"/>
                <a:gd name="T108" fmla="*/ 33 w 972"/>
                <a:gd name="T109" fmla="*/ 2 h 679"/>
                <a:gd name="T110" fmla="*/ 44 w 972"/>
                <a:gd name="T111" fmla="*/ 2 h 679"/>
                <a:gd name="T112" fmla="*/ 60 w 972"/>
                <a:gd name="T113" fmla="*/ 0 h 6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72"/>
                <a:gd name="T172" fmla="*/ 0 h 679"/>
                <a:gd name="T173" fmla="*/ 972 w 972"/>
                <a:gd name="T174" fmla="*/ 679 h 6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72" h="679">
                  <a:moveTo>
                    <a:pt x="60" y="0"/>
                  </a:moveTo>
                  <a:lnTo>
                    <a:pt x="68" y="0"/>
                  </a:lnTo>
                  <a:lnTo>
                    <a:pt x="77" y="2"/>
                  </a:lnTo>
                  <a:lnTo>
                    <a:pt x="87" y="2"/>
                  </a:lnTo>
                  <a:lnTo>
                    <a:pt x="96" y="4"/>
                  </a:lnTo>
                  <a:lnTo>
                    <a:pt x="108" y="5"/>
                  </a:lnTo>
                  <a:lnTo>
                    <a:pt x="119" y="7"/>
                  </a:lnTo>
                  <a:lnTo>
                    <a:pt x="131" y="9"/>
                  </a:lnTo>
                  <a:lnTo>
                    <a:pt x="144" y="13"/>
                  </a:lnTo>
                  <a:lnTo>
                    <a:pt x="158" y="17"/>
                  </a:lnTo>
                  <a:lnTo>
                    <a:pt x="173" y="21"/>
                  </a:lnTo>
                  <a:lnTo>
                    <a:pt x="188" y="27"/>
                  </a:lnTo>
                  <a:lnTo>
                    <a:pt x="204" y="30"/>
                  </a:lnTo>
                  <a:lnTo>
                    <a:pt x="221" y="36"/>
                  </a:lnTo>
                  <a:lnTo>
                    <a:pt x="240" y="42"/>
                  </a:lnTo>
                  <a:lnTo>
                    <a:pt x="259" y="50"/>
                  </a:lnTo>
                  <a:lnTo>
                    <a:pt x="279" y="57"/>
                  </a:lnTo>
                  <a:lnTo>
                    <a:pt x="302" y="61"/>
                  </a:lnTo>
                  <a:lnTo>
                    <a:pt x="325" y="65"/>
                  </a:lnTo>
                  <a:lnTo>
                    <a:pt x="346" y="67"/>
                  </a:lnTo>
                  <a:lnTo>
                    <a:pt x="367" y="71"/>
                  </a:lnTo>
                  <a:lnTo>
                    <a:pt x="386" y="75"/>
                  </a:lnTo>
                  <a:lnTo>
                    <a:pt x="405" y="76"/>
                  </a:lnTo>
                  <a:lnTo>
                    <a:pt x="425" y="80"/>
                  </a:lnTo>
                  <a:lnTo>
                    <a:pt x="444" y="82"/>
                  </a:lnTo>
                  <a:lnTo>
                    <a:pt x="461" y="86"/>
                  </a:lnTo>
                  <a:lnTo>
                    <a:pt x="478" y="88"/>
                  </a:lnTo>
                  <a:lnTo>
                    <a:pt x="496" y="90"/>
                  </a:lnTo>
                  <a:lnTo>
                    <a:pt x="513" y="92"/>
                  </a:lnTo>
                  <a:lnTo>
                    <a:pt x="528" y="94"/>
                  </a:lnTo>
                  <a:lnTo>
                    <a:pt x="544" y="96"/>
                  </a:lnTo>
                  <a:lnTo>
                    <a:pt x="557" y="98"/>
                  </a:lnTo>
                  <a:lnTo>
                    <a:pt x="570" y="99"/>
                  </a:lnTo>
                  <a:lnTo>
                    <a:pt x="584" y="101"/>
                  </a:lnTo>
                  <a:lnTo>
                    <a:pt x="597" y="103"/>
                  </a:lnTo>
                  <a:lnTo>
                    <a:pt x="609" y="105"/>
                  </a:lnTo>
                  <a:lnTo>
                    <a:pt x="620" y="105"/>
                  </a:lnTo>
                  <a:lnTo>
                    <a:pt x="632" y="107"/>
                  </a:lnTo>
                  <a:lnTo>
                    <a:pt x="643" y="109"/>
                  </a:lnTo>
                  <a:lnTo>
                    <a:pt x="653" y="109"/>
                  </a:lnTo>
                  <a:lnTo>
                    <a:pt x="663" y="111"/>
                  </a:lnTo>
                  <a:lnTo>
                    <a:pt x="670" y="111"/>
                  </a:lnTo>
                  <a:lnTo>
                    <a:pt x="680" y="111"/>
                  </a:lnTo>
                  <a:lnTo>
                    <a:pt x="688" y="113"/>
                  </a:lnTo>
                  <a:lnTo>
                    <a:pt x="693" y="113"/>
                  </a:lnTo>
                  <a:lnTo>
                    <a:pt x="701" y="113"/>
                  </a:lnTo>
                  <a:lnTo>
                    <a:pt x="707" y="113"/>
                  </a:lnTo>
                  <a:lnTo>
                    <a:pt x="713" y="113"/>
                  </a:lnTo>
                  <a:lnTo>
                    <a:pt x="718" y="113"/>
                  </a:lnTo>
                  <a:lnTo>
                    <a:pt x="780" y="255"/>
                  </a:lnTo>
                  <a:lnTo>
                    <a:pt x="845" y="397"/>
                  </a:lnTo>
                  <a:lnTo>
                    <a:pt x="908" y="537"/>
                  </a:lnTo>
                  <a:lnTo>
                    <a:pt x="972" y="679"/>
                  </a:lnTo>
                  <a:lnTo>
                    <a:pt x="952" y="679"/>
                  </a:lnTo>
                  <a:lnTo>
                    <a:pt x="933" y="677"/>
                  </a:lnTo>
                  <a:lnTo>
                    <a:pt x="916" y="675"/>
                  </a:lnTo>
                  <a:lnTo>
                    <a:pt x="899" y="673"/>
                  </a:lnTo>
                  <a:lnTo>
                    <a:pt x="883" y="672"/>
                  </a:lnTo>
                  <a:lnTo>
                    <a:pt x="868" y="668"/>
                  </a:lnTo>
                  <a:lnTo>
                    <a:pt x="853" y="664"/>
                  </a:lnTo>
                  <a:lnTo>
                    <a:pt x="837" y="658"/>
                  </a:lnTo>
                  <a:lnTo>
                    <a:pt x="824" y="652"/>
                  </a:lnTo>
                  <a:lnTo>
                    <a:pt x="810" y="647"/>
                  </a:lnTo>
                  <a:lnTo>
                    <a:pt x="797" y="639"/>
                  </a:lnTo>
                  <a:lnTo>
                    <a:pt x="785" y="631"/>
                  </a:lnTo>
                  <a:lnTo>
                    <a:pt x="774" y="624"/>
                  </a:lnTo>
                  <a:lnTo>
                    <a:pt x="762" y="614"/>
                  </a:lnTo>
                  <a:lnTo>
                    <a:pt x="753" y="604"/>
                  </a:lnTo>
                  <a:lnTo>
                    <a:pt x="743" y="595"/>
                  </a:lnTo>
                  <a:lnTo>
                    <a:pt x="707" y="560"/>
                  </a:lnTo>
                  <a:lnTo>
                    <a:pt x="670" y="526"/>
                  </a:lnTo>
                  <a:lnTo>
                    <a:pt x="634" y="493"/>
                  </a:lnTo>
                  <a:lnTo>
                    <a:pt x="597" y="460"/>
                  </a:lnTo>
                  <a:lnTo>
                    <a:pt x="561" y="430"/>
                  </a:lnTo>
                  <a:lnTo>
                    <a:pt x="524" y="401"/>
                  </a:lnTo>
                  <a:lnTo>
                    <a:pt x="488" y="372"/>
                  </a:lnTo>
                  <a:lnTo>
                    <a:pt x="451" y="343"/>
                  </a:lnTo>
                  <a:lnTo>
                    <a:pt x="415" y="316"/>
                  </a:lnTo>
                  <a:lnTo>
                    <a:pt x="377" y="291"/>
                  </a:lnTo>
                  <a:lnTo>
                    <a:pt x="340" y="266"/>
                  </a:lnTo>
                  <a:lnTo>
                    <a:pt x="304" y="242"/>
                  </a:lnTo>
                  <a:lnTo>
                    <a:pt x="265" y="219"/>
                  </a:lnTo>
                  <a:lnTo>
                    <a:pt x="229" y="195"/>
                  </a:lnTo>
                  <a:lnTo>
                    <a:pt x="190" y="174"/>
                  </a:lnTo>
                  <a:lnTo>
                    <a:pt x="152" y="153"/>
                  </a:lnTo>
                  <a:lnTo>
                    <a:pt x="135" y="144"/>
                  </a:lnTo>
                  <a:lnTo>
                    <a:pt x="117" y="134"/>
                  </a:lnTo>
                  <a:lnTo>
                    <a:pt x="102" y="124"/>
                  </a:lnTo>
                  <a:lnTo>
                    <a:pt x="87" y="117"/>
                  </a:lnTo>
                  <a:lnTo>
                    <a:pt x="73" y="107"/>
                  </a:lnTo>
                  <a:lnTo>
                    <a:pt x="60" y="99"/>
                  </a:lnTo>
                  <a:lnTo>
                    <a:pt x="48" y="92"/>
                  </a:lnTo>
                  <a:lnTo>
                    <a:pt x="39" y="84"/>
                  </a:lnTo>
                  <a:lnTo>
                    <a:pt x="29" y="76"/>
                  </a:lnTo>
                  <a:lnTo>
                    <a:pt x="21" y="69"/>
                  </a:lnTo>
                  <a:lnTo>
                    <a:pt x="16" y="61"/>
                  </a:lnTo>
                  <a:lnTo>
                    <a:pt x="10" y="55"/>
                  </a:lnTo>
                  <a:lnTo>
                    <a:pt x="6" y="48"/>
                  </a:lnTo>
                  <a:lnTo>
                    <a:pt x="4" y="42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3" y="5"/>
                  </a:lnTo>
                  <a:lnTo>
                    <a:pt x="27" y="4"/>
                  </a:lnTo>
                  <a:lnTo>
                    <a:pt x="33" y="2"/>
                  </a:lnTo>
                  <a:lnTo>
                    <a:pt x="39" y="2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29"/>
          <p:cNvSpPr>
            <a:spLocks/>
          </p:cNvSpPr>
          <p:nvPr/>
        </p:nvSpPr>
        <p:spPr bwMode="auto">
          <a:xfrm>
            <a:off x="3505200" y="914400"/>
            <a:ext cx="312390" cy="1905000"/>
          </a:xfrm>
          <a:custGeom>
            <a:avLst/>
            <a:gdLst>
              <a:gd name="T0" fmla="*/ 411 w 962"/>
              <a:gd name="T1" fmla="*/ 11 h 5273"/>
              <a:gd name="T2" fmla="*/ 584 w 962"/>
              <a:gd name="T3" fmla="*/ 36 h 5273"/>
              <a:gd name="T4" fmla="*/ 716 w 962"/>
              <a:gd name="T5" fmla="*/ 65 h 5273"/>
              <a:gd name="T6" fmla="*/ 791 w 962"/>
              <a:gd name="T7" fmla="*/ 86 h 5273"/>
              <a:gd name="T8" fmla="*/ 853 w 962"/>
              <a:gd name="T9" fmla="*/ 109 h 5273"/>
              <a:gd name="T10" fmla="*/ 901 w 962"/>
              <a:gd name="T11" fmla="*/ 132 h 5273"/>
              <a:gd name="T12" fmla="*/ 935 w 962"/>
              <a:gd name="T13" fmla="*/ 157 h 5273"/>
              <a:gd name="T14" fmla="*/ 955 w 962"/>
              <a:gd name="T15" fmla="*/ 182 h 5273"/>
              <a:gd name="T16" fmla="*/ 962 w 962"/>
              <a:gd name="T17" fmla="*/ 209 h 5273"/>
              <a:gd name="T18" fmla="*/ 958 w 962"/>
              <a:gd name="T19" fmla="*/ 232 h 5273"/>
              <a:gd name="T20" fmla="*/ 951 w 962"/>
              <a:gd name="T21" fmla="*/ 272 h 5273"/>
              <a:gd name="T22" fmla="*/ 933 w 962"/>
              <a:gd name="T23" fmla="*/ 326 h 5273"/>
              <a:gd name="T24" fmla="*/ 908 w 962"/>
              <a:gd name="T25" fmla="*/ 389 h 5273"/>
              <a:gd name="T26" fmla="*/ 885 w 962"/>
              <a:gd name="T27" fmla="*/ 468 h 5273"/>
              <a:gd name="T28" fmla="*/ 866 w 962"/>
              <a:gd name="T29" fmla="*/ 560 h 5273"/>
              <a:gd name="T30" fmla="*/ 853 w 962"/>
              <a:gd name="T31" fmla="*/ 670 h 5273"/>
              <a:gd name="T32" fmla="*/ 841 w 962"/>
              <a:gd name="T33" fmla="*/ 793 h 5273"/>
              <a:gd name="T34" fmla="*/ 835 w 962"/>
              <a:gd name="T35" fmla="*/ 933 h 5273"/>
              <a:gd name="T36" fmla="*/ 835 w 962"/>
              <a:gd name="T37" fmla="*/ 1188 h 5273"/>
              <a:gd name="T38" fmla="*/ 834 w 962"/>
              <a:gd name="T39" fmla="*/ 1576 h 5273"/>
              <a:gd name="T40" fmla="*/ 832 w 962"/>
              <a:gd name="T41" fmla="*/ 1931 h 5273"/>
              <a:gd name="T42" fmla="*/ 830 w 962"/>
              <a:gd name="T43" fmla="*/ 2253 h 5273"/>
              <a:gd name="T44" fmla="*/ 830 w 962"/>
              <a:gd name="T45" fmla="*/ 2545 h 5273"/>
              <a:gd name="T46" fmla="*/ 830 w 962"/>
              <a:gd name="T47" fmla="*/ 2802 h 5273"/>
              <a:gd name="T48" fmla="*/ 828 w 962"/>
              <a:gd name="T49" fmla="*/ 3027 h 5273"/>
              <a:gd name="T50" fmla="*/ 828 w 962"/>
              <a:gd name="T51" fmla="*/ 3219 h 5273"/>
              <a:gd name="T52" fmla="*/ 828 w 962"/>
              <a:gd name="T53" fmla="*/ 3378 h 5273"/>
              <a:gd name="T54" fmla="*/ 828 w 962"/>
              <a:gd name="T55" fmla="*/ 3505 h 5273"/>
              <a:gd name="T56" fmla="*/ 828 w 962"/>
              <a:gd name="T57" fmla="*/ 3599 h 5273"/>
              <a:gd name="T58" fmla="*/ 828 w 962"/>
              <a:gd name="T59" fmla="*/ 3662 h 5273"/>
              <a:gd name="T60" fmla="*/ 828 w 962"/>
              <a:gd name="T61" fmla="*/ 3691 h 5273"/>
              <a:gd name="T62" fmla="*/ 824 w 962"/>
              <a:gd name="T63" fmla="*/ 3893 h 5273"/>
              <a:gd name="T64" fmla="*/ 807 w 962"/>
              <a:gd name="T65" fmla="*/ 4194 h 5273"/>
              <a:gd name="T66" fmla="*/ 772 w 962"/>
              <a:gd name="T67" fmla="*/ 4455 h 5273"/>
              <a:gd name="T68" fmla="*/ 730 w 962"/>
              <a:gd name="T69" fmla="*/ 4688 h 5273"/>
              <a:gd name="T70" fmla="*/ 684 w 962"/>
              <a:gd name="T71" fmla="*/ 4889 h 5273"/>
              <a:gd name="T72" fmla="*/ 645 w 962"/>
              <a:gd name="T73" fmla="*/ 5002 h 5273"/>
              <a:gd name="T74" fmla="*/ 615 w 962"/>
              <a:gd name="T75" fmla="*/ 5068 h 5273"/>
              <a:gd name="T76" fmla="*/ 582 w 962"/>
              <a:gd name="T77" fmla="*/ 5121 h 5273"/>
              <a:gd name="T78" fmla="*/ 530 w 962"/>
              <a:gd name="T79" fmla="*/ 5194 h 5273"/>
              <a:gd name="T80" fmla="*/ 478 w 962"/>
              <a:gd name="T81" fmla="*/ 5246 h 5273"/>
              <a:gd name="T82" fmla="*/ 430 w 962"/>
              <a:gd name="T83" fmla="*/ 5271 h 5273"/>
              <a:gd name="T84" fmla="*/ 398 w 962"/>
              <a:gd name="T85" fmla="*/ 5267 h 5273"/>
              <a:gd name="T86" fmla="*/ 363 w 962"/>
              <a:gd name="T87" fmla="*/ 5235 h 5273"/>
              <a:gd name="T88" fmla="*/ 323 w 962"/>
              <a:gd name="T89" fmla="*/ 5175 h 5273"/>
              <a:gd name="T90" fmla="*/ 281 w 962"/>
              <a:gd name="T91" fmla="*/ 5077 h 5273"/>
              <a:gd name="T92" fmla="*/ 262 w 962"/>
              <a:gd name="T93" fmla="*/ 4974 h 5273"/>
              <a:gd name="T94" fmla="*/ 250 w 962"/>
              <a:gd name="T95" fmla="*/ 4885 h 5273"/>
              <a:gd name="T96" fmla="*/ 244 w 962"/>
              <a:gd name="T97" fmla="*/ 4785 h 5273"/>
              <a:gd name="T98" fmla="*/ 238 w 962"/>
              <a:gd name="T99" fmla="*/ 4672 h 5273"/>
              <a:gd name="T100" fmla="*/ 237 w 962"/>
              <a:gd name="T101" fmla="*/ 4547 h 5273"/>
              <a:gd name="T102" fmla="*/ 231 w 962"/>
              <a:gd name="T103" fmla="*/ 787 h 5273"/>
              <a:gd name="T104" fmla="*/ 192 w 962"/>
              <a:gd name="T105" fmla="*/ 547 h 5273"/>
              <a:gd name="T106" fmla="*/ 123 w 962"/>
              <a:gd name="T107" fmla="*/ 334 h 5273"/>
              <a:gd name="T108" fmla="*/ 54 w 962"/>
              <a:gd name="T109" fmla="*/ 196 h 5273"/>
              <a:gd name="T110" fmla="*/ 23 w 962"/>
              <a:gd name="T111" fmla="*/ 148 h 5273"/>
              <a:gd name="T112" fmla="*/ 6 w 962"/>
              <a:gd name="T113" fmla="*/ 117 h 5273"/>
              <a:gd name="T114" fmla="*/ 0 w 962"/>
              <a:gd name="T115" fmla="*/ 94 h 5273"/>
              <a:gd name="T116" fmla="*/ 18 w 962"/>
              <a:gd name="T117" fmla="*/ 40 h 5273"/>
              <a:gd name="T118" fmla="*/ 60 w 962"/>
              <a:gd name="T119" fmla="*/ 9 h 5273"/>
              <a:gd name="T120" fmla="*/ 127 w 962"/>
              <a:gd name="T121" fmla="*/ 0 h 52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62"/>
              <a:gd name="T184" fmla="*/ 0 h 5273"/>
              <a:gd name="T185" fmla="*/ 962 w 962"/>
              <a:gd name="T186" fmla="*/ 5273 h 527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62" h="5273">
                <a:moveTo>
                  <a:pt x="127" y="0"/>
                </a:moveTo>
                <a:lnTo>
                  <a:pt x="200" y="0"/>
                </a:lnTo>
                <a:lnTo>
                  <a:pt x="271" y="2"/>
                </a:lnTo>
                <a:lnTo>
                  <a:pt x="342" y="6"/>
                </a:lnTo>
                <a:lnTo>
                  <a:pt x="411" y="11"/>
                </a:lnTo>
                <a:lnTo>
                  <a:pt x="446" y="15"/>
                </a:lnTo>
                <a:lnTo>
                  <a:pt x="480" y="19"/>
                </a:lnTo>
                <a:lnTo>
                  <a:pt x="515" y="25"/>
                </a:lnTo>
                <a:lnTo>
                  <a:pt x="549" y="30"/>
                </a:lnTo>
                <a:lnTo>
                  <a:pt x="584" y="36"/>
                </a:lnTo>
                <a:lnTo>
                  <a:pt x="617" y="42"/>
                </a:lnTo>
                <a:lnTo>
                  <a:pt x="651" y="48"/>
                </a:lnTo>
                <a:lnTo>
                  <a:pt x="684" y="55"/>
                </a:lnTo>
                <a:lnTo>
                  <a:pt x="701" y="59"/>
                </a:lnTo>
                <a:lnTo>
                  <a:pt x="716" y="65"/>
                </a:lnTo>
                <a:lnTo>
                  <a:pt x="734" y="69"/>
                </a:lnTo>
                <a:lnTo>
                  <a:pt x="749" y="73"/>
                </a:lnTo>
                <a:lnTo>
                  <a:pt x="764" y="77"/>
                </a:lnTo>
                <a:lnTo>
                  <a:pt x="778" y="82"/>
                </a:lnTo>
                <a:lnTo>
                  <a:pt x="791" y="86"/>
                </a:lnTo>
                <a:lnTo>
                  <a:pt x="805" y="90"/>
                </a:lnTo>
                <a:lnTo>
                  <a:pt x="818" y="96"/>
                </a:lnTo>
                <a:lnTo>
                  <a:pt x="830" y="100"/>
                </a:lnTo>
                <a:lnTo>
                  <a:pt x="841" y="105"/>
                </a:lnTo>
                <a:lnTo>
                  <a:pt x="853" y="109"/>
                </a:lnTo>
                <a:lnTo>
                  <a:pt x="864" y="113"/>
                </a:lnTo>
                <a:lnTo>
                  <a:pt x="874" y="119"/>
                </a:lnTo>
                <a:lnTo>
                  <a:pt x="883" y="123"/>
                </a:lnTo>
                <a:lnTo>
                  <a:pt x="893" y="128"/>
                </a:lnTo>
                <a:lnTo>
                  <a:pt x="901" y="132"/>
                </a:lnTo>
                <a:lnTo>
                  <a:pt x="908" y="138"/>
                </a:lnTo>
                <a:lnTo>
                  <a:pt x="916" y="142"/>
                </a:lnTo>
                <a:lnTo>
                  <a:pt x="922" y="148"/>
                </a:lnTo>
                <a:lnTo>
                  <a:pt x="930" y="151"/>
                </a:lnTo>
                <a:lnTo>
                  <a:pt x="935" y="157"/>
                </a:lnTo>
                <a:lnTo>
                  <a:pt x="939" y="163"/>
                </a:lnTo>
                <a:lnTo>
                  <a:pt x="945" y="167"/>
                </a:lnTo>
                <a:lnTo>
                  <a:pt x="949" y="173"/>
                </a:lnTo>
                <a:lnTo>
                  <a:pt x="953" y="176"/>
                </a:lnTo>
                <a:lnTo>
                  <a:pt x="955" y="182"/>
                </a:lnTo>
                <a:lnTo>
                  <a:pt x="958" y="188"/>
                </a:lnTo>
                <a:lnTo>
                  <a:pt x="960" y="192"/>
                </a:lnTo>
                <a:lnTo>
                  <a:pt x="960" y="197"/>
                </a:lnTo>
                <a:lnTo>
                  <a:pt x="962" y="203"/>
                </a:lnTo>
                <a:lnTo>
                  <a:pt x="962" y="209"/>
                </a:lnTo>
                <a:lnTo>
                  <a:pt x="962" y="211"/>
                </a:lnTo>
                <a:lnTo>
                  <a:pt x="962" y="217"/>
                </a:lnTo>
                <a:lnTo>
                  <a:pt x="960" y="221"/>
                </a:lnTo>
                <a:lnTo>
                  <a:pt x="960" y="226"/>
                </a:lnTo>
                <a:lnTo>
                  <a:pt x="958" y="232"/>
                </a:lnTo>
                <a:lnTo>
                  <a:pt x="958" y="240"/>
                </a:lnTo>
                <a:lnTo>
                  <a:pt x="956" y="245"/>
                </a:lnTo>
                <a:lnTo>
                  <a:pt x="955" y="253"/>
                </a:lnTo>
                <a:lnTo>
                  <a:pt x="953" y="263"/>
                </a:lnTo>
                <a:lnTo>
                  <a:pt x="951" y="272"/>
                </a:lnTo>
                <a:lnTo>
                  <a:pt x="947" y="282"/>
                </a:lnTo>
                <a:lnTo>
                  <a:pt x="945" y="292"/>
                </a:lnTo>
                <a:lnTo>
                  <a:pt x="941" y="303"/>
                </a:lnTo>
                <a:lnTo>
                  <a:pt x="937" y="315"/>
                </a:lnTo>
                <a:lnTo>
                  <a:pt x="933" y="326"/>
                </a:lnTo>
                <a:lnTo>
                  <a:pt x="928" y="338"/>
                </a:lnTo>
                <a:lnTo>
                  <a:pt x="924" y="351"/>
                </a:lnTo>
                <a:lnTo>
                  <a:pt x="918" y="363"/>
                </a:lnTo>
                <a:lnTo>
                  <a:pt x="912" y="376"/>
                </a:lnTo>
                <a:lnTo>
                  <a:pt x="908" y="389"/>
                </a:lnTo>
                <a:lnTo>
                  <a:pt x="903" y="405"/>
                </a:lnTo>
                <a:lnTo>
                  <a:pt x="899" y="420"/>
                </a:lnTo>
                <a:lnTo>
                  <a:pt x="893" y="436"/>
                </a:lnTo>
                <a:lnTo>
                  <a:pt x="889" y="451"/>
                </a:lnTo>
                <a:lnTo>
                  <a:pt x="885" y="468"/>
                </a:lnTo>
                <a:lnTo>
                  <a:pt x="882" y="485"/>
                </a:lnTo>
                <a:lnTo>
                  <a:pt x="878" y="503"/>
                </a:lnTo>
                <a:lnTo>
                  <a:pt x="874" y="522"/>
                </a:lnTo>
                <a:lnTo>
                  <a:pt x="870" y="541"/>
                </a:lnTo>
                <a:lnTo>
                  <a:pt x="866" y="560"/>
                </a:lnTo>
                <a:lnTo>
                  <a:pt x="862" y="581"/>
                </a:lnTo>
                <a:lnTo>
                  <a:pt x="860" y="603"/>
                </a:lnTo>
                <a:lnTo>
                  <a:pt x="857" y="624"/>
                </a:lnTo>
                <a:lnTo>
                  <a:pt x="855" y="647"/>
                </a:lnTo>
                <a:lnTo>
                  <a:pt x="853" y="670"/>
                </a:lnTo>
                <a:lnTo>
                  <a:pt x="849" y="693"/>
                </a:lnTo>
                <a:lnTo>
                  <a:pt x="847" y="718"/>
                </a:lnTo>
                <a:lnTo>
                  <a:pt x="845" y="741"/>
                </a:lnTo>
                <a:lnTo>
                  <a:pt x="843" y="768"/>
                </a:lnTo>
                <a:lnTo>
                  <a:pt x="841" y="793"/>
                </a:lnTo>
                <a:lnTo>
                  <a:pt x="841" y="819"/>
                </a:lnTo>
                <a:lnTo>
                  <a:pt x="839" y="846"/>
                </a:lnTo>
                <a:lnTo>
                  <a:pt x="837" y="875"/>
                </a:lnTo>
                <a:lnTo>
                  <a:pt x="837" y="902"/>
                </a:lnTo>
                <a:lnTo>
                  <a:pt x="835" y="933"/>
                </a:lnTo>
                <a:lnTo>
                  <a:pt x="835" y="962"/>
                </a:lnTo>
                <a:lnTo>
                  <a:pt x="835" y="992"/>
                </a:lnTo>
                <a:lnTo>
                  <a:pt x="835" y="1023"/>
                </a:lnTo>
                <a:lnTo>
                  <a:pt x="835" y="1105"/>
                </a:lnTo>
                <a:lnTo>
                  <a:pt x="835" y="1188"/>
                </a:lnTo>
                <a:lnTo>
                  <a:pt x="834" y="1269"/>
                </a:lnTo>
                <a:lnTo>
                  <a:pt x="834" y="1347"/>
                </a:lnTo>
                <a:lnTo>
                  <a:pt x="834" y="1424"/>
                </a:lnTo>
                <a:lnTo>
                  <a:pt x="834" y="1501"/>
                </a:lnTo>
                <a:lnTo>
                  <a:pt x="834" y="1576"/>
                </a:lnTo>
                <a:lnTo>
                  <a:pt x="834" y="1649"/>
                </a:lnTo>
                <a:lnTo>
                  <a:pt x="832" y="1722"/>
                </a:lnTo>
                <a:lnTo>
                  <a:pt x="832" y="1793"/>
                </a:lnTo>
                <a:lnTo>
                  <a:pt x="832" y="1864"/>
                </a:lnTo>
                <a:lnTo>
                  <a:pt x="832" y="1931"/>
                </a:lnTo>
                <a:lnTo>
                  <a:pt x="832" y="1998"/>
                </a:lnTo>
                <a:lnTo>
                  <a:pt x="832" y="2065"/>
                </a:lnTo>
                <a:lnTo>
                  <a:pt x="832" y="2129"/>
                </a:lnTo>
                <a:lnTo>
                  <a:pt x="832" y="2192"/>
                </a:lnTo>
                <a:lnTo>
                  <a:pt x="830" y="2253"/>
                </a:lnTo>
                <a:lnTo>
                  <a:pt x="830" y="2315"/>
                </a:lnTo>
                <a:lnTo>
                  <a:pt x="830" y="2374"/>
                </a:lnTo>
                <a:lnTo>
                  <a:pt x="830" y="2432"/>
                </a:lnTo>
                <a:lnTo>
                  <a:pt x="830" y="2490"/>
                </a:lnTo>
                <a:lnTo>
                  <a:pt x="830" y="2545"/>
                </a:lnTo>
                <a:lnTo>
                  <a:pt x="830" y="2599"/>
                </a:lnTo>
                <a:lnTo>
                  <a:pt x="830" y="2651"/>
                </a:lnTo>
                <a:lnTo>
                  <a:pt x="830" y="2703"/>
                </a:lnTo>
                <a:lnTo>
                  <a:pt x="830" y="2753"/>
                </a:lnTo>
                <a:lnTo>
                  <a:pt x="830" y="2802"/>
                </a:lnTo>
                <a:lnTo>
                  <a:pt x="828" y="2849"/>
                </a:lnTo>
                <a:lnTo>
                  <a:pt x="828" y="2897"/>
                </a:lnTo>
                <a:lnTo>
                  <a:pt x="828" y="2941"/>
                </a:lnTo>
                <a:lnTo>
                  <a:pt x="828" y="2985"/>
                </a:lnTo>
                <a:lnTo>
                  <a:pt x="828" y="3027"/>
                </a:lnTo>
                <a:lnTo>
                  <a:pt x="828" y="3067"/>
                </a:lnTo>
                <a:lnTo>
                  <a:pt x="828" y="3108"/>
                </a:lnTo>
                <a:lnTo>
                  <a:pt x="828" y="3146"/>
                </a:lnTo>
                <a:lnTo>
                  <a:pt x="828" y="3183"/>
                </a:lnTo>
                <a:lnTo>
                  <a:pt x="828" y="3219"/>
                </a:lnTo>
                <a:lnTo>
                  <a:pt x="828" y="3254"/>
                </a:lnTo>
                <a:lnTo>
                  <a:pt x="828" y="3286"/>
                </a:lnTo>
                <a:lnTo>
                  <a:pt x="828" y="3319"/>
                </a:lnTo>
                <a:lnTo>
                  <a:pt x="828" y="3350"/>
                </a:lnTo>
                <a:lnTo>
                  <a:pt x="828" y="3378"/>
                </a:lnTo>
                <a:lnTo>
                  <a:pt x="828" y="3407"/>
                </a:lnTo>
                <a:lnTo>
                  <a:pt x="828" y="3434"/>
                </a:lnTo>
                <a:lnTo>
                  <a:pt x="828" y="3459"/>
                </a:lnTo>
                <a:lnTo>
                  <a:pt x="828" y="3482"/>
                </a:lnTo>
                <a:lnTo>
                  <a:pt x="828" y="3505"/>
                </a:lnTo>
                <a:lnTo>
                  <a:pt x="828" y="3526"/>
                </a:lnTo>
                <a:lnTo>
                  <a:pt x="828" y="3547"/>
                </a:lnTo>
                <a:lnTo>
                  <a:pt x="828" y="3566"/>
                </a:lnTo>
                <a:lnTo>
                  <a:pt x="828" y="3584"/>
                </a:lnTo>
                <a:lnTo>
                  <a:pt x="828" y="3599"/>
                </a:lnTo>
                <a:lnTo>
                  <a:pt x="828" y="3614"/>
                </a:lnTo>
                <a:lnTo>
                  <a:pt x="828" y="3628"/>
                </a:lnTo>
                <a:lnTo>
                  <a:pt x="828" y="3641"/>
                </a:lnTo>
                <a:lnTo>
                  <a:pt x="828" y="3653"/>
                </a:lnTo>
                <a:lnTo>
                  <a:pt x="828" y="3662"/>
                </a:lnTo>
                <a:lnTo>
                  <a:pt x="828" y="3670"/>
                </a:lnTo>
                <a:lnTo>
                  <a:pt x="828" y="3678"/>
                </a:lnTo>
                <a:lnTo>
                  <a:pt x="828" y="3684"/>
                </a:lnTo>
                <a:lnTo>
                  <a:pt x="828" y="3687"/>
                </a:lnTo>
                <a:lnTo>
                  <a:pt x="828" y="3691"/>
                </a:lnTo>
                <a:lnTo>
                  <a:pt x="828" y="3693"/>
                </a:lnTo>
                <a:lnTo>
                  <a:pt x="826" y="3762"/>
                </a:lnTo>
                <a:lnTo>
                  <a:pt x="826" y="3828"/>
                </a:lnTo>
                <a:lnTo>
                  <a:pt x="824" y="3893"/>
                </a:lnTo>
                <a:lnTo>
                  <a:pt x="822" y="3956"/>
                </a:lnTo>
                <a:lnTo>
                  <a:pt x="820" y="4018"/>
                </a:lnTo>
                <a:lnTo>
                  <a:pt x="816" y="4079"/>
                </a:lnTo>
                <a:lnTo>
                  <a:pt x="812" y="4137"/>
                </a:lnTo>
                <a:lnTo>
                  <a:pt x="807" y="4194"/>
                </a:lnTo>
                <a:lnTo>
                  <a:pt x="801" y="4250"/>
                </a:lnTo>
                <a:lnTo>
                  <a:pt x="795" y="4304"/>
                </a:lnTo>
                <a:lnTo>
                  <a:pt x="787" y="4355"/>
                </a:lnTo>
                <a:lnTo>
                  <a:pt x="780" y="4407"/>
                </a:lnTo>
                <a:lnTo>
                  <a:pt x="772" y="4455"/>
                </a:lnTo>
                <a:lnTo>
                  <a:pt x="763" y="4503"/>
                </a:lnTo>
                <a:lnTo>
                  <a:pt x="753" y="4549"/>
                </a:lnTo>
                <a:lnTo>
                  <a:pt x="743" y="4593"/>
                </a:lnTo>
                <a:lnTo>
                  <a:pt x="736" y="4641"/>
                </a:lnTo>
                <a:lnTo>
                  <a:pt x="730" y="4688"/>
                </a:lnTo>
                <a:lnTo>
                  <a:pt x="722" y="4732"/>
                </a:lnTo>
                <a:lnTo>
                  <a:pt x="713" y="4774"/>
                </a:lnTo>
                <a:lnTo>
                  <a:pt x="705" y="4814"/>
                </a:lnTo>
                <a:lnTo>
                  <a:pt x="695" y="4853"/>
                </a:lnTo>
                <a:lnTo>
                  <a:pt x="684" y="4889"/>
                </a:lnTo>
                <a:lnTo>
                  <a:pt x="674" y="4924"/>
                </a:lnTo>
                <a:lnTo>
                  <a:pt x="663" y="4956"/>
                </a:lnTo>
                <a:lnTo>
                  <a:pt x="657" y="4972"/>
                </a:lnTo>
                <a:lnTo>
                  <a:pt x="651" y="4987"/>
                </a:lnTo>
                <a:lnTo>
                  <a:pt x="645" y="5002"/>
                </a:lnTo>
                <a:lnTo>
                  <a:pt x="640" y="5016"/>
                </a:lnTo>
                <a:lnTo>
                  <a:pt x="634" y="5029"/>
                </a:lnTo>
                <a:lnTo>
                  <a:pt x="628" y="5043"/>
                </a:lnTo>
                <a:lnTo>
                  <a:pt x="620" y="5056"/>
                </a:lnTo>
                <a:lnTo>
                  <a:pt x="615" y="5068"/>
                </a:lnTo>
                <a:lnTo>
                  <a:pt x="609" y="5079"/>
                </a:lnTo>
                <a:lnTo>
                  <a:pt x="601" y="5091"/>
                </a:lnTo>
                <a:lnTo>
                  <a:pt x="596" y="5102"/>
                </a:lnTo>
                <a:lnTo>
                  <a:pt x="588" y="5112"/>
                </a:lnTo>
                <a:lnTo>
                  <a:pt x="582" y="5121"/>
                </a:lnTo>
                <a:lnTo>
                  <a:pt x="574" y="5131"/>
                </a:lnTo>
                <a:lnTo>
                  <a:pt x="563" y="5148"/>
                </a:lnTo>
                <a:lnTo>
                  <a:pt x="551" y="5166"/>
                </a:lnTo>
                <a:lnTo>
                  <a:pt x="542" y="5179"/>
                </a:lnTo>
                <a:lnTo>
                  <a:pt x="530" y="5194"/>
                </a:lnTo>
                <a:lnTo>
                  <a:pt x="521" y="5206"/>
                </a:lnTo>
                <a:lnTo>
                  <a:pt x="509" y="5217"/>
                </a:lnTo>
                <a:lnTo>
                  <a:pt x="498" y="5229"/>
                </a:lnTo>
                <a:lnTo>
                  <a:pt x="488" y="5238"/>
                </a:lnTo>
                <a:lnTo>
                  <a:pt x="478" y="5246"/>
                </a:lnTo>
                <a:lnTo>
                  <a:pt x="467" y="5254"/>
                </a:lnTo>
                <a:lnTo>
                  <a:pt x="457" y="5260"/>
                </a:lnTo>
                <a:lnTo>
                  <a:pt x="448" y="5263"/>
                </a:lnTo>
                <a:lnTo>
                  <a:pt x="440" y="5267"/>
                </a:lnTo>
                <a:lnTo>
                  <a:pt x="430" y="5271"/>
                </a:lnTo>
                <a:lnTo>
                  <a:pt x="423" y="5271"/>
                </a:lnTo>
                <a:lnTo>
                  <a:pt x="413" y="5273"/>
                </a:lnTo>
                <a:lnTo>
                  <a:pt x="409" y="5271"/>
                </a:lnTo>
                <a:lnTo>
                  <a:pt x="404" y="5269"/>
                </a:lnTo>
                <a:lnTo>
                  <a:pt x="398" y="5267"/>
                </a:lnTo>
                <a:lnTo>
                  <a:pt x="392" y="5263"/>
                </a:lnTo>
                <a:lnTo>
                  <a:pt x="384" y="5258"/>
                </a:lnTo>
                <a:lnTo>
                  <a:pt x="379" y="5252"/>
                </a:lnTo>
                <a:lnTo>
                  <a:pt x="371" y="5244"/>
                </a:lnTo>
                <a:lnTo>
                  <a:pt x="363" y="5235"/>
                </a:lnTo>
                <a:lnTo>
                  <a:pt x="356" y="5225"/>
                </a:lnTo>
                <a:lnTo>
                  <a:pt x="348" y="5214"/>
                </a:lnTo>
                <a:lnTo>
                  <a:pt x="340" y="5202"/>
                </a:lnTo>
                <a:lnTo>
                  <a:pt x="333" y="5189"/>
                </a:lnTo>
                <a:lnTo>
                  <a:pt x="323" y="5175"/>
                </a:lnTo>
                <a:lnTo>
                  <a:pt x="313" y="5160"/>
                </a:lnTo>
                <a:lnTo>
                  <a:pt x="306" y="5143"/>
                </a:lnTo>
                <a:lnTo>
                  <a:pt x="296" y="5125"/>
                </a:lnTo>
                <a:lnTo>
                  <a:pt x="288" y="5102"/>
                </a:lnTo>
                <a:lnTo>
                  <a:pt x="281" y="5077"/>
                </a:lnTo>
                <a:lnTo>
                  <a:pt x="275" y="5050"/>
                </a:lnTo>
                <a:lnTo>
                  <a:pt x="269" y="5022"/>
                </a:lnTo>
                <a:lnTo>
                  <a:pt x="267" y="5006"/>
                </a:lnTo>
                <a:lnTo>
                  <a:pt x="263" y="4991"/>
                </a:lnTo>
                <a:lnTo>
                  <a:pt x="262" y="4974"/>
                </a:lnTo>
                <a:lnTo>
                  <a:pt x="260" y="4958"/>
                </a:lnTo>
                <a:lnTo>
                  <a:pt x="258" y="4941"/>
                </a:lnTo>
                <a:lnTo>
                  <a:pt x="254" y="4924"/>
                </a:lnTo>
                <a:lnTo>
                  <a:pt x="252" y="4904"/>
                </a:lnTo>
                <a:lnTo>
                  <a:pt x="250" y="4885"/>
                </a:lnTo>
                <a:lnTo>
                  <a:pt x="250" y="4866"/>
                </a:lnTo>
                <a:lnTo>
                  <a:pt x="248" y="4847"/>
                </a:lnTo>
                <a:lnTo>
                  <a:pt x="246" y="4828"/>
                </a:lnTo>
                <a:lnTo>
                  <a:pt x="244" y="4807"/>
                </a:lnTo>
                <a:lnTo>
                  <a:pt x="244" y="4785"/>
                </a:lnTo>
                <a:lnTo>
                  <a:pt x="242" y="4764"/>
                </a:lnTo>
                <a:lnTo>
                  <a:pt x="240" y="4741"/>
                </a:lnTo>
                <a:lnTo>
                  <a:pt x="240" y="4720"/>
                </a:lnTo>
                <a:lnTo>
                  <a:pt x="238" y="4697"/>
                </a:lnTo>
                <a:lnTo>
                  <a:pt x="238" y="4672"/>
                </a:lnTo>
                <a:lnTo>
                  <a:pt x="238" y="4649"/>
                </a:lnTo>
                <a:lnTo>
                  <a:pt x="238" y="4624"/>
                </a:lnTo>
                <a:lnTo>
                  <a:pt x="237" y="4599"/>
                </a:lnTo>
                <a:lnTo>
                  <a:pt x="237" y="4572"/>
                </a:lnTo>
                <a:lnTo>
                  <a:pt x="237" y="4547"/>
                </a:lnTo>
                <a:lnTo>
                  <a:pt x="237" y="4521"/>
                </a:lnTo>
                <a:lnTo>
                  <a:pt x="237" y="944"/>
                </a:lnTo>
                <a:lnTo>
                  <a:pt x="237" y="890"/>
                </a:lnTo>
                <a:lnTo>
                  <a:pt x="235" y="839"/>
                </a:lnTo>
                <a:lnTo>
                  <a:pt x="231" y="787"/>
                </a:lnTo>
                <a:lnTo>
                  <a:pt x="225" y="737"/>
                </a:lnTo>
                <a:lnTo>
                  <a:pt x="219" y="687"/>
                </a:lnTo>
                <a:lnTo>
                  <a:pt x="212" y="639"/>
                </a:lnTo>
                <a:lnTo>
                  <a:pt x="204" y="591"/>
                </a:lnTo>
                <a:lnTo>
                  <a:pt x="192" y="547"/>
                </a:lnTo>
                <a:lnTo>
                  <a:pt x="181" y="501"/>
                </a:lnTo>
                <a:lnTo>
                  <a:pt x="169" y="459"/>
                </a:lnTo>
                <a:lnTo>
                  <a:pt x="156" y="414"/>
                </a:lnTo>
                <a:lnTo>
                  <a:pt x="141" y="374"/>
                </a:lnTo>
                <a:lnTo>
                  <a:pt x="123" y="334"/>
                </a:lnTo>
                <a:lnTo>
                  <a:pt x="106" y="293"/>
                </a:lnTo>
                <a:lnTo>
                  <a:pt x="89" y="257"/>
                </a:lnTo>
                <a:lnTo>
                  <a:pt x="68" y="221"/>
                </a:lnTo>
                <a:lnTo>
                  <a:pt x="60" y="207"/>
                </a:lnTo>
                <a:lnTo>
                  <a:pt x="54" y="196"/>
                </a:lnTo>
                <a:lnTo>
                  <a:pt x="47" y="184"/>
                </a:lnTo>
                <a:lnTo>
                  <a:pt x="41" y="174"/>
                </a:lnTo>
                <a:lnTo>
                  <a:pt x="35" y="165"/>
                </a:lnTo>
                <a:lnTo>
                  <a:pt x="29" y="155"/>
                </a:lnTo>
                <a:lnTo>
                  <a:pt x="23" y="148"/>
                </a:lnTo>
                <a:lnTo>
                  <a:pt x="20" y="140"/>
                </a:lnTo>
                <a:lnTo>
                  <a:pt x="14" y="132"/>
                </a:lnTo>
                <a:lnTo>
                  <a:pt x="12" y="126"/>
                </a:lnTo>
                <a:lnTo>
                  <a:pt x="8" y="121"/>
                </a:lnTo>
                <a:lnTo>
                  <a:pt x="6" y="117"/>
                </a:lnTo>
                <a:lnTo>
                  <a:pt x="4" y="113"/>
                </a:lnTo>
                <a:lnTo>
                  <a:pt x="2" y="109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69"/>
                </a:lnTo>
                <a:lnTo>
                  <a:pt x="8" y="59"/>
                </a:lnTo>
                <a:lnTo>
                  <a:pt x="14" y="50"/>
                </a:lnTo>
                <a:lnTo>
                  <a:pt x="18" y="40"/>
                </a:lnTo>
                <a:lnTo>
                  <a:pt x="25" y="32"/>
                </a:lnTo>
                <a:lnTo>
                  <a:pt x="33" y="25"/>
                </a:lnTo>
                <a:lnTo>
                  <a:pt x="41" y="19"/>
                </a:lnTo>
                <a:lnTo>
                  <a:pt x="50" y="13"/>
                </a:lnTo>
                <a:lnTo>
                  <a:pt x="60" y="9"/>
                </a:lnTo>
                <a:lnTo>
                  <a:pt x="71" y="6"/>
                </a:lnTo>
                <a:lnTo>
                  <a:pt x="85" y="2"/>
                </a:lnTo>
                <a:lnTo>
                  <a:pt x="98" y="0"/>
                </a:lnTo>
                <a:lnTo>
                  <a:pt x="112" y="0"/>
                </a:lnTo>
                <a:lnTo>
                  <a:pt x="127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533400" y="6096000"/>
            <a:ext cx="762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2555875" y="2905125"/>
            <a:ext cx="608013" cy="1670050"/>
          </a:xfrm>
          <a:custGeom>
            <a:avLst/>
            <a:gdLst>
              <a:gd name="T0" fmla="*/ 288 w 766"/>
              <a:gd name="T1" fmla="*/ 2 h 2104"/>
              <a:gd name="T2" fmla="*/ 393 w 766"/>
              <a:gd name="T3" fmla="*/ 13 h 2104"/>
              <a:gd name="T4" fmla="*/ 489 w 766"/>
              <a:gd name="T5" fmla="*/ 33 h 2104"/>
              <a:gd name="T6" fmla="*/ 577 w 766"/>
              <a:gd name="T7" fmla="*/ 59 h 2104"/>
              <a:gd name="T8" fmla="*/ 654 w 766"/>
              <a:gd name="T9" fmla="*/ 100 h 2104"/>
              <a:gd name="T10" fmla="*/ 712 w 766"/>
              <a:gd name="T11" fmla="*/ 148 h 2104"/>
              <a:gd name="T12" fmla="*/ 748 w 766"/>
              <a:gd name="T13" fmla="*/ 205 h 2104"/>
              <a:gd name="T14" fmla="*/ 766 w 766"/>
              <a:gd name="T15" fmla="*/ 271 h 2104"/>
              <a:gd name="T16" fmla="*/ 752 w 766"/>
              <a:gd name="T17" fmla="*/ 557 h 2104"/>
              <a:gd name="T18" fmla="*/ 731 w 766"/>
              <a:gd name="T19" fmla="*/ 881 h 2104"/>
              <a:gd name="T20" fmla="*/ 708 w 766"/>
              <a:gd name="T21" fmla="*/ 1163 h 2104"/>
              <a:gd name="T22" fmla="*/ 685 w 766"/>
              <a:gd name="T23" fmla="*/ 1405 h 2104"/>
              <a:gd name="T24" fmla="*/ 660 w 766"/>
              <a:gd name="T25" fmla="*/ 1609 h 2104"/>
              <a:gd name="T26" fmla="*/ 633 w 766"/>
              <a:gd name="T27" fmla="*/ 1772 h 2104"/>
              <a:gd name="T28" fmla="*/ 606 w 766"/>
              <a:gd name="T29" fmla="*/ 1895 h 2104"/>
              <a:gd name="T30" fmla="*/ 579 w 766"/>
              <a:gd name="T31" fmla="*/ 1977 h 2104"/>
              <a:gd name="T32" fmla="*/ 551 w 766"/>
              <a:gd name="T33" fmla="*/ 2029 h 2104"/>
              <a:gd name="T34" fmla="*/ 514 w 766"/>
              <a:gd name="T35" fmla="*/ 2067 h 2104"/>
              <a:gd name="T36" fmla="*/ 470 w 766"/>
              <a:gd name="T37" fmla="*/ 2092 h 2104"/>
              <a:gd name="T38" fmla="*/ 418 w 766"/>
              <a:gd name="T39" fmla="*/ 2104 h 2104"/>
              <a:gd name="T40" fmla="*/ 357 w 766"/>
              <a:gd name="T41" fmla="*/ 2100 h 2104"/>
              <a:gd name="T42" fmla="*/ 293 w 766"/>
              <a:gd name="T43" fmla="*/ 2079 h 2104"/>
              <a:gd name="T44" fmla="*/ 232 w 766"/>
              <a:gd name="T45" fmla="*/ 2039 h 2104"/>
              <a:gd name="T46" fmla="*/ 172 w 766"/>
              <a:gd name="T47" fmla="*/ 1981 h 2104"/>
              <a:gd name="T48" fmla="*/ 103 w 766"/>
              <a:gd name="T49" fmla="*/ 1895 h 2104"/>
              <a:gd name="T50" fmla="*/ 50 w 766"/>
              <a:gd name="T51" fmla="*/ 1804 h 2104"/>
              <a:gd name="T52" fmla="*/ 15 w 766"/>
              <a:gd name="T53" fmla="*/ 1710 h 2104"/>
              <a:gd name="T54" fmla="*/ 0 w 766"/>
              <a:gd name="T55" fmla="*/ 1614 h 2104"/>
              <a:gd name="T56" fmla="*/ 5 w 766"/>
              <a:gd name="T57" fmla="*/ 1557 h 2104"/>
              <a:gd name="T58" fmla="*/ 38 w 766"/>
              <a:gd name="T59" fmla="*/ 1511 h 2104"/>
              <a:gd name="T60" fmla="*/ 86 w 766"/>
              <a:gd name="T61" fmla="*/ 1453 h 2104"/>
              <a:gd name="T62" fmla="*/ 128 w 766"/>
              <a:gd name="T63" fmla="*/ 1380 h 2104"/>
              <a:gd name="T64" fmla="*/ 167 w 766"/>
              <a:gd name="T65" fmla="*/ 1292 h 2104"/>
              <a:gd name="T66" fmla="*/ 201 w 766"/>
              <a:gd name="T67" fmla="*/ 1188 h 2104"/>
              <a:gd name="T68" fmla="*/ 222 w 766"/>
              <a:gd name="T69" fmla="*/ 1117 h 2104"/>
              <a:gd name="T70" fmla="*/ 240 w 766"/>
              <a:gd name="T71" fmla="*/ 1052 h 2104"/>
              <a:gd name="T72" fmla="*/ 253 w 766"/>
              <a:gd name="T73" fmla="*/ 979 h 2104"/>
              <a:gd name="T74" fmla="*/ 265 w 766"/>
              <a:gd name="T75" fmla="*/ 895 h 2104"/>
              <a:gd name="T76" fmla="*/ 272 w 766"/>
              <a:gd name="T77" fmla="*/ 802 h 2104"/>
              <a:gd name="T78" fmla="*/ 280 w 766"/>
              <a:gd name="T79" fmla="*/ 701 h 2104"/>
              <a:gd name="T80" fmla="*/ 284 w 766"/>
              <a:gd name="T81" fmla="*/ 591 h 2104"/>
              <a:gd name="T82" fmla="*/ 286 w 766"/>
              <a:gd name="T83" fmla="*/ 472 h 2104"/>
              <a:gd name="T84" fmla="*/ 280 w 766"/>
              <a:gd name="T85" fmla="*/ 363 h 2104"/>
              <a:gd name="T86" fmla="*/ 251 w 766"/>
              <a:gd name="T87" fmla="*/ 274 h 2104"/>
              <a:gd name="T88" fmla="*/ 201 w 766"/>
              <a:gd name="T89" fmla="*/ 202 h 2104"/>
              <a:gd name="T90" fmla="*/ 130 w 766"/>
              <a:gd name="T91" fmla="*/ 142 h 2104"/>
              <a:gd name="T92" fmla="*/ 69 w 766"/>
              <a:gd name="T93" fmla="*/ 107 h 2104"/>
              <a:gd name="T94" fmla="*/ 52 w 766"/>
              <a:gd name="T95" fmla="*/ 94 h 2104"/>
              <a:gd name="T96" fmla="*/ 42 w 766"/>
              <a:gd name="T97" fmla="*/ 84 h 2104"/>
              <a:gd name="T98" fmla="*/ 44 w 766"/>
              <a:gd name="T99" fmla="*/ 61 h 2104"/>
              <a:gd name="T100" fmla="*/ 63 w 766"/>
              <a:gd name="T101" fmla="*/ 33 h 2104"/>
              <a:gd name="T102" fmla="*/ 101 w 766"/>
              <a:gd name="T103" fmla="*/ 11 h 2104"/>
              <a:gd name="T104" fmla="*/ 163 w 766"/>
              <a:gd name="T105" fmla="*/ 2 h 21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6"/>
              <a:gd name="T160" fmla="*/ 0 h 2104"/>
              <a:gd name="T161" fmla="*/ 766 w 766"/>
              <a:gd name="T162" fmla="*/ 2104 h 210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6" h="2104">
                <a:moveTo>
                  <a:pt x="201" y="0"/>
                </a:moveTo>
                <a:lnTo>
                  <a:pt x="230" y="0"/>
                </a:lnTo>
                <a:lnTo>
                  <a:pt x="259" y="2"/>
                </a:lnTo>
                <a:lnTo>
                  <a:pt x="288" y="2"/>
                </a:lnTo>
                <a:lnTo>
                  <a:pt x="314" y="4"/>
                </a:lnTo>
                <a:lnTo>
                  <a:pt x="341" y="6"/>
                </a:lnTo>
                <a:lnTo>
                  <a:pt x="368" y="10"/>
                </a:lnTo>
                <a:lnTo>
                  <a:pt x="393" y="13"/>
                </a:lnTo>
                <a:lnTo>
                  <a:pt x="418" y="17"/>
                </a:lnTo>
                <a:lnTo>
                  <a:pt x="443" y="21"/>
                </a:lnTo>
                <a:lnTo>
                  <a:pt x="466" y="27"/>
                </a:lnTo>
                <a:lnTo>
                  <a:pt x="489" y="33"/>
                </a:lnTo>
                <a:lnTo>
                  <a:pt x="512" y="38"/>
                </a:lnTo>
                <a:lnTo>
                  <a:pt x="533" y="44"/>
                </a:lnTo>
                <a:lnTo>
                  <a:pt x="556" y="52"/>
                </a:lnTo>
                <a:lnTo>
                  <a:pt x="577" y="59"/>
                </a:lnTo>
                <a:lnTo>
                  <a:pt x="597" y="67"/>
                </a:lnTo>
                <a:lnTo>
                  <a:pt x="618" y="79"/>
                </a:lnTo>
                <a:lnTo>
                  <a:pt x="637" y="88"/>
                </a:lnTo>
                <a:lnTo>
                  <a:pt x="654" y="100"/>
                </a:lnTo>
                <a:lnTo>
                  <a:pt x="670" y="111"/>
                </a:lnTo>
                <a:lnTo>
                  <a:pt x="685" y="123"/>
                </a:lnTo>
                <a:lnTo>
                  <a:pt x="698" y="134"/>
                </a:lnTo>
                <a:lnTo>
                  <a:pt x="712" y="148"/>
                </a:lnTo>
                <a:lnTo>
                  <a:pt x="723" y="161"/>
                </a:lnTo>
                <a:lnTo>
                  <a:pt x="733" y="175"/>
                </a:lnTo>
                <a:lnTo>
                  <a:pt x="741" y="190"/>
                </a:lnTo>
                <a:lnTo>
                  <a:pt x="748" y="205"/>
                </a:lnTo>
                <a:lnTo>
                  <a:pt x="756" y="221"/>
                </a:lnTo>
                <a:lnTo>
                  <a:pt x="760" y="236"/>
                </a:lnTo>
                <a:lnTo>
                  <a:pt x="764" y="253"/>
                </a:lnTo>
                <a:lnTo>
                  <a:pt x="766" y="271"/>
                </a:lnTo>
                <a:lnTo>
                  <a:pt x="766" y="288"/>
                </a:lnTo>
                <a:lnTo>
                  <a:pt x="762" y="380"/>
                </a:lnTo>
                <a:lnTo>
                  <a:pt x="756" y="470"/>
                </a:lnTo>
                <a:lnTo>
                  <a:pt x="752" y="557"/>
                </a:lnTo>
                <a:lnTo>
                  <a:pt x="746" y="641"/>
                </a:lnTo>
                <a:lnTo>
                  <a:pt x="741" y="724"/>
                </a:lnTo>
                <a:lnTo>
                  <a:pt x="737" y="802"/>
                </a:lnTo>
                <a:lnTo>
                  <a:pt x="731" y="881"/>
                </a:lnTo>
                <a:lnTo>
                  <a:pt x="725" y="954"/>
                </a:lnTo>
                <a:lnTo>
                  <a:pt x="720" y="1027"/>
                </a:lnTo>
                <a:lnTo>
                  <a:pt x="714" y="1096"/>
                </a:lnTo>
                <a:lnTo>
                  <a:pt x="708" y="1163"/>
                </a:lnTo>
                <a:lnTo>
                  <a:pt x="702" y="1227"/>
                </a:lnTo>
                <a:lnTo>
                  <a:pt x="697" y="1290"/>
                </a:lnTo>
                <a:lnTo>
                  <a:pt x="691" y="1349"/>
                </a:lnTo>
                <a:lnTo>
                  <a:pt x="685" y="1405"/>
                </a:lnTo>
                <a:lnTo>
                  <a:pt x="679" y="1461"/>
                </a:lnTo>
                <a:lnTo>
                  <a:pt x="672" y="1513"/>
                </a:lnTo>
                <a:lnTo>
                  <a:pt x="666" y="1561"/>
                </a:lnTo>
                <a:lnTo>
                  <a:pt x="660" y="1609"/>
                </a:lnTo>
                <a:lnTo>
                  <a:pt x="654" y="1653"/>
                </a:lnTo>
                <a:lnTo>
                  <a:pt x="647" y="1695"/>
                </a:lnTo>
                <a:lnTo>
                  <a:pt x="641" y="1733"/>
                </a:lnTo>
                <a:lnTo>
                  <a:pt x="633" y="1772"/>
                </a:lnTo>
                <a:lnTo>
                  <a:pt x="627" y="1806"/>
                </a:lnTo>
                <a:lnTo>
                  <a:pt x="620" y="1837"/>
                </a:lnTo>
                <a:lnTo>
                  <a:pt x="614" y="1868"/>
                </a:lnTo>
                <a:lnTo>
                  <a:pt x="606" y="1895"/>
                </a:lnTo>
                <a:lnTo>
                  <a:pt x="601" y="1918"/>
                </a:lnTo>
                <a:lnTo>
                  <a:pt x="593" y="1941"/>
                </a:lnTo>
                <a:lnTo>
                  <a:pt x="587" y="1960"/>
                </a:lnTo>
                <a:lnTo>
                  <a:pt x="579" y="1977"/>
                </a:lnTo>
                <a:lnTo>
                  <a:pt x="572" y="1993"/>
                </a:lnTo>
                <a:lnTo>
                  <a:pt x="566" y="2006"/>
                </a:lnTo>
                <a:lnTo>
                  <a:pt x="558" y="2018"/>
                </a:lnTo>
                <a:lnTo>
                  <a:pt x="551" y="2029"/>
                </a:lnTo>
                <a:lnTo>
                  <a:pt x="543" y="2041"/>
                </a:lnTo>
                <a:lnTo>
                  <a:pt x="533" y="2050"/>
                </a:lnTo>
                <a:lnTo>
                  <a:pt x="524" y="2060"/>
                </a:lnTo>
                <a:lnTo>
                  <a:pt x="514" y="2067"/>
                </a:lnTo>
                <a:lnTo>
                  <a:pt x="505" y="2075"/>
                </a:lnTo>
                <a:lnTo>
                  <a:pt x="493" y="2083"/>
                </a:lnTo>
                <a:lnTo>
                  <a:pt x="482" y="2089"/>
                </a:lnTo>
                <a:lnTo>
                  <a:pt x="470" y="2092"/>
                </a:lnTo>
                <a:lnTo>
                  <a:pt x="457" y="2098"/>
                </a:lnTo>
                <a:lnTo>
                  <a:pt x="445" y="2100"/>
                </a:lnTo>
                <a:lnTo>
                  <a:pt x="432" y="2102"/>
                </a:lnTo>
                <a:lnTo>
                  <a:pt x="418" y="2104"/>
                </a:lnTo>
                <a:lnTo>
                  <a:pt x="403" y="2104"/>
                </a:lnTo>
                <a:lnTo>
                  <a:pt x="387" y="2104"/>
                </a:lnTo>
                <a:lnTo>
                  <a:pt x="372" y="2102"/>
                </a:lnTo>
                <a:lnTo>
                  <a:pt x="357" y="2100"/>
                </a:lnTo>
                <a:lnTo>
                  <a:pt x="339" y="2096"/>
                </a:lnTo>
                <a:lnTo>
                  <a:pt x="324" y="2090"/>
                </a:lnTo>
                <a:lnTo>
                  <a:pt x="309" y="2085"/>
                </a:lnTo>
                <a:lnTo>
                  <a:pt x="293" y="2079"/>
                </a:lnTo>
                <a:lnTo>
                  <a:pt x="278" y="2071"/>
                </a:lnTo>
                <a:lnTo>
                  <a:pt x="263" y="2062"/>
                </a:lnTo>
                <a:lnTo>
                  <a:pt x="247" y="2050"/>
                </a:lnTo>
                <a:lnTo>
                  <a:pt x="232" y="2039"/>
                </a:lnTo>
                <a:lnTo>
                  <a:pt x="217" y="2027"/>
                </a:lnTo>
                <a:lnTo>
                  <a:pt x="201" y="2012"/>
                </a:lnTo>
                <a:lnTo>
                  <a:pt x="188" y="1996"/>
                </a:lnTo>
                <a:lnTo>
                  <a:pt x="172" y="1981"/>
                </a:lnTo>
                <a:lnTo>
                  <a:pt x="159" y="1964"/>
                </a:lnTo>
                <a:lnTo>
                  <a:pt x="140" y="1941"/>
                </a:lnTo>
                <a:lnTo>
                  <a:pt x="121" y="1918"/>
                </a:lnTo>
                <a:lnTo>
                  <a:pt x="103" y="1895"/>
                </a:lnTo>
                <a:lnTo>
                  <a:pt x="88" y="1874"/>
                </a:lnTo>
                <a:lnTo>
                  <a:pt x="75" y="1850"/>
                </a:lnTo>
                <a:lnTo>
                  <a:pt x="61" y="1827"/>
                </a:lnTo>
                <a:lnTo>
                  <a:pt x="50" y="1804"/>
                </a:lnTo>
                <a:lnTo>
                  <a:pt x="38" y="1779"/>
                </a:lnTo>
                <a:lnTo>
                  <a:pt x="28" y="1756"/>
                </a:lnTo>
                <a:lnTo>
                  <a:pt x="21" y="1733"/>
                </a:lnTo>
                <a:lnTo>
                  <a:pt x="15" y="1710"/>
                </a:lnTo>
                <a:lnTo>
                  <a:pt x="9" y="1685"/>
                </a:lnTo>
                <a:lnTo>
                  <a:pt x="4" y="1662"/>
                </a:lnTo>
                <a:lnTo>
                  <a:pt x="2" y="1639"/>
                </a:lnTo>
                <a:lnTo>
                  <a:pt x="0" y="1614"/>
                </a:lnTo>
                <a:lnTo>
                  <a:pt x="0" y="1589"/>
                </a:lnTo>
                <a:lnTo>
                  <a:pt x="0" y="1580"/>
                </a:lnTo>
                <a:lnTo>
                  <a:pt x="2" y="1568"/>
                </a:lnTo>
                <a:lnTo>
                  <a:pt x="5" y="1557"/>
                </a:lnTo>
                <a:lnTo>
                  <a:pt x="11" y="1545"/>
                </a:lnTo>
                <a:lnTo>
                  <a:pt x="19" y="1534"/>
                </a:lnTo>
                <a:lnTo>
                  <a:pt x="27" y="1522"/>
                </a:lnTo>
                <a:lnTo>
                  <a:pt x="38" y="1511"/>
                </a:lnTo>
                <a:lnTo>
                  <a:pt x="50" y="1499"/>
                </a:lnTo>
                <a:lnTo>
                  <a:pt x="61" y="1486"/>
                </a:lnTo>
                <a:lnTo>
                  <a:pt x="75" y="1470"/>
                </a:lnTo>
                <a:lnTo>
                  <a:pt x="86" y="1453"/>
                </a:lnTo>
                <a:lnTo>
                  <a:pt x="98" y="1436"/>
                </a:lnTo>
                <a:lnTo>
                  <a:pt x="107" y="1419"/>
                </a:lnTo>
                <a:lnTo>
                  <a:pt x="119" y="1399"/>
                </a:lnTo>
                <a:lnTo>
                  <a:pt x="128" y="1380"/>
                </a:lnTo>
                <a:lnTo>
                  <a:pt x="140" y="1359"/>
                </a:lnTo>
                <a:lnTo>
                  <a:pt x="149" y="1338"/>
                </a:lnTo>
                <a:lnTo>
                  <a:pt x="159" y="1315"/>
                </a:lnTo>
                <a:lnTo>
                  <a:pt x="167" y="1292"/>
                </a:lnTo>
                <a:lnTo>
                  <a:pt x="176" y="1267"/>
                </a:lnTo>
                <a:lnTo>
                  <a:pt x="186" y="1242"/>
                </a:lnTo>
                <a:lnTo>
                  <a:pt x="194" y="1215"/>
                </a:lnTo>
                <a:lnTo>
                  <a:pt x="201" y="1188"/>
                </a:lnTo>
                <a:lnTo>
                  <a:pt x="209" y="1159"/>
                </a:lnTo>
                <a:lnTo>
                  <a:pt x="215" y="1146"/>
                </a:lnTo>
                <a:lnTo>
                  <a:pt x="219" y="1133"/>
                </a:lnTo>
                <a:lnTo>
                  <a:pt x="222" y="1117"/>
                </a:lnTo>
                <a:lnTo>
                  <a:pt x="228" y="1102"/>
                </a:lnTo>
                <a:lnTo>
                  <a:pt x="232" y="1086"/>
                </a:lnTo>
                <a:lnTo>
                  <a:pt x="236" y="1069"/>
                </a:lnTo>
                <a:lnTo>
                  <a:pt x="240" y="1052"/>
                </a:lnTo>
                <a:lnTo>
                  <a:pt x="242" y="1035"/>
                </a:lnTo>
                <a:lnTo>
                  <a:pt x="245" y="1015"/>
                </a:lnTo>
                <a:lnTo>
                  <a:pt x="249" y="998"/>
                </a:lnTo>
                <a:lnTo>
                  <a:pt x="253" y="979"/>
                </a:lnTo>
                <a:lnTo>
                  <a:pt x="255" y="958"/>
                </a:lnTo>
                <a:lnTo>
                  <a:pt x="259" y="937"/>
                </a:lnTo>
                <a:lnTo>
                  <a:pt x="261" y="916"/>
                </a:lnTo>
                <a:lnTo>
                  <a:pt x="265" y="895"/>
                </a:lnTo>
                <a:lnTo>
                  <a:pt x="267" y="873"/>
                </a:lnTo>
                <a:lnTo>
                  <a:pt x="268" y="850"/>
                </a:lnTo>
                <a:lnTo>
                  <a:pt x="270" y="825"/>
                </a:lnTo>
                <a:lnTo>
                  <a:pt x="272" y="802"/>
                </a:lnTo>
                <a:lnTo>
                  <a:pt x="274" y="777"/>
                </a:lnTo>
                <a:lnTo>
                  <a:pt x="276" y="752"/>
                </a:lnTo>
                <a:lnTo>
                  <a:pt x="278" y="728"/>
                </a:lnTo>
                <a:lnTo>
                  <a:pt x="280" y="701"/>
                </a:lnTo>
                <a:lnTo>
                  <a:pt x="280" y="674"/>
                </a:lnTo>
                <a:lnTo>
                  <a:pt x="282" y="647"/>
                </a:lnTo>
                <a:lnTo>
                  <a:pt x="282" y="620"/>
                </a:lnTo>
                <a:lnTo>
                  <a:pt x="284" y="591"/>
                </a:lnTo>
                <a:lnTo>
                  <a:pt x="284" y="562"/>
                </a:lnTo>
                <a:lnTo>
                  <a:pt x="286" y="534"/>
                </a:lnTo>
                <a:lnTo>
                  <a:pt x="286" y="503"/>
                </a:lnTo>
                <a:lnTo>
                  <a:pt x="286" y="472"/>
                </a:lnTo>
                <a:lnTo>
                  <a:pt x="286" y="441"/>
                </a:lnTo>
                <a:lnTo>
                  <a:pt x="286" y="415"/>
                </a:lnTo>
                <a:lnTo>
                  <a:pt x="282" y="388"/>
                </a:lnTo>
                <a:lnTo>
                  <a:pt x="280" y="363"/>
                </a:lnTo>
                <a:lnTo>
                  <a:pt x="274" y="340"/>
                </a:lnTo>
                <a:lnTo>
                  <a:pt x="268" y="317"/>
                </a:lnTo>
                <a:lnTo>
                  <a:pt x="261" y="296"/>
                </a:lnTo>
                <a:lnTo>
                  <a:pt x="251" y="274"/>
                </a:lnTo>
                <a:lnTo>
                  <a:pt x="242" y="253"/>
                </a:lnTo>
                <a:lnTo>
                  <a:pt x="230" y="236"/>
                </a:lnTo>
                <a:lnTo>
                  <a:pt x="217" y="217"/>
                </a:lnTo>
                <a:lnTo>
                  <a:pt x="201" y="202"/>
                </a:lnTo>
                <a:lnTo>
                  <a:pt x="186" y="184"/>
                </a:lnTo>
                <a:lnTo>
                  <a:pt x="169" y="169"/>
                </a:lnTo>
                <a:lnTo>
                  <a:pt x="149" y="155"/>
                </a:lnTo>
                <a:lnTo>
                  <a:pt x="130" y="142"/>
                </a:lnTo>
                <a:lnTo>
                  <a:pt x="109" y="130"/>
                </a:lnTo>
                <a:lnTo>
                  <a:pt x="94" y="121"/>
                </a:lnTo>
                <a:lnTo>
                  <a:pt x="80" y="113"/>
                </a:lnTo>
                <a:lnTo>
                  <a:pt x="69" y="107"/>
                </a:lnTo>
                <a:lnTo>
                  <a:pt x="63" y="104"/>
                </a:lnTo>
                <a:lnTo>
                  <a:pt x="59" y="100"/>
                </a:lnTo>
                <a:lnTo>
                  <a:pt x="55" y="98"/>
                </a:lnTo>
                <a:lnTo>
                  <a:pt x="52" y="94"/>
                </a:lnTo>
                <a:lnTo>
                  <a:pt x="48" y="92"/>
                </a:lnTo>
                <a:lnTo>
                  <a:pt x="46" y="88"/>
                </a:lnTo>
                <a:lnTo>
                  <a:pt x="44" y="86"/>
                </a:lnTo>
                <a:lnTo>
                  <a:pt x="42" y="84"/>
                </a:lnTo>
                <a:lnTo>
                  <a:pt x="42" y="81"/>
                </a:lnTo>
                <a:lnTo>
                  <a:pt x="42" y="79"/>
                </a:lnTo>
                <a:lnTo>
                  <a:pt x="42" y="69"/>
                </a:lnTo>
                <a:lnTo>
                  <a:pt x="44" y="61"/>
                </a:lnTo>
                <a:lnTo>
                  <a:pt x="46" y="54"/>
                </a:lnTo>
                <a:lnTo>
                  <a:pt x="52" y="46"/>
                </a:lnTo>
                <a:lnTo>
                  <a:pt x="55" y="38"/>
                </a:lnTo>
                <a:lnTo>
                  <a:pt x="63" y="33"/>
                </a:lnTo>
                <a:lnTo>
                  <a:pt x="71" y="25"/>
                </a:lnTo>
                <a:lnTo>
                  <a:pt x="80" y="21"/>
                </a:lnTo>
                <a:lnTo>
                  <a:pt x="90" y="15"/>
                </a:lnTo>
                <a:lnTo>
                  <a:pt x="101" y="11"/>
                </a:lnTo>
                <a:lnTo>
                  <a:pt x="115" y="8"/>
                </a:lnTo>
                <a:lnTo>
                  <a:pt x="130" y="6"/>
                </a:lnTo>
                <a:lnTo>
                  <a:pt x="146" y="4"/>
                </a:lnTo>
                <a:lnTo>
                  <a:pt x="163" y="2"/>
                </a:lnTo>
                <a:lnTo>
                  <a:pt x="182" y="0"/>
                </a:lnTo>
                <a:lnTo>
                  <a:pt x="20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2874963" y="2678112"/>
            <a:ext cx="3863975" cy="2024063"/>
          </a:xfrm>
          <a:custGeom>
            <a:avLst/>
            <a:gdLst>
              <a:gd name="T0" fmla="*/ 4177 w 4866"/>
              <a:gd name="T1" fmla="*/ 6 h 2551"/>
              <a:gd name="T2" fmla="*/ 4271 w 4866"/>
              <a:gd name="T3" fmla="*/ 27 h 2551"/>
              <a:gd name="T4" fmla="*/ 4388 w 4866"/>
              <a:gd name="T5" fmla="*/ 63 h 2551"/>
              <a:gd name="T6" fmla="*/ 4530 w 4866"/>
              <a:gd name="T7" fmla="*/ 117 h 2551"/>
              <a:gd name="T8" fmla="*/ 4697 w 4866"/>
              <a:gd name="T9" fmla="*/ 192 h 2551"/>
              <a:gd name="T10" fmla="*/ 4824 w 4866"/>
              <a:gd name="T11" fmla="*/ 282 h 2551"/>
              <a:gd name="T12" fmla="*/ 4866 w 4866"/>
              <a:gd name="T13" fmla="*/ 355 h 2551"/>
              <a:gd name="T14" fmla="*/ 4847 w 4866"/>
              <a:gd name="T15" fmla="*/ 424 h 2551"/>
              <a:gd name="T16" fmla="*/ 4795 w 4866"/>
              <a:gd name="T17" fmla="*/ 520 h 2551"/>
              <a:gd name="T18" fmla="*/ 4728 w 4866"/>
              <a:gd name="T19" fmla="*/ 647 h 2551"/>
              <a:gd name="T20" fmla="*/ 4693 w 4866"/>
              <a:gd name="T21" fmla="*/ 816 h 2551"/>
              <a:gd name="T22" fmla="*/ 4682 w 4866"/>
              <a:gd name="T23" fmla="*/ 1044 h 2551"/>
              <a:gd name="T24" fmla="*/ 4670 w 4866"/>
              <a:gd name="T25" fmla="*/ 1265 h 2551"/>
              <a:gd name="T26" fmla="*/ 4663 w 4866"/>
              <a:gd name="T27" fmla="*/ 1422 h 2551"/>
              <a:gd name="T28" fmla="*/ 4657 w 4866"/>
              <a:gd name="T29" fmla="*/ 1522 h 2551"/>
              <a:gd name="T30" fmla="*/ 4655 w 4866"/>
              <a:gd name="T31" fmla="*/ 1561 h 2551"/>
              <a:gd name="T32" fmla="*/ 4649 w 4866"/>
              <a:gd name="T33" fmla="*/ 1739 h 2551"/>
              <a:gd name="T34" fmla="*/ 4622 w 4866"/>
              <a:gd name="T35" fmla="*/ 1920 h 2551"/>
              <a:gd name="T36" fmla="*/ 4578 w 4866"/>
              <a:gd name="T37" fmla="*/ 2073 h 2551"/>
              <a:gd name="T38" fmla="*/ 4517 w 4866"/>
              <a:gd name="T39" fmla="*/ 2200 h 2551"/>
              <a:gd name="T40" fmla="*/ 4430 w 4866"/>
              <a:gd name="T41" fmla="*/ 2307 h 2551"/>
              <a:gd name="T42" fmla="*/ 4325 w 4866"/>
              <a:gd name="T43" fmla="*/ 2409 h 2551"/>
              <a:gd name="T44" fmla="*/ 4223 w 4866"/>
              <a:gd name="T45" fmla="*/ 2484 h 2551"/>
              <a:gd name="T46" fmla="*/ 4127 w 4866"/>
              <a:gd name="T47" fmla="*/ 2530 h 2551"/>
              <a:gd name="T48" fmla="*/ 4039 w 4866"/>
              <a:gd name="T49" fmla="*/ 2549 h 2551"/>
              <a:gd name="T50" fmla="*/ 3780 w 4866"/>
              <a:gd name="T51" fmla="*/ 1985 h 2551"/>
              <a:gd name="T52" fmla="*/ 3876 w 4866"/>
              <a:gd name="T53" fmla="*/ 1939 h 2551"/>
              <a:gd name="T54" fmla="*/ 3933 w 4866"/>
              <a:gd name="T55" fmla="*/ 1826 h 2551"/>
              <a:gd name="T56" fmla="*/ 3968 w 4866"/>
              <a:gd name="T57" fmla="*/ 1670 h 2551"/>
              <a:gd name="T58" fmla="*/ 3995 w 4866"/>
              <a:gd name="T59" fmla="*/ 1461 h 2551"/>
              <a:gd name="T60" fmla="*/ 4012 w 4866"/>
              <a:gd name="T61" fmla="*/ 1198 h 2551"/>
              <a:gd name="T62" fmla="*/ 4021 w 4866"/>
              <a:gd name="T63" fmla="*/ 881 h 2551"/>
              <a:gd name="T64" fmla="*/ 4021 w 4866"/>
              <a:gd name="T65" fmla="*/ 576 h 2551"/>
              <a:gd name="T66" fmla="*/ 4006 w 4866"/>
              <a:gd name="T67" fmla="*/ 445 h 2551"/>
              <a:gd name="T68" fmla="*/ 3964 w 4866"/>
              <a:gd name="T69" fmla="*/ 367 h 2551"/>
              <a:gd name="T70" fmla="*/ 3879 w 4866"/>
              <a:gd name="T71" fmla="*/ 344 h 2551"/>
              <a:gd name="T72" fmla="*/ 3737 w 4866"/>
              <a:gd name="T73" fmla="*/ 340 h 2551"/>
              <a:gd name="T74" fmla="*/ 3146 w 4866"/>
              <a:gd name="T75" fmla="*/ 357 h 2551"/>
              <a:gd name="T76" fmla="*/ 2342 w 4866"/>
              <a:gd name="T77" fmla="*/ 403 h 2551"/>
              <a:gd name="T78" fmla="*/ 1559 w 4866"/>
              <a:gd name="T79" fmla="*/ 459 h 2551"/>
              <a:gd name="T80" fmla="*/ 994 w 4866"/>
              <a:gd name="T81" fmla="*/ 514 h 2551"/>
              <a:gd name="T82" fmla="*/ 666 w 4866"/>
              <a:gd name="T83" fmla="*/ 559 h 2551"/>
              <a:gd name="T84" fmla="*/ 451 w 4866"/>
              <a:gd name="T85" fmla="*/ 584 h 2551"/>
              <a:gd name="T86" fmla="*/ 280 w 4866"/>
              <a:gd name="T87" fmla="*/ 585 h 2551"/>
              <a:gd name="T88" fmla="*/ 90 w 4866"/>
              <a:gd name="T89" fmla="*/ 528 h 2551"/>
              <a:gd name="T90" fmla="*/ 27 w 4866"/>
              <a:gd name="T91" fmla="*/ 465 h 2551"/>
              <a:gd name="T92" fmla="*/ 2 w 4866"/>
              <a:gd name="T93" fmla="*/ 409 h 2551"/>
              <a:gd name="T94" fmla="*/ 29 w 4866"/>
              <a:gd name="T95" fmla="*/ 382 h 2551"/>
              <a:gd name="T96" fmla="*/ 138 w 4866"/>
              <a:gd name="T97" fmla="*/ 359 h 2551"/>
              <a:gd name="T98" fmla="*/ 927 w 4866"/>
              <a:gd name="T99" fmla="*/ 296 h 2551"/>
              <a:gd name="T100" fmla="*/ 1994 w 4866"/>
              <a:gd name="T101" fmla="*/ 211 h 2551"/>
              <a:gd name="T102" fmla="*/ 2827 w 4866"/>
              <a:gd name="T103" fmla="*/ 140 h 2551"/>
              <a:gd name="T104" fmla="*/ 3428 w 4866"/>
              <a:gd name="T105" fmla="*/ 81 h 2551"/>
              <a:gd name="T106" fmla="*/ 3795 w 4866"/>
              <a:gd name="T107" fmla="*/ 33 h 2551"/>
              <a:gd name="T108" fmla="*/ 3975 w 4866"/>
              <a:gd name="T109" fmla="*/ 10 h 2551"/>
              <a:gd name="T110" fmla="*/ 4094 w 4866"/>
              <a:gd name="T111" fmla="*/ 0 h 25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866"/>
              <a:gd name="T169" fmla="*/ 0 h 2551"/>
              <a:gd name="T170" fmla="*/ 4866 w 4866"/>
              <a:gd name="T171" fmla="*/ 2551 h 25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866" h="2551">
                <a:moveTo>
                  <a:pt x="4115" y="0"/>
                </a:moveTo>
                <a:lnTo>
                  <a:pt x="4125" y="0"/>
                </a:lnTo>
                <a:lnTo>
                  <a:pt x="4135" y="0"/>
                </a:lnTo>
                <a:lnTo>
                  <a:pt x="4144" y="0"/>
                </a:lnTo>
                <a:lnTo>
                  <a:pt x="4154" y="2"/>
                </a:lnTo>
                <a:lnTo>
                  <a:pt x="4165" y="4"/>
                </a:lnTo>
                <a:lnTo>
                  <a:pt x="4177" y="6"/>
                </a:lnTo>
                <a:lnTo>
                  <a:pt x="4188" y="8"/>
                </a:lnTo>
                <a:lnTo>
                  <a:pt x="4202" y="10"/>
                </a:lnTo>
                <a:lnTo>
                  <a:pt x="4213" y="12"/>
                </a:lnTo>
                <a:lnTo>
                  <a:pt x="4227" y="15"/>
                </a:lnTo>
                <a:lnTo>
                  <a:pt x="4242" y="19"/>
                </a:lnTo>
                <a:lnTo>
                  <a:pt x="4256" y="23"/>
                </a:lnTo>
                <a:lnTo>
                  <a:pt x="4271" y="27"/>
                </a:lnTo>
                <a:lnTo>
                  <a:pt x="4286" y="31"/>
                </a:lnTo>
                <a:lnTo>
                  <a:pt x="4302" y="35"/>
                </a:lnTo>
                <a:lnTo>
                  <a:pt x="4319" y="40"/>
                </a:lnTo>
                <a:lnTo>
                  <a:pt x="4336" y="46"/>
                </a:lnTo>
                <a:lnTo>
                  <a:pt x="4354" y="52"/>
                </a:lnTo>
                <a:lnTo>
                  <a:pt x="4371" y="58"/>
                </a:lnTo>
                <a:lnTo>
                  <a:pt x="4388" y="63"/>
                </a:lnTo>
                <a:lnTo>
                  <a:pt x="4407" y="69"/>
                </a:lnTo>
                <a:lnTo>
                  <a:pt x="4426" y="77"/>
                </a:lnTo>
                <a:lnTo>
                  <a:pt x="4448" y="84"/>
                </a:lnTo>
                <a:lnTo>
                  <a:pt x="4467" y="92"/>
                </a:lnTo>
                <a:lnTo>
                  <a:pt x="4488" y="100"/>
                </a:lnTo>
                <a:lnTo>
                  <a:pt x="4509" y="108"/>
                </a:lnTo>
                <a:lnTo>
                  <a:pt x="4530" y="117"/>
                </a:lnTo>
                <a:lnTo>
                  <a:pt x="4553" y="125"/>
                </a:lnTo>
                <a:lnTo>
                  <a:pt x="4576" y="134"/>
                </a:lnTo>
                <a:lnTo>
                  <a:pt x="4599" y="144"/>
                </a:lnTo>
                <a:lnTo>
                  <a:pt x="4622" y="154"/>
                </a:lnTo>
                <a:lnTo>
                  <a:pt x="4647" y="163"/>
                </a:lnTo>
                <a:lnTo>
                  <a:pt x="4672" y="179"/>
                </a:lnTo>
                <a:lnTo>
                  <a:pt x="4697" y="192"/>
                </a:lnTo>
                <a:lnTo>
                  <a:pt x="4720" y="207"/>
                </a:lnTo>
                <a:lnTo>
                  <a:pt x="4741" y="221"/>
                </a:lnTo>
                <a:lnTo>
                  <a:pt x="4760" y="234"/>
                </a:lnTo>
                <a:lnTo>
                  <a:pt x="4780" y="246"/>
                </a:lnTo>
                <a:lnTo>
                  <a:pt x="4795" y="259"/>
                </a:lnTo>
                <a:lnTo>
                  <a:pt x="4810" y="271"/>
                </a:lnTo>
                <a:lnTo>
                  <a:pt x="4824" y="282"/>
                </a:lnTo>
                <a:lnTo>
                  <a:pt x="4835" y="294"/>
                </a:lnTo>
                <a:lnTo>
                  <a:pt x="4845" y="305"/>
                </a:lnTo>
                <a:lnTo>
                  <a:pt x="4853" y="315"/>
                </a:lnTo>
                <a:lnTo>
                  <a:pt x="4858" y="326"/>
                </a:lnTo>
                <a:lnTo>
                  <a:pt x="4862" y="336"/>
                </a:lnTo>
                <a:lnTo>
                  <a:pt x="4866" y="346"/>
                </a:lnTo>
                <a:lnTo>
                  <a:pt x="4866" y="355"/>
                </a:lnTo>
                <a:lnTo>
                  <a:pt x="4866" y="363"/>
                </a:lnTo>
                <a:lnTo>
                  <a:pt x="4864" y="372"/>
                </a:lnTo>
                <a:lnTo>
                  <a:pt x="4862" y="380"/>
                </a:lnTo>
                <a:lnTo>
                  <a:pt x="4860" y="390"/>
                </a:lnTo>
                <a:lnTo>
                  <a:pt x="4856" y="401"/>
                </a:lnTo>
                <a:lnTo>
                  <a:pt x="4853" y="413"/>
                </a:lnTo>
                <a:lnTo>
                  <a:pt x="4847" y="424"/>
                </a:lnTo>
                <a:lnTo>
                  <a:pt x="4841" y="436"/>
                </a:lnTo>
                <a:lnTo>
                  <a:pt x="4835" y="447"/>
                </a:lnTo>
                <a:lnTo>
                  <a:pt x="4828" y="461"/>
                </a:lnTo>
                <a:lnTo>
                  <a:pt x="4820" y="476"/>
                </a:lnTo>
                <a:lnTo>
                  <a:pt x="4812" y="490"/>
                </a:lnTo>
                <a:lnTo>
                  <a:pt x="4805" y="505"/>
                </a:lnTo>
                <a:lnTo>
                  <a:pt x="4795" y="520"/>
                </a:lnTo>
                <a:lnTo>
                  <a:pt x="4784" y="538"/>
                </a:lnTo>
                <a:lnTo>
                  <a:pt x="4774" y="555"/>
                </a:lnTo>
                <a:lnTo>
                  <a:pt x="4762" y="570"/>
                </a:lnTo>
                <a:lnTo>
                  <a:pt x="4753" y="587"/>
                </a:lnTo>
                <a:lnTo>
                  <a:pt x="4745" y="607"/>
                </a:lnTo>
                <a:lnTo>
                  <a:pt x="4736" y="626"/>
                </a:lnTo>
                <a:lnTo>
                  <a:pt x="4728" y="647"/>
                </a:lnTo>
                <a:lnTo>
                  <a:pt x="4722" y="668"/>
                </a:lnTo>
                <a:lnTo>
                  <a:pt x="4714" y="691"/>
                </a:lnTo>
                <a:lnTo>
                  <a:pt x="4711" y="714"/>
                </a:lnTo>
                <a:lnTo>
                  <a:pt x="4705" y="739"/>
                </a:lnTo>
                <a:lnTo>
                  <a:pt x="4701" y="764"/>
                </a:lnTo>
                <a:lnTo>
                  <a:pt x="4697" y="789"/>
                </a:lnTo>
                <a:lnTo>
                  <a:pt x="4693" y="816"/>
                </a:lnTo>
                <a:lnTo>
                  <a:pt x="4691" y="845"/>
                </a:lnTo>
                <a:lnTo>
                  <a:pt x="4691" y="873"/>
                </a:lnTo>
                <a:lnTo>
                  <a:pt x="4689" y="902"/>
                </a:lnTo>
                <a:lnTo>
                  <a:pt x="4689" y="933"/>
                </a:lnTo>
                <a:lnTo>
                  <a:pt x="4688" y="971"/>
                </a:lnTo>
                <a:lnTo>
                  <a:pt x="4686" y="1010"/>
                </a:lnTo>
                <a:lnTo>
                  <a:pt x="4682" y="1044"/>
                </a:lnTo>
                <a:lnTo>
                  <a:pt x="4680" y="1081"/>
                </a:lnTo>
                <a:lnTo>
                  <a:pt x="4678" y="1113"/>
                </a:lnTo>
                <a:lnTo>
                  <a:pt x="4676" y="1146"/>
                </a:lnTo>
                <a:lnTo>
                  <a:pt x="4676" y="1177"/>
                </a:lnTo>
                <a:lnTo>
                  <a:pt x="4674" y="1207"/>
                </a:lnTo>
                <a:lnTo>
                  <a:pt x="4672" y="1236"/>
                </a:lnTo>
                <a:lnTo>
                  <a:pt x="4670" y="1265"/>
                </a:lnTo>
                <a:lnTo>
                  <a:pt x="4668" y="1290"/>
                </a:lnTo>
                <a:lnTo>
                  <a:pt x="4668" y="1315"/>
                </a:lnTo>
                <a:lnTo>
                  <a:pt x="4666" y="1340"/>
                </a:lnTo>
                <a:lnTo>
                  <a:pt x="4664" y="1363"/>
                </a:lnTo>
                <a:lnTo>
                  <a:pt x="4664" y="1384"/>
                </a:lnTo>
                <a:lnTo>
                  <a:pt x="4663" y="1403"/>
                </a:lnTo>
                <a:lnTo>
                  <a:pt x="4663" y="1422"/>
                </a:lnTo>
                <a:lnTo>
                  <a:pt x="4661" y="1442"/>
                </a:lnTo>
                <a:lnTo>
                  <a:pt x="4661" y="1457"/>
                </a:lnTo>
                <a:lnTo>
                  <a:pt x="4661" y="1472"/>
                </a:lnTo>
                <a:lnTo>
                  <a:pt x="4659" y="1486"/>
                </a:lnTo>
                <a:lnTo>
                  <a:pt x="4659" y="1499"/>
                </a:lnTo>
                <a:lnTo>
                  <a:pt x="4659" y="1511"/>
                </a:lnTo>
                <a:lnTo>
                  <a:pt x="4657" y="1522"/>
                </a:lnTo>
                <a:lnTo>
                  <a:pt x="4657" y="1530"/>
                </a:lnTo>
                <a:lnTo>
                  <a:pt x="4657" y="1540"/>
                </a:lnTo>
                <a:lnTo>
                  <a:pt x="4657" y="1545"/>
                </a:lnTo>
                <a:lnTo>
                  <a:pt x="4657" y="1551"/>
                </a:lnTo>
                <a:lnTo>
                  <a:pt x="4657" y="1555"/>
                </a:lnTo>
                <a:lnTo>
                  <a:pt x="4655" y="1559"/>
                </a:lnTo>
                <a:lnTo>
                  <a:pt x="4655" y="1561"/>
                </a:lnTo>
                <a:lnTo>
                  <a:pt x="4655" y="1591"/>
                </a:lnTo>
                <a:lnTo>
                  <a:pt x="4655" y="1622"/>
                </a:lnTo>
                <a:lnTo>
                  <a:pt x="4653" y="1653"/>
                </a:lnTo>
                <a:lnTo>
                  <a:pt x="4653" y="1682"/>
                </a:lnTo>
                <a:lnTo>
                  <a:pt x="4651" y="1710"/>
                </a:lnTo>
                <a:lnTo>
                  <a:pt x="4649" y="1739"/>
                </a:lnTo>
                <a:lnTo>
                  <a:pt x="4645" y="1766"/>
                </a:lnTo>
                <a:lnTo>
                  <a:pt x="4643" y="1793"/>
                </a:lnTo>
                <a:lnTo>
                  <a:pt x="4640" y="1820"/>
                </a:lnTo>
                <a:lnTo>
                  <a:pt x="4636" y="1845"/>
                </a:lnTo>
                <a:lnTo>
                  <a:pt x="4632" y="1872"/>
                </a:lnTo>
                <a:lnTo>
                  <a:pt x="4628" y="1895"/>
                </a:lnTo>
                <a:lnTo>
                  <a:pt x="4622" y="1920"/>
                </a:lnTo>
                <a:lnTo>
                  <a:pt x="4616" y="1943"/>
                </a:lnTo>
                <a:lnTo>
                  <a:pt x="4611" y="1966"/>
                </a:lnTo>
                <a:lnTo>
                  <a:pt x="4605" y="1989"/>
                </a:lnTo>
                <a:lnTo>
                  <a:pt x="4599" y="2012"/>
                </a:lnTo>
                <a:lnTo>
                  <a:pt x="4592" y="2033"/>
                </a:lnTo>
                <a:lnTo>
                  <a:pt x="4586" y="2054"/>
                </a:lnTo>
                <a:lnTo>
                  <a:pt x="4578" y="2073"/>
                </a:lnTo>
                <a:lnTo>
                  <a:pt x="4570" y="2092"/>
                </a:lnTo>
                <a:lnTo>
                  <a:pt x="4563" y="2112"/>
                </a:lnTo>
                <a:lnTo>
                  <a:pt x="4553" y="2131"/>
                </a:lnTo>
                <a:lnTo>
                  <a:pt x="4545" y="2150"/>
                </a:lnTo>
                <a:lnTo>
                  <a:pt x="4536" y="2167"/>
                </a:lnTo>
                <a:lnTo>
                  <a:pt x="4526" y="2185"/>
                </a:lnTo>
                <a:lnTo>
                  <a:pt x="4517" y="2200"/>
                </a:lnTo>
                <a:lnTo>
                  <a:pt x="4505" y="2215"/>
                </a:lnTo>
                <a:lnTo>
                  <a:pt x="4496" y="2231"/>
                </a:lnTo>
                <a:lnTo>
                  <a:pt x="4484" y="2246"/>
                </a:lnTo>
                <a:lnTo>
                  <a:pt x="4473" y="2259"/>
                </a:lnTo>
                <a:lnTo>
                  <a:pt x="4461" y="2275"/>
                </a:lnTo>
                <a:lnTo>
                  <a:pt x="4446" y="2292"/>
                </a:lnTo>
                <a:lnTo>
                  <a:pt x="4430" y="2307"/>
                </a:lnTo>
                <a:lnTo>
                  <a:pt x="4415" y="2325"/>
                </a:lnTo>
                <a:lnTo>
                  <a:pt x="4400" y="2340"/>
                </a:lnTo>
                <a:lnTo>
                  <a:pt x="4384" y="2355"/>
                </a:lnTo>
                <a:lnTo>
                  <a:pt x="4369" y="2369"/>
                </a:lnTo>
                <a:lnTo>
                  <a:pt x="4354" y="2384"/>
                </a:lnTo>
                <a:lnTo>
                  <a:pt x="4340" y="2396"/>
                </a:lnTo>
                <a:lnTo>
                  <a:pt x="4325" y="2409"/>
                </a:lnTo>
                <a:lnTo>
                  <a:pt x="4309" y="2423"/>
                </a:lnTo>
                <a:lnTo>
                  <a:pt x="4294" y="2434"/>
                </a:lnTo>
                <a:lnTo>
                  <a:pt x="4281" y="2444"/>
                </a:lnTo>
                <a:lnTo>
                  <a:pt x="4265" y="2455"/>
                </a:lnTo>
                <a:lnTo>
                  <a:pt x="4252" y="2465"/>
                </a:lnTo>
                <a:lnTo>
                  <a:pt x="4236" y="2474"/>
                </a:lnTo>
                <a:lnTo>
                  <a:pt x="4223" y="2484"/>
                </a:lnTo>
                <a:lnTo>
                  <a:pt x="4210" y="2492"/>
                </a:lnTo>
                <a:lnTo>
                  <a:pt x="4194" y="2499"/>
                </a:lnTo>
                <a:lnTo>
                  <a:pt x="4181" y="2507"/>
                </a:lnTo>
                <a:lnTo>
                  <a:pt x="4167" y="2513"/>
                </a:lnTo>
                <a:lnTo>
                  <a:pt x="4154" y="2519"/>
                </a:lnTo>
                <a:lnTo>
                  <a:pt x="4140" y="2524"/>
                </a:lnTo>
                <a:lnTo>
                  <a:pt x="4127" y="2530"/>
                </a:lnTo>
                <a:lnTo>
                  <a:pt x="4114" y="2534"/>
                </a:lnTo>
                <a:lnTo>
                  <a:pt x="4102" y="2538"/>
                </a:lnTo>
                <a:lnTo>
                  <a:pt x="4089" y="2542"/>
                </a:lnTo>
                <a:lnTo>
                  <a:pt x="4075" y="2545"/>
                </a:lnTo>
                <a:lnTo>
                  <a:pt x="4064" y="2547"/>
                </a:lnTo>
                <a:lnTo>
                  <a:pt x="4050" y="2549"/>
                </a:lnTo>
                <a:lnTo>
                  <a:pt x="4039" y="2549"/>
                </a:lnTo>
                <a:lnTo>
                  <a:pt x="4027" y="2551"/>
                </a:lnTo>
                <a:lnTo>
                  <a:pt x="4016" y="2551"/>
                </a:lnTo>
                <a:lnTo>
                  <a:pt x="3952" y="2409"/>
                </a:lnTo>
                <a:lnTo>
                  <a:pt x="3889" y="2269"/>
                </a:lnTo>
                <a:lnTo>
                  <a:pt x="3824" y="2127"/>
                </a:lnTo>
                <a:lnTo>
                  <a:pt x="3762" y="1985"/>
                </a:lnTo>
                <a:lnTo>
                  <a:pt x="3780" y="1985"/>
                </a:lnTo>
                <a:lnTo>
                  <a:pt x="3795" y="1983"/>
                </a:lnTo>
                <a:lnTo>
                  <a:pt x="3810" y="1979"/>
                </a:lnTo>
                <a:lnTo>
                  <a:pt x="3826" y="1973"/>
                </a:lnTo>
                <a:lnTo>
                  <a:pt x="3839" y="1968"/>
                </a:lnTo>
                <a:lnTo>
                  <a:pt x="3852" y="1960"/>
                </a:lnTo>
                <a:lnTo>
                  <a:pt x="3864" y="1950"/>
                </a:lnTo>
                <a:lnTo>
                  <a:pt x="3876" y="1939"/>
                </a:lnTo>
                <a:lnTo>
                  <a:pt x="3887" y="1927"/>
                </a:lnTo>
                <a:lnTo>
                  <a:pt x="3897" y="1914"/>
                </a:lnTo>
                <a:lnTo>
                  <a:pt x="3906" y="1899"/>
                </a:lnTo>
                <a:lnTo>
                  <a:pt x="3914" y="1883"/>
                </a:lnTo>
                <a:lnTo>
                  <a:pt x="3922" y="1866"/>
                </a:lnTo>
                <a:lnTo>
                  <a:pt x="3927" y="1847"/>
                </a:lnTo>
                <a:lnTo>
                  <a:pt x="3933" y="1826"/>
                </a:lnTo>
                <a:lnTo>
                  <a:pt x="3939" y="1804"/>
                </a:lnTo>
                <a:lnTo>
                  <a:pt x="3945" y="1785"/>
                </a:lnTo>
                <a:lnTo>
                  <a:pt x="3948" y="1764"/>
                </a:lnTo>
                <a:lnTo>
                  <a:pt x="3954" y="1741"/>
                </a:lnTo>
                <a:lnTo>
                  <a:pt x="3958" y="1718"/>
                </a:lnTo>
                <a:lnTo>
                  <a:pt x="3964" y="1695"/>
                </a:lnTo>
                <a:lnTo>
                  <a:pt x="3968" y="1670"/>
                </a:lnTo>
                <a:lnTo>
                  <a:pt x="3972" y="1643"/>
                </a:lnTo>
                <a:lnTo>
                  <a:pt x="3977" y="1616"/>
                </a:lnTo>
                <a:lnTo>
                  <a:pt x="3981" y="1588"/>
                </a:lnTo>
                <a:lnTo>
                  <a:pt x="3985" y="1557"/>
                </a:lnTo>
                <a:lnTo>
                  <a:pt x="3987" y="1526"/>
                </a:lnTo>
                <a:lnTo>
                  <a:pt x="3991" y="1493"/>
                </a:lnTo>
                <a:lnTo>
                  <a:pt x="3995" y="1461"/>
                </a:lnTo>
                <a:lnTo>
                  <a:pt x="3996" y="1426"/>
                </a:lnTo>
                <a:lnTo>
                  <a:pt x="4000" y="1392"/>
                </a:lnTo>
                <a:lnTo>
                  <a:pt x="4002" y="1355"/>
                </a:lnTo>
                <a:lnTo>
                  <a:pt x="4006" y="1317"/>
                </a:lnTo>
                <a:lnTo>
                  <a:pt x="4008" y="1278"/>
                </a:lnTo>
                <a:lnTo>
                  <a:pt x="4010" y="1238"/>
                </a:lnTo>
                <a:lnTo>
                  <a:pt x="4012" y="1198"/>
                </a:lnTo>
                <a:lnTo>
                  <a:pt x="4014" y="1156"/>
                </a:lnTo>
                <a:lnTo>
                  <a:pt x="4016" y="1113"/>
                </a:lnTo>
                <a:lnTo>
                  <a:pt x="4018" y="1069"/>
                </a:lnTo>
                <a:lnTo>
                  <a:pt x="4018" y="1023"/>
                </a:lnTo>
                <a:lnTo>
                  <a:pt x="4019" y="977"/>
                </a:lnTo>
                <a:lnTo>
                  <a:pt x="4019" y="929"/>
                </a:lnTo>
                <a:lnTo>
                  <a:pt x="4021" y="881"/>
                </a:lnTo>
                <a:lnTo>
                  <a:pt x="4021" y="831"/>
                </a:lnTo>
                <a:lnTo>
                  <a:pt x="4023" y="781"/>
                </a:lnTo>
                <a:lnTo>
                  <a:pt x="4023" y="729"/>
                </a:lnTo>
                <a:lnTo>
                  <a:pt x="4023" y="676"/>
                </a:lnTo>
                <a:lnTo>
                  <a:pt x="4023" y="622"/>
                </a:lnTo>
                <a:lnTo>
                  <a:pt x="4023" y="597"/>
                </a:lnTo>
                <a:lnTo>
                  <a:pt x="4021" y="576"/>
                </a:lnTo>
                <a:lnTo>
                  <a:pt x="4021" y="553"/>
                </a:lnTo>
                <a:lnTo>
                  <a:pt x="4019" y="532"/>
                </a:lnTo>
                <a:lnTo>
                  <a:pt x="4018" y="513"/>
                </a:lnTo>
                <a:lnTo>
                  <a:pt x="4016" y="495"/>
                </a:lnTo>
                <a:lnTo>
                  <a:pt x="4012" y="476"/>
                </a:lnTo>
                <a:lnTo>
                  <a:pt x="4010" y="461"/>
                </a:lnTo>
                <a:lnTo>
                  <a:pt x="4006" y="445"/>
                </a:lnTo>
                <a:lnTo>
                  <a:pt x="4000" y="430"/>
                </a:lnTo>
                <a:lnTo>
                  <a:pt x="3996" y="418"/>
                </a:lnTo>
                <a:lnTo>
                  <a:pt x="3991" y="405"/>
                </a:lnTo>
                <a:lnTo>
                  <a:pt x="3985" y="394"/>
                </a:lnTo>
                <a:lnTo>
                  <a:pt x="3979" y="384"/>
                </a:lnTo>
                <a:lnTo>
                  <a:pt x="3972" y="374"/>
                </a:lnTo>
                <a:lnTo>
                  <a:pt x="3964" y="367"/>
                </a:lnTo>
                <a:lnTo>
                  <a:pt x="3950" y="361"/>
                </a:lnTo>
                <a:lnTo>
                  <a:pt x="3935" y="355"/>
                </a:lnTo>
                <a:lnTo>
                  <a:pt x="3918" y="351"/>
                </a:lnTo>
                <a:lnTo>
                  <a:pt x="3910" y="349"/>
                </a:lnTo>
                <a:lnTo>
                  <a:pt x="3900" y="347"/>
                </a:lnTo>
                <a:lnTo>
                  <a:pt x="3889" y="346"/>
                </a:lnTo>
                <a:lnTo>
                  <a:pt x="3879" y="344"/>
                </a:lnTo>
                <a:lnTo>
                  <a:pt x="3868" y="342"/>
                </a:lnTo>
                <a:lnTo>
                  <a:pt x="3856" y="342"/>
                </a:lnTo>
                <a:lnTo>
                  <a:pt x="3845" y="340"/>
                </a:lnTo>
                <a:lnTo>
                  <a:pt x="3831" y="340"/>
                </a:lnTo>
                <a:lnTo>
                  <a:pt x="3818" y="340"/>
                </a:lnTo>
                <a:lnTo>
                  <a:pt x="3804" y="340"/>
                </a:lnTo>
                <a:lnTo>
                  <a:pt x="3737" y="340"/>
                </a:lnTo>
                <a:lnTo>
                  <a:pt x="3666" y="340"/>
                </a:lnTo>
                <a:lnTo>
                  <a:pt x="3589" y="342"/>
                </a:lnTo>
                <a:lnTo>
                  <a:pt x="3509" y="344"/>
                </a:lnTo>
                <a:lnTo>
                  <a:pt x="3424" y="346"/>
                </a:lnTo>
                <a:lnTo>
                  <a:pt x="3336" y="349"/>
                </a:lnTo>
                <a:lnTo>
                  <a:pt x="3244" y="351"/>
                </a:lnTo>
                <a:lnTo>
                  <a:pt x="3146" y="357"/>
                </a:lnTo>
                <a:lnTo>
                  <a:pt x="3044" y="361"/>
                </a:lnTo>
                <a:lnTo>
                  <a:pt x="2939" y="367"/>
                </a:lnTo>
                <a:lnTo>
                  <a:pt x="2827" y="372"/>
                </a:lnTo>
                <a:lnTo>
                  <a:pt x="2712" y="378"/>
                </a:lnTo>
                <a:lnTo>
                  <a:pt x="2593" y="386"/>
                </a:lnTo>
                <a:lnTo>
                  <a:pt x="2470" y="394"/>
                </a:lnTo>
                <a:lnTo>
                  <a:pt x="2342" y="403"/>
                </a:lnTo>
                <a:lnTo>
                  <a:pt x="2209" y="413"/>
                </a:lnTo>
                <a:lnTo>
                  <a:pt x="2090" y="420"/>
                </a:lnTo>
                <a:lnTo>
                  <a:pt x="1975" y="428"/>
                </a:lnTo>
                <a:lnTo>
                  <a:pt x="1864" y="436"/>
                </a:lnTo>
                <a:lnTo>
                  <a:pt x="1758" y="443"/>
                </a:lnTo>
                <a:lnTo>
                  <a:pt x="1656" y="451"/>
                </a:lnTo>
                <a:lnTo>
                  <a:pt x="1559" y="459"/>
                </a:lnTo>
                <a:lnTo>
                  <a:pt x="1464" y="466"/>
                </a:lnTo>
                <a:lnTo>
                  <a:pt x="1374" y="474"/>
                </a:lnTo>
                <a:lnTo>
                  <a:pt x="1290" y="482"/>
                </a:lnTo>
                <a:lnTo>
                  <a:pt x="1209" y="490"/>
                </a:lnTo>
                <a:lnTo>
                  <a:pt x="1134" y="499"/>
                </a:lnTo>
                <a:lnTo>
                  <a:pt x="1061" y="507"/>
                </a:lnTo>
                <a:lnTo>
                  <a:pt x="994" y="514"/>
                </a:lnTo>
                <a:lnTo>
                  <a:pt x="931" y="522"/>
                </a:lnTo>
                <a:lnTo>
                  <a:pt x="873" y="530"/>
                </a:lnTo>
                <a:lnTo>
                  <a:pt x="819" y="538"/>
                </a:lnTo>
                <a:lnTo>
                  <a:pt x="777" y="543"/>
                </a:lnTo>
                <a:lnTo>
                  <a:pt x="739" y="549"/>
                </a:lnTo>
                <a:lnTo>
                  <a:pt x="702" y="555"/>
                </a:lnTo>
                <a:lnTo>
                  <a:pt x="666" y="559"/>
                </a:lnTo>
                <a:lnTo>
                  <a:pt x="631" y="564"/>
                </a:lnTo>
                <a:lnTo>
                  <a:pt x="597" y="568"/>
                </a:lnTo>
                <a:lnTo>
                  <a:pt x="564" y="572"/>
                </a:lnTo>
                <a:lnTo>
                  <a:pt x="533" y="576"/>
                </a:lnTo>
                <a:lnTo>
                  <a:pt x="505" y="578"/>
                </a:lnTo>
                <a:lnTo>
                  <a:pt x="476" y="582"/>
                </a:lnTo>
                <a:lnTo>
                  <a:pt x="451" y="584"/>
                </a:lnTo>
                <a:lnTo>
                  <a:pt x="424" y="585"/>
                </a:lnTo>
                <a:lnTo>
                  <a:pt x="401" y="585"/>
                </a:lnTo>
                <a:lnTo>
                  <a:pt x="378" y="587"/>
                </a:lnTo>
                <a:lnTo>
                  <a:pt x="357" y="587"/>
                </a:lnTo>
                <a:lnTo>
                  <a:pt x="338" y="587"/>
                </a:lnTo>
                <a:lnTo>
                  <a:pt x="309" y="587"/>
                </a:lnTo>
                <a:lnTo>
                  <a:pt x="280" y="585"/>
                </a:lnTo>
                <a:lnTo>
                  <a:pt x="251" y="582"/>
                </a:lnTo>
                <a:lnTo>
                  <a:pt x="222" y="576"/>
                </a:lnTo>
                <a:lnTo>
                  <a:pt x="194" y="568"/>
                </a:lnTo>
                <a:lnTo>
                  <a:pt x="163" y="559"/>
                </a:lnTo>
                <a:lnTo>
                  <a:pt x="132" y="549"/>
                </a:lnTo>
                <a:lnTo>
                  <a:pt x="102" y="538"/>
                </a:lnTo>
                <a:lnTo>
                  <a:pt x="90" y="528"/>
                </a:lnTo>
                <a:lnTo>
                  <a:pt x="79" y="518"/>
                </a:lnTo>
                <a:lnTo>
                  <a:pt x="67" y="509"/>
                </a:lnTo>
                <a:lnTo>
                  <a:pt x="57" y="499"/>
                </a:lnTo>
                <a:lnTo>
                  <a:pt x="48" y="490"/>
                </a:lnTo>
                <a:lnTo>
                  <a:pt x="40" y="482"/>
                </a:lnTo>
                <a:lnTo>
                  <a:pt x="32" y="472"/>
                </a:lnTo>
                <a:lnTo>
                  <a:pt x="27" y="465"/>
                </a:lnTo>
                <a:lnTo>
                  <a:pt x="21" y="457"/>
                </a:lnTo>
                <a:lnTo>
                  <a:pt x="15" y="447"/>
                </a:lnTo>
                <a:lnTo>
                  <a:pt x="11" y="440"/>
                </a:lnTo>
                <a:lnTo>
                  <a:pt x="7" y="432"/>
                </a:lnTo>
                <a:lnTo>
                  <a:pt x="4" y="424"/>
                </a:lnTo>
                <a:lnTo>
                  <a:pt x="2" y="417"/>
                </a:lnTo>
                <a:lnTo>
                  <a:pt x="2" y="409"/>
                </a:lnTo>
                <a:lnTo>
                  <a:pt x="0" y="401"/>
                </a:lnTo>
                <a:lnTo>
                  <a:pt x="2" y="397"/>
                </a:lnTo>
                <a:lnTo>
                  <a:pt x="4" y="395"/>
                </a:lnTo>
                <a:lnTo>
                  <a:pt x="7" y="392"/>
                </a:lnTo>
                <a:lnTo>
                  <a:pt x="13" y="388"/>
                </a:lnTo>
                <a:lnTo>
                  <a:pt x="21" y="386"/>
                </a:lnTo>
                <a:lnTo>
                  <a:pt x="29" y="382"/>
                </a:lnTo>
                <a:lnTo>
                  <a:pt x="40" y="378"/>
                </a:lnTo>
                <a:lnTo>
                  <a:pt x="52" y="376"/>
                </a:lnTo>
                <a:lnTo>
                  <a:pt x="67" y="372"/>
                </a:lnTo>
                <a:lnTo>
                  <a:pt x="82" y="369"/>
                </a:lnTo>
                <a:lnTo>
                  <a:pt x="100" y="367"/>
                </a:lnTo>
                <a:lnTo>
                  <a:pt x="119" y="363"/>
                </a:lnTo>
                <a:lnTo>
                  <a:pt x="138" y="359"/>
                </a:lnTo>
                <a:lnTo>
                  <a:pt x="161" y="357"/>
                </a:lnTo>
                <a:lnTo>
                  <a:pt x="186" y="353"/>
                </a:lnTo>
                <a:lnTo>
                  <a:pt x="211" y="349"/>
                </a:lnTo>
                <a:lnTo>
                  <a:pt x="397" y="336"/>
                </a:lnTo>
                <a:lnTo>
                  <a:pt x="578" y="323"/>
                </a:lnTo>
                <a:lnTo>
                  <a:pt x="754" y="309"/>
                </a:lnTo>
                <a:lnTo>
                  <a:pt x="927" y="296"/>
                </a:lnTo>
                <a:lnTo>
                  <a:pt x="1092" y="282"/>
                </a:lnTo>
                <a:lnTo>
                  <a:pt x="1255" y="271"/>
                </a:lnTo>
                <a:lnTo>
                  <a:pt x="1413" y="259"/>
                </a:lnTo>
                <a:lnTo>
                  <a:pt x="1564" y="246"/>
                </a:lnTo>
                <a:lnTo>
                  <a:pt x="1712" y="234"/>
                </a:lnTo>
                <a:lnTo>
                  <a:pt x="1856" y="223"/>
                </a:lnTo>
                <a:lnTo>
                  <a:pt x="1994" y="211"/>
                </a:lnTo>
                <a:lnTo>
                  <a:pt x="2127" y="200"/>
                </a:lnTo>
                <a:lnTo>
                  <a:pt x="2255" y="190"/>
                </a:lnTo>
                <a:lnTo>
                  <a:pt x="2380" y="179"/>
                </a:lnTo>
                <a:lnTo>
                  <a:pt x="2499" y="169"/>
                </a:lnTo>
                <a:lnTo>
                  <a:pt x="2614" y="159"/>
                </a:lnTo>
                <a:lnTo>
                  <a:pt x="2724" y="150"/>
                </a:lnTo>
                <a:lnTo>
                  <a:pt x="2827" y="140"/>
                </a:lnTo>
                <a:lnTo>
                  <a:pt x="2929" y="131"/>
                </a:lnTo>
                <a:lnTo>
                  <a:pt x="3023" y="121"/>
                </a:lnTo>
                <a:lnTo>
                  <a:pt x="3115" y="113"/>
                </a:lnTo>
                <a:lnTo>
                  <a:pt x="3200" y="104"/>
                </a:lnTo>
                <a:lnTo>
                  <a:pt x="3280" y="96"/>
                </a:lnTo>
                <a:lnTo>
                  <a:pt x="3357" y="88"/>
                </a:lnTo>
                <a:lnTo>
                  <a:pt x="3428" y="81"/>
                </a:lnTo>
                <a:lnTo>
                  <a:pt x="3495" y="73"/>
                </a:lnTo>
                <a:lnTo>
                  <a:pt x="3557" y="65"/>
                </a:lnTo>
                <a:lnTo>
                  <a:pt x="3614" y="60"/>
                </a:lnTo>
                <a:lnTo>
                  <a:pt x="3666" y="52"/>
                </a:lnTo>
                <a:lnTo>
                  <a:pt x="3714" y="46"/>
                </a:lnTo>
                <a:lnTo>
                  <a:pt x="3757" y="38"/>
                </a:lnTo>
                <a:lnTo>
                  <a:pt x="3795" y="33"/>
                </a:lnTo>
                <a:lnTo>
                  <a:pt x="3826" y="29"/>
                </a:lnTo>
                <a:lnTo>
                  <a:pt x="3852" y="25"/>
                </a:lnTo>
                <a:lnTo>
                  <a:pt x="3879" y="21"/>
                </a:lnTo>
                <a:lnTo>
                  <a:pt x="3906" y="17"/>
                </a:lnTo>
                <a:lnTo>
                  <a:pt x="3931" y="15"/>
                </a:lnTo>
                <a:lnTo>
                  <a:pt x="3954" y="12"/>
                </a:lnTo>
                <a:lnTo>
                  <a:pt x="3975" y="10"/>
                </a:lnTo>
                <a:lnTo>
                  <a:pt x="3996" y="8"/>
                </a:lnTo>
                <a:lnTo>
                  <a:pt x="4016" y="6"/>
                </a:lnTo>
                <a:lnTo>
                  <a:pt x="4035" y="4"/>
                </a:lnTo>
                <a:lnTo>
                  <a:pt x="4052" y="2"/>
                </a:lnTo>
                <a:lnTo>
                  <a:pt x="4067" y="2"/>
                </a:lnTo>
                <a:lnTo>
                  <a:pt x="4081" y="0"/>
                </a:lnTo>
                <a:lnTo>
                  <a:pt x="4094" y="0"/>
                </a:lnTo>
                <a:lnTo>
                  <a:pt x="4106" y="0"/>
                </a:lnTo>
                <a:lnTo>
                  <a:pt x="4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5292725" y="4162425"/>
            <a:ext cx="769938" cy="539750"/>
          </a:xfrm>
          <a:custGeom>
            <a:avLst/>
            <a:gdLst>
              <a:gd name="T0" fmla="*/ 68 w 972"/>
              <a:gd name="T1" fmla="*/ 0 h 679"/>
              <a:gd name="T2" fmla="*/ 87 w 972"/>
              <a:gd name="T3" fmla="*/ 2 h 679"/>
              <a:gd name="T4" fmla="*/ 108 w 972"/>
              <a:gd name="T5" fmla="*/ 5 h 679"/>
              <a:gd name="T6" fmla="*/ 131 w 972"/>
              <a:gd name="T7" fmla="*/ 9 h 679"/>
              <a:gd name="T8" fmla="*/ 158 w 972"/>
              <a:gd name="T9" fmla="*/ 17 h 679"/>
              <a:gd name="T10" fmla="*/ 188 w 972"/>
              <a:gd name="T11" fmla="*/ 27 h 679"/>
              <a:gd name="T12" fmla="*/ 221 w 972"/>
              <a:gd name="T13" fmla="*/ 36 h 679"/>
              <a:gd name="T14" fmla="*/ 259 w 972"/>
              <a:gd name="T15" fmla="*/ 50 h 679"/>
              <a:gd name="T16" fmla="*/ 302 w 972"/>
              <a:gd name="T17" fmla="*/ 61 h 679"/>
              <a:gd name="T18" fmla="*/ 346 w 972"/>
              <a:gd name="T19" fmla="*/ 67 h 679"/>
              <a:gd name="T20" fmla="*/ 386 w 972"/>
              <a:gd name="T21" fmla="*/ 75 h 679"/>
              <a:gd name="T22" fmla="*/ 425 w 972"/>
              <a:gd name="T23" fmla="*/ 80 h 679"/>
              <a:gd name="T24" fmla="*/ 461 w 972"/>
              <a:gd name="T25" fmla="*/ 86 h 679"/>
              <a:gd name="T26" fmla="*/ 496 w 972"/>
              <a:gd name="T27" fmla="*/ 90 h 679"/>
              <a:gd name="T28" fmla="*/ 528 w 972"/>
              <a:gd name="T29" fmla="*/ 94 h 679"/>
              <a:gd name="T30" fmla="*/ 557 w 972"/>
              <a:gd name="T31" fmla="*/ 98 h 679"/>
              <a:gd name="T32" fmla="*/ 584 w 972"/>
              <a:gd name="T33" fmla="*/ 101 h 679"/>
              <a:gd name="T34" fmla="*/ 609 w 972"/>
              <a:gd name="T35" fmla="*/ 105 h 679"/>
              <a:gd name="T36" fmla="*/ 632 w 972"/>
              <a:gd name="T37" fmla="*/ 107 h 679"/>
              <a:gd name="T38" fmla="*/ 653 w 972"/>
              <a:gd name="T39" fmla="*/ 109 h 679"/>
              <a:gd name="T40" fmla="*/ 670 w 972"/>
              <a:gd name="T41" fmla="*/ 111 h 679"/>
              <a:gd name="T42" fmla="*/ 688 w 972"/>
              <a:gd name="T43" fmla="*/ 113 h 679"/>
              <a:gd name="T44" fmla="*/ 701 w 972"/>
              <a:gd name="T45" fmla="*/ 113 h 679"/>
              <a:gd name="T46" fmla="*/ 713 w 972"/>
              <a:gd name="T47" fmla="*/ 113 h 679"/>
              <a:gd name="T48" fmla="*/ 780 w 972"/>
              <a:gd name="T49" fmla="*/ 255 h 679"/>
              <a:gd name="T50" fmla="*/ 908 w 972"/>
              <a:gd name="T51" fmla="*/ 537 h 679"/>
              <a:gd name="T52" fmla="*/ 952 w 972"/>
              <a:gd name="T53" fmla="*/ 679 h 679"/>
              <a:gd name="T54" fmla="*/ 916 w 972"/>
              <a:gd name="T55" fmla="*/ 675 h 679"/>
              <a:gd name="T56" fmla="*/ 883 w 972"/>
              <a:gd name="T57" fmla="*/ 672 h 679"/>
              <a:gd name="T58" fmla="*/ 853 w 972"/>
              <a:gd name="T59" fmla="*/ 664 h 679"/>
              <a:gd name="T60" fmla="*/ 824 w 972"/>
              <a:gd name="T61" fmla="*/ 652 h 679"/>
              <a:gd name="T62" fmla="*/ 797 w 972"/>
              <a:gd name="T63" fmla="*/ 639 h 679"/>
              <a:gd name="T64" fmla="*/ 774 w 972"/>
              <a:gd name="T65" fmla="*/ 624 h 679"/>
              <a:gd name="T66" fmla="*/ 753 w 972"/>
              <a:gd name="T67" fmla="*/ 604 h 679"/>
              <a:gd name="T68" fmla="*/ 707 w 972"/>
              <a:gd name="T69" fmla="*/ 560 h 679"/>
              <a:gd name="T70" fmla="*/ 634 w 972"/>
              <a:gd name="T71" fmla="*/ 493 h 679"/>
              <a:gd name="T72" fmla="*/ 561 w 972"/>
              <a:gd name="T73" fmla="*/ 430 h 679"/>
              <a:gd name="T74" fmla="*/ 488 w 972"/>
              <a:gd name="T75" fmla="*/ 372 h 679"/>
              <a:gd name="T76" fmla="*/ 415 w 972"/>
              <a:gd name="T77" fmla="*/ 316 h 679"/>
              <a:gd name="T78" fmla="*/ 340 w 972"/>
              <a:gd name="T79" fmla="*/ 266 h 679"/>
              <a:gd name="T80" fmla="*/ 265 w 972"/>
              <a:gd name="T81" fmla="*/ 219 h 679"/>
              <a:gd name="T82" fmla="*/ 190 w 972"/>
              <a:gd name="T83" fmla="*/ 174 h 679"/>
              <a:gd name="T84" fmla="*/ 135 w 972"/>
              <a:gd name="T85" fmla="*/ 144 h 679"/>
              <a:gd name="T86" fmla="*/ 102 w 972"/>
              <a:gd name="T87" fmla="*/ 124 h 679"/>
              <a:gd name="T88" fmla="*/ 73 w 972"/>
              <a:gd name="T89" fmla="*/ 107 h 679"/>
              <a:gd name="T90" fmla="*/ 48 w 972"/>
              <a:gd name="T91" fmla="*/ 92 h 679"/>
              <a:gd name="T92" fmla="*/ 29 w 972"/>
              <a:gd name="T93" fmla="*/ 76 h 679"/>
              <a:gd name="T94" fmla="*/ 16 w 972"/>
              <a:gd name="T95" fmla="*/ 61 h 679"/>
              <a:gd name="T96" fmla="*/ 6 w 972"/>
              <a:gd name="T97" fmla="*/ 48 h 679"/>
              <a:gd name="T98" fmla="*/ 2 w 972"/>
              <a:gd name="T99" fmla="*/ 34 h 679"/>
              <a:gd name="T100" fmla="*/ 2 w 972"/>
              <a:gd name="T101" fmla="*/ 23 h 679"/>
              <a:gd name="T102" fmla="*/ 8 w 972"/>
              <a:gd name="T103" fmla="*/ 11 h 679"/>
              <a:gd name="T104" fmla="*/ 14 w 972"/>
              <a:gd name="T105" fmla="*/ 7 h 679"/>
              <a:gd name="T106" fmla="*/ 23 w 972"/>
              <a:gd name="T107" fmla="*/ 5 h 679"/>
              <a:gd name="T108" fmla="*/ 33 w 972"/>
              <a:gd name="T109" fmla="*/ 2 h 679"/>
              <a:gd name="T110" fmla="*/ 44 w 972"/>
              <a:gd name="T111" fmla="*/ 2 h 679"/>
              <a:gd name="T112" fmla="*/ 60 w 972"/>
              <a:gd name="T113" fmla="*/ 0 h 6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72"/>
              <a:gd name="T172" fmla="*/ 0 h 679"/>
              <a:gd name="T173" fmla="*/ 972 w 972"/>
              <a:gd name="T174" fmla="*/ 679 h 6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72" h="679">
                <a:moveTo>
                  <a:pt x="60" y="0"/>
                </a:moveTo>
                <a:lnTo>
                  <a:pt x="68" y="0"/>
                </a:lnTo>
                <a:lnTo>
                  <a:pt x="77" y="2"/>
                </a:lnTo>
                <a:lnTo>
                  <a:pt x="87" y="2"/>
                </a:lnTo>
                <a:lnTo>
                  <a:pt x="96" y="4"/>
                </a:lnTo>
                <a:lnTo>
                  <a:pt x="108" y="5"/>
                </a:lnTo>
                <a:lnTo>
                  <a:pt x="119" y="7"/>
                </a:lnTo>
                <a:lnTo>
                  <a:pt x="131" y="9"/>
                </a:lnTo>
                <a:lnTo>
                  <a:pt x="144" y="13"/>
                </a:lnTo>
                <a:lnTo>
                  <a:pt x="158" y="17"/>
                </a:lnTo>
                <a:lnTo>
                  <a:pt x="173" y="21"/>
                </a:lnTo>
                <a:lnTo>
                  <a:pt x="188" y="27"/>
                </a:lnTo>
                <a:lnTo>
                  <a:pt x="204" y="30"/>
                </a:lnTo>
                <a:lnTo>
                  <a:pt x="221" y="36"/>
                </a:lnTo>
                <a:lnTo>
                  <a:pt x="240" y="42"/>
                </a:lnTo>
                <a:lnTo>
                  <a:pt x="259" y="50"/>
                </a:lnTo>
                <a:lnTo>
                  <a:pt x="279" y="57"/>
                </a:lnTo>
                <a:lnTo>
                  <a:pt x="302" y="61"/>
                </a:lnTo>
                <a:lnTo>
                  <a:pt x="325" y="65"/>
                </a:lnTo>
                <a:lnTo>
                  <a:pt x="346" y="67"/>
                </a:lnTo>
                <a:lnTo>
                  <a:pt x="367" y="71"/>
                </a:lnTo>
                <a:lnTo>
                  <a:pt x="386" y="75"/>
                </a:lnTo>
                <a:lnTo>
                  <a:pt x="405" y="76"/>
                </a:lnTo>
                <a:lnTo>
                  <a:pt x="425" y="80"/>
                </a:lnTo>
                <a:lnTo>
                  <a:pt x="444" y="82"/>
                </a:lnTo>
                <a:lnTo>
                  <a:pt x="461" y="86"/>
                </a:lnTo>
                <a:lnTo>
                  <a:pt x="478" y="88"/>
                </a:lnTo>
                <a:lnTo>
                  <a:pt x="496" y="90"/>
                </a:lnTo>
                <a:lnTo>
                  <a:pt x="513" y="92"/>
                </a:lnTo>
                <a:lnTo>
                  <a:pt x="528" y="94"/>
                </a:lnTo>
                <a:lnTo>
                  <a:pt x="544" y="96"/>
                </a:lnTo>
                <a:lnTo>
                  <a:pt x="557" y="98"/>
                </a:lnTo>
                <a:lnTo>
                  <a:pt x="570" y="99"/>
                </a:lnTo>
                <a:lnTo>
                  <a:pt x="584" y="101"/>
                </a:lnTo>
                <a:lnTo>
                  <a:pt x="597" y="103"/>
                </a:lnTo>
                <a:lnTo>
                  <a:pt x="609" y="105"/>
                </a:lnTo>
                <a:lnTo>
                  <a:pt x="620" y="105"/>
                </a:lnTo>
                <a:lnTo>
                  <a:pt x="632" y="107"/>
                </a:lnTo>
                <a:lnTo>
                  <a:pt x="643" y="109"/>
                </a:lnTo>
                <a:lnTo>
                  <a:pt x="653" y="109"/>
                </a:lnTo>
                <a:lnTo>
                  <a:pt x="663" y="111"/>
                </a:lnTo>
                <a:lnTo>
                  <a:pt x="670" y="111"/>
                </a:lnTo>
                <a:lnTo>
                  <a:pt x="680" y="111"/>
                </a:lnTo>
                <a:lnTo>
                  <a:pt x="688" y="113"/>
                </a:lnTo>
                <a:lnTo>
                  <a:pt x="693" y="113"/>
                </a:lnTo>
                <a:lnTo>
                  <a:pt x="701" y="113"/>
                </a:lnTo>
                <a:lnTo>
                  <a:pt x="707" y="113"/>
                </a:lnTo>
                <a:lnTo>
                  <a:pt x="713" y="113"/>
                </a:lnTo>
                <a:lnTo>
                  <a:pt x="718" y="113"/>
                </a:lnTo>
                <a:lnTo>
                  <a:pt x="780" y="255"/>
                </a:lnTo>
                <a:lnTo>
                  <a:pt x="845" y="397"/>
                </a:lnTo>
                <a:lnTo>
                  <a:pt x="908" y="537"/>
                </a:lnTo>
                <a:lnTo>
                  <a:pt x="972" y="679"/>
                </a:lnTo>
                <a:lnTo>
                  <a:pt x="952" y="679"/>
                </a:lnTo>
                <a:lnTo>
                  <a:pt x="933" y="677"/>
                </a:lnTo>
                <a:lnTo>
                  <a:pt x="916" y="675"/>
                </a:lnTo>
                <a:lnTo>
                  <a:pt x="899" y="673"/>
                </a:lnTo>
                <a:lnTo>
                  <a:pt x="883" y="672"/>
                </a:lnTo>
                <a:lnTo>
                  <a:pt x="868" y="668"/>
                </a:lnTo>
                <a:lnTo>
                  <a:pt x="853" y="664"/>
                </a:lnTo>
                <a:lnTo>
                  <a:pt x="837" y="658"/>
                </a:lnTo>
                <a:lnTo>
                  <a:pt x="824" y="652"/>
                </a:lnTo>
                <a:lnTo>
                  <a:pt x="810" y="647"/>
                </a:lnTo>
                <a:lnTo>
                  <a:pt x="797" y="639"/>
                </a:lnTo>
                <a:lnTo>
                  <a:pt x="785" y="631"/>
                </a:lnTo>
                <a:lnTo>
                  <a:pt x="774" y="624"/>
                </a:lnTo>
                <a:lnTo>
                  <a:pt x="762" y="614"/>
                </a:lnTo>
                <a:lnTo>
                  <a:pt x="753" y="604"/>
                </a:lnTo>
                <a:lnTo>
                  <a:pt x="743" y="595"/>
                </a:lnTo>
                <a:lnTo>
                  <a:pt x="707" y="560"/>
                </a:lnTo>
                <a:lnTo>
                  <a:pt x="670" y="526"/>
                </a:lnTo>
                <a:lnTo>
                  <a:pt x="634" y="493"/>
                </a:lnTo>
                <a:lnTo>
                  <a:pt x="597" y="460"/>
                </a:lnTo>
                <a:lnTo>
                  <a:pt x="561" y="430"/>
                </a:lnTo>
                <a:lnTo>
                  <a:pt x="524" y="401"/>
                </a:lnTo>
                <a:lnTo>
                  <a:pt x="488" y="372"/>
                </a:lnTo>
                <a:lnTo>
                  <a:pt x="451" y="343"/>
                </a:lnTo>
                <a:lnTo>
                  <a:pt x="415" y="316"/>
                </a:lnTo>
                <a:lnTo>
                  <a:pt x="377" y="291"/>
                </a:lnTo>
                <a:lnTo>
                  <a:pt x="340" y="266"/>
                </a:lnTo>
                <a:lnTo>
                  <a:pt x="304" y="242"/>
                </a:lnTo>
                <a:lnTo>
                  <a:pt x="265" y="219"/>
                </a:lnTo>
                <a:lnTo>
                  <a:pt x="229" y="195"/>
                </a:lnTo>
                <a:lnTo>
                  <a:pt x="190" y="174"/>
                </a:lnTo>
                <a:lnTo>
                  <a:pt x="152" y="153"/>
                </a:lnTo>
                <a:lnTo>
                  <a:pt x="135" y="144"/>
                </a:lnTo>
                <a:lnTo>
                  <a:pt x="117" y="134"/>
                </a:lnTo>
                <a:lnTo>
                  <a:pt x="102" y="124"/>
                </a:lnTo>
                <a:lnTo>
                  <a:pt x="87" y="117"/>
                </a:lnTo>
                <a:lnTo>
                  <a:pt x="73" y="107"/>
                </a:lnTo>
                <a:lnTo>
                  <a:pt x="60" y="99"/>
                </a:lnTo>
                <a:lnTo>
                  <a:pt x="48" y="92"/>
                </a:lnTo>
                <a:lnTo>
                  <a:pt x="39" y="84"/>
                </a:lnTo>
                <a:lnTo>
                  <a:pt x="29" y="76"/>
                </a:lnTo>
                <a:lnTo>
                  <a:pt x="21" y="69"/>
                </a:lnTo>
                <a:lnTo>
                  <a:pt x="16" y="61"/>
                </a:lnTo>
                <a:lnTo>
                  <a:pt x="10" y="55"/>
                </a:lnTo>
                <a:lnTo>
                  <a:pt x="6" y="48"/>
                </a:lnTo>
                <a:lnTo>
                  <a:pt x="4" y="42"/>
                </a:lnTo>
                <a:lnTo>
                  <a:pt x="2" y="34"/>
                </a:lnTo>
                <a:lnTo>
                  <a:pt x="0" y="28"/>
                </a:lnTo>
                <a:lnTo>
                  <a:pt x="2" y="23"/>
                </a:lnTo>
                <a:lnTo>
                  <a:pt x="4" y="17"/>
                </a:lnTo>
                <a:lnTo>
                  <a:pt x="8" y="11"/>
                </a:lnTo>
                <a:lnTo>
                  <a:pt x="12" y="9"/>
                </a:lnTo>
                <a:lnTo>
                  <a:pt x="14" y="7"/>
                </a:lnTo>
                <a:lnTo>
                  <a:pt x="18" y="5"/>
                </a:lnTo>
                <a:lnTo>
                  <a:pt x="23" y="5"/>
                </a:lnTo>
                <a:lnTo>
                  <a:pt x="27" y="4"/>
                </a:lnTo>
                <a:lnTo>
                  <a:pt x="33" y="2"/>
                </a:lnTo>
                <a:lnTo>
                  <a:pt x="39" y="2"/>
                </a:lnTo>
                <a:lnTo>
                  <a:pt x="44" y="2"/>
                </a:lnTo>
                <a:lnTo>
                  <a:pt x="52" y="0"/>
                </a:lnTo>
                <a:lnTo>
                  <a:pt x="6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4114800" y="1828800"/>
            <a:ext cx="763588" cy="4186237"/>
          </a:xfrm>
          <a:custGeom>
            <a:avLst/>
            <a:gdLst>
              <a:gd name="T0" fmla="*/ 411 w 962"/>
              <a:gd name="T1" fmla="*/ 11 h 5273"/>
              <a:gd name="T2" fmla="*/ 584 w 962"/>
              <a:gd name="T3" fmla="*/ 36 h 5273"/>
              <a:gd name="T4" fmla="*/ 716 w 962"/>
              <a:gd name="T5" fmla="*/ 65 h 5273"/>
              <a:gd name="T6" fmla="*/ 791 w 962"/>
              <a:gd name="T7" fmla="*/ 86 h 5273"/>
              <a:gd name="T8" fmla="*/ 853 w 962"/>
              <a:gd name="T9" fmla="*/ 109 h 5273"/>
              <a:gd name="T10" fmla="*/ 901 w 962"/>
              <a:gd name="T11" fmla="*/ 132 h 5273"/>
              <a:gd name="T12" fmla="*/ 935 w 962"/>
              <a:gd name="T13" fmla="*/ 157 h 5273"/>
              <a:gd name="T14" fmla="*/ 955 w 962"/>
              <a:gd name="T15" fmla="*/ 182 h 5273"/>
              <a:gd name="T16" fmla="*/ 962 w 962"/>
              <a:gd name="T17" fmla="*/ 209 h 5273"/>
              <a:gd name="T18" fmla="*/ 958 w 962"/>
              <a:gd name="T19" fmla="*/ 232 h 5273"/>
              <a:gd name="T20" fmla="*/ 951 w 962"/>
              <a:gd name="T21" fmla="*/ 272 h 5273"/>
              <a:gd name="T22" fmla="*/ 933 w 962"/>
              <a:gd name="T23" fmla="*/ 326 h 5273"/>
              <a:gd name="T24" fmla="*/ 908 w 962"/>
              <a:gd name="T25" fmla="*/ 389 h 5273"/>
              <a:gd name="T26" fmla="*/ 885 w 962"/>
              <a:gd name="T27" fmla="*/ 468 h 5273"/>
              <a:gd name="T28" fmla="*/ 866 w 962"/>
              <a:gd name="T29" fmla="*/ 560 h 5273"/>
              <a:gd name="T30" fmla="*/ 853 w 962"/>
              <a:gd name="T31" fmla="*/ 670 h 5273"/>
              <a:gd name="T32" fmla="*/ 841 w 962"/>
              <a:gd name="T33" fmla="*/ 793 h 5273"/>
              <a:gd name="T34" fmla="*/ 835 w 962"/>
              <a:gd name="T35" fmla="*/ 933 h 5273"/>
              <a:gd name="T36" fmla="*/ 835 w 962"/>
              <a:gd name="T37" fmla="*/ 1188 h 5273"/>
              <a:gd name="T38" fmla="*/ 834 w 962"/>
              <a:gd name="T39" fmla="*/ 1576 h 5273"/>
              <a:gd name="T40" fmla="*/ 832 w 962"/>
              <a:gd name="T41" fmla="*/ 1931 h 5273"/>
              <a:gd name="T42" fmla="*/ 830 w 962"/>
              <a:gd name="T43" fmla="*/ 2253 h 5273"/>
              <a:gd name="T44" fmla="*/ 830 w 962"/>
              <a:gd name="T45" fmla="*/ 2545 h 5273"/>
              <a:gd name="T46" fmla="*/ 830 w 962"/>
              <a:gd name="T47" fmla="*/ 2802 h 5273"/>
              <a:gd name="T48" fmla="*/ 828 w 962"/>
              <a:gd name="T49" fmla="*/ 3027 h 5273"/>
              <a:gd name="T50" fmla="*/ 828 w 962"/>
              <a:gd name="T51" fmla="*/ 3219 h 5273"/>
              <a:gd name="T52" fmla="*/ 828 w 962"/>
              <a:gd name="T53" fmla="*/ 3378 h 5273"/>
              <a:gd name="T54" fmla="*/ 828 w 962"/>
              <a:gd name="T55" fmla="*/ 3505 h 5273"/>
              <a:gd name="T56" fmla="*/ 828 w 962"/>
              <a:gd name="T57" fmla="*/ 3599 h 5273"/>
              <a:gd name="T58" fmla="*/ 828 w 962"/>
              <a:gd name="T59" fmla="*/ 3662 h 5273"/>
              <a:gd name="T60" fmla="*/ 828 w 962"/>
              <a:gd name="T61" fmla="*/ 3691 h 5273"/>
              <a:gd name="T62" fmla="*/ 824 w 962"/>
              <a:gd name="T63" fmla="*/ 3893 h 5273"/>
              <a:gd name="T64" fmla="*/ 807 w 962"/>
              <a:gd name="T65" fmla="*/ 4194 h 5273"/>
              <a:gd name="T66" fmla="*/ 772 w 962"/>
              <a:gd name="T67" fmla="*/ 4455 h 5273"/>
              <a:gd name="T68" fmla="*/ 730 w 962"/>
              <a:gd name="T69" fmla="*/ 4688 h 5273"/>
              <a:gd name="T70" fmla="*/ 684 w 962"/>
              <a:gd name="T71" fmla="*/ 4889 h 5273"/>
              <a:gd name="T72" fmla="*/ 645 w 962"/>
              <a:gd name="T73" fmla="*/ 5002 h 5273"/>
              <a:gd name="T74" fmla="*/ 615 w 962"/>
              <a:gd name="T75" fmla="*/ 5068 h 5273"/>
              <a:gd name="T76" fmla="*/ 582 w 962"/>
              <a:gd name="T77" fmla="*/ 5121 h 5273"/>
              <a:gd name="T78" fmla="*/ 530 w 962"/>
              <a:gd name="T79" fmla="*/ 5194 h 5273"/>
              <a:gd name="T80" fmla="*/ 478 w 962"/>
              <a:gd name="T81" fmla="*/ 5246 h 5273"/>
              <a:gd name="T82" fmla="*/ 430 w 962"/>
              <a:gd name="T83" fmla="*/ 5271 h 5273"/>
              <a:gd name="T84" fmla="*/ 398 w 962"/>
              <a:gd name="T85" fmla="*/ 5267 h 5273"/>
              <a:gd name="T86" fmla="*/ 363 w 962"/>
              <a:gd name="T87" fmla="*/ 5235 h 5273"/>
              <a:gd name="T88" fmla="*/ 323 w 962"/>
              <a:gd name="T89" fmla="*/ 5175 h 5273"/>
              <a:gd name="T90" fmla="*/ 281 w 962"/>
              <a:gd name="T91" fmla="*/ 5077 h 5273"/>
              <a:gd name="T92" fmla="*/ 262 w 962"/>
              <a:gd name="T93" fmla="*/ 4974 h 5273"/>
              <a:gd name="T94" fmla="*/ 250 w 962"/>
              <a:gd name="T95" fmla="*/ 4885 h 5273"/>
              <a:gd name="T96" fmla="*/ 244 w 962"/>
              <a:gd name="T97" fmla="*/ 4785 h 5273"/>
              <a:gd name="T98" fmla="*/ 238 w 962"/>
              <a:gd name="T99" fmla="*/ 4672 h 5273"/>
              <a:gd name="T100" fmla="*/ 237 w 962"/>
              <a:gd name="T101" fmla="*/ 4547 h 5273"/>
              <a:gd name="T102" fmla="*/ 231 w 962"/>
              <a:gd name="T103" fmla="*/ 787 h 5273"/>
              <a:gd name="T104" fmla="*/ 192 w 962"/>
              <a:gd name="T105" fmla="*/ 547 h 5273"/>
              <a:gd name="T106" fmla="*/ 123 w 962"/>
              <a:gd name="T107" fmla="*/ 334 h 5273"/>
              <a:gd name="T108" fmla="*/ 54 w 962"/>
              <a:gd name="T109" fmla="*/ 196 h 5273"/>
              <a:gd name="T110" fmla="*/ 23 w 962"/>
              <a:gd name="T111" fmla="*/ 148 h 5273"/>
              <a:gd name="T112" fmla="*/ 6 w 962"/>
              <a:gd name="T113" fmla="*/ 117 h 5273"/>
              <a:gd name="T114" fmla="*/ 0 w 962"/>
              <a:gd name="T115" fmla="*/ 94 h 5273"/>
              <a:gd name="T116" fmla="*/ 18 w 962"/>
              <a:gd name="T117" fmla="*/ 40 h 5273"/>
              <a:gd name="T118" fmla="*/ 60 w 962"/>
              <a:gd name="T119" fmla="*/ 9 h 5273"/>
              <a:gd name="T120" fmla="*/ 127 w 962"/>
              <a:gd name="T121" fmla="*/ 0 h 52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62"/>
              <a:gd name="T184" fmla="*/ 0 h 5273"/>
              <a:gd name="T185" fmla="*/ 962 w 962"/>
              <a:gd name="T186" fmla="*/ 5273 h 527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62" h="5273">
                <a:moveTo>
                  <a:pt x="127" y="0"/>
                </a:moveTo>
                <a:lnTo>
                  <a:pt x="200" y="0"/>
                </a:lnTo>
                <a:lnTo>
                  <a:pt x="271" y="2"/>
                </a:lnTo>
                <a:lnTo>
                  <a:pt x="342" y="6"/>
                </a:lnTo>
                <a:lnTo>
                  <a:pt x="411" y="11"/>
                </a:lnTo>
                <a:lnTo>
                  <a:pt x="446" y="15"/>
                </a:lnTo>
                <a:lnTo>
                  <a:pt x="480" y="19"/>
                </a:lnTo>
                <a:lnTo>
                  <a:pt x="515" y="25"/>
                </a:lnTo>
                <a:lnTo>
                  <a:pt x="549" y="30"/>
                </a:lnTo>
                <a:lnTo>
                  <a:pt x="584" y="36"/>
                </a:lnTo>
                <a:lnTo>
                  <a:pt x="617" y="42"/>
                </a:lnTo>
                <a:lnTo>
                  <a:pt x="651" y="48"/>
                </a:lnTo>
                <a:lnTo>
                  <a:pt x="684" y="55"/>
                </a:lnTo>
                <a:lnTo>
                  <a:pt x="701" y="59"/>
                </a:lnTo>
                <a:lnTo>
                  <a:pt x="716" y="65"/>
                </a:lnTo>
                <a:lnTo>
                  <a:pt x="734" y="69"/>
                </a:lnTo>
                <a:lnTo>
                  <a:pt x="749" y="73"/>
                </a:lnTo>
                <a:lnTo>
                  <a:pt x="764" y="77"/>
                </a:lnTo>
                <a:lnTo>
                  <a:pt x="778" y="82"/>
                </a:lnTo>
                <a:lnTo>
                  <a:pt x="791" y="86"/>
                </a:lnTo>
                <a:lnTo>
                  <a:pt x="805" y="90"/>
                </a:lnTo>
                <a:lnTo>
                  <a:pt x="818" y="96"/>
                </a:lnTo>
                <a:lnTo>
                  <a:pt x="830" y="100"/>
                </a:lnTo>
                <a:lnTo>
                  <a:pt x="841" y="105"/>
                </a:lnTo>
                <a:lnTo>
                  <a:pt x="853" y="109"/>
                </a:lnTo>
                <a:lnTo>
                  <a:pt x="864" y="113"/>
                </a:lnTo>
                <a:lnTo>
                  <a:pt x="874" y="119"/>
                </a:lnTo>
                <a:lnTo>
                  <a:pt x="883" y="123"/>
                </a:lnTo>
                <a:lnTo>
                  <a:pt x="893" y="128"/>
                </a:lnTo>
                <a:lnTo>
                  <a:pt x="901" y="132"/>
                </a:lnTo>
                <a:lnTo>
                  <a:pt x="908" y="138"/>
                </a:lnTo>
                <a:lnTo>
                  <a:pt x="916" y="142"/>
                </a:lnTo>
                <a:lnTo>
                  <a:pt x="922" y="148"/>
                </a:lnTo>
                <a:lnTo>
                  <a:pt x="930" y="151"/>
                </a:lnTo>
                <a:lnTo>
                  <a:pt x="935" y="157"/>
                </a:lnTo>
                <a:lnTo>
                  <a:pt x="939" y="163"/>
                </a:lnTo>
                <a:lnTo>
                  <a:pt x="945" y="167"/>
                </a:lnTo>
                <a:lnTo>
                  <a:pt x="949" y="173"/>
                </a:lnTo>
                <a:lnTo>
                  <a:pt x="953" y="176"/>
                </a:lnTo>
                <a:lnTo>
                  <a:pt x="955" y="182"/>
                </a:lnTo>
                <a:lnTo>
                  <a:pt x="958" y="188"/>
                </a:lnTo>
                <a:lnTo>
                  <a:pt x="960" y="192"/>
                </a:lnTo>
                <a:lnTo>
                  <a:pt x="960" y="197"/>
                </a:lnTo>
                <a:lnTo>
                  <a:pt x="962" y="203"/>
                </a:lnTo>
                <a:lnTo>
                  <a:pt x="962" y="209"/>
                </a:lnTo>
                <a:lnTo>
                  <a:pt x="962" y="211"/>
                </a:lnTo>
                <a:lnTo>
                  <a:pt x="962" y="217"/>
                </a:lnTo>
                <a:lnTo>
                  <a:pt x="960" y="221"/>
                </a:lnTo>
                <a:lnTo>
                  <a:pt x="960" y="226"/>
                </a:lnTo>
                <a:lnTo>
                  <a:pt x="958" y="232"/>
                </a:lnTo>
                <a:lnTo>
                  <a:pt x="958" y="240"/>
                </a:lnTo>
                <a:lnTo>
                  <a:pt x="956" y="245"/>
                </a:lnTo>
                <a:lnTo>
                  <a:pt x="955" y="253"/>
                </a:lnTo>
                <a:lnTo>
                  <a:pt x="953" y="263"/>
                </a:lnTo>
                <a:lnTo>
                  <a:pt x="951" y="272"/>
                </a:lnTo>
                <a:lnTo>
                  <a:pt x="947" y="282"/>
                </a:lnTo>
                <a:lnTo>
                  <a:pt x="945" y="292"/>
                </a:lnTo>
                <a:lnTo>
                  <a:pt x="941" y="303"/>
                </a:lnTo>
                <a:lnTo>
                  <a:pt x="937" y="315"/>
                </a:lnTo>
                <a:lnTo>
                  <a:pt x="933" y="326"/>
                </a:lnTo>
                <a:lnTo>
                  <a:pt x="928" y="338"/>
                </a:lnTo>
                <a:lnTo>
                  <a:pt x="924" y="351"/>
                </a:lnTo>
                <a:lnTo>
                  <a:pt x="918" y="363"/>
                </a:lnTo>
                <a:lnTo>
                  <a:pt x="912" y="376"/>
                </a:lnTo>
                <a:lnTo>
                  <a:pt x="908" y="389"/>
                </a:lnTo>
                <a:lnTo>
                  <a:pt x="903" y="405"/>
                </a:lnTo>
                <a:lnTo>
                  <a:pt x="899" y="420"/>
                </a:lnTo>
                <a:lnTo>
                  <a:pt x="893" y="436"/>
                </a:lnTo>
                <a:lnTo>
                  <a:pt x="889" y="451"/>
                </a:lnTo>
                <a:lnTo>
                  <a:pt x="885" y="468"/>
                </a:lnTo>
                <a:lnTo>
                  <a:pt x="882" y="485"/>
                </a:lnTo>
                <a:lnTo>
                  <a:pt x="878" y="503"/>
                </a:lnTo>
                <a:lnTo>
                  <a:pt x="874" y="522"/>
                </a:lnTo>
                <a:lnTo>
                  <a:pt x="870" y="541"/>
                </a:lnTo>
                <a:lnTo>
                  <a:pt x="866" y="560"/>
                </a:lnTo>
                <a:lnTo>
                  <a:pt x="862" y="581"/>
                </a:lnTo>
                <a:lnTo>
                  <a:pt x="860" y="603"/>
                </a:lnTo>
                <a:lnTo>
                  <a:pt x="857" y="624"/>
                </a:lnTo>
                <a:lnTo>
                  <a:pt x="855" y="647"/>
                </a:lnTo>
                <a:lnTo>
                  <a:pt x="853" y="670"/>
                </a:lnTo>
                <a:lnTo>
                  <a:pt x="849" y="693"/>
                </a:lnTo>
                <a:lnTo>
                  <a:pt x="847" y="718"/>
                </a:lnTo>
                <a:lnTo>
                  <a:pt x="845" y="741"/>
                </a:lnTo>
                <a:lnTo>
                  <a:pt x="843" y="768"/>
                </a:lnTo>
                <a:lnTo>
                  <a:pt x="841" y="793"/>
                </a:lnTo>
                <a:lnTo>
                  <a:pt x="841" y="819"/>
                </a:lnTo>
                <a:lnTo>
                  <a:pt x="839" y="846"/>
                </a:lnTo>
                <a:lnTo>
                  <a:pt x="837" y="875"/>
                </a:lnTo>
                <a:lnTo>
                  <a:pt x="837" y="902"/>
                </a:lnTo>
                <a:lnTo>
                  <a:pt x="835" y="933"/>
                </a:lnTo>
                <a:lnTo>
                  <a:pt x="835" y="962"/>
                </a:lnTo>
                <a:lnTo>
                  <a:pt x="835" y="992"/>
                </a:lnTo>
                <a:lnTo>
                  <a:pt x="835" y="1023"/>
                </a:lnTo>
                <a:lnTo>
                  <a:pt x="835" y="1105"/>
                </a:lnTo>
                <a:lnTo>
                  <a:pt x="835" y="1188"/>
                </a:lnTo>
                <a:lnTo>
                  <a:pt x="834" y="1269"/>
                </a:lnTo>
                <a:lnTo>
                  <a:pt x="834" y="1347"/>
                </a:lnTo>
                <a:lnTo>
                  <a:pt x="834" y="1424"/>
                </a:lnTo>
                <a:lnTo>
                  <a:pt x="834" y="1501"/>
                </a:lnTo>
                <a:lnTo>
                  <a:pt x="834" y="1576"/>
                </a:lnTo>
                <a:lnTo>
                  <a:pt x="834" y="1649"/>
                </a:lnTo>
                <a:lnTo>
                  <a:pt x="832" y="1722"/>
                </a:lnTo>
                <a:lnTo>
                  <a:pt x="832" y="1793"/>
                </a:lnTo>
                <a:lnTo>
                  <a:pt x="832" y="1864"/>
                </a:lnTo>
                <a:lnTo>
                  <a:pt x="832" y="1931"/>
                </a:lnTo>
                <a:lnTo>
                  <a:pt x="832" y="1998"/>
                </a:lnTo>
                <a:lnTo>
                  <a:pt x="832" y="2065"/>
                </a:lnTo>
                <a:lnTo>
                  <a:pt x="832" y="2129"/>
                </a:lnTo>
                <a:lnTo>
                  <a:pt x="832" y="2192"/>
                </a:lnTo>
                <a:lnTo>
                  <a:pt x="830" y="2253"/>
                </a:lnTo>
                <a:lnTo>
                  <a:pt x="830" y="2315"/>
                </a:lnTo>
                <a:lnTo>
                  <a:pt x="830" y="2374"/>
                </a:lnTo>
                <a:lnTo>
                  <a:pt x="830" y="2432"/>
                </a:lnTo>
                <a:lnTo>
                  <a:pt x="830" y="2490"/>
                </a:lnTo>
                <a:lnTo>
                  <a:pt x="830" y="2545"/>
                </a:lnTo>
                <a:lnTo>
                  <a:pt x="830" y="2599"/>
                </a:lnTo>
                <a:lnTo>
                  <a:pt x="830" y="2651"/>
                </a:lnTo>
                <a:lnTo>
                  <a:pt x="830" y="2703"/>
                </a:lnTo>
                <a:lnTo>
                  <a:pt x="830" y="2753"/>
                </a:lnTo>
                <a:lnTo>
                  <a:pt x="830" y="2802"/>
                </a:lnTo>
                <a:lnTo>
                  <a:pt x="828" y="2849"/>
                </a:lnTo>
                <a:lnTo>
                  <a:pt x="828" y="2897"/>
                </a:lnTo>
                <a:lnTo>
                  <a:pt x="828" y="2941"/>
                </a:lnTo>
                <a:lnTo>
                  <a:pt x="828" y="2985"/>
                </a:lnTo>
                <a:lnTo>
                  <a:pt x="828" y="3027"/>
                </a:lnTo>
                <a:lnTo>
                  <a:pt x="828" y="3067"/>
                </a:lnTo>
                <a:lnTo>
                  <a:pt x="828" y="3108"/>
                </a:lnTo>
                <a:lnTo>
                  <a:pt x="828" y="3146"/>
                </a:lnTo>
                <a:lnTo>
                  <a:pt x="828" y="3183"/>
                </a:lnTo>
                <a:lnTo>
                  <a:pt x="828" y="3219"/>
                </a:lnTo>
                <a:lnTo>
                  <a:pt x="828" y="3254"/>
                </a:lnTo>
                <a:lnTo>
                  <a:pt x="828" y="3286"/>
                </a:lnTo>
                <a:lnTo>
                  <a:pt x="828" y="3319"/>
                </a:lnTo>
                <a:lnTo>
                  <a:pt x="828" y="3350"/>
                </a:lnTo>
                <a:lnTo>
                  <a:pt x="828" y="3378"/>
                </a:lnTo>
                <a:lnTo>
                  <a:pt x="828" y="3407"/>
                </a:lnTo>
                <a:lnTo>
                  <a:pt x="828" y="3434"/>
                </a:lnTo>
                <a:lnTo>
                  <a:pt x="828" y="3459"/>
                </a:lnTo>
                <a:lnTo>
                  <a:pt x="828" y="3482"/>
                </a:lnTo>
                <a:lnTo>
                  <a:pt x="828" y="3505"/>
                </a:lnTo>
                <a:lnTo>
                  <a:pt x="828" y="3526"/>
                </a:lnTo>
                <a:lnTo>
                  <a:pt x="828" y="3547"/>
                </a:lnTo>
                <a:lnTo>
                  <a:pt x="828" y="3566"/>
                </a:lnTo>
                <a:lnTo>
                  <a:pt x="828" y="3584"/>
                </a:lnTo>
                <a:lnTo>
                  <a:pt x="828" y="3599"/>
                </a:lnTo>
                <a:lnTo>
                  <a:pt x="828" y="3614"/>
                </a:lnTo>
                <a:lnTo>
                  <a:pt x="828" y="3628"/>
                </a:lnTo>
                <a:lnTo>
                  <a:pt x="828" y="3641"/>
                </a:lnTo>
                <a:lnTo>
                  <a:pt x="828" y="3653"/>
                </a:lnTo>
                <a:lnTo>
                  <a:pt x="828" y="3662"/>
                </a:lnTo>
                <a:lnTo>
                  <a:pt x="828" y="3670"/>
                </a:lnTo>
                <a:lnTo>
                  <a:pt x="828" y="3678"/>
                </a:lnTo>
                <a:lnTo>
                  <a:pt x="828" y="3684"/>
                </a:lnTo>
                <a:lnTo>
                  <a:pt x="828" y="3687"/>
                </a:lnTo>
                <a:lnTo>
                  <a:pt x="828" y="3691"/>
                </a:lnTo>
                <a:lnTo>
                  <a:pt x="828" y="3693"/>
                </a:lnTo>
                <a:lnTo>
                  <a:pt x="826" y="3762"/>
                </a:lnTo>
                <a:lnTo>
                  <a:pt x="826" y="3828"/>
                </a:lnTo>
                <a:lnTo>
                  <a:pt x="824" y="3893"/>
                </a:lnTo>
                <a:lnTo>
                  <a:pt x="822" y="3956"/>
                </a:lnTo>
                <a:lnTo>
                  <a:pt x="820" y="4018"/>
                </a:lnTo>
                <a:lnTo>
                  <a:pt x="816" y="4079"/>
                </a:lnTo>
                <a:lnTo>
                  <a:pt x="812" y="4137"/>
                </a:lnTo>
                <a:lnTo>
                  <a:pt x="807" y="4194"/>
                </a:lnTo>
                <a:lnTo>
                  <a:pt x="801" y="4250"/>
                </a:lnTo>
                <a:lnTo>
                  <a:pt x="795" y="4304"/>
                </a:lnTo>
                <a:lnTo>
                  <a:pt x="787" y="4355"/>
                </a:lnTo>
                <a:lnTo>
                  <a:pt x="780" y="4407"/>
                </a:lnTo>
                <a:lnTo>
                  <a:pt x="772" y="4455"/>
                </a:lnTo>
                <a:lnTo>
                  <a:pt x="763" y="4503"/>
                </a:lnTo>
                <a:lnTo>
                  <a:pt x="753" y="4549"/>
                </a:lnTo>
                <a:lnTo>
                  <a:pt x="743" y="4593"/>
                </a:lnTo>
                <a:lnTo>
                  <a:pt x="736" y="4641"/>
                </a:lnTo>
                <a:lnTo>
                  <a:pt x="730" y="4688"/>
                </a:lnTo>
                <a:lnTo>
                  <a:pt x="722" y="4732"/>
                </a:lnTo>
                <a:lnTo>
                  <a:pt x="713" y="4774"/>
                </a:lnTo>
                <a:lnTo>
                  <a:pt x="705" y="4814"/>
                </a:lnTo>
                <a:lnTo>
                  <a:pt x="695" y="4853"/>
                </a:lnTo>
                <a:lnTo>
                  <a:pt x="684" y="4889"/>
                </a:lnTo>
                <a:lnTo>
                  <a:pt x="674" y="4924"/>
                </a:lnTo>
                <a:lnTo>
                  <a:pt x="663" y="4956"/>
                </a:lnTo>
                <a:lnTo>
                  <a:pt x="657" y="4972"/>
                </a:lnTo>
                <a:lnTo>
                  <a:pt x="651" y="4987"/>
                </a:lnTo>
                <a:lnTo>
                  <a:pt x="645" y="5002"/>
                </a:lnTo>
                <a:lnTo>
                  <a:pt x="640" y="5016"/>
                </a:lnTo>
                <a:lnTo>
                  <a:pt x="634" y="5029"/>
                </a:lnTo>
                <a:lnTo>
                  <a:pt x="628" y="5043"/>
                </a:lnTo>
                <a:lnTo>
                  <a:pt x="620" y="5056"/>
                </a:lnTo>
                <a:lnTo>
                  <a:pt x="615" y="5068"/>
                </a:lnTo>
                <a:lnTo>
                  <a:pt x="609" y="5079"/>
                </a:lnTo>
                <a:lnTo>
                  <a:pt x="601" y="5091"/>
                </a:lnTo>
                <a:lnTo>
                  <a:pt x="596" y="5102"/>
                </a:lnTo>
                <a:lnTo>
                  <a:pt x="588" y="5112"/>
                </a:lnTo>
                <a:lnTo>
                  <a:pt x="582" y="5121"/>
                </a:lnTo>
                <a:lnTo>
                  <a:pt x="574" y="5131"/>
                </a:lnTo>
                <a:lnTo>
                  <a:pt x="563" y="5148"/>
                </a:lnTo>
                <a:lnTo>
                  <a:pt x="551" y="5166"/>
                </a:lnTo>
                <a:lnTo>
                  <a:pt x="542" y="5179"/>
                </a:lnTo>
                <a:lnTo>
                  <a:pt x="530" y="5194"/>
                </a:lnTo>
                <a:lnTo>
                  <a:pt x="521" y="5206"/>
                </a:lnTo>
                <a:lnTo>
                  <a:pt x="509" y="5217"/>
                </a:lnTo>
                <a:lnTo>
                  <a:pt x="498" y="5229"/>
                </a:lnTo>
                <a:lnTo>
                  <a:pt x="488" y="5238"/>
                </a:lnTo>
                <a:lnTo>
                  <a:pt x="478" y="5246"/>
                </a:lnTo>
                <a:lnTo>
                  <a:pt x="467" y="5254"/>
                </a:lnTo>
                <a:lnTo>
                  <a:pt x="457" y="5260"/>
                </a:lnTo>
                <a:lnTo>
                  <a:pt x="448" y="5263"/>
                </a:lnTo>
                <a:lnTo>
                  <a:pt x="440" y="5267"/>
                </a:lnTo>
                <a:lnTo>
                  <a:pt x="430" y="5271"/>
                </a:lnTo>
                <a:lnTo>
                  <a:pt x="423" y="5271"/>
                </a:lnTo>
                <a:lnTo>
                  <a:pt x="413" y="5273"/>
                </a:lnTo>
                <a:lnTo>
                  <a:pt x="409" y="5271"/>
                </a:lnTo>
                <a:lnTo>
                  <a:pt x="404" y="5269"/>
                </a:lnTo>
                <a:lnTo>
                  <a:pt x="398" y="5267"/>
                </a:lnTo>
                <a:lnTo>
                  <a:pt x="392" y="5263"/>
                </a:lnTo>
                <a:lnTo>
                  <a:pt x="384" y="5258"/>
                </a:lnTo>
                <a:lnTo>
                  <a:pt x="379" y="5252"/>
                </a:lnTo>
                <a:lnTo>
                  <a:pt x="371" y="5244"/>
                </a:lnTo>
                <a:lnTo>
                  <a:pt x="363" y="5235"/>
                </a:lnTo>
                <a:lnTo>
                  <a:pt x="356" y="5225"/>
                </a:lnTo>
                <a:lnTo>
                  <a:pt x="348" y="5214"/>
                </a:lnTo>
                <a:lnTo>
                  <a:pt x="340" y="5202"/>
                </a:lnTo>
                <a:lnTo>
                  <a:pt x="333" y="5189"/>
                </a:lnTo>
                <a:lnTo>
                  <a:pt x="323" y="5175"/>
                </a:lnTo>
                <a:lnTo>
                  <a:pt x="313" y="5160"/>
                </a:lnTo>
                <a:lnTo>
                  <a:pt x="306" y="5143"/>
                </a:lnTo>
                <a:lnTo>
                  <a:pt x="296" y="5125"/>
                </a:lnTo>
                <a:lnTo>
                  <a:pt x="288" y="5102"/>
                </a:lnTo>
                <a:lnTo>
                  <a:pt x="281" y="5077"/>
                </a:lnTo>
                <a:lnTo>
                  <a:pt x="275" y="5050"/>
                </a:lnTo>
                <a:lnTo>
                  <a:pt x="269" y="5022"/>
                </a:lnTo>
                <a:lnTo>
                  <a:pt x="267" y="5006"/>
                </a:lnTo>
                <a:lnTo>
                  <a:pt x="263" y="4991"/>
                </a:lnTo>
                <a:lnTo>
                  <a:pt x="262" y="4974"/>
                </a:lnTo>
                <a:lnTo>
                  <a:pt x="260" y="4958"/>
                </a:lnTo>
                <a:lnTo>
                  <a:pt x="258" y="4941"/>
                </a:lnTo>
                <a:lnTo>
                  <a:pt x="254" y="4924"/>
                </a:lnTo>
                <a:lnTo>
                  <a:pt x="252" y="4904"/>
                </a:lnTo>
                <a:lnTo>
                  <a:pt x="250" y="4885"/>
                </a:lnTo>
                <a:lnTo>
                  <a:pt x="250" y="4866"/>
                </a:lnTo>
                <a:lnTo>
                  <a:pt x="248" y="4847"/>
                </a:lnTo>
                <a:lnTo>
                  <a:pt x="246" y="4828"/>
                </a:lnTo>
                <a:lnTo>
                  <a:pt x="244" y="4807"/>
                </a:lnTo>
                <a:lnTo>
                  <a:pt x="244" y="4785"/>
                </a:lnTo>
                <a:lnTo>
                  <a:pt x="242" y="4764"/>
                </a:lnTo>
                <a:lnTo>
                  <a:pt x="240" y="4741"/>
                </a:lnTo>
                <a:lnTo>
                  <a:pt x="240" y="4720"/>
                </a:lnTo>
                <a:lnTo>
                  <a:pt x="238" y="4697"/>
                </a:lnTo>
                <a:lnTo>
                  <a:pt x="238" y="4672"/>
                </a:lnTo>
                <a:lnTo>
                  <a:pt x="238" y="4649"/>
                </a:lnTo>
                <a:lnTo>
                  <a:pt x="238" y="4624"/>
                </a:lnTo>
                <a:lnTo>
                  <a:pt x="237" y="4599"/>
                </a:lnTo>
                <a:lnTo>
                  <a:pt x="237" y="4572"/>
                </a:lnTo>
                <a:lnTo>
                  <a:pt x="237" y="4547"/>
                </a:lnTo>
                <a:lnTo>
                  <a:pt x="237" y="4521"/>
                </a:lnTo>
                <a:lnTo>
                  <a:pt x="237" y="944"/>
                </a:lnTo>
                <a:lnTo>
                  <a:pt x="237" y="890"/>
                </a:lnTo>
                <a:lnTo>
                  <a:pt x="235" y="839"/>
                </a:lnTo>
                <a:lnTo>
                  <a:pt x="231" y="787"/>
                </a:lnTo>
                <a:lnTo>
                  <a:pt x="225" y="737"/>
                </a:lnTo>
                <a:lnTo>
                  <a:pt x="219" y="687"/>
                </a:lnTo>
                <a:lnTo>
                  <a:pt x="212" y="639"/>
                </a:lnTo>
                <a:lnTo>
                  <a:pt x="204" y="591"/>
                </a:lnTo>
                <a:lnTo>
                  <a:pt x="192" y="547"/>
                </a:lnTo>
                <a:lnTo>
                  <a:pt x="181" y="501"/>
                </a:lnTo>
                <a:lnTo>
                  <a:pt x="169" y="459"/>
                </a:lnTo>
                <a:lnTo>
                  <a:pt x="156" y="414"/>
                </a:lnTo>
                <a:lnTo>
                  <a:pt x="141" y="374"/>
                </a:lnTo>
                <a:lnTo>
                  <a:pt x="123" y="334"/>
                </a:lnTo>
                <a:lnTo>
                  <a:pt x="106" y="293"/>
                </a:lnTo>
                <a:lnTo>
                  <a:pt x="89" y="257"/>
                </a:lnTo>
                <a:lnTo>
                  <a:pt x="68" y="221"/>
                </a:lnTo>
                <a:lnTo>
                  <a:pt x="60" y="207"/>
                </a:lnTo>
                <a:lnTo>
                  <a:pt x="54" y="196"/>
                </a:lnTo>
                <a:lnTo>
                  <a:pt x="47" y="184"/>
                </a:lnTo>
                <a:lnTo>
                  <a:pt x="41" y="174"/>
                </a:lnTo>
                <a:lnTo>
                  <a:pt x="35" y="165"/>
                </a:lnTo>
                <a:lnTo>
                  <a:pt x="29" y="155"/>
                </a:lnTo>
                <a:lnTo>
                  <a:pt x="23" y="148"/>
                </a:lnTo>
                <a:lnTo>
                  <a:pt x="20" y="140"/>
                </a:lnTo>
                <a:lnTo>
                  <a:pt x="14" y="132"/>
                </a:lnTo>
                <a:lnTo>
                  <a:pt x="12" y="126"/>
                </a:lnTo>
                <a:lnTo>
                  <a:pt x="8" y="121"/>
                </a:lnTo>
                <a:lnTo>
                  <a:pt x="6" y="117"/>
                </a:lnTo>
                <a:lnTo>
                  <a:pt x="4" y="113"/>
                </a:lnTo>
                <a:lnTo>
                  <a:pt x="2" y="109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69"/>
                </a:lnTo>
                <a:lnTo>
                  <a:pt x="8" y="59"/>
                </a:lnTo>
                <a:lnTo>
                  <a:pt x="14" y="50"/>
                </a:lnTo>
                <a:lnTo>
                  <a:pt x="18" y="40"/>
                </a:lnTo>
                <a:lnTo>
                  <a:pt x="25" y="32"/>
                </a:lnTo>
                <a:lnTo>
                  <a:pt x="33" y="25"/>
                </a:lnTo>
                <a:lnTo>
                  <a:pt x="41" y="19"/>
                </a:lnTo>
                <a:lnTo>
                  <a:pt x="50" y="13"/>
                </a:lnTo>
                <a:lnTo>
                  <a:pt x="60" y="9"/>
                </a:lnTo>
                <a:lnTo>
                  <a:pt x="71" y="6"/>
                </a:lnTo>
                <a:lnTo>
                  <a:pt x="85" y="2"/>
                </a:lnTo>
                <a:lnTo>
                  <a:pt x="98" y="0"/>
                </a:lnTo>
                <a:lnTo>
                  <a:pt x="112" y="0"/>
                </a:lnTo>
                <a:lnTo>
                  <a:pt x="12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04800" y="1143000"/>
            <a:ext cx="1371600" cy="1371600"/>
            <a:chOff x="304800" y="1143000"/>
            <a:chExt cx="1371600" cy="1371600"/>
          </a:xfrm>
        </p:grpSpPr>
        <p:pic>
          <p:nvPicPr>
            <p:cNvPr id="2" name="Picture 2" descr="C:\Users\Meishing\Dropbox\meizhouhuayu\pics\35.16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43891" r="44292"/>
            <a:stretch>
              <a:fillRect/>
            </a:stretch>
          </p:blipFill>
          <p:spPr bwMode="auto">
            <a:xfrm>
              <a:off x="304800" y="1143000"/>
              <a:ext cx="1371600" cy="13716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143000" y="1600200"/>
              <a:ext cx="304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31"/>
          <p:cNvSpPr>
            <a:spLocks/>
          </p:cNvSpPr>
          <p:nvPr/>
        </p:nvSpPr>
        <p:spPr bwMode="auto">
          <a:xfrm>
            <a:off x="4724400" y="1600200"/>
            <a:ext cx="183538" cy="920674"/>
          </a:xfrm>
          <a:custGeom>
            <a:avLst/>
            <a:gdLst>
              <a:gd name="T0" fmla="*/ 130 w 543"/>
              <a:gd name="T1" fmla="*/ 2 h 2578"/>
              <a:gd name="T2" fmla="*/ 163 w 543"/>
              <a:gd name="T3" fmla="*/ 4 h 2578"/>
              <a:gd name="T4" fmla="*/ 195 w 543"/>
              <a:gd name="T5" fmla="*/ 8 h 2578"/>
              <a:gd name="T6" fmla="*/ 232 w 543"/>
              <a:gd name="T7" fmla="*/ 16 h 2578"/>
              <a:gd name="T8" fmla="*/ 268 w 543"/>
              <a:gd name="T9" fmla="*/ 25 h 2578"/>
              <a:gd name="T10" fmla="*/ 309 w 543"/>
              <a:gd name="T11" fmla="*/ 39 h 2578"/>
              <a:gd name="T12" fmla="*/ 349 w 543"/>
              <a:gd name="T13" fmla="*/ 54 h 2578"/>
              <a:gd name="T14" fmla="*/ 393 w 543"/>
              <a:gd name="T15" fmla="*/ 73 h 2578"/>
              <a:gd name="T16" fmla="*/ 431 w 543"/>
              <a:gd name="T17" fmla="*/ 93 h 2578"/>
              <a:gd name="T18" fmla="*/ 458 w 543"/>
              <a:gd name="T19" fmla="*/ 110 h 2578"/>
              <a:gd name="T20" fmla="*/ 483 w 543"/>
              <a:gd name="T21" fmla="*/ 127 h 2578"/>
              <a:gd name="T22" fmla="*/ 503 w 543"/>
              <a:gd name="T23" fmla="*/ 144 h 2578"/>
              <a:gd name="T24" fmla="*/ 518 w 543"/>
              <a:gd name="T25" fmla="*/ 164 h 2578"/>
              <a:gd name="T26" fmla="*/ 529 w 543"/>
              <a:gd name="T27" fmla="*/ 183 h 2578"/>
              <a:gd name="T28" fmla="*/ 537 w 543"/>
              <a:gd name="T29" fmla="*/ 204 h 2578"/>
              <a:gd name="T30" fmla="*/ 541 w 543"/>
              <a:gd name="T31" fmla="*/ 225 h 2578"/>
              <a:gd name="T32" fmla="*/ 541 w 543"/>
              <a:gd name="T33" fmla="*/ 246 h 2578"/>
              <a:gd name="T34" fmla="*/ 539 w 543"/>
              <a:gd name="T35" fmla="*/ 273 h 2578"/>
              <a:gd name="T36" fmla="*/ 533 w 543"/>
              <a:gd name="T37" fmla="*/ 302 h 2578"/>
              <a:gd name="T38" fmla="*/ 526 w 543"/>
              <a:gd name="T39" fmla="*/ 333 h 2578"/>
              <a:gd name="T40" fmla="*/ 514 w 543"/>
              <a:gd name="T41" fmla="*/ 379 h 2578"/>
              <a:gd name="T42" fmla="*/ 504 w 543"/>
              <a:gd name="T43" fmla="*/ 436 h 2578"/>
              <a:gd name="T44" fmla="*/ 499 w 543"/>
              <a:gd name="T45" fmla="*/ 488 h 2578"/>
              <a:gd name="T46" fmla="*/ 497 w 543"/>
              <a:gd name="T47" fmla="*/ 534 h 2578"/>
              <a:gd name="T48" fmla="*/ 468 w 543"/>
              <a:gd name="T49" fmla="*/ 1567 h 2578"/>
              <a:gd name="T50" fmla="*/ 144 w 543"/>
              <a:gd name="T51" fmla="*/ 2578 h 2578"/>
              <a:gd name="T52" fmla="*/ 101 w 543"/>
              <a:gd name="T53" fmla="*/ 394 h 2578"/>
              <a:gd name="T54" fmla="*/ 92 w 543"/>
              <a:gd name="T55" fmla="*/ 344 h 2578"/>
              <a:gd name="T56" fmla="*/ 76 w 543"/>
              <a:gd name="T57" fmla="*/ 292 h 2578"/>
              <a:gd name="T58" fmla="*/ 59 w 543"/>
              <a:gd name="T59" fmla="*/ 252 h 2578"/>
              <a:gd name="T60" fmla="*/ 48 w 543"/>
              <a:gd name="T61" fmla="*/ 223 h 2578"/>
              <a:gd name="T62" fmla="*/ 30 w 543"/>
              <a:gd name="T63" fmla="*/ 196 h 2578"/>
              <a:gd name="T64" fmla="*/ 15 w 543"/>
              <a:gd name="T65" fmla="*/ 171 h 2578"/>
              <a:gd name="T66" fmla="*/ 5 w 543"/>
              <a:gd name="T67" fmla="*/ 152 h 2578"/>
              <a:gd name="T68" fmla="*/ 0 w 543"/>
              <a:gd name="T69" fmla="*/ 135 h 2578"/>
              <a:gd name="T70" fmla="*/ 0 w 543"/>
              <a:gd name="T71" fmla="*/ 112 h 2578"/>
              <a:gd name="T72" fmla="*/ 3 w 543"/>
              <a:gd name="T73" fmla="*/ 85 h 2578"/>
              <a:gd name="T74" fmla="*/ 11 w 543"/>
              <a:gd name="T75" fmla="*/ 62 h 2578"/>
              <a:gd name="T76" fmla="*/ 23 w 543"/>
              <a:gd name="T77" fmla="*/ 43 h 2578"/>
              <a:gd name="T78" fmla="*/ 36 w 543"/>
              <a:gd name="T79" fmla="*/ 25 h 2578"/>
              <a:gd name="T80" fmla="*/ 55 w 543"/>
              <a:gd name="T81" fmla="*/ 14 h 2578"/>
              <a:gd name="T82" fmla="*/ 76 w 543"/>
              <a:gd name="T83" fmla="*/ 6 h 2578"/>
              <a:gd name="T84" fmla="*/ 101 w 543"/>
              <a:gd name="T85" fmla="*/ 2 h 2578"/>
              <a:gd name="T86" fmla="*/ 115 w 543"/>
              <a:gd name="T87" fmla="*/ 0 h 257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3"/>
              <a:gd name="T133" fmla="*/ 0 h 2578"/>
              <a:gd name="T134" fmla="*/ 543 w 543"/>
              <a:gd name="T135" fmla="*/ 2578 h 257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3" h="2578">
                <a:moveTo>
                  <a:pt x="115" y="0"/>
                </a:moveTo>
                <a:lnTo>
                  <a:pt x="130" y="2"/>
                </a:lnTo>
                <a:lnTo>
                  <a:pt x="145" y="2"/>
                </a:lnTo>
                <a:lnTo>
                  <a:pt x="163" y="4"/>
                </a:lnTo>
                <a:lnTo>
                  <a:pt x="178" y="6"/>
                </a:lnTo>
                <a:lnTo>
                  <a:pt x="195" y="8"/>
                </a:lnTo>
                <a:lnTo>
                  <a:pt x="213" y="12"/>
                </a:lnTo>
                <a:lnTo>
                  <a:pt x="232" y="16"/>
                </a:lnTo>
                <a:lnTo>
                  <a:pt x="249" y="20"/>
                </a:lnTo>
                <a:lnTo>
                  <a:pt x="268" y="25"/>
                </a:lnTo>
                <a:lnTo>
                  <a:pt x="288" y="31"/>
                </a:lnTo>
                <a:lnTo>
                  <a:pt x="309" y="39"/>
                </a:lnTo>
                <a:lnTo>
                  <a:pt x="328" y="46"/>
                </a:lnTo>
                <a:lnTo>
                  <a:pt x="349" y="54"/>
                </a:lnTo>
                <a:lnTo>
                  <a:pt x="370" y="64"/>
                </a:lnTo>
                <a:lnTo>
                  <a:pt x="393" y="73"/>
                </a:lnTo>
                <a:lnTo>
                  <a:pt x="414" y="83"/>
                </a:lnTo>
                <a:lnTo>
                  <a:pt x="431" y="93"/>
                </a:lnTo>
                <a:lnTo>
                  <a:pt x="445" y="100"/>
                </a:lnTo>
                <a:lnTo>
                  <a:pt x="458" y="110"/>
                </a:lnTo>
                <a:lnTo>
                  <a:pt x="472" y="118"/>
                </a:lnTo>
                <a:lnTo>
                  <a:pt x="483" y="127"/>
                </a:lnTo>
                <a:lnTo>
                  <a:pt x="493" y="137"/>
                </a:lnTo>
                <a:lnTo>
                  <a:pt x="503" y="144"/>
                </a:lnTo>
                <a:lnTo>
                  <a:pt x="510" y="154"/>
                </a:lnTo>
                <a:lnTo>
                  <a:pt x="518" y="164"/>
                </a:lnTo>
                <a:lnTo>
                  <a:pt x="526" y="173"/>
                </a:lnTo>
                <a:lnTo>
                  <a:pt x="529" y="183"/>
                </a:lnTo>
                <a:lnTo>
                  <a:pt x="535" y="194"/>
                </a:lnTo>
                <a:lnTo>
                  <a:pt x="537" y="204"/>
                </a:lnTo>
                <a:lnTo>
                  <a:pt x="541" y="213"/>
                </a:lnTo>
                <a:lnTo>
                  <a:pt x="541" y="225"/>
                </a:lnTo>
                <a:lnTo>
                  <a:pt x="543" y="235"/>
                </a:lnTo>
                <a:lnTo>
                  <a:pt x="541" y="246"/>
                </a:lnTo>
                <a:lnTo>
                  <a:pt x="541" y="260"/>
                </a:lnTo>
                <a:lnTo>
                  <a:pt x="539" y="273"/>
                </a:lnTo>
                <a:lnTo>
                  <a:pt x="537" y="286"/>
                </a:lnTo>
                <a:lnTo>
                  <a:pt x="533" y="302"/>
                </a:lnTo>
                <a:lnTo>
                  <a:pt x="529" y="317"/>
                </a:lnTo>
                <a:lnTo>
                  <a:pt x="526" y="333"/>
                </a:lnTo>
                <a:lnTo>
                  <a:pt x="520" y="348"/>
                </a:lnTo>
                <a:lnTo>
                  <a:pt x="514" y="379"/>
                </a:lnTo>
                <a:lnTo>
                  <a:pt x="508" y="407"/>
                </a:lnTo>
                <a:lnTo>
                  <a:pt x="504" y="436"/>
                </a:lnTo>
                <a:lnTo>
                  <a:pt x="501" y="463"/>
                </a:lnTo>
                <a:lnTo>
                  <a:pt x="499" y="488"/>
                </a:lnTo>
                <a:lnTo>
                  <a:pt x="497" y="511"/>
                </a:lnTo>
                <a:lnTo>
                  <a:pt x="497" y="534"/>
                </a:lnTo>
                <a:lnTo>
                  <a:pt x="497" y="557"/>
                </a:lnTo>
                <a:lnTo>
                  <a:pt x="468" y="1567"/>
                </a:lnTo>
                <a:lnTo>
                  <a:pt x="439" y="2578"/>
                </a:lnTo>
                <a:lnTo>
                  <a:pt x="144" y="2578"/>
                </a:lnTo>
                <a:lnTo>
                  <a:pt x="103" y="419"/>
                </a:lnTo>
                <a:lnTo>
                  <a:pt x="101" y="394"/>
                </a:lnTo>
                <a:lnTo>
                  <a:pt x="96" y="369"/>
                </a:lnTo>
                <a:lnTo>
                  <a:pt x="92" y="344"/>
                </a:lnTo>
                <a:lnTo>
                  <a:pt x="84" y="319"/>
                </a:lnTo>
                <a:lnTo>
                  <a:pt x="76" y="292"/>
                </a:lnTo>
                <a:lnTo>
                  <a:pt x="65" y="265"/>
                </a:lnTo>
                <a:lnTo>
                  <a:pt x="59" y="252"/>
                </a:lnTo>
                <a:lnTo>
                  <a:pt x="53" y="238"/>
                </a:lnTo>
                <a:lnTo>
                  <a:pt x="48" y="223"/>
                </a:lnTo>
                <a:lnTo>
                  <a:pt x="40" y="210"/>
                </a:lnTo>
                <a:lnTo>
                  <a:pt x="30" y="196"/>
                </a:lnTo>
                <a:lnTo>
                  <a:pt x="21" y="183"/>
                </a:lnTo>
                <a:lnTo>
                  <a:pt x="15" y="171"/>
                </a:lnTo>
                <a:lnTo>
                  <a:pt x="9" y="162"/>
                </a:lnTo>
                <a:lnTo>
                  <a:pt x="5" y="152"/>
                </a:lnTo>
                <a:lnTo>
                  <a:pt x="1" y="142"/>
                </a:lnTo>
                <a:lnTo>
                  <a:pt x="0" y="135"/>
                </a:lnTo>
                <a:lnTo>
                  <a:pt x="0" y="127"/>
                </a:lnTo>
                <a:lnTo>
                  <a:pt x="0" y="112"/>
                </a:lnTo>
                <a:lnTo>
                  <a:pt x="1" y="98"/>
                </a:lnTo>
                <a:lnTo>
                  <a:pt x="3" y="85"/>
                </a:lnTo>
                <a:lnTo>
                  <a:pt x="7" y="73"/>
                </a:lnTo>
                <a:lnTo>
                  <a:pt x="11" y="62"/>
                </a:lnTo>
                <a:lnTo>
                  <a:pt x="17" y="52"/>
                </a:lnTo>
                <a:lnTo>
                  <a:pt x="23" y="43"/>
                </a:lnTo>
                <a:lnTo>
                  <a:pt x="28" y="33"/>
                </a:lnTo>
                <a:lnTo>
                  <a:pt x="36" y="25"/>
                </a:lnTo>
                <a:lnTo>
                  <a:pt x="46" y="20"/>
                </a:lnTo>
                <a:lnTo>
                  <a:pt x="55" y="14"/>
                </a:lnTo>
                <a:lnTo>
                  <a:pt x="65" y="10"/>
                </a:lnTo>
                <a:lnTo>
                  <a:pt x="76" y="6"/>
                </a:lnTo>
                <a:lnTo>
                  <a:pt x="88" y="2"/>
                </a:lnTo>
                <a:lnTo>
                  <a:pt x="101" y="2"/>
                </a:lnTo>
                <a:lnTo>
                  <a:pt x="115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8543" r="75000"/>
          <a:stretch>
            <a:fillRect/>
          </a:stretch>
        </p:blipFill>
        <p:spPr bwMode="auto">
          <a:xfrm>
            <a:off x="242222" y="4271009"/>
            <a:ext cx="3262978" cy="23928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0882"/>
          <a:stretch>
            <a:fillRect/>
          </a:stretch>
        </p:blipFill>
        <p:spPr bwMode="auto">
          <a:xfrm>
            <a:off x="4343400" y="4343400"/>
            <a:ext cx="3276600" cy="2293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573204" y="3124200"/>
            <a:ext cx="143984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685" y="3124200"/>
            <a:ext cx="127986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牌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7"/>
          <p:cNvGrpSpPr/>
          <p:nvPr/>
        </p:nvGrpSpPr>
        <p:grpSpPr>
          <a:xfrm>
            <a:off x="3962400" y="838200"/>
            <a:ext cx="1785938" cy="1135665"/>
            <a:chOff x="2590800" y="914400"/>
            <a:chExt cx="1785938" cy="1135665"/>
          </a:xfrm>
        </p:grpSpPr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590800" y="914400"/>
              <a:ext cx="919044" cy="1135665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28"/>
            <p:cNvSpPr>
              <a:spLocks/>
            </p:cNvSpPr>
            <p:nvPr/>
          </p:nvSpPr>
          <p:spPr bwMode="auto">
            <a:xfrm>
              <a:off x="3382519" y="1091535"/>
              <a:ext cx="994219" cy="832821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43400" y="1524000"/>
            <a:ext cx="923107" cy="541404"/>
            <a:chOff x="2900719" y="2772034"/>
            <a:chExt cx="923107" cy="541404"/>
          </a:xfrm>
          <a:solidFill>
            <a:schemeClr val="tx1"/>
          </a:solidFill>
        </p:grpSpPr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3057167" y="2772034"/>
              <a:ext cx="626466" cy="184992"/>
            </a:xfrm>
            <a:custGeom>
              <a:avLst/>
              <a:gdLst>
                <a:gd name="T0" fmla="*/ 1476 w 1848"/>
                <a:gd name="T1" fmla="*/ 0 h 516"/>
                <a:gd name="T2" fmla="*/ 1495 w 1848"/>
                <a:gd name="T3" fmla="*/ 4 h 516"/>
                <a:gd name="T4" fmla="*/ 1526 w 1848"/>
                <a:gd name="T5" fmla="*/ 13 h 516"/>
                <a:gd name="T6" fmla="*/ 1566 w 1848"/>
                <a:gd name="T7" fmla="*/ 27 h 516"/>
                <a:gd name="T8" fmla="*/ 1614 w 1848"/>
                <a:gd name="T9" fmla="*/ 46 h 516"/>
                <a:gd name="T10" fmla="*/ 1676 w 1848"/>
                <a:gd name="T11" fmla="*/ 79 h 516"/>
                <a:gd name="T12" fmla="*/ 1737 w 1848"/>
                <a:gd name="T13" fmla="*/ 125 h 516"/>
                <a:gd name="T14" fmla="*/ 1787 w 1848"/>
                <a:gd name="T15" fmla="*/ 167 h 516"/>
                <a:gd name="T16" fmla="*/ 1819 w 1848"/>
                <a:gd name="T17" fmla="*/ 205 h 516"/>
                <a:gd name="T18" fmla="*/ 1841 w 1848"/>
                <a:gd name="T19" fmla="*/ 236 h 516"/>
                <a:gd name="T20" fmla="*/ 1848 w 1848"/>
                <a:gd name="T21" fmla="*/ 265 h 516"/>
                <a:gd name="T22" fmla="*/ 1839 w 1848"/>
                <a:gd name="T23" fmla="*/ 288 h 516"/>
                <a:gd name="T24" fmla="*/ 1818 w 1848"/>
                <a:gd name="T25" fmla="*/ 305 h 516"/>
                <a:gd name="T26" fmla="*/ 1785 w 1848"/>
                <a:gd name="T27" fmla="*/ 320 h 516"/>
                <a:gd name="T28" fmla="*/ 1739 w 1848"/>
                <a:gd name="T29" fmla="*/ 332 h 516"/>
                <a:gd name="T30" fmla="*/ 1683 w 1848"/>
                <a:gd name="T31" fmla="*/ 338 h 516"/>
                <a:gd name="T32" fmla="*/ 1591 w 1848"/>
                <a:gd name="T33" fmla="*/ 343 h 516"/>
                <a:gd name="T34" fmla="*/ 1478 w 1848"/>
                <a:gd name="T35" fmla="*/ 349 h 516"/>
                <a:gd name="T36" fmla="*/ 1359 w 1848"/>
                <a:gd name="T37" fmla="*/ 359 h 516"/>
                <a:gd name="T38" fmla="*/ 1234 w 1848"/>
                <a:gd name="T39" fmla="*/ 370 h 516"/>
                <a:gd name="T40" fmla="*/ 1102 w 1848"/>
                <a:gd name="T41" fmla="*/ 386 h 516"/>
                <a:gd name="T42" fmla="*/ 984 w 1848"/>
                <a:gd name="T43" fmla="*/ 401 h 516"/>
                <a:gd name="T44" fmla="*/ 898 w 1848"/>
                <a:gd name="T45" fmla="*/ 415 h 516"/>
                <a:gd name="T46" fmla="*/ 802 w 1848"/>
                <a:gd name="T47" fmla="*/ 432 h 516"/>
                <a:gd name="T48" fmla="*/ 696 w 1848"/>
                <a:gd name="T49" fmla="*/ 453 h 516"/>
                <a:gd name="T50" fmla="*/ 583 w 1848"/>
                <a:gd name="T51" fmla="*/ 476 h 516"/>
                <a:gd name="T52" fmla="*/ 462 w 1848"/>
                <a:gd name="T53" fmla="*/ 505 h 516"/>
                <a:gd name="T54" fmla="*/ 422 w 1848"/>
                <a:gd name="T55" fmla="*/ 511 h 516"/>
                <a:gd name="T56" fmla="*/ 393 w 1848"/>
                <a:gd name="T57" fmla="*/ 516 h 516"/>
                <a:gd name="T58" fmla="*/ 364 w 1848"/>
                <a:gd name="T59" fmla="*/ 516 h 516"/>
                <a:gd name="T60" fmla="*/ 320 w 1848"/>
                <a:gd name="T61" fmla="*/ 512 h 516"/>
                <a:gd name="T62" fmla="*/ 274 w 1848"/>
                <a:gd name="T63" fmla="*/ 503 h 516"/>
                <a:gd name="T64" fmla="*/ 228 w 1848"/>
                <a:gd name="T65" fmla="*/ 489 h 516"/>
                <a:gd name="T66" fmla="*/ 184 w 1848"/>
                <a:gd name="T67" fmla="*/ 470 h 516"/>
                <a:gd name="T68" fmla="*/ 138 w 1848"/>
                <a:gd name="T69" fmla="*/ 447 h 516"/>
                <a:gd name="T70" fmla="*/ 92 w 1848"/>
                <a:gd name="T71" fmla="*/ 422 h 516"/>
                <a:gd name="T72" fmla="*/ 53 w 1848"/>
                <a:gd name="T73" fmla="*/ 399 h 516"/>
                <a:gd name="T74" fmla="*/ 27 w 1848"/>
                <a:gd name="T75" fmla="*/ 378 h 516"/>
                <a:gd name="T76" fmla="*/ 7 w 1848"/>
                <a:gd name="T77" fmla="*/ 355 h 516"/>
                <a:gd name="T78" fmla="*/ 0 w 1848"/>
                <a:gd name="T79" fmla="*/ 334 h 516"/>
                <a:gd name="T80" fmla="*/ 2 w 1848"/>
                <a:gd name="T81" fmla="*/ 320 h 516"/>
                <a:gd name="T82" fmla="*/ 9 w 1848"/>
                <a:gd name="T83" fmla="*/ 311 h 516"/>
                <a:gd name="T84" fmla="*/ 25 w 1848"/>
                <a:gd name="T85" fmla="*/ 301 h 516"/>
                <a:gd name="T86" fmla="*/ 48 w 1848"/>
                <a:gd name="T87" fmla="*/ 294 h 516"/>
                <a:gd name="T88" fmla="*/ 78 w 1848"/>
                <a:gd name="T89" fmla="*/ 284 h 516"/>
                <a:gd name="T90" fmla="*/ 190 w 1848"/>
                <a:gd name="T91" fmla="*/ 261 h 516"/>
                <a:gd name="T92" fmla="*/ 439 w 1848"/>
                <a:gd name="T93" fmla="*/ 217 h 516"/>
                <a:gd name="T94" fmla="*/ 672 w 1848"/>
                <a:gd name="T95" fmla="*/ 173 h 516"/>
                <a:gd name="T96" fmla="*/ 887 w 1848"/>
                <a:gd name="T97" fmla="*/ 128 h 516"/>
                <a:gd name="T98" fmla="*/ 1084 w 1848"/>
                <a:gd name="T99" fmla="*/ 86 h 516"/>
                <a:gd name="T100" fmla="*/ 1205 w 1848"/>
                <a:gd name="T101" fmla="*/ 57 h 516"/>
                <a:gd name="T102" fmla="*/ 1284 w 1848"/>
                <a:gd name="T103" fmla="*/ 38 h 516"/>
                <a:gd name="T104" fmla="*/ 1336 w 1848"/>
                <a:gd name="T105" fmla="*/ 23 h 516"/>
                <a:gd name="T106" fmla="*/ 1380 w 1848"/>
                <a:gd name="T107" fmla="*/ 11 h 516"/>
                <a:gd name="T108" fmla="*/ 1416 w 1848"/>
                <a:gd name="T109" fmla="*/ 4 h 516"/>
                <a:gd name="T110" fmla="*/ 1445 w 1848"/>
                <a:gd name="T111" fmla="*/ 0 h 516"/>
                <a:gd name="T112" fmla="*/ 1466 w 1848"/>
                <a:gd name="T113" fmla="*/ 0 h 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48"/>
                <a:gd name="T172" fmla="*/ 0 h 516"/>
                <a:gd name="T173" fmla="*/ 1848 w 1848"/>
                <a:gd name="T174" fmla="*/ 516 h 5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48" h="516">
                  <a:moveTo>
                    <a:pt x="1466" y="0"/>
                  </a:moveTo>
                  <a:lnTo>
                    <a:pt x="1470" y="0"/>
                  </a:lnTo>
                  <a:lnTo>
                    <a:pt x="1476" y="0"/>
                  </a:lnTo>
                  <a:lnTo>
                    <a:pt x="1482" y="2"/>
                  </a:lnTo>
                  <a:lnTo>
                    <a:pt x="1487" y="2"/>
                  </a:lnTo>
                  <a:lnTo>
                    <a:pt x="1495" y="4"/>
                  </a:lnTo>
                  <a:lnTo>
                    <a:pt x="1505" y="8"/>
                  </a:lnTo>
                  <a:lnTo>
                    <a:pt x="1516" y="9"/>
                  </a:lnTo>
                  <a:lnTo>
                    <a:pt x="1526" y="13"/>
                  </a:lnTo>
                  <a:lnTo>
                    <a:pt x="1539" y="17"/>
                  </a:lnTo>
                  <a:lnTo>
                    <a:pt x="1553" y="23"/>
                  </a:lnTo>
                  <a:lnTo>
                    <a:pt x="1566" y="27"/>
                  </a:lnTo>
                  <a:lnTo>
                    <a:pt x="1581" y="33"/>
                  </a:lnTo>
                  <a:lnTo>
                    <a:pt x="1597" y="40"/>
                  </a:lnTo>
                  <a:lnTo>
                    <a:pt x="1614" y="46"/>
                  </a:lnTo>
                  <a:lnTo>
                    <a:pt x="1633" y="54"/>
                  </a:lnTo>
                  <a:lnTo>
                    <a:pt x="1651" y="61"/>
                  </a:lnTo>
                  <a:lnTo>
                    <a:pt x="1676" y="79"/>
                  </a:lnTo>
                  <a:lnTo>
                    <a:pt x="1699" y="94"/>
                  </a:lnTo>
                  <a:lnTo>
                    <a:pt x="1718" y="109"/>
                  </a:lnTo>
                  <a:lnTo>
                    <a:pt x="1737" y="125"/>
                  </a:lnTo>
                  <a:lnTo>
                    <a:pt x="1756" y="140"/>
                  </a:lnTo>
                  <a:lnTo>
                    <a:pt x="1771" y="153"/>
                  </a:lnTo>
                  <a:lnTo>
                    <a:pt x="1787" y="167"/>
                  </a:lnTo>
                  <a:lnTo>
                    <a:pt x="1798" y="180"/>
                  </a:lnTo>
                  <a:lnTo>
                    <a:pt x="1810" y="192"/>
                  </a:lnTo>
                  <a:lnTo>
                    <a:pt x="1819" y="205"/>
                  </a:lnTo>
                  <a:lnTo>
                    <a:pt x="1829" y="215"/>
                  </a:lnTo>
                  <a:lnTo>
                    <a:pt x="1835" y="226"/>
                  </a:lnTo>
                  <a:lnTo>
                    <a:pt x="1841" y="236"/>
                  </a:lnTo>
                  <a:lnTo>
                    <a:pt x="1844" y="246"/>
                  </a:lnTo>
                  <a:lnTo>
                    <a:pt x="1846" y="255"/>
                  </a:lnTo>
                  <a:lnTo>
                    <a:pt x="1848" y="265"/>
                  </a:lnTo>
                  <a:lnTo>
                    <a:pt x="1846" y="272"/>
                  </a:lnTo>
                  <a:lnTo>
                    <a:pt x="1843" y="280"/>
                  </a:lnTo>
                  <a:lnTo>
                    <a:pt x="1839" y="288"/>
                  </a:lnTo>
                  <a:lnTo>
                    <a:pt x="1833" y="294"/>
                  </a:lnTo>
                  <a:lnTo>
                    <a:pt x="1825" y="299"/>
                  </a:lnTo>
                  <a:lnTo>
                    <a:pt x="1818" y="305"/>
                  </a:lnTo>
                  <a:lnTo>
                    <a:pt x="1808" y="311"/>
                  </a:lnTo>
                  <a:lnTo>
                    <a:pt x="1796" y="317"/>
                  </a:lnTo>
                  <a:lnTo>
                    <a:pt x="1785" y="320"/>
                  </a:lnTo>
                  <a:lnTo>
                    <a:pt x="1770" y="324"/>
                  </a:lnTo>
                  <a:lnTo>
                    <a:pt x="1756" y="328"/>
                  </a:lnTo>
                  <a:lnTo>
                    <a:pt x="1739" y="332"/>
                  </a:lnTo>
                  <a:lnTo>
                    <a:pt x="1722" y="334"/>
                  </a:lnTo>
                  <a:lnTo>
                    <a:pt x="1704" y="336"/>
                  </a:lnTo>
                  <a:lnTo>
                    <a:pt x="1683" y="338"/>
                  </a:lnTo>
                  <a:lnTo>
                    <a:pt x="1662" y="340"/>
                  </a:lnTo>
                  <a:lnTo>
                    <a:pt x="1628" y="342"/>
                  </a:lnTo>
                  <a:lnTo>
                    <a:pt x="1591" y="343"/>
                  </a:lnTo>
                  <a:lnTo>
                    <a:pt x="1553" y="345"/>
                  </a:lnTo>
                  <a:lnTo>
                    <a:pt x="1516" y="347"/>
                  </a:lnTo>
                  <a:lnTo>
                    <a:pt x="1478" y="349"/>
                  </a:lnTo>
                  <a:lnTo>
                    <a:pt x="1437" y="353"/>
                  </a:lnTo>
                  <a:lnTo>
                    <a:pt x="1399" y="355"/>
                  </a:lnTo>
                  <a:lnTo>
                    <a:pt x="1359" y="359"/>
                  </a:lnTo>
                  <a:lnTo>
                    <a:pt x="1317" y="363"/>
                  </a:lnTo>
                  <a:lnTo>
                    <a:pt x="1276" y="367"/>
                  </a:lnTo>
                  <a:lnTo>
                    <a:pt x="1234" y="370"/>
                  </a:lnTo>
                  <a:lnTo>
                    <a:pt x="1190" y="374"/>
                  </a:lnTo>
                  <a:lnTo>
                    <a:pt x="1146" y="380"/>
                  </a:lnTo>
                  <a:lnTo>
                    <a:pt x="1102" y="386"/>
                  </a:lnTo>
                  <a:lnTo>
                    <a:pt x="1055" y="391"/>
                  </a:lnTo>
                  <a:lnTo>
                    <a:pt x="1009" y="397"/>
                  </a:lnTo>
                  <a:lnTo>
                    <a:pt x="984" y="401"/>
                  </a:lnTo>
                  <a:lnTo>
                    <a:pt x="956" y="405"/>
                  </a:lnTo>
                  <a:lnTo>
                    <a:pt x="927" y="409"/>
                  </a:lnTo>
                  <a:lnTo>
                    <a:pt x="898" y="415"/>
                  </a:lnTo>
                  <a:lnTo>
                    <a:pt x="867" y="420"/>
                  </a:lnTo>
                  <a:lnTo>
                    <a:pt x="835" y="426"/>
                  </a:lnTo>
                  <a:lnTo>
                    <a:pt x="802" y="432"/>
                  </a:lnTo>
                  <a:lnTo>
                    <a:pt x="768" y="438"/>
                  </a:lnTo>
                  <a:lnTo>
                    <a:pt x="733" y="445"/>
                  </a:lnTo>
                  <a:lnTo>
                    <a:pt x="696" y="453"/>
                  </a:lnTo>
                  <a:lnTo>
                    <a:pt x="660" y="461"/>
                  </a:lnTo>
                  <a:lnTo>
                    <a:pt x="624" y="468"/>
                  </a:lnTo>
                  <a:lnTo>
                    <a:pt x="583" y="476"/>
                  </a:lnTo>
                  <a:lnTo>
                    <a:pt x="545" y="486"/>
                  </a:lnTo>
                  <a:lnTo>
                    <a:pt x="503" y="495"/>
                  </a:lnTo>
                  <a:lnTo>
                    <a:pt x="462" y="505"/>
                  </a:lnTo>
                  <a:lnTo>
                    <a:pt x="447" y="507"/>
                  </a:lnTo>
                  <a:lnTo>
                    <a:pt x="433" y="509"/>
                  </a:lnTo>
                  <a:lnTo>
                    <a:pt x="422" y="511"/>
                  </a:lnTo>
                  <a:lnTo>
                    <a:pt x="410" y="512"/>
                  </a:lnTo>
                  <a:lnTo>
                    <a:pt x="401" y="514"/>
                  </a:lnTo>
                  <a:lnTo>
                    <a:pt x="393" y="516"/>
                  </a:lnTo>
                  <a:lnTo>
                    <a:pt x="385" y="516"/>
                  </a:lnTo>
                  <a:lnTo>
                    <a:pt x="380" y="516"/>
                  </a:lnTo>
                  <a:lnTo>
                    <a:pt x="364" y="516"/>
                  </a:lnTo>
                  <a:lnTo>
                    <a:pt x="351" y="516"/>
                  </a:lnTo>
                  <a:lnTo>
                    <a:pt x="336" y="514"/>
                  </a:lnTo>
                  <a:lnTo>
                    <a:pt x="320" y="512"/>
                  </a:lnTo>
                  <a:lnTo>
                    <a:pt x="305" y="511"/>
                  </a:lnTo>
                  <a:lnTo>
                    <a:pt x="290" y="507"/>
                  </a:lnTo>
                  <a:lnTo>
                    <a:pt x="274" y="503"/>
                  </a:lnTo>
                  <a:lnTo>
                    <a:pt x="259" y="499"/>
                  </a:lnTo>
                  <a:lnTo>
                    <a:pt x="243" y="493"/>
                  </a:lnTo>
                  <a:lnTo>
                    <a:pt x="228" y="489"/>
                  </a:lnTo>
                  <a:lnTo>
                    <a:pt x="213" y="484"/>
                  </a:lnTo>
                  <a:lnTo>
                    <a:pt x="199" y="478"/>
                  </a:lnTo>
                  <a:lnTo>
                    <a:pt x="184" y="470"/>
                  </a:lnTo>
                  <a:lnTo>
                    <a:pt x="169" y="463"/>
                  </a:lnTo>
                  <a:lnTo>
                    <a:pt x="153" y="455"/>
                  </a:lnTo>
                  <a:lnTo>
                    <a:pt x="138" y="447"/>
                  </a:lnTo>
                  <a:lnTo>
                    <a:pt x="121" y="439"/>
                  </a:lnTo>
                  <a:lnTo>
                    <a:pt x="105" y="430"/>
                  </a:lnTo>
                  <a:lnTo>
                    <a:pt x="92" y="422"/>
                  </a:lnTo>
                  <a:lnTo>
                    <a:pt x="78" y="415"/>
                  </a:lnTo>
                  <a:lnTo>
                    <a:pt x="65" y="407"/>
                  </a:lnTo>
                  <a:lnTo>
                    <a:pt x="53" y="399"/>
                  </a:lnTo>
                  <a:lnTo>
                    <a:pt x="44" y="391"/>
                  </a:lnTo>
                  <a:lnTo>
                    <a:pt x="34" y="384"/>
                  </a:lnTo>
                  <a:lnTo>
                    <a:pt x="27" y="378"/>
                  </a:lnTo>
                  <a:lnTo>
                    <a:pt x="19" y="370"/>
                  </a:lnTo>
                  <a:lnTo>
                    <a:pt x="13" y="363"/>
                  </a:lnTo>
                  <a:lnTo>
                    <a:pt x="7" y="355"/>
                  </a:lnTo>
                  <a:lnTo>
                    <a:pt x="3" y="349"/>
                  </a:lnTo>
                  <a:lnTo>
                    <a:pt x="2" y="342"/>
                  </a:lnTo>
                  <a:lnTo>
                    <a:pt x="0" y="334"/>
                  </a:lnTo>
                  <a:lnTo>
                    <a:pt x="0" y="328"/>
                  </a:lnTo>
                  <a:lnTo>
                    <a:pt x="0" y="324"/>
                  </a:lnTo>
                  <a:lnTo>
                    <a:pt x="2" y="320"/>
                  </a:lnTo>
                  <a:lnTo>
                    <a:pt x="3" y="317"/>
                  </a:lnTo>
                  <a:lnTo>
                    <a:pt x="5" y="315"/>
                  </a:lnTo>
                  <a:lnTo>
                    <a:pt x="9" y="311"/>
                  </a:lnTo>
                  <a:lnTo>
                    <a:pt x="13" y="309"/>
                  </a:lnTo>
                  <a:lnTo>
                    <a:pt x="19" y="305"/>
                  </a:lnTo>
                  <a:lnTo>
                    <a:pt x="25" y="301"/>
                  </a:lnTo>
                  <a:lnTo>
                    <a:pt x="32" y="299"/>
                  </a:lnTo>
                  <a:lnTo>
                    <a:pt x="40" y="296"/>
                  </a:lnTo>
                  <a:lnTo>
                    <a:pt x="48" y="294"/>
                  </a:lnTo>
                  <a:lnTo>
                    <a:pt x="57" y="290"/>
                  </a:lnTo>
                  <a:lnTo>
                    <a:pt x="69" y="288"/>
                  </a:lnTo>
                  <a:lnTo>
                    <a:pt x="78" y="284"/>
                  </a:lnTo>
                  <a:lnTo>
                    <a:pt x="90" y="280"/>
                  </a:lnTo>
                  <a:lnTo>
                    <a:pt x="103" y="276"/>
                  </a:lnTo>
                  <a:lnTo>
                    <a:pt x="190" y="261"/>
                  </a:lnTo>
                  <a:lnTo>
                    <a:pt x="274" y="246"/>
                  </a:lnTo>
                  <a:lnTo>
                    <a:pt x="359" y="230"/>
                  </a:lnTo>
                  <a:lnTo>
                    <a:pt x="439" y="217"/>
                  </a:lnTo>
                  <a:lnTo>
                    <a:pt x="518" y="201"/>
                  </a:lnTo>
                  <a:lnTo>
                    <a:pt x="595" y="186"/>
                  </a:lnTo>
                  <a:lnTo>
                    <a:pt x="672" y="173"/>
                  </a:lnTo>
                  <a:lnTo>
                    <a:pt x="744" y="157"/>
                  </a:lnTo>
                  <a:lnTo>
                    <a:pt x="815" y="144"/>
                  </a:lnTo>
                  <a:lnTo>
                    <a:pt x="887" y="128"/>
                  </a:lnTo>
                  <a:lnTo>
                    <a:pt x="954" y="115"/>
                  </a:lnTo>
                  <a:lnTo>
                    <a:pt x="1019" y="100"/>
                  </a:lnTo>
                  <a:lnTo>
                    <a:pt x="1084" y="86"/>
                  </a:lnTo>
                  <a:lnTo>
                    <a:pt x="1146" y="73"/>
                  </a:lnTo>
                  <a:lnTo>
                    <a:pt x="1176" y="65"/>
                  </a:lnTo>
                  <a:lnTo>
                    <a:pt x="1205" y="57"/>
                  </a:lnTo>
                  <a:lnTo>
                    <a:pt x="1236" y="50"/>
                  </a:lnTo>
                  <a:lnTo>
                    <a:pt x="1265" y="44"/>
                  </a:lnTo>
                  <a:lnTo>
                    <a:pt x="1284" y="38"/>
                  </a:lnTo>
                  <a:lnTo>
                    <a:pt x="1301" y="33"/>
                  </a:lnTo>
                  <a:lnTo>
                    <a:pt x="1318" y="27"/>
                  </a:lnTo>
                  <a:lnTo>
                    <a:pt x="1336" y="23"/>
                  </a:lnTo>
                  <a:lnTo>
                    <a:pt x="1351" y="19"/>
                  </a:lnTo>
                  <a:lnTo>
                    <a:pt x="1366" y="15"/>
                  </a:lnTo>
                  <a:lnTo>
                    <a:pt x="1380" y="11"/>
                  </a:lnTo>
                  <a:lnTo>
                    <a:pt x="1393" y="9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2"/>
                  </a:lnTo>
                  <a:lnTo>
                    <a:pt x="1437" y="2"/>
                  </a:lnTo>
                  <a:lnTo>
                    <a:pt x="1445" y="0"/>
                  </a:lnTo>
                  <a:lnTo>
                    <a:pt x="1453" y="0"/>
                  </a:lnTo>
                  <a:lnTo>
                    <a:pt x="1461" y="0"/>
                  </a:lnTo>
                  <a:lnTo>
                    <a:pt x="146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0"/>
            <p:cNvSpPr>
              <a:spLocks/>
            </p:cNvSpPr>
            <p:nvPr/>
          </p:nvSpPr>
          <p:spPr bwMode="auto">
            <a:xfrm>
              <a:off x="2900719" y="3110590"/>
              <a:ext cx="923107" cy="202848"/>
            </a:xfrm>
            <a:custGeom>
              <a:avLst/>
              <a:gdLst>
                <a:gd name="T0" fmla="*/ 2321 w 2726"/>
                <a:gd name="T1" fmla="*/ 0 h 568"/>
                <a:gd name="T2" fmla="*/ 2346 w 2726"/>
                <a:gd name="T3" fmla="*/ 8 h 568"/>
                <a:gd name="T4" fmla="*/ 2378 w 2726"/>
                <a:gd name="T5" fmla="*/ 18 h 568"/>
                <a:gd name="T6" fmla="*/ 2423 w 2726"/>
                <a:gd name="T7" fmla="*/ 33 h 568"/>
                <a:gd name="T8" fmla="*/ 2474 w 2726"/>
                <a:gd name="T9" fmla="*/ 54 h 568"/>
                <a:gd name="T10" fmla="*/ 2538 w 2726"/>
                <a:gd name="T11" fmla="*/ 87 h 568"/>
                <a:gd name="T12" fmla="*/ 2607 w 2726"/>
                <a:gd name="T13" fmla="*/ 138 h 568"/>
                <a:gd name="T14" fmla="*/ 2659 w 2726"/>
                <a:gd name="T15" fmla="*/ 183 h 568"/>
                <a:gd name="T16" fmla="*/ 2697 w 2726"/>
                <a:gd name="T17" fmla="*/ 223 h 568"/>
                <a:gd name="T18" fmla="*/ 2718 w 2726"/>
                <a:gd name="T19" fmla="*/ 259 h 568"/>
                <a:gd name="T20" fmla="*/ 2726 w 2726"/>
                <a:gd name="T21" fmla="*/ 290 h 568"/>
                <a:gd name="T22" fmla="*/ 2716 w 2726"/>
                <a:gd name="T23" fmla="*/ 317 h 568"/>
                <a:gd name="T24" fmla="*/ 2693 w 2726"/>
                <a:gd name="T25" fmla="*/ 336 h 568"/>
                <a:gd name="T26" fmla="*/ 2657 w 2726"/>
                <a:gd name="T27" fmla="*/ 353 h 568"/>
                <a:gd name="T28" fmla="*/ 2609 w 2726"/>
                <a:gd name="T29" fmla="*/ 365 h 568"/>
                <a:gd name="T30" fmla="*/ 2547 w 2726"/>
                <a:gd name="T31" fmla="*/ 371 h 568"/>
                <a:gd name="T32" fmla="*/ 2405 w 2726"/>
                <a:gd name="T33" fmla="*/ 377 h 568"/>
                <a:gd name="T34" fmla="*/ 2219 w 2726"/>
                <a:gd name="T35" fmla="*/ 382 h 568"/>
                <a:gd name="T36" fmla="*/ 2021 w 2726"/>
                <a:gd name="T37" fmla="*/ 392 h 568"/>
                <a:gd name="T38" fmla="*/ 1816 w 2726"/>
                <a:gd name="T39" fmla="*/ 405 h 568"/>
                <a:gd name="T40" fmla="*/ 1599 w 2726"/>
                <a:gd name="T41" fmla="*/ 423 h 568"/>
                <a:gd name="T42" fmla="*/ 1407 w 2726"/>
                <a:gd name="T43" fmla="*/ 440 h 568"/>
                <a:gd name="T44" fmla="*/ 1267 w 2726"/>
                <a:gd name="T45" fmla="*/ 453 h 568"/>
                <a:gd name="T46" fmla="*/ 1111 w 2726"/>
                <a:gd name="T47" fmla="*/ 471 h 568"/>
                <a:gd name="T48" fmla="*/ 939 w 2726"/>
                <a:gd name="T49" fmla="*/ 494 h 568"/>
                <a:gd name="T50" fmla="*/ 753 w 2726"/>
                <a:gd name="T51" fmla="*/ 519 h 568"/>
                <a:gd name="T52" fmla="*/ 549 w 2726"/>
                <a:gd name="T53" fmla="*/ 549 h 568"/>
                <a:gd name="T54" fmla="*/ 511 w 2726"/>
                <a:gd name="T55" fmla="*/ 555 h 568"/>
                <a:gd name="T56" fmla="*/ 478 w 2726"/>
                <a:gd name="T57" fmla="*/ 561 h 568"/>
                <a:gd name="T58" fmla="*/ 453 w 2726"/>
                <a:gd name="T59" fmla="*/ 565 h 568"/>
                <a:gd name="T60" fmla="*/ 434 w 2726"/>
                <a:gd name="T61" fmla="*/ 567 h 568"/>
                <a:gd name="T62" fmla="*/ 420 w 2726"/>
                <a:gd name="T63" fmla="*/ 568 h 568"/>
                <a:gd name="T64" fmla="*/ 384 w 2726"/>
                <a:gd name="T65" fmla="*/ 567 h 568"/>
                <a:gd name="T66" fmla="*/ 334 w 2726"/>
                <a:gd name="T67" fmla="*/ 561 h 568"/>
                <a:gd name="T68" fmla="*/ 282 w 2726"/>
                <a:gd name="T69" fmla="*/ 549 h 568"/>
                <a:gd name="T70" fmla="*/ 232 w 2726"/>
                <a:gd name="T71" fmla="*/ 534 h 568"/>
                <a:gd name="T72" fmla="*/ 182 w 2726"/>
                <a:gd name="T73" fmla="*/ 511 h 568"/>
                <a:gd name="T74" fmla="*/ 132 w 2726"/>
                <a:gd name="T75" fmla="*/ 484 h 568"/>
                <a:gd name="T76" fmla="*/ 86 w 2726"/>
                <a:gd name="T77" fmla="*/ 459 h 568"/>
                <a:gd name="T78" fmla="*/ 48 w 2726"/>
                <a:gd name="T79" fmla="*/ 434 h 568"/>
                <a:gd name="T80" fmla="*/ 21 w 2726"/>
                <a:gd name="T81" fmla="*/ 409 h 568"/>
                <a:gd name="T82" fmla="*/ 6 w 2726"/>
                <a:gd name="T83" fmla="*/ 384 h 568"/>
                <a:gd name="T84" fmla="*/ 0 w 2726"/>
                <a:gd name="T85" fmla="*/ 359 h 568"/>
                <a:gd name="T86" fmla="*/ 4 w 2726"/>
                <a:gd name="T87" fmla="*/ 350 h 568"/>
                <a:gd name="T88" fmla="*/ 17 w 2726"/>
                <a:gd name="T89" fmla="*/ 338 h 568"/>
                <a:gd name="T90" fmla="*/ 38 w 2726"/>
                <a:gd name="T91" fmla="*/ 329 h 568"/>
                <a:gd name="T92" fmla="*/ 65 w 2726"/>
                <a:gd name="T93" fmla="*/ 317 h 568"/>
                <a:gd name="T94" fmla="*/ 102 w 2726"/>
                <a:gd name="T95" fmla="*/ 307 h 568"/>
                <a:gd name="T96" fmla="*/ 394 w 2726"/>
                <a:gd name="T97" fmla="*/ 269 h 568"/>
                <a:gd name="T98" fmla="*/ 787 w 2726"/>
                <a:gd name="T99" fmla="*/ 221 h 568"/>
                <a:gd name="T100" fmla="*/ 1152 w 2726"/>
                <a:gd name="T101" fmla="*/ 175 h 568"/>
                <a:gd name="T102" fmla="*/ 1488 w 2726"/>
                <a:gd name="T103" fmla="*/ 129 h 568"/>
                <a:gd name="T104" fmla="*/ 1797 w 2726"/>
                <a:gd name="T105" fmla="*/ 81 h 568"/>
                <a:gd name="T106" fmla="*/ 2018 w 2726"/>
                <a:gd name="T107" fmla="*/ 44 h 568"/>
                <a:gd name="T108" fmla="*/ 2102 w 2726"/>
                <a:gd name="T109" fmla="*/ 29 h 568"/>
                <a:gd name="T110" fmla="*/ 2173 w 2726"/>
                <a:gd name="T111" fmla="*/ 18 h 568"/>
                <a:gd name="T112" fmla="*/ 2233 w 2726"/>
                <a:gd name="T113" fmla="*/ 8 h 568"/>
                <a:gd name="T114" fmla="*/ 2279 w 2726"/>
                <a:gd name="T115" fmla="*/ 2 h 568"/>
                <a:gd name="T116" fmla="*/ 2311 w 2726"/>
                <a:gd name="T117" fmla="*/ 0 h 56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26"/>
                <a:gd name="T178" fmla="*/ 0 h 568"/>
                <a:gd name="T179" fmla="*/ 2726 w 2726"/>
                <a:gd name="T180" fmla="*/ 568 h 56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26" h="568">
                  <a:moveTo>
                    <a:pt x="2311" y="0"/>
                  </a:moveTo>
                  <a:lnTo>
                    <a:pt x="2315" y="0"/>
                  </a:lnTo>
                  <a:lnTo>
                    <a:pt x="2321" y="0"/>
                  </a:lnTo>
                  <a:lnTo>
                    <a:pt x="2329" y="2"/>
                  </a:lnTo>
                  <a:lnTo>
                    <a:pt x="2336" y="4"/>
                  </a:lnTo>
                  <a:lnTo>
                    <a:pt x="2346" y="8"/>
                  </a:lnTo>
                  <a:lnTo>
                    <a:pt x="2355" y="10"/>
                  </a:lnTo>
                  <a:lnTo>
                    <a:pt x="2367" y="14"/>
                  </a:lnTo>
                  <a:lnTo>
                    <a:pt x="2378" y="18"/>
                  </a:lnTo>
                  <a:lnTo>
                    <a:pt x="2392" y="23"/>
                  </a:lnTo>
                  <a:lnTo>
                    <a:pt x="2407" y="27"/>
                  </a:lnTo>
                  <a:lnTo>
                    <a:pt x="2423" y="33"/>
                  </a:lnTo>
                  <a:lnTo>
                    <a:pt x="2438" y="41"/>
                  </a:lnTo>
                  <a:lnTo>
                    <a:pt x="2455" y="46"/>
                  </a:lnTo>
                  <a:lnTo>
                    <a:pt x="2474" y="54"/>
                  </a:lnTo>
                  <a:lnTo>
                    <a:pt x="2492" y="62"/>
                  </a:lnTo>
                  <a:lnTo>
                    <a:pt x="2513" y="69"/>
                  </a:lnTo>
                  <a:lnTo>
                    <a:pt x="2538" y="87"/>
                  </a:lnTo>
                  <a:lnTo>
                    <a:pt x="2563" y="104"/>
                  </a:lnTo>
                  <a:lnTo>
                    <a:pt x="2586" y="121"/>
                  </a:lnTo>
                  <a:lnTo>
                    <a:pt x="2607" y="138"/>
                  </a:lnTo>
                  <a:lnTo>
                    <a:pt x="2626" y="154"/>
                  </a:lnTo>
                  <a:lnTo>
                    <a:pt x="2643" y="169"/>
                  </a:lnTo>
                  <a:lnTo>
                    <a:pt x="2659" y="183"/>
                  </a:lnTo>
                  <a:lnTo>
                    <a:pt x="2674" y="198"/>
                  </a:lnTo>
                  <a:lnTo>
                    <a:pt x="2686" y="211"/>
                  </a:lnTo>
                  <a:lnTo>
                    <a:pt x="2697" y="223"/>
                  </a:lnTo>
                  <a:lnTo>
                    <a:pt x="2707" y="236"/>
                  </a:lnTo>
                  <a:lnTo>
                    <a:pt x="2712" y="248"/>
                  </a:lnTo>
                  <a:lnTo>
                    <a:pt x="2718" y="259"/>
                  </a:lnTo>
                  <a:lnTo>
                    <a:pt x="2724" y="271"/>
                  </a:lnTo>
                  <a:lnTo>
                    <a:pt x="2726" y="281"/>
                  </a:lnTo>
                  <a:lnTo>
                    <a:pt x="2726" y="290"/>
                  </a:lnTo>
                  <a:lnTo>
                    <a:pt x="2724" y="300"/>
                  </a:lnTo>
                  <a:lnTo>
                    <a:pt x="2722" y="307"/>
                  </a:lnTo>
                  <a:lnTo>
                    <a:pt x="2716" y="317"/>
                  </a:lnTo>
                  <a:lnTo>
                    <a:pt x="2711" y="323"/>
                  </a:lnTo>
                  <a:lnTo>
                    <a:pt x="2703" y="330"/>
                  </a:lnTo>
                  <a:lnTo>
                    <a:pt x="2693" y="336"/>
                  </a:lnTo>
                  <a:lnTo>
                    <a:pt x="2684" y="342"/>
                  </a:lnTo>
                  <a:lnTo>
                    <a:pt x="2670" y="348"/>
                  </a:lnTo>
                  <a:lnTo>
                    <a:pt x="2657" y="353"/>
                  </a:lnTo>
                  <a:lnTo>
                    <a:pt x="2643" y="357"/>
                  </a:lnTo>
                  <a:lnTo>
                    <a:pt x="2626" y="361"/>
                  </a:lnTo>
                  <a:lnTo>
                    <a:pt x="2609" y="365"/>
                  </a:lnTo>
                  <a:lnTo>
                    <a:pt x="2590" y="367"/>
                  </a:lnTo>
                  <a:lnTo>
                    <a:pt x="2569" y="369"/>
                  </a:lnTo>
                  <a:lnTo>
                    <a:pt x="2547" y="371"/>
                  </a:lnTo>
                  <a:lnTo>
                    <a:pt x="2524" y="373"/>
                  </a:lnTo>
                  <a:lnTo>
                    <a:pt x="2465" y="375"/>
                  </a:lnTo>
                  <a:lnTo>
                    <a:pt x="2405" y="377"/>
                  </a:lnTo>
                  <a:lnTo>
                    <a:pt x="2344" y="378"/>
                  </a:lnTo>
                  <a:lnTo>
                    <a:pt x="2282" y="380"/>
                  </a:lnTo>
                  <a:lnTo>
                    <a:pt x="2219" y="382"/>
                  </a:lnTo>
                  <a:lnTo>
                    <a:pt x="2154" y="386"/>
                  </a:lnTo>
                  <a:lnTo>
                    <a:pt x="2089" y="388"/>
                  </a:lnTo>
                  <a:lnTo>
                    <a:pt x="2021" y="392"/>
                  </a:lnTo>
                  <a:lnTo>
                    <a:pt x="1954" y="396"/>
                  </a:lnTo>
                  <a:lnTo>
                    <a:pt x="1885" y="401"/>
                  </a:lnTo>
                  <a:lnTo>
                    <a:pt x="1816" y="405"/>
                  </a:lnTo>
                  <a:lnTo>
                    <a:pt x="1745" y="411"/>
                  </a:lnTo>
                  <a:lnTo>
                    <a:pt x="1672" y="417"/>
                  </a:lnTo>
                  <a:lnTo>
                    <a:pt x="1599" y="423"/>
                  </a:lnTo>
                  <a:lnTo>
                    <a:pt x="1526" y="428"/>
                  </a:lnTo>
                  <a:lnTo>
                    <a:pt x="1449" y="436"/>
                  </a:lnTo>
                  <a:lnTo>
                    <a:pt x="1407" y="440"/>
                  </a:lnTo>
                  <a:lnTo>
                    <a:pt x="1363" y="444"/>
                  </a:lnTo>
                  <a:lnTo>
                    <a:pt x="1315" y="448"/>
                  </a:lnTo>
                  <a:lnTo>
                    <a:pt x="1267" y="453"/>
                  </a:lnTo>
                  <a:lnTo>
                    <a:pt x="1217" y="459"/>
                  </a:lnTo>
                  <a:lnTo>
                    <a:pt x="1165" y="465"/>
                  </a:lnTo>
                  <a:lnTo>
                    <a:pt x="1111" y="471"/>
                  </a:lnTo>
                  <a:lnTo>
                    <a:pt x="1056" y="478"/>
                  </a:lnTo>
                  <a:lnTo>
                    <a:pt x="998" y="486"/>
                  </a:lnTo>
                  <a:lnTo>
                    <a:pt x="939" y="494"/>
                  </a:lnTo>
                  <a:lnTo>
                    <a:pt x="879" y="501"/>
                  </a:lnTo>
                  <a:lnTo>
                    <a:pt x="816" y="509"/>
                  </a:lnTo>
                  <a:lnTo>
                    <a:pt x="753" y="519"/>
                  </a:lnTo>
                  <a:lnTo>
                    <a:pt x="687" y="528"/>
                  </a:lnTo>
                  <a:lnTo>
                    <a:pt x="618" y="540"/>
                  </a:lnTo>
                  <a:lnTo>
                    <a:pt x="549" y="549"/>
                  </a:lnTo>
                  <a:lnTo>
                    <a:pt x="536" y="551"/>
                  </a:lnTo>
                  <a:lnTo>
                    <a:pt x="522" y="553"/>
                  </a:lnTo>
                  <a:lnTo>
                    <a:pt x="511" y="555"/>
                  </a:lnTo>
                  <a:lnTo>
                    <a:pt x="499" y="557"/>
                  </a:lnTo>
                  <a:lnTo>
                    <a:pt x="488" y="559"/>
                  </a:lnTo>
                  <a:lnTo>
                    <a:pt x="478" y="561"/>
                  </a:lnTo>
                  <a:lnTo>
                    <a:pt x="470" y="563"/>
                  </a:lnTo>
                  <a:lnTo>
                    <a:pt x="461" y="565"/>
                  </a:lnTo>
                  <a:lnTo>
                    <a:pt x="453" y="565"/>
                  </a:lnTo>
                  <a:lnTo>
                    <a:pt x="445" y="567"/>
                  </a:lnTo>
                  <a:lnTo>
                    <a:pt x="440" y="567"/>
                  </a:lnTo>
                  <a:lnTo>
                    <a:pt x="434" y="567"/>
                  </a:lnTo>
                  <a:lnTo>
                    <a:pt x="428" y="568"/>
                  </a:lnTo>
                  <a:lnTo>
                    <a:pt x="424" y="568"/>
                  </a:lnTo>
                  <a:lnTo>
                    <a:pt x="420" y="568"/>
                  </a:lnTo>
                  <a:lnTo>
                    <a:pt x="417" y="568"/>
                  </a:lnTo>
                  <a:lnTo>
                    <a:pt x="399" y="568"/>
                  </a:lnTo>
                  <a:lnTo>
                    <a:pt x="384" y="567"/>
                  </a:lnTo>
                  <a:lnTo>
                    <a:pt x="367" y="567"/>
                  </a:lnTo>
                  <a:lnTo>
                    <a:pt x="349" y="565"/>
                  </a:lnTo>
                  <a:lnTo>
                    <a:pt x="334" y="561"/>
                  </a:lnTo>
                  <a:lnTo>
                    <a:pt x="317" y="559"/>
                  </a:lnTo>
                  <a:lnTo>
                    <a:pt x="299" y="555"/>
                  </a:lnTo>
                  <a:lnTo>
                    <a:pt x="282" y="549"/>
                  </a:lnTo>
                  <a:lnTo>
                    <a:pt x="267" y="545"/>
                  </a:lnTo>
                  <a:lnTo>
                    <a:pt x="250" y="540"/>
                  </a:lnTo>
                  <a:lnTo>
                    <a:pt x="232" y="534"/>
                  </a:lnTo>
                  <a:lnTo>
                    <a:pt x="217" y="526"/>
                  </a:lnTo>
                  <a:lnTo>
                    <a:pt x="200" y="519"/>
                  </a:lnTo>
                  <a:lnTo>
                    <a:pt x="182" y="511"/>
                  </a:lnTo>
                  <a:lnTo>
                    <a:pt x="167" y="501"/>
                  </a:lnTo>
                  <a:lnTo>
                    <a:pt x="150" y="494"/>
                  </a:lnTo>
                  <a:lnTo>
                    <a:pt x="132" y="484"/>
                  </a:lnTo>
                  <a:lnTo>
                    <a:pt x="115" y="476"/>
                  </a:lnTo>
                  <a:lnTo>
                    <a:pt x="100" y="467"/>
                  </a:lnTo>
                  <a:lnTo>
                    <a:pt x="86" y="459"/>
                  </a:lnTo>
                  <a:lnTo>
                    <a:pt x="73" y="451"/>
                  </a:lnTo>
                  <a:lnTo>
                    <a:pt x="59" y="442"/>
                  </a:lnTo>
                  <a:lnTo>
                    <a:pt x="48" y="434"/>
                  </a:lnTo>
                  <a:lnTo>
                    <a:pt x="38" y="426"/>
                  </a:lnTo>
                  <a:lnTo>
                    <a:pt x="31" y="417"/>
                  </a:lnTo>
                  <a:lnTo>
                    <a:pt x="21" y="409"/>
                  </a:lnTo>
                  <a:lnTo>
                    <a:pt x="15" y="401"/>
                  </a:lnTo>
                  <a:lnTo>
                    <a:pt x="10" y="394"/>
                  </a:lnTo>
                  <a:lnTo>
                    <a:pt x="6" y="384"/>
                  </a:lnTo>
                  <a:lnTo>
                    <a:pt x="2" y="377"/>
                  </a:lnTo>
                  <a:lnTo>
                    <a:pt x="0" y="369"/>
                  </a:lnTo>
                  <a:lnTo>
                    <a:pt x="0" y="359"/>
                  </a:lnTo>
                  <a:lnTo>
                    <a:pt x="0" y="357"/>
                  </a:lnTo>
                  <a:lnTo>
                    <a:pt x="2" y="353"/>
                  </a:lnTo>
                  <a:lnTo>
                    <a:pt x="4" y="350"/>
                  </a:lnTo>
                  <a:lnTo>
                    <a:pt x="8" y="346"/>
                  </a:lnTo>
                  <a:lnTo>
                    <a:pt x="12" y="342"/>
                  </a:lnTo>
                  <a:lnTo>
                    <a:pt x="17" y="338"/>
                  </a:lnTo>
                  <a:lnTo>
                    <a:pt x="23" y="336"/>
                  </a:lnTo>
                  <a:lnTo>
                    <a:pt x="31" y="332"/>
                  </a:lnTo>
                  <a:lnTo>
                    <a:pt x="38" y="329"/>
                  </a:lnTo>
                  <a:lnTo>
                    <a:pt x="46" y="325"/>
                  </a:lnTo>
                  <a:lnTo>
                    <a:pt x="56" y="321"/>
                  </a:lnTo>
                  <a:lnTo>
                    <a:pt x="65" y="317"/>
                  </a:lnTo>
                  <a:lnTo>
                    <a:pt x="77" y="313"/>
                  </a:lnTo>
                  <a:lnTo>
                    <a:pt x="88" y="311"/>
                  </a:lnTo>
                  <a:lnTo>
                    <a:pt x="102" y="307"/>
                  </a:lnTo>
                  <a:lnTo>
                    <a:pt x="115" y="304"/>
                  </a:lnTo>
                  <a:lnTo>
                    <a:pt x="255" y="286"/>
                  </a:lnTo>
                  <a:lnTo>
                    <a:pt x="394" y="269"/>
                  </a:lnTo>
                  <a:lnTo>
                    <a:pt x="528" y="254"/>
                  </a:lnTo>
                  <a:lnTo>
                    <a:pt x="658" y="238"/>
                  </a:lnTo>
                  <a:lnTo>
                    <a:pt x="787" y="221"/>
                  </a:lnTo>
                  <a:lnTo>
                    <a:pt x="912" y="206"/>
                  </a:lnTo>
                  <a:lnTo>
                    <a:pt x="1033" y="190"/>
                  </a:lnTo>
                  <a:lnTo>
                    <a:pt x="1152" y="175"/>
                  </a:lnTo>
                  <a:lnTo>
                    <a:pt x="1267" y="160"/>
                  </a:lnTo>
                  <a:lnTo>
                    <a:pt x="1378" y="144"/>
                  </a:lnTo>
                  <a:lnTo>
                    <a:pt x="1488" y="129"/>
                  </a:lnTo>
                  <a:lnTo>
                    <a:pt x="1593" y="114"/>
                  </a:lnTo>
                  <a:lnTo>
                    <a:pt x="1697" y="98"/>
                  </a:lnTo>
                  <a:lnTo>
                    <a:pt x="1797" y="81"/>
                  </a:lnTo>
                  <a:lnTo>
                    <a:pt x="1893" y="66"/>
                  </a:lnTo>
                  <a:lnTo>
                    <a:pt x="1987" y="50"/>
                  </a:lnTo>
                  <a:lnTo>
                    <a:pt x="2018" y="44"/>
                  </a:lnTo>
                  <a:lnTo>
                    <a:pt x="2046" y="39"/>
                  </a:lnTo>
                  <a:lnTo>
                    <a:pt x="2075" y="35"/>
                  </a:lnTo>
                  <a:lnTo>
                    <a:pt x="2102" y="29"/>
                  </a:lnTo>
                  <a:lnTo>
                    <a:pt x="2127" y="25"/>
                  </a:lnTo>
                  <a:lnTo>
                    <a:pt x="2150" y="19"/>
                  </a:lnTo>
                  <a:lnTo>
                    <a:pt x="2173" y="18"/>
                  </a:lnTo>
                  <a:lnTo>
                    <a:pt x="2194" y="14"/>
                  </a:lnTo>
                  <a:lnTo>
                    <a:pt x="2213" y="10"/>
                  </a:lnTo>
                  <a:lnTo>
                    <a:pt x="2233" y="8"/>
                  </a:lnTo>
                  <a:lnTo>
                    <a:pt x="2248" y="6"/>
                  </a:lnTo>
                  <a:lnTo>
                    <a:pt x="2263" y="4"/>
                  </a:lnTo>
                  <a:lnTo>
                    <a:pt x="2279" y="2"/>
                  </a:lnTo>
                  <a:lnTo>
                    <a:pt x="2290" y="0"/>
                  </a:lnTo>
                  <a:lnTo>
                    <a:pt x="2302" y="0"/>
                  </a:lnTo>
                  <a:lnTo>
                    <a:pt x="231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91000" y="2057400"/>
            <a:ext cx="1313887" cy="602117"/>
            <a:chOff x="2744272" y="3329152"/>
            <a:chExt cx="1313887" cy="602117"/>
          </a:xfrm>
        </p:grpSpPr>
        <p:sp>
          <p:nvSpPr>
            <p:cNvPr id="12" name="Freeform 32"/>
            <p:cNvSpPr>
              <a:spLocks/>
            </p:cNvSpPr>
            <p:nvPr/>
          </p:nvSpPr>
          <p:spPr bwMode="auto">
            <a:xfrm>
              <a:off x="2958964" y="3437005"/>
              <a:ext cx="245169" cy="279988"/>
            </a:xfrm>
            <a:custGeom>
              <a:avLst/>
              <a:gdLst>
                <a:gd name="T0" fmla="*/ 80 w 723"/>
                <a:gd name="T1" fmla="*/ 0 h 783"/>
                <a:gd name="T2" fmla="*/ 126 w 723"/>
                <a:gd name="T3" fmla="*/ 6 h 783"/>
                <a:gd name="T4" fmla="*/ 173 w 723"/>
                <a:gd name="T5" fmla="*/ 15 h 783"/>
                <a:gd name="T6" fmla="*/ 219 w 723"/>
                <a:gd name="T7" fmla="*/ 33 h 783"/>
                <a:gd name="T8" fmla="*/ 274 w 723"/>
                <a:gd name="T9" fmla="*/ 56 h 783"/>
                <a:gd name="T10" fmla="*/ 332 w 723"/>
                <a:gd name="T11" fmla="*/ 77 h 783"/>
                <a:gd name="T12" fmla="*/ 388 w 723"/>
                <a:gd name="T13" fmla="*/ 98 h 783"/>
                <a:gd name="T14" fmla="*/ 437 w 723"/>
                <a:gd name="T15" fmla="*/ 119 h 783"/>
                <a:gd name="T16" fmla="*/ 484 w 723"/>
                <a:gd name="T17" fmla="*/ 142 h 783"/>
                <a:gd name="T18" fmla="*/ 526 w 723"/>
                <a:gd name="T19" fmla="*/ 165 h 783"/>
                <a:gd name="T20" fmla="*/ 562 w 723"/>
                <a:gd name="T21" fmla="*/ 188 h 783"/>
                <a:gd name="T22" fmla="*/ 597 w 723"/>
                <a:gd name="T23" fmla="*/ 213 h 783"/>
                <a:gd name="T24" fmla="*/ 626 w 723"/>
                <a:gd name="T25" fmla="*/ 242 h 783"/>
                <a:gd name="T26" fmla="*/ 651 w 723"/>
                <a:gd name="T27" fmla="*/ 276 h 783"/>
                <a:gd name="T28" fmla="*/ 672 w 723"/>
                <a:gd name="T29" fmla="*/ 311 h 783"/>
                <a:gd name="T30" fmla="*/ 689 w 723"/>
                <a:gd name="T31" fmla="*/ 347 h 783"/>
                <a:gd name="T32" fmla="*/ 702 w 723"/>
                <a:gd name="T33" fmla="*/ 386 h 783"/>
                <a:gd name="T34" fmla="*/ 712 w 723"/>
                <a:gd name="T35" fmla="*/ 428 h 783"/>
                <a:gd name="T36" fmla="*/ 720 w 723"/>
                <a:gd name="T37" fmla="*/ 472 h 783"/>
                <a:gd name="T38" fmla="*/ 722 w 723"/>
                <a:gd name="T39" fmla="*/ 518 h 783"/>
                <a:gd name="T40" fmla="*/ 722 w 723"/>
                <a:gd name="T41" fmla="*/ 572 h 783"/>
                <a:gd name="T42" fmla="*/ 716 w 723"/>
                <a:gd name="T43" fmla="*/ 624 h 783"/>
                <a:gd name="T44" fmla="*/ 706 w 723"/>
                <a:gd name="T45" fmla="*/ 668 h 783"/>
                <a:gd name="T46" fmla="*/ 689 w 723"/>
                <a:gd name="T47" fmla="*/ 706 h 783"/>
                <a:gd name="T48" fmla="*/ 666 w 723"/>
                <a:gd name="T49" fmla="*/ 735 h 783"/>
                <a:gd name="T50" fmla="*/ 639 w 723"/>
                <a:gd name="T51" fmla="*/ 758 h 783"/>
                <a:gd name="T52" fmla="*/ 604 w 723"/>
                <a:gd name="T53" fmla="*/ 774 h 783"/>
                <a:gd name="T54" fmla="*/ 566 w 723"/>
                <a:gd name="T55" fmla="*/ 781 h 783"/>
                <a:gd name="T56" fmla="*/ 543 w 723"/>
                <a:gd name="T57" fmla="*/ 783 h 783"/>
                <a:gd name="T58" fmla="*/ 528 w 723"/>
                <a:gd name="T59" fmla="*/ 781 h 783"/>
                <a:gd name="T60" fmla="*/ 512 w 723"/>
                <a:gd name="T61" fmla="*/ 777 h 783"/>
                <a:gd name="T62" fmla="*/ 495 w 723"/>
                <a:gd name="T63" fmla="*/ 772 h 783"/>
                <a:gd name="T64" fmla="*/ 478 w 723"/>
                <a:gd name="T65" fmla="*/ 764 h 783"/>
                <a:gd name="T66" fmla="*/ 460 w 723"/>
                <a:gd name="T67" fmla="*/ 752 h 783"/>
                <a:gd name="T68" fmla="*/ 443 w 723"/>
                <a:gd name="T69" fmla="*/ 741 h 783"/>
                <a:gd name="T70" fmla="*/ 424 w 723"/>
                <a:gd name="T71" fmla="*/ 726 h 783"/>
                <a:gd name="T72" fmla="*/ 405 w 723"/>
                <a:gd name="T73" fmla="*/ 706 h 783"/>
                <a:gd name="T74" fmla="*/ 388 w 723"/>
                <a:gd name="T75" fmla="*/ 689 h 783"/>
                <a:gd name="T76" fmla="*/ 370 w 723"/>
                <a:gd name="T77" fmla="*/ 668 h 783"/>
                <a:gd name="T78" fmla="*/ 353 w 723"/>
                <a:gd name="T79" fmla="*/ 645 h 783"/>
                <a:gd name="T80" fmla="*/ 332 w 723"/>
                <a:gd name="T81" fmla="*/ 620 h 783"/>
                <a:gd name="T82" fmla="*/ 313 w 723"/>
                <a:gd name="T83" fmla="*/ 593 h 783"/>
                <a:gd name="T84" fmla="*/ 290 w 723"/>
                <a:gd name="T85" fmla="*/ 562 h 783"/>
                <a:gd name="T86" fmla="*/ 269 w 723"/>
                <a:gd name="T87" fmla="*/ 530 h 783"/>
                <a:gd name="T88" fmla="*/ 245 w 723"/>
                <a:gd name="T89" fmla="*/ 495 h 783"/>
                <a:gd name="T90" fmla="*/ 221 w 723"/>
                <a:gd name="T91" fmla="*/ 457 h 783"/>
                <a:gd name="T92" fmla="*/ 196 w 723"/>
                <a:gd name="T93" fmla="*/ 416 h 783"/>
                <a:gd name="T94" fmla="*/ 171 w 723"/>
                <a:gd name="T95" fmla="*/ 374 h 783"/>
                <a:gd name="T96" fmla="*/ 144 w 723"/>
                <a:gd name="T97" fmla="*/ 330 h 783"/>
                <a:gd name="T98" fmla="*/ 115 w 723"/>
                <a:gd name="T99" fmla="*/ 282 h 783"/>
                <a:gd name="T100" fmla="*/ 88 w 723"/>
                <a:gd name="T101" fmla="*/ 232 h 783"/>
                <a:gd name="T102" fmla="*/ 59 w 723"/>
                <a:gd name="T103" fmla="*/ 180 h 783"/>
                <a:gd name="T104" fmla="*/ 29 w 723"/>
                <a:gd name="T105" fmla="*/ 127 h 783"/>
                <a:gd name="T106" fmla="*/ 17 w 723"/>
                <a:gd name="T107" fmla="*/ 104 h 783"/>
                <a:gd name="T108" fmla="*/ 9 w 723"/>
                <a:gd name="T109" fmla="*/ 86 h 783"/>
                <a:gd name="T110" fmla="*/ 2 w 723"/>
                <a:gd name="T111" fmla="*/ 71 h 783"/>
                <a:gd name="T112" fmla="*/ 0 w 723"/>
                <a:gd name="T113" fmla="*/ 58 h 783"/>
                <a:gd name="T114" fmla="*/ 7 w 723"/>
                <a:gd name="T115" fmla="*/ 33 h 783"/>
                <a:gd name="T116" fmla="*/ 21 w 723"/>
                <a:gd name="T117" fmla="*/ 13 h 783"/>
                <a:gd name="T118" fmla="*/ 38 w 723"/>
                <a:gd name="T119" fmla="*/ 4 h 783"/>
                <a:gd name="T120" fmla="*/ 59 w 723"/>
                <a:gd name="T121" fmla="*/ 0 h 7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23"/>
                <a:gd name="T184" fmla="*/ 0 h 783"/>
                <a:gd name="T185" fmla="*/ 723 w 723"/>
                <a:gd name="T186" fmla="*/ 783 h 7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23" h="783">
                  <a:moveTo>
                    <a:pt x="59" y="0"/>
                  </a:moveTo>
                  <a:lnTo>
                    <a:pt x="80" y="0"/>
                  </a:lnTo>
                  <a:lnTo>
                    <a:pt x="103" y="2"/>
                  </a:lnTo>
                  <a:lnTo>
                    <a:pt x="126" y="6"/>
                  </a:lnTo>
                  <a:lnTo>
                    <a:pt x="149" y="10"/>
                  </a:lnTo>
                  <a:lnTo>
                    <a:pt x="173" y="15"/>
                  </a:lnTo>
                  <a:lnTo>
                    <a:pt x="196" y="23"/>
                  </a:lnTo>
                  <a:lnTo>
                    <a:pt x="219" y="33"/>
                  </a:lnTo>
                  <a:lnTo>
                    <a:pt x="244" y="44"/>
                  </a:lnTo>
                  <a:lnTo>
                    <a:pt x="274" y="56"/>
                  </a:lnTo>
                  <a:lnTo>
                    <a:pt x="303" y="65"/>
                  </a:lnTo>
                  <a:lnTo>
                    <a:pt x="332" y="77"/>
                  </a:lnTo>
                  <a:lnTo>
                    <a:pt x="361" y="86"/>
                  </a:lnTo>
                  <a:lnTo>
                    <a:pt x="388" y="98"/>
                  </a:lnTo>
                  <a:lnTo>
                    <a:pt x="412" y="109"/>
                  </a:lnTo>
                  <a:lnTo>
                    <a:pt x="437" y="119"/>
                  </a:lnTo>
                  <a:lnTo>
                    <a:pt x="460" y="130"/>
                  </a:lnTo>
                  <a:lnTo>
                    <a:pt x="484" y="142"/>
                  </a:lnTo>
                  <a:lnTo>
                    <a:pt x="505" y="153"/>
                  </a:lnTo>
                  <a:lnTo>
                    <a:pt x="526" y="165"/>
                  </a:lnTo>
                  <a:lnTo>
                    <a:pt x="545" y="177"/>
                  </a:lnTo>
                  <a:lnTo>
                    <a:pt x="562" y="188"/>
                  </a:lnTo>
                  <a:lnTo>
                    <a:pt x="581" y="201"/>
                  </a:lnTo>
                  <a:lnTo>
                    <a:pt x="597" y="213"/>
                  </a:lnTo>
                  <a:lnTo>
                    <a:pt x="612" y="226"/>
                  </a:lnTo>
                  <a:lnTo>
                    <a:pt x="626" y="242"/>
                  </a:lnTo>
                  <a:lnTo>
                    <a:pt x="639" y="259"/>
                  </a:lnTo>
                  <a:lnTo>
                    <a:pt x="651" y="276"/>
                  </a:lnTo>
                  <a:lnTo>
                    <a:pt x="662" y="292"/>
                  </a:lnTo>
                  <a:lnTo>
                    <a:pt x="672" y="311"/>
                  </a:lnTo>
                  <a:lnTo>
                    <a:pt x="679" y="328"/>
                  </a:lnTo>
                  <a:lnTo>
                    <a:pt x="689" y="347"/>
                  </a:lnTo>
                  <a:lnTo>
                    <a:pt x="695" y="367"/>
                  </a:lnTo>
                  <a:lnTo>
                    <a:pt x="702" y="386"/>
                  </a:lnTo>
                  <a:lnTo>
                    <a:pt x="708" y="407"/>
                  </a:lnTo>
                  <a:lnTo>
                    <a:pt x="712" y="428"/>
                  </a:lnTo>
                  <a:lnTo>
                    <a:pt x="716" y="449"/>
                  </a:lnTo>
                  <a:lnTo>
                    <a:pt x="720" y="472"/>
                  </a:lnTo>
                  <a:lnTo>
                    <a:pt x="722" y="495"/>
                  </a:lnTo>
                  <a:lnTo>
                    <a:pt x="722" y="518"/>
                  </a:lnTo>
                  <a:lnTo>
                    <a:pt x="723" y="543"/>
                  </a:lnTo>
                  <a:lnTo>
                    <a:pt x="722" y="572"/>
                  </a:lnTo>
                  <a:lnTo>
                    <a:pt x="720" y="599"/>
                  </a:lnTo>
                  <a:lnTo>
                    <a:pt x="716" y="624"/>
                  </a:lnTo>
                  <a:lnTo>
                    <a:pt x="712" y="647"/>
                  </a:lnTo>
                  <a:lnTo>
                    <a:pt x="706" y="668"/>
                  </a:lnTo>
                  <a:lnTo>
                    <a:pt x="699" y="687"/>
                  </a:lnTo>
                  <a:lnTo>
                    <a:pt x="689" y="706"/>
                  </a:lnTo>
                  <a:lnTo>
                    <a:pt x="679" y="722"/>
                  </a:lnTo>
                  <a:lnTo>
                    <a:pt x="666" y="735"/>
                  </a:lnTo>
                  <a:lnTo>
                    <a:pt x="654" y="749"/>
                  </a:lnTo>
                  <a:lnTo>
                    <a:pt x="639" y="758"/>
                  </a:lnTo>
                  <a:lnTo>
                    <a:pt x="622" y="768"/>
                  </a:lnTo>
                  <a:lnTo>
                    <a:pt x="604" y="774"/>
                  </a:lnTo>
                  <a:lnTo>
                    <a:pt x="585" y="779"/>
                  </a:lnTo>
                  <a:lnTo>
                    <a:pt x="566" y="781"/>
                  </a:lnTo>
                  <a:lnTo>
                    <a:pt x="555" y="783"/>
                  </a:lnTo>
                  <a:lnTo>
                    <a:pt x="543" y="783"/>
                  </a:lnTo>
                  <a:lnTo>
                    <a:pt x="535" y="783"/>
                  </a:lnTo>
                  <a:lnTo>
                    <a:pt x="528" y="781"/>
                  </a:lnTo>
                  <a:lnTo>
                    <a:pt x="520" y="779"/>
                  </a:lnTo>
                  <a:lnTo>
                    <a:pt x="512" y="777"/>
                  </a:lnTo>
                  <a:lnTo>
                    <a:pt x="505" y="775"/>
                  </a:lnTo>
                  <a:lnTo>
                    <a:pt x="495" y="772"/>
                  </a:lnTo>
                  <a:lnTo>
                    <a:pt x="487" y="768"/>
                  </a:lnTo>
                  <a:lnTo>
                    <a:pt x="478" y="764"/>
                  </a:lnTo>
                  <a:lnTo>
                    <a:pt x="470" y="758"/>
                  </a:lnTo>
                  <a:lnTo>
                    <a:pt x="460" y="752"/>
                  </a:lnTo>
                  <a:lnTo>
                    <a:pt x="451" y="747"/>
                  </a:lnTo>
                  <a:lnTo>
                    <a:pt x="443" y="741"/>
                  </a:lnTo>
                  <a:lnTo>
                    <a:pt x="434" y="733"/>
                  </a:lnTo>
                  <a:lnTo>
                    <a:pt x="424" y="726"/>
                  </a:lnTo>
                  <a:lnTo>
                    <a:pt x="414" y="716"/>
                  </a:lnTo>
                  <a:lnTo>
                    <a:pt x="405" y="706"/>
                  </a:lnTo>
                  <a:lnTo>
                    <a:pt x="397" y="699"/>
                  </a:lnTo>
                  <a:lnTo>
                    <a:pt x="388" y="689"/>
                  </a:lnTo>
                  <a:lnTo>
                    <a:pt x="380" y="679"/>
                  </a:lnTo>
                  <a:lnTo>
                    <a:pt x="370" y="668"/>
                  </a:lnTo>
                  <a:lnTo>
                    <a:pt x="361" y="656"/>
                  </a:lnTo>
                  <a:lnTo>
                    <a:pt x="353" y="645"/>
                  </a:lnTo>
                  <a:lnTo>
                    <a:pt x="341" y="633"/>
                  </a:lnTo>
                  <a:lnTo>
                    <a:pt x="332" y="620"/>
                  </a:lnTo>
                  <a:lnTo>
                    <a:pt x="322" y="607"/>
                  </a:lnTo>
                  <a:lnTo>
                    <a:pt x="313" y="593"/>
                  </a:lnTo>
                  <a:lnTo>
                    <a:pt x="301" y="578"/>
                  </a:lnTo>
                  <a:lnTo>
                    <a:pt x="290" y="562"/>
                  </a:lnTo>
                  <a:lnTo>
                    <a:pt x="280" y="547"/>
                  </a:lnTo>
                  <a:lnTo>
                    <a:pt x="269" y="530"/>
                  </a:lnTo>
                  <a:lnTo>
                    <a:pt x="257" y="512"/>
                  </a:lnTo>
                  <a:lnTo>
                    <a:pt x="245" y="495"/>
                  </a:lnTo>
                  <a:lnTo>
                    <a:pt x="232" y="476"/>
                  </a:lnTo>
                  <a:lnTo>
                    <a:pt x="221" y="457"/>
                  </a:lnTo>
                  <a:lnTo>
                    <a:pt x="209" y="438"/>
                  </a:lnTo>
                  <a:lnTo>
                    <a:pt x="196" y="416"/>
                  </a:lnTo>
                  <a:lnTo>
                    <a:pt x="182" y="397"/>
                  </a:lnTo>
                  <a:lnTo>
                    <a:pt x="171" y="374"/>
                  </a:lnTo>
                  <a:lnTo>
                    <a:pt x="157" y="353"/>
                  </a:lnTo>
                  <a:lnTo>
                    <a:pt x="144" y="330"/>
                  </a:lnTo>
                  <a:lnTo>
                    <a:pt x="130" y="307"/>
                  </a:lnTo>
                  <a:lnTo>
                    <a:pt x="115" y="282"/>
                  </a:lnTo>
                  <a:lnTo>
                    <a:pt x="102" y="257"/>
                  </a:lnTo>
                  <a:lnTo>
                    <a:pt x="88" y="232"/>
                  </a:lnTo>
                  <a:lnTo>
                    <a:pt x="73" y="207"/>
                  </a:lnTo>
                  <a:lnTo>
                    <a:pt x="59" y="180"/>
                  </a:lnTo>
                  <a:lnTo>
                    <a:pt x="44" y="153"/>
                  </a:lnTo>
                  <a:lnTo>
                    <a:pt x="29" y="127"/>
                  </a:lnTo>
                  <a:lnTo>
                    <a:pt x="23" y="115"/>
                  </a:lnTo>
                  <a:lnTo>
                    <a:pt x="17" y="104"/>
                  </a:lnTo>
                  <a:lnTo>
                    <a:pt x="13" y="96"/>
                  </a:lnTo>
                  <a:lnTo>
                    <a:pt x="9" y="86"/>
                  </a:lnTo>
                  <a:lnTo>
                    <a:pt x="6" y="79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0" y="58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48" y="0"/>
                  </a:lnTo>
                  <a:lnTo>
                    <a:pt x="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3489937" y="3329152"/>
              <a:ext cx="341340" cy="360699"/>
            </a:xfrm>
            <a:custGeom>
              <a:avLst/>
              <a:gdLst>
                <a:gd name="T0" fmla="*/ 616 w 1010"/>
                <a:gd name="T1" fmla="*/ 2 h 1009"/>
                <a:gd name="T2" fmla="*/ 653 w 1010"/>
                <a:gd name="T3" fmla="*/ 15 h 1009"/>
                <a:gd name="T4" fmla="*/ 697 w 1010"/>
                <a:gd name="T5" fmla="*/ 38 h 1009"/>
                <a:gd name="T6" fmla="*/ 747 w 1010"/>
                <a:gd name="T7" fmla="*/ 73 h 1009"/>
                <a:gd name="T8" fmla="*/ 805 w 1010"/>
                <a:gd name="T9" fmla="*/ 119 h 1009"/>
                <a:gd name="T10" fmla="*/ 868 w 1010"/>
                <a:gd name="T11" fmla="*/ 176 h 1009"/>
                <a:gd name="T12" fmla="*/ 920 w 1010"/>
                <a:gd name="T13" fmla="*/ 226 h 1009"/>
                <a:gd name="T14" fmla="*/ 960 w 1010"/>
                <a:gd name="T15" fmla="*/ 276 h 1009"/>
                <a:gd name="T16" fmla="*/ 989 w 1010"/>
                <a:gd name="T17" fmla="*/ 322 h 1009"/>
                <a:gd name="T18" fmla="*/ 1004 w 1010"/>
                <a:gd name="T19" fmla="*/ 366 h 1009"/>
                <a:gd name="T20" fmla="*/ 1010 w 1010"/>
                <a:gd name="T21" fmla="*/ 410 h 1009"/>
                <a:gd name="T22" fmla="*/ 1006 w 1010"/>
                <a:gd name="T23" fmla="*/ 439 h 1009"/>
                <a:gd name="T24" fmla="*/ 997 w 1010"/>
                <a:gd name="T25" fmla="*/ 466 h 1009"/>
                <a:gd name="T26" fmla="*/ 979 w 1010"/>
                <a:gd name="T27" fmla="*/ 489 h 1009"/>
                <a:gd name="T28" fmla="*/ 954 w 1010"/>
                <a:gd name="T29" fmla="*/ 510 h 1009"/>
                <a:gd name="T30" fmla="*/ 924 w 1010"/>
                <a:gd name="T31" fmla="*/ 529 h 1009"/>
                <a:gd name="T32" fmla="*/ 822 w 1010"/>
                <a:gd name="T33" fmla="*/ 577 h 1009"/>
                <a:gd name="T34" fmla="*/ 751 w 1010"/>
                <a:gd name="T35" fmla="*/ 614 h 1009"/>
                <a:gd name="T36" fmla="*/ 676 w 1010"/>
                <a:gd name="T37" fmla="*/ 654 h 1009"/>
                <a:gd name="T38" fmla="*/ 595 w 1010"/>
                <a:gd name="T39" fmla="*/ 700 h 1009"/>
                <a:gd name="T40" fmla="*/ 515 w 1010"/>
                <a:gd name="T41" fmla="*/ 750 h 1009"/>
                <a:gd name="T42" fmla="*/ 442 w 1010"/>
                <a:gd name="T43" fmla="*/ 798 h 1009"/>
                <a:gd name="T44" fmla="*/ 376 w 1010"/>
                <a:gd name="T45" fmla="*/ 838 h 1009"/>
                <a:gd name="T46" fmla="*/ 317 w 1010"/>
                <a:gd name="T47" fmla="*/ 877 h 1009"/>
                <a:gd name="T48" fmla="*/ 261 w 1010"/>
                <a:gd name="T49" fmla="*/ 910 h 1009"/>
                <a:gd name="T50" fmla="*/ 213 w 1010"/>
                <a:gd name="T51" fmla="*/ 936 h 1009"/>
                <a:gd name="T52" fmla="*/ 169 w 1010"/>
                <a:gd name="T53" fmla="*/ 961 h 1009"/>
                <a:gd name="T54" fmla="*/ 131 w 1010"/>
                <a:gd name="T55" fmla="*/ 979 h 1009"/>
                <a:gd name="T56" fmla="*/ 98 w 1010"/>
                <a:gd name="T57" fmla="*/ 994 h 1009"/>
                <a:gd name="T58" fmla="*/ 73 w 1010"/>
                <a:gd name="T59" fmla="*/ 1004 h 1009"/>
                <a:gd name="T60" fmla="*/ 52 w 1010"/>
                <a:gd name="T61" fmla="*/ 1009 h 1009"/>
                <a:gd name="T62" fmla="*/ 31 w 1010"/>
                <a:gd name="T63" fmla="*/ 1009 h 1009"/>
                <a:gd name="T64" fmla="*/ 10 w 1010"/>
                <a:gd name="T65" fmla="*/ 1000 h 1009"/>
                <a:gd name="T66" fmla="*/ 0 w 1010"/>
                <a:gd name="T67" fmla="*/ 981 h 1009"/>
                <a:gd name="T68" fmla="*/ 2 w 1010"/>
                <a:gd name="T69" fmla="*/ 959 h 1009"/>
                <a:gd name="T70" fmla="*/ 12 w 1010"/>
                <a:gd name="T71" fmla="*/ 944 h 1009"/>
                <a:gd name="T72" fmla="*/ 29 w 1010"/>
                <a:gd name="T73" fmla="*/ 934 h 1009"/>
                <a:gd name="T74" fmla="*/ 148 w 1010"/>
                <a:gd name="T75" fmla="*/ 796 h 1009"/>
                <a:gd name="T76" fmla="*/ 256 w 1010"/>
                <a:gd name="T77" fmla="*/ 650 h 1009"/>
                <a:gd name="T78" fmla="*/ 334 w 1010"/>
                <a:gd name="T79" fmla="*/ 528 h 1009"/>
                <a:gd name="T80" fmla="*/ 373 w 1010"/>
                <a:gd name="T81" fmla="*/ 458 h 1009"/>
                <a:gd name="T82" fmla="*/ 413 w 1010"/>
                <a:gd name="T83" fmla="*/ 378 h 1009"/>
                <a:gd name="T84" fmla="*/ 453 w 1010"/>
                <a:gd name="T85" fmla="*/ 288 h 1009"/>
                <a:gd name="T86" fmla="*/ 495 w 1010"/>
                <a:gd name="T87" fmla="*/ 184 h 1009"/>
                <a:gd name="T88" fmla="*/ 538 w 1010"/>
                <a:gd name="T89" fmla="*/ 69 h 1009"/>
                <a:gd name="T90" fmla="*/ 549 w 1010"/>
                <a:gd name="T91" fmla="*/ 40 h 1009"/>
                <a:gd name="T92" fmla="*/ 561 w 1010"/>
                <a:gd name="T93" fmla="*/ 23 h 1009"/>
                <a:gd name="T94" fmla="*/ 570 w 1010"/>
                <a:gd name="T95" fmla="*/ 9 h 1009"/>
                <a:gd name="T96" fmla="*/ 582 w 1010"/>
                <a:gd name="T97" fmla="*/ 2 h 1009"/>
                <a:gd name="T98" fmla="*/ 595 w 1010"/>
                <a:gd name="T99" fmla="*/ 0 h 10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0"/>
                <a:gd name="T151" fmla="*/ 0 h 1009"/>
                <a:gd name="T152" fmla="*/ 1010 w 1010"/>
                <a:gd name="T153" fmla="*/ 1009 h 10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0" h="1009">
                  <a:moveTo>
                    <a:pt x="595" y="0"/>
                  </a:moveTo>
                  <a:lnTo>
                    <a:pt x="605" y="0"/>
                  </a:lnTo>
                  <a:lnTo>
                    <a:pt x="616" y="2"/>
                  </a:lnTo>
                  <a:lnTo>
                    <a:pt x="628" y="5"/>
                  </a:lnTo>
                  <a:lnTo>
                    <a:pt x="639" y="9"/>
                  </a:lnTo>
                  <a:lnTo>
                    <a:pt x="653" y="15"/>
                  </a:lnTo>
                  <a:lnTo>
                    <a:pt x="666" y="21"/>
                  </a:lnTo>
                  <a:lnTo>
                    <a:pt x="682" y="28"/>
                  </a:lnTo>
                  <a:lnTo>
                    <a:pt x="697" y="38"/>
                  </a:lnTo>
                  <a:lnTo>
                    <a:pt x="712" y="48"/>
                  </a:lnTo>
                  <a:lnTo>
                    <a:pt x="730" y="59"/>
                  </a:lnTo>
                  <a:lnTo>
                    <a:pt x="747" y="73"/>
                  </a:lnTo>
                  <a:lnTo>
                    <a:pt x="766" y="88"/>
                  </a:lnTo>
                  <a:lnTo>
                    <a:pt x="785" y="103"/>
                  </a:lnTo>
                  <a:lnTo>
                    <a:pt x="805" y="119"/>
                  </a:lnTo>
                  <a:lnTo>
                    <a:pt x="828" y="138"/>
                  </a:lnTo>
                  <a:lnTo>
                    <a:pt x="849" y="157"/>
                  </a:lnTo>
                  <a:lnTo>
                    <a:pt x="868" y="176"/>
                  </a:lnTo>
                  <a:lnTo>
                    <a:pt x="887" y="193"/>
                  </a:lnTo>
                  <a:lnTo>
                    <a:pt x="904" y="211"/>
                  </a:lnTo>
                  <a:lnTo>
                    <a:pt x="920" y="226"/>
                  </a:lnTo>
                  <a:lnTo>
                    <a:pt x="935" y="243"/>
                  </a:lnTo>
                  <a:lnTo>
                    <a:pt x="949" y="259"/>
                  </a:lnTo>
                  <a:lnTo>
                    <a:pt x="960" y="276"/>
                  </a:lnTo>
                  <a:lnTo>
                    <a:pt x="970" y="291"/>
                  </a:lnTo>
                  <a:lnTo>
                    <a:pt x="979" y="307"/>
                  </a:lnTo>
                  <a:lnTo>
                    <a:pt x="989" y="322"/>
                  </a:lnTo>
                  <a:lnTo>
                    <a:pt x="995" y="337"/>
                  </a:lnTo>
                  <a:lnTo>
                    <a:pt x="1000" y="353"/>
                  </a:lnTo>
                  <a:lnTo>
                    <a:pt x="1004" y="366"/>
                  </a:lnTo>
                  <a:lnTo>
                    <a:pt x="1008" y="382"/>
                  </a:lnTo>
                  <a:lnTo>
                    <a:pt x="1010" y="395"/>
                  </a:lnTo>
                  <a:lnTo>
                    <a:pt x="1010" y="410"/>
                  </a:lnTo>
                  <a:lnTo>
                    <a:pt x="1010" y="420"/>
                  </a:lnTo>
                  <a:lnTo>
                    <a:pt x="1008" y="430"/>
                  </a:lnTo>
                  <a:lnTo>
                    <a:pt x="1006" y="439"/>
                  </a:lnTo>
                  <a:lnTo>
                    <a:pt x="1004" y="449"/>
                  </a:lnTo>
                  <a:lnTo>
                    <a:pt x="1000" y="458"/>
                  </a:lnTo>
                  <a:lnTo>
                    <a:pt x="997" y="466"/>
                  </a:lnTo>
                  <a:lnTo>
                    <a:pt x="991" y="474"/>
                  </a:lnTo>
                  <a:lnTo>
                    <a:pt x="985" y="483"/>
                  </a:lnTo>
                  <a:lnTo>
                    <a:pt x="979" y="489"/>
                  </a:lnTo>
                  <a:lnTo>
                    <a:pt x="972" y="497"/>
                  </a:lnTo>
                  <a:lnTo>
                    <a:pt x="964" y="504"/>
                  </a:lnTo>
                  <a:lnTo>
                    <a:pt x="954" y="510"/>
                  </a:lnTo>
                  <a:lnTo>
                    <a:pt x="945" y="518"/>
                  </a:lnTo>
                  <a:lnTo>
                    <a:pt x="935" y="524"/>
                  </a:lnTo>
                  <a:lnTo>
                    <a:pt x="924" y="529"/>
                  </a:lnTo>
                  <a:lnTo>
                    <a:pt x="912" y="537"/>
                  </a:lnTo>
                  <a:lnTo>
                    <a:pt x="868" y="556"/>
                  </a:lnTo>
                  <a:lnTo>
                    <a:pt x="822" y="577"/>
                  </a:lnTo>
                  <a:lnTo>
                    <a:pt x="799" y="589"/>
                  </a:lnTo>
                  <a:lnTo>
                    <a:pt x="776" y="602"/>
                  </a:lnTo>
                  <a:lnTo>
                    <a:pt x="751" y="614"/>
                  </a:lnTo>
                  <a:lnTo>
                    <a:pt x="726" y="627"/>
                  </a:lnTo>
                  <a:lnTo>
                    <a:pt x="701" y="641"/>
                  </a:lnTo>
                  <a:lnTo>
                    <a:pt x="676" y="654"/>
                  </a:lnTo>
                  <a:lnTo>
                    <a:pt x="649" y="670"/>
                  </a:lnTo>
                  <a:lnTo>
                    <a:pt x="622" y="685"/>
                  </a:lnTo>
                  <a:lnTo>
                    <a:pt x="595" y="700"/>
                  </a:lnTo>
                  <a:lnTo>
                    <a:pt x="568" y="716"/>
                  </a:lnTo>
                  <a:lnTo>
                    <a:pt x="542" y="733"/>
                  </a:lnTo>
                  <a:lnTo>
                    <a:pt x="515" y="750"/>
                  </a:lnTo>
                  <a:lnTo>
                    <a:pt x="490" y="767"/>
                  </a:lnTo>
                  <a:lnTo>
                    <a:pt x="465" y="783"/>
                  </a:lnTo>
                  <a:lnTo>
                    <a:pt x="442" y="798"/>
                  </a:lnTo>
                  <a:lnTo>
                    <a:pt x="421" y="812"/>
                  </a:lnTo>
                  <a:lnTo>
                    <a:pt x="398" y="825"/>
                  </a:lnTo>
                  <a:lnTo>
                    <a:pt x="376" y="838"/>
                  </a:lnTo>
                  <a:lnTo>
                    <a:pt x="355" y="852"/>
                  </a:lnTo>
                  <a:lnTo>
                    <a:pt x="336" y="863"/>
                  </a:lnTo>
                  <a:lnTo>
                    <a:pt x="317" y="877"/>
                  </a:lnTo>
                  <a:lnTo>
                    <a:pt x="298" y="888"/>
                  </a:lnTo>
                  <a:lnTo>
                    <a:pt x="279" y="898"/>
                  </a:lnTo>
                  <a:lnTo>
                    <a:pt x="261" y="910"/>
                  </a:lnTo>
                  <a:lnTo>
                    <a:pt x="244" y="919"/>
                  </a:lnTo>
                  <a:lnTo>
                    <a:pt x="229" y="929"/>
                  </a:lnTo>
                  <a:lnTo>
                    <a:pt x="213" y="936"/>
                  </a:lnTo>
                  <a:lnTo>
                    <a:pt x="198" y="946"/>
                  </a:lnTo>
                  <a:lnTo>
                    <a:pt x="183" y="954"/>
                  </a:lnTo>
                  <a:lnTo>
                    <a:pt x="169" y="961"/>
                  </a:lnTo>
                  <a:lnTo>
                    <a:pt x="156" y="967"/>
                  </a:lnTo>
                  <a:lnTo>
                    <a:pt x="144" y="973"/>
                  </a:lnTo>
                  <a:lnTo>
                    <a:pt x="131" y="979"/>
                  </a:lnTo>
                  <a:lnTo>
                    <a:pt x="119" y="984"/>
                  </a:lnTo>
                  <a:lnTo>
                    <a:pt x="110" y="990"/>
                  </a:lnTo>
                  <a:lnTo>
                    <a:pt x="98" y="994"/>
                  </a:lnTo>
                  <a:lnTo>
                    <a:pt x="90" y="998"/>
                  </a:lnTo>
                  <a:lnTo>
                    <a:pt x="81" y="1002"/>
                  </a:lnTo>
                  <a:lnTo>
                    <a:pt x="73" y="1004"/>
                  </a:lnTo>
                  <a:lnTo>
                    <a:pt x="65" y="1005"/>
                  </a:lnTo>
                  <a:lnTo>
                    <a:pt x="58" y="1007"/>
                  </a:lnTo>
                  <a:lnTo>
                    <a:pt x="52" y="1009"/>
                  </a:lnTo>
                  <a:lnTo>
                    <a:pt x="46" y="1009"/>
                  </a:lnTo>
                  <a:lnTo>
                    <a:pt x="41" y="1009"/>
                  </a:lnTo>
                  <a:lnTo>
                    <a:pt x="31" y="1009"/>
                  </a:lnTo>
                  <a:lnTo>
                    <a:pt x="21" y="1007"/>
                  </a:lnTo>
                  <a:lnTo>
                    <a:pt x="16" y="1004"/>
                  </a:lnTo>
                  <a:lnTo>
                    <a:pt x="10" y="1000"/>
                  </a:lnTo>
                  <a:lnTo>
                    <a:pt x="4" y="996"/>
                  </a:lnTo>
                  <a:lnTo>
                    <a:pt x="2" y="988"/>
                  </a:lnTo>
                  <a:lnTo>
                    <a:pt x="0" y="981"/>
                  </a:lnTo>
                  <a:lnTo>
                    <a:pt x="0" y="973"/>
                  </a:lnTo>
                  <a:lnTo>
                    <a:pt x="0" y="965"/>
                  </a:lnTo>
                  <a:lnTo>
                    <a:pt x="2" y="959"/>
                  </a:lnTo>
                  <a:lnTo>
                    <a:pt x="4" y="954"/>
                  </a:lnTo>
                  <a:lnTo>
                    <a:pt x="8" y="948"/>
                  </a:lnTo>
                  <a:lnTo>
                    <a:pt x="12" y="944"/>
                  </a:lnTo>
                  <a:lnTo>
                    <a:pt x="17" y="940"/>
                  </a:lnTo>
                  <a:lnTo>
                    <a:pt x="23" y="936"/>
                  </a:lnTo>
                  <a:lnTo>
                    <a:pt x="29" y="934"/>
                  </a:lnTo>
                  <a:lnTo>
                    <a:pt x="69" y="888"/>
                  </a:lnTo>
                  <a:lnTo>
                    <a:pt x="108" y="842"/>
                  </a:lnTo>
                  <a:lnTo>
                    <a:pt x="148" y="796"/>
                  </a:lnTo>
                  <a:lnTo>
                    <a:pt x="185" y="748"/>
                  </a:lnTo>
                  <a:lnTo>
                    <a:pt x="221" y="700"/>
                  </a:lnTo>
                  <a:lnTo>
                    <a:pt x="256" y="650"/>
                  </a:lnTo>
                  <a:lnTo>
                    <a:pt x="290" y="600"/>
                  </a:lnTo>
                  <a:lnTo>
                    <a:pt x="323" y="549"/>
                  </a:lnTo>
                  <a:lnTo>
                    <a:pt x="334" y="528"/>
                  </a:lnTo>
                  <a:lnTo>
                    <a:pt x="348" y="506"/>
                  </a:lnTo>
                  <a:lnTo>
                    <a:pt x="359" y="483"/>
                  </a:lnTo>
                  <a:lnTo>
                    <a:pt x="373" y="458"/>
                  </a:lnTo>
                  <a:lnTo>
                    <a:pt x="386" y="433"/>
                  </a:lnTo>
                  <a:lnTo>
                    <a:pt x="400" y="407"/>
                  </a:lnTo>
                  <a:lnTo>
                    <a:pt x="413" y="378"/>
                  </a:lnTo>
                  <a:lnTo>
                    <a:pt x="426" y="349"/>
                  </a:lnTo>
                  <a:lnTo>
                    <a:pt x="440" y="318"/>
                  </a:lnTo>
                  <a:lnTo>
                    <a:pt x="453" y="288"/>
                  </a:lnTo>
                  <a:lnTo>
                    <a:pt x="467" y="253"/>
                  </a:lnTo>
                  <a:lnTo>
                    <a:pt x="482" y="220"/>
                  </a:lnTo>
                  <a:lnTo>
                    <a:pt x="495" y="184"/>
                  </a:lnTo>
                  <a:lnTo>
                    <a:pt x="509" y="147"/>
                  </a:lnTo>
                  <a:lnTo>
                    <a:pt x="522" y="109"/>
                  </a:lnTo>
                  <a:lnTo>
                    <a:pt x="538" y="69"/>
                  </a:lnTo>
                  <a:lnTo>
                    <a:pt x="543" y="53"/>
                  </a:lnTo>
                  <a:lnTo>
                    <a:pt x="547" y="46"/>
                  </a:lnTo>
                  <a:lnTo>
                    <a:pt x="549" y="40"/>
                  </a:lnTo>
                  <a:lnTo>
                    <a:pt x="553" y="34"/>
                  </a:lnTo>
                  <a:lnTo>
                    <a:pt x="557" y="28"/>
                  </a:lnTo>
                  <a:lnTo>
                    <a:pt x="561" y="23"/>
                  </a:lnTo>
                  <a:lnTo>
                    <a:pt x="563" y="17"/>
                  </a:lnTo>
                  <a:lnTo>
                    <a:pt x="567" y="13"/>
                  </a:lnTo>
                  <a:lnTo>
                    <a:pt x="570" y="9"/>
                  </a:lnTo>
                  <a:lnTo>
                    <a:pt x="574" y="7"/>
                  </a:lnTo>
                  <a:lnTo>
                    <a:pt x="578" y="3"/>
                  </a:lnTo>
                  <a:lnTo>
                    <a:pt x="582" y="2"/>
                  </a:lnTo>
                  <a:lnTo>
                    <a:pt x="586" y="2"/>
                  </a:lnTo>
                  <a:lnTo>
                    <a:pt x="590" y="0"/>
                  </a:lnTo>
                  <a:lnTo>
                    <a:pt x="59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34"/>
            <p:cNvSpPr>
              <a:spLocks/>
            </p:cNvSpPr>
            <p:nvPr/>
          </p:nvSpPr>
          <p:spPr bwMode="auto">
            <a:xfrm>
              <a:off x="2744272" y="3694136"/>
              <a:ext cx="1313887" cy="237133"/>
            </a:xfrm>
            <a:custGeom>
              <a:avLst/>
              <a:gdLst>
                <a:gd name="T0" fmla="*/ 3398 w 3882"/>
                <a:gd name="T1" fmla="*/ 6 h 662"/>
                <a:gd name="T2" fmla="*/ 3479 w 3882"/>
                <a:gd name="T3" fmla="*/ 34 h 662"/>
                <a:gd name="T4" fmla="*/ 3602 w 3882"/>
                <a:gd name="T5" fmla="*/ 82 h 662"/>
                <a:gd name="T6" fmla="*/ 3736 w 3882"/>
                <a:gd name="T7" fmla="*/ 157 h 662"/>
                <a:gd name="T8" fmla="*/ 3826 w 3882"/>
                <a:gd name="T9" fmla="*/ 234 h 662"/>
                <a:gd name="T10" fmla="*/ 3874 w 3882"/>
                <a:gd name="T11" fmla="*/ 307 h 662"/>
                <a:gd name="T12" fmla="*/ 3882 w 3882"/>
                <a:gd name="T13" fmla="*/ 359 h 662"/>
                <a:gd name="T14" fmla="*/ 3869 w 3882"/>
                <a:gd name="T15" fmla="*/ 384 h 662"/>
                <a:gd name="T16" fmla="*/ 3840 w 3882"/>
                <a:gd name="T17" fmla="*/ 405 h 662"/>
                <a:gd name="T18" fmla="*/ 3796 w 3882"/>
                <a:gd name="T19" fmla="*/ 420 h 662"/>
                <a:gd name="T20" fmla="*/ 3736 w 3882"/>
                <a:gd name="T21" fmla="*/ 432 h 662"/>
                <a:gd name="T22" fmla="*/ 3663 w 3882"/>
                <a:gd name="T23" fmla="*/ 439 h 662"/>
                <a:gd name="T24" fmla="*/ 3577 w 3882"/>
                <a:gd name="T25" fmla="*/ 441 h 662"/>
                <a:gd name="T26" fmla="*/ 3170 w 3882"/>
                <a:gd name="T27" fmla="*/ 432 h 662"/>
                <a:gd name="T28" fmla="*/ 2926 w 3882"/>
                <a:gd name="T29" fmla="*/ 430 h 662"/>
                <a:gd name="T30" fmla="*/ 2745 w 3882"/>
                <a:gd name="T31" fmla="*/ 430 h 662"/>
                <a:gd name="T32" fmla="*/ 2602 w 3882"/>
                <a:gd name="T33" fmla="*/ 432 h 662"/>
                <a:gd name="T34" fmla="*/ 2444 w 3882"/>
                <a:gd name="T35" fmla="*/ 437 h 662"/>
                <a:gd name="T36" fmla="*/ 2275 w 3882"/>
                <a:gd name="T37" fmla="*/ 445 h 662"/>
                <a:gd name="T38" fmla="*/ 2091 w 3882"/>
                <a:gd name="T39" fmla="*/ 457 h 662"/>
                <a:gd name="T40" fmla="*/ 1895 w 3882"/>
                <a:gd name="T41" fmla="*/ 468 h 662"/>
                <a:gd name="T42" fmla="*/ 1667 w 3882"/>
                <a:gd name="T43" fmla="*/ 484 h 662"/>
                <a:gd name="T44" fmla="*/ 1356 w 3882"/>
                <a:gd name="T45" fmla="*/ 512 h 662"/>
                <a:gd name="T46" fmla="*/ 1029 w 3882"/>
                <a:gd name="T47" fmla="*/ 558 h 662"/>
                <a:gd name="T48" fmla="*/ 695 w 3882"/>
                <a:gd name="T49" fmla="*/ 626 h 662"/>
                <a:gd name="T50" fmla="*/ 609 w 3882"/>
                <a:gd name="T51" fmla="*/ 645 h 662"/>
                <a:gd name="T52" fmla="*/ 547 w 3882"/>
                <a:gd name="T53" fmla="*/ 658 h 662"/>
                <a:gd name="T54" fmla="*/ 509 w 3882"/>
                <a:gd name="T55" fmla="*/ 662 h 662"/>
                <a:gd name="T56" fmla="*/ 450 w 3882"/>
                <a:gd name="T57" fmla="*/ 656 h 662"/>
                <a:gd name="T58" fmla="*/ 363 w 3882"/>
                <a:gd name="T59" fmla="*/ 633 h 662"/>
                <a:gd name="T60" fmla="*/ 258 w 3882"/>
                <a:gd name="T61" fmla="*/ 591 h 662"/>
                <a:gd name="T62" fmla="*/ 139 w 3882"/>
                <a:gd name="T63" fmla="*/ 533 h 662"/>
                <a:gd name="T64" fmla="*/ 54 w 3882"/>
                <a:gd name="T65" fmla="*/ 482 h 662"/>
                <a:gd name="T66" fmla="*/ 8 w 3882"/>
                <a:gd name="T67" fmla="*/ 436 h 662"/>
                <a:gd name="T68" fmla="*/ 4 w 3882"/>
                <a:gd name="T69" fmla="*/ 391 h 662"/>
                <a:gd name="T70" fmla="*/ 27 w 3882"/>
                <a:gd name="T71" fmla="*/ 355 h 662"/>
                <a:gd name="T72" fmla="*/ 77 w 3882"/>
                <a:gd name="T73" fmla="*/ 332 h 662"/>
                <a:gd name="T74" fmla="*/ 173 w 3882"/>
                <a:gd name="T75" fmla="*/ 320 h 662"/>
                <a:gd name="T76" fmla="*/ 354 w 3882"/>
                <a:gd name="T77" fmla="*/ 317 h 662"/>
                <a:gd name="T78" fmla="*/ 521 w 3882"/>
                <a:gd name="T79" fmla="*/ 311 h 662"/>
                <a:gd name="T80" fmla="*/ 670 w 3882"/>
                <a:gd name="T81" fmla="*/ 301 h 662"/>
                <a:gd name="T82" fmla="*/ 805 w 3882"/>
                <a:gd name="T83" fmla="*/ 292 h 662"/>
                <a:gd name="T84" fmla="*/ 922 w 3882"/>
                <a:gd name="T85" fmla="*/ 278 h 662"/>
                <a:gd name="T86" fmla="*/ 1024 w 3882"/>
                <a:gd name="T87" fmla="*/ 263 h 662"/>
                <a:gd name="T88" fmla="*/ 1321 w 3882"/>
                <a:gd name="T89" fmla="*/ 226 h 662"/>
                <a:gd name="T90" fmla="*/ 1688 w 3882"/>
                <a:gd name="T91" fmla="*/ 192 h 662"/>
                <a:gd name="T92" fmla="*/ 2076 w 3882"/>
                <a:gd name="T93" fmla="*/ 161 h 662"/>
                <a:gd name="T94" fmla="*/ 2350 w 3882"/>
                <a:gd name="T95" fmla="*/ 140 h 662"/>
                <a:gd name="T96" fmla="*/ 2527 w 3882"/>
                <a:gd name="T97" fmla="*/ 121 h 662"/>
                <a:gd name="T98" fmla="*/ 2690 w 3882"/>
                <a:gd name="T99" fmla="*/ 102 h 662"/>
                <a:gd name="T100" fmla="*/ 2840 w 3882"/>
                <a:gd name="T101" fmla="*/ 82 h 662"/>
                <a:gd name="T102" fmla="*/ 2976 w 3882"/>
                <a:gd name="T103" fmla="*/ 63 h 662"/>
                <a:gd name="T104" fmla="*/ 3097 w 3882"/>
                <a:gd name="T105" fmla="*/ 42 h 662"/>
                <a:gd name="T106" fmla="*/ 3200 w 3882"/>
                <a:gd name="T107" fmla="*/ 21 h 662"/>
                <a:gd name="T108" fmla="*/ 3273 w 3882"/>
                <a:gd name="T109" fmla="*/ 7 h 662"/>
                <a:gd name="T110" fmla="*/ 3327 w 3882"/>
                <a:gd name="T111" fmla="*/ 2 h 662"/>
                <a:gd name="T112" fmla="*/ 3364 w 3882"/>
                <a:gd name="T113" fmla="*/ 0 h 6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882"/>
                <a:gd name="T172" fmla="*/ 0 h 662"/>
                <a:gd name="T173" fmla="*/ 3882 w 3882"/>
                <a:gd name="T174" fmla="*/ 662 h 6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882" h="662">
                  <a:moveTo>
                    <a:pt x="3364" y="0"/>
                  </a:moveTo>
                  <a:lnTo>
                    <a:pt x="3369" y="0"/>
                  </a:lnTo>
                  <a:lnTo>
                    <a:pt x="3377" y="2"/>
                  </a:lnTo>
                  <a:lnTo>
                    <a:pt x="3387" y="4"/>
                  </a:lnTo>
                  <a:lnTo>
                    <a:pt x="3398" y="6"/>
                  </a:lnTo>
                  <a:lnTo>
                    <a:pt x="3410" y="9"/>
                  </a:lnTo>
                  <a:lnTo>
                    <a:pt x="3425" y="15"/>
                  </a:lnTo>
                  <a:lnTo>
                    <a:pt x="3440" y="21"/>
                  </a:lnTo>
                  <a:lnTo>
                    <a:pt x="3460" y="27"/>
                  </a:lnTo>
                  <a:lnTo>
                    <a:pt x="3479" y="34"/>
                  </a:lnTo>
                  <a:lnTo>
                    <a:pt x="3500" y="42"/>
                  </a:lnTo>
                  <a:lnTo>
                    <a:pt x="3523" y="52"/>
                  </a:lnTo>
                  <a:lnTo>
                    <a:pt x="3548" y="61"/>
                  </a:lnTo>
                  <a:lnTo>
                    <a:pt x="3573" y="71"/>
                  </a:lnTo>
                  <a:lnTo>
                    <a:pt x="3602" y="82"/>
                  </a:lnTo>
                  <a:lnTo>
                    <a:pt x="3632" y="94"/>
                  </a:lnTo>
                  <a:lnTo>
                    <a:pt x="3663" y="107"/>
                  </a:lnTo>
                  <a:lnTo>
                    <a:pt x="3690" y="123"/>
                  </a:lnTo>
                  <a:lnTo>
                    <a:pt x="3713" y="140"/>
                  </a:lnTo>
                  <a:lnTo>
                    <a:pt x="3736" y="157"/>
                  </a:lnTo>
                  <a:lnTo>
                    <a:pt x="3757" y="173"/>
                  </a:lnTo>
                  <a:lnTo>
                    <a:pt x="3778" y="188"/>
                  </a:lnTo>
                  <a:lnTo>
                    <a:pt x="3796" y="203"/>
                  </a:lnTo>
                  <a:lnTo>
                    <a:pt x="3813" y="219"/>
                  </a:lnTo>
                  <a:lnTo>
                    <a:pt x="3826" y="234"/>
                  </a:lnTo>
                  <a:lnTo>
                    <a:pt x="3840" y="249"/>
                  </a:lnTo>
                  <a:lnTo>
                    <a:pt x="3851" y="265"/>
                  </a:lnTo>
                  <a:lnTo>
                    <a:pt x="3861" y="278"/>
                  </a:lnTo>
                  <a:lnTo>
                    <a:pt x="3869" y="293"/>
                  </a:lnTo>
                  <a:lnTo>
                    <a:pt x="3874" y="307"/>
                  </a:lnTo>
                  <a:lnTo>
                    <a:pt x="3878" y="320"/>
                  </a:lnTo>
                  <a:lnTo>
                    <a:pt x="3882" y="334"/>
                  </a:lnTo>
                  <a:lnTo>
                    <a:pt x="3882" y="347"/>
                  </a:lnTo>
                  <a:lnTo>
                    <a:pt x="3882" y="353"/>
                  </a:lnTo>
                  <a:lnTo>
                    <a:pt x="3882" y="359"/>
                  </a:lnTo>
                  <a:lnTo>
                    <a:pt x="3880" y="365"/>
                  </a:lnTo>
                  <a:lnTo>
                    <a:pt x="3878" y="368"/>
                  </a:lnTo>
                  <a:lnTo>
                    <a:pt x="3874" y="374"/>
                  </a:lnTo>
                  <a:lnTo>
                    <a:pt x="3872" y="380"/>
                  </a:lnTo>
                  <a:lnTo>
                    <a:pt x="3869" y="384"/>
                  </a:lnTo>
                  <a:lnTo>
                    <a:pt x="3863" y="388"/>
                  </a:lnTo>
                  <a:lnTo>
                    <a:pt x="3857" y="393"/>
                  </a:lnTo>
                  <a:lnTo>
                    <a:pt x="3853" y="397"/>
                  </a:lnTo>
                  <a:lnTo>
                    <a:pt x="3845" y="401"/>
                  </a:lnTo>
                  <a:lnTo>
                    <a:pt x="3840" y="405"/>
                  </a:lnTo>
                  <a:lnTo>
                    <a:pt x="3832" y="409"/>
                  </a:lnTo>
                  <a:lnTo>
                    <a:pt x="3822" y="412"/>
                  </a:lnTo>
                  <a:lnTo>
                    <a:pt x="3815" y="414"/>
                  </a:lnTo>
                  <a:lnTo>
                    <a:pt x="3805" y="418"/>
                  </a:lnTo>
                  <a:lnTo>
                    <a:pt x="3796" y="420"/>
                  </a:lnTo>
                  <a:lnTo>
                    <a:pt x="3784" y="424"/>
                  </a:lnTo>
                  <a:lnTo>
                    <a:pt x="3774" y="426"/>
                  </a:lnTo>
                  <a:lnTo>
                    <a:pt x="3763" y="428"/>
                  </a:lnTo>
                  <a:lnTo>
                    <a:pt x="3749" y="430"/>
                  </a:lnTo>
                  <a:lnTo>
                    <a:pt x="3736" y="432"/>
                  </a:lnTo>
                  <a:lnTo>
                    <a:pt x="3725" y="434"/>
                  </a:lnTo>
                  <a:lnTo>
                    <a:pt x="3709" y="436"/>
                  </a:lnTo>
                  <a:lnTo>
                    <a:pt x="3696" y="437"/>
                  </a:lnTo>
                  <a:lnTo>
                    <a:pt x="3680" y="437"/>
                  </a:lnTo>
                  <a:lnTo>
                    <a:pt x="3663" y="439"/>
                  </a:lnTo>
                  <a:lnTo>
                    <a:pt x="3648" y="439"/>
                  </a:lnTo>
                  <a:lnTo>
                    <a:pt x="3630" y="441"/>
                  </a:lnTo>
                  <a:lnTo>
                    <a:pt x="3613" y="441"/>
                  </a:lnTo>
                  <a:lnTo>
                    <a:pt x="3596" y="441"/>
                  </a:lnTo>
                  <a:lnTo>
                    <a:pt x="3577" y="441"/>
                  </a:lnTo>
                  <a:lnTo>
                    <a:pt x="3488" y="439"/>
                  </a:lnTo>
                  <a:lnTo>
                    <a:pt x="3400" y="437"/>
                  </a:lnTo>
                  <a:lnTo>
                    <a:pt x="3310" y="436"/>
                  </a:lnTo>
                  <a:lnTo>
                    <a:pt x="3216" y="434"/>
                  </a:lnTo>
                  <a:lnTo>
                    <a:pt x="3170" y="432"/>
                  </a:lnTo>
                  <a:lnTo>
                    <a:pt x="3122" y="432"/>
                  </a:lnTo>
                  <a:lnTo>
                    <a:pt x="3074" y="430"/>
                  </a:lnTo>
                  <a:lnTo>
                    <a:pt x="3026" y="430"/>
                  </a:lnTo>
                  <a:lnTo>
                    <a:pt x="2976" y="430"/>
                  </a:lnTo>
                  <a:lnTo>
                    <a:pt x="2926" y="430"/>
                  </a:lnTo>
                  <a:lnTo>
                    <a:pt x="2876" y="430"/>
                  </a:lnTo>
                  <a:lnTo>
                    <a:pt x="2826" y="430"/>
                  </a:lnTo>
                  <a:lnTo>
                    <a:pt x="2799" y="430"/>
                  </a:lnTo>
                  <a:lnTo>
                    <a:pt x="2772" y="430"/>
                  </a:lnTo>
                  <a:lnTo>
                    <a:pt x="2745" y="430"/>
                  </a:lnTo>
                  <a:lnTo>
                    <a:pt x="2717" y="430"/>
                  </a:lnTo>
                  <a:lnTo>
                    <a:pt x="2690" y="430"/>
                  </a:lnTo>
                  <a:lnTo>
                    <a:pt x="2661" y="432"/>
                  </a:lnTo>
                  <a:lnTo>
                    <a:pt x="2630" y="432"/>
                  </a:lnTo>
                  <a:lnTo>
                    <a:pt x="2602" y="432"/>
                  </a:lnTo>
                  <a:lnTo>
                    <a:pt x="2571" y="434"/>
                  </a:lnTo>
                  <a:lnTo>
                    <a:pt x="2540" y="434"/>
                  </a:lnTo>
                  <a:lnTo>
                    <a:pt x="2509" y="436"/>
                  </a:lnTo>
                  <a:lnTo>
                    <a:pt x="2477" y="436"/>
                  </a:lnTo>
                  <a:lnTo>
                    <a:pt x="2444" y="437"/>
                  </a:lnTo>
                  <a:lnTo>
                    <a:pt x="2411" y="439"/>
                  </a:lnTo>
                  <a:lnTo>
                    <a:pt x="2379" y="441"/>
                  </a:lnTo>
                  <a:lnTo>
                    <a:pt x="2344" y="441"/>
                  </a:lnTo>
                  <a:lnTo>
                    <a:pt x="2310" y="443"/>
                  </a:lnTo>
                  <a:lnTo>
                    <a:pt x="2275" y="445"/>
                  </a:lnTo>
                  <a:lnTo>
                    <a:pt x="2239" y="447"/>
                  </a:lnTo>
                  <a:lnTo>
                    <a:pt x="2202" y="449"/>
                  </a:lnTo>
                  <a:lnTo>
                    <a:pt x="2166" y="451"/>
                  </a:lnTo>
                  <a:lnTo>
                    <a:pt x="2129" y="453"/>
                  </a:lnTo>
                  <a:lnTo>
                    <a:pt x="2091" y="457"/>
                  </a:lnTo>
                  <a:lnTo>
                    <a:pt x="2052" y="459"/>
                  </a:lnTo>
                  <a:lnTo>
                    <a:pt x="2014" y="460"/>
                  </a:lnTo>
                  <a:lnTo>
                    <a:pt x="1976" y="462"/>
                  </a:lnTo>
                  <a:lnTo>
                    <a:pt x="1935" y="466"/>
                  </a:lnTo>
                  <a:lnTo>
                    <a:pt x="1895" y="468"/>
                  </a:lnTo>
                  <a:lnTo>
                    <a:pt x="1855" y="470"/>
                  </a:lnTo>
                  <a:lnTo>
                    <a:pt x="1813" y="474"/>
                  </a:lnTo>
                  <a:lnTo>
                    <a:pt x="1770" y="476"/>
                  </a:lnTo>
                  <a:lnTo>
                    <a:pt x="1728" y="480"/>
                  </a:lnTo>
                  <a:lnTo>
                    <a:pt x="1667" y="484"/>
                  </a:lnTo>
                  <a:lnTo>
                    <a:pt x="1605" y="487"/>
                  </a:lnTo>
                  <a:lnTo>
                    <a:pt x="1544" y="493"/>
                  </a:lnTo>
                  <a:lnTo>
                    <a:pt x="1480" y="499"/>
                  </a:lnTo>
                  <a:lnTo>
                    <a:pt x="1419" y="505"/>
                  </a:lnTo>
                  <a:lnTo>
                    <a:pt x="1356" y="512"/>
                  </a:lnTo>
                  <a:lnTo>
                    <a:pt x="1290" y="520"/>
                  </a:lnTo>
                  <a:lnTo>
                    <a:pt x="1227" y="528"/>
                  </a:lnTo>
                  <a:lnTo>
                    <a:pt x="1162" y="537"/>
                  </a:lnTo>
                  <a:lnTo>
                    <a:pt x="1096" y="547"/>
                  </a:lnTo>
                  <a:lnTo>
                    <a:pt x="1029" y="558"/>
                  </a:lnTo>
                  <a:lnTo>
                    <a:pt x="964" y="570"/>
                  </a:lnTo>
                  <a:lnTo>
                    <a:pt x="897" y="581"/>
                  </a:lnTo>
                  <a:lnTo>
                    <a:pt x="830" y="595"/>
                  </a:lnTo>
                  <a:lnTo>
                    <a:pt x="762" y="610"/>
                  </a:lnTo>
                  <a:lnTo>
                    <a:pt x="695" y="626"/>
                  </a:lnTo>
                  <a:lnTo>
                    <a:pt x="676" y="629"/>
                  </a:lnTo>
                  <a:lnTo>
                    <a:pt x="657" y="633"/>
                  </a:lnTo>
                  <a:lnTo>
                    <a:pt x="640" y="637"/>
                  </a:lnTo>
                  <a:lnTo>
                    <a:pt x="624" y="641"/>
                  </a:lnTo>
                  <a:lnTo>
                    <a:pt x="609" y="645"/>
                  </a:lnTo>
                  <a:lnTo>
                    <a:pt x="594" y="649"/>
                  </a:lnTo>
                  <a:lnTo>
                    <a:pt x="582" y="651"/>
                  </a:lnTo>
                  <a:lnTo>
                    <a:pt x="569" y="652"/>
                  </a:lnTo>
                  <a:lnTo>
                    <a:pt x="557" y="656"/>
                  </a:lnTo>
                  <a:lnTo>
                    <a:pt x="547" y="658"/>
                  </a:lnTo>
                  <a:lnTo>
                    <a:pt x="538" y="658"/>
                  </a:lnTo>
                  <a:lnTo>
                    <a:pt x="528" y="660"/>
                  </a:lnTo>
                  <a:lnTo>
                    <a:pt x="521" y="662"/>
                  </a:lnTo>
                  <a:lnTo>
                    <a:pt x="515" y="662"/>
                  </a:lnTo>
                  <a:lnTo>
                    <a:pt x="509" y="662"/>
                  </a:lnTo>
                  <a:lnTo>
                    <a:pt x="503" y="662"/>
                  </a:lnTo>
                  <a:lnTo>
                    <a:pt x="492" y="662"/>
                  </a:lnTo>
                  <a:lnTo>
                    <a:pt x="478" y="662"/>
                  </a:lnTo>
                  <a:lnTo>
                    <a:pt x="465" y="660"/>
                  </a:lnTo>
                  <a:lnTo>
                    <a:pt x="450" y="656"/>
                  </a:lnTo>
                  <a:lnTo>
                    <a:pt x="434" y="654"/>
                  </a:lnTo>
                  <a:lnTo>
                    <a:pt x="417" y="649"/>
                  </a:lnTo>
                  <a:lnTo>
                    <a:pt x="400" y="645"/>
                  </a:lnTo>
                  <a:lnTo>
                    <a:pt x="382" y="639"/>
                  </a:lnTo>
                  <a:lnTo>
                    <a:pt x="363" y="633"/>
                  </a:lnTo>
                  <a:lnTo>
                    <a:pt x="344" y="626"/>
                  </a:lnTo>
                  <a:lnTo>
                    <a:pt x="323" y="618"/>
                  </a:lnTo>
                  <a:lnTo>
                    <a:pt x="302" y="610"/>
                  </a:lnTo>
                  <a:lnTo>
                    <a:pt x="281" y="601"/>
                  </a:lnTo>
                  <a:lnTo>
                    <a:pt x="258" y="591"/>
                  </a:lnTo>
                  <a:lnTo>
                    <a:pt x="235" y="580"/>
                  </a:lnTo>
                  <a:lnTo>
                    <a:pt x="210" y="568"/>
                  </a:lnTo>
                  <a:lnTo>
                    <a:pt x="185" y="556"/>
                  </a:lnTo>
                  <a:lnTo>
                    <a:pt x="160" y="545"/>
                  </a:lnTo>
                  <a:lnTo>
                    <a:pt x="139" y="533"/>
                  </a:lnTo>
                  <a:lnTo>
                    <a:pt x="117" y="522"/>
                  </a:lnTo>
                  <a:lnTo>
                    <a:pt x="100" y="512"/>
                  </a:lnTo>
                  <a:lnTo>
                    <a:pt x="83" y="501"/>
                  </a:lnTo>
                  <a:lnTo>
                    <a:pt x="68" y="491"/>
                  </a:lnTo>
                  <a:lnTo>
                    <a:pt x="54" y="482"/>
                  </a:lnTo>
                  <a:lnTo>
                    <a:pt x="41" y="472"/>
                  </a:lnTo>
                  <a:lnTo>
                    <a:pt x="31" y="462"/>
                  </a:lnTo>
                  <a:lnTo>
                    <a:pt x="21" y="453"/>
                  </a:lnTo>
                  <a:lnTo>
                    <a:pt x="14" y="445"/>
                  </a:lnTo>
                  <a:lnTo>
                    <a:pt x="8" y="436"/>
                  </a:lnTo>
                  <a:lnTo>
                    <a:pt x="4" y="426"/>
                  </a:lnTo>
                  <a:lnTo>
                    <a:pt x="2" y="418"/>
                  </a:lnTo>
                  <a:lnTo>
                    <a:pt x="0" y="411"/>
                  </a:lnTo>
                  <a:lnTo>
                    <a:pt x="2" y="401"/>
                  </a:lnTo>
                  <a:lnTo>
                    <a:pt x="4" y="391"/>
                  </a:lnTo>
                  <a:lnTo>
                    <a:pt x="6" y="384"/>
                  </a:lnTo>
                  <a:lnTo>
                    <a:pt x="10" y="376"/>
                  </a:lnTo>
                  <a:lnTo>
                    <a:pt x="14" y="368"/>
                  </a:lnTo>
                  <a:lnTo>
                    <a:pt x="20" y="361"/>
                  </a:lnTo>
                  <a:lnTo>
                    <a:pt x="27" y="355"/>
                  </a:lnTo>
                  <a:lnTo>
                    <a:pt x="35" y="349"/>
                  </a:lnTo>
                  <a:lnTo>
                    <a:pt x="44" y="343"/>
                  </a:lnTo>
                  <a:lnTo>
                    <a:pt x="54" y="340"/>
                  </a:lnTo>
                  <a:lnTo>
                    <a:pt x="66" y="336"/>
                  </a:lnTo>
                  <a:lnTo>
                    <a:pt x="77" y="332"/>
                  </a:lnTo>
                  <a:lnTo>
                    <a:pt x="89" y="328"/>
                  </a:lnTo>
                  <a:lnTo>
                    <a:pt x="104" y="326"/>
                  </a:lnTo>
                  <a:lnTo>
                    <a:pt x="117" y="322"/>
                  </a:lnTo>
                  <a:lnTo>
                    <a:pt x="135" y="322"/>
                  </a:lnTo>
                  <a:lnTo>
                    <a:pt x="173" y="320"/>
                  </a:lnTo>
                  <a:lnTo>
                    <a:pt x="210" y="320"/>
                  </a:lnTo>
                  <a:lnTo>
                    <a:pt x="246" y="320"/>
                  </a:lnTo>
                  <a:lnTo>
                    <a:pt x="283" y="318"/>
                  </a:lnTo>
                  <a:lnTo>
                    <a:pt x="319" y="318"/>
                  </a:lnTo>
                  <a:lnTo>
                    <a:pt x="354" y="317"/>
                  </a:lnTo>
                  <a:lnTo>
                    <a:pt x="388" y="317"/>
                  </a:lnTo>
                  <a:lnTo>
                    <a:pt x="423" y="315"/>
                  </a:lnTo>
                  <a:lnTo>
                    <a:pt x="455" y="313"/>
                  </a:lnTo>
                  <a:lnTo>
                    <a:pt x="488" y="313"/>
                  </a:lnTo>
                  <a:lnTo>
                    <a:pt x="521" y="311"/>
                  </a:lnTo>
                  <a:lnTo>
                    <a:pt x="551" y="309"/>
                  </a:lnTo>
                  <a:lnTo>
                    <a:pt x="582" y="307"/>
                  </a:lnTo>
                  <a:lnTo>
                    <a:pt x="611" y="305"/>
                  </a:lnTo>
                  <a:lnTo>
                    <a:pt x="642" y="303"/>
                  </a:lnTo>
                  <a:lnTo>
                    <a:pt x="670" y="301"/>
                  </a:lnTo>
                  <a:lnTo>
                    <a:pt x="697" y="299"/>
                  </a:lnTo>
                  <a:lnTo>
                    <a:pt x="726" y="297"/>
                  </a:lnTo>
                  <a:lnTo>
                    <a:pt x="753" y="295"/>
                  </a:lnTo>
                  <a:lnTo>
                    <a:pt x="778" y="293"/>
                  </a:lnTo>
                  <a:lnTo>
                    <a:pt x="805" y="292"/>
                  </a:lnTo>
                  <a:lnTo>
                    <a:pt x="830" y="290"/>
                  </a:lnTo>
                  <a:lnTo>
                    <a:pt x="853" y="286"/>
                  </a:lnTo>
                  <a:lnTo>
                    <a:pt x="876" y="284"/>
                  </a:lnTo>
                  <a:lnTo>
                    <a:pt x="899" y="280"/>
                  </a:lnTo>
                  <a:lnTo>
                    <a:pt x="922" y="278"/>
                  </a:lnTo>
                  <a:lnTo>
                    <a:pt x="943" y="274"/>
                  </a:lnTo>
                  <a:lnTo>
                    <a:pt x="964" y="272"/>
                  </a:lnTo>
                  <a:lnTo>
                    <a:pt x="985" y="269"/>
                  </a:lnTo>
                  <a:lnTo>
                    <a:pt x="1004" y="265"/>
                  </a:lnTo>
                  <a:lnTo>
                    <a:pt x="1024" y="263"/>
                  </a:lnTo>
                  <a:lnTo>
                    <a:pt x="1041" y="259"/>
                  </a:lnTo>
                  <a:lnTo>
                    <a:pt x="1110" y="249"/>
                  </a:lnTo>
                  <a:lnTo>
                    <a:pt x="1179" y="242"/>
                  </a:lnTo>
                  <a:lnTo>
                    <a:pt x="1250" y="234"/>
                  </a:lnTo>
                  <a:lnTo>
                    <a:pt x="1321" y="226"/>
                  </a:lnTo>
                  <a:lnTo>
                    <a:pt x="1392" y="219"/>
                  </a:lnTo>
                  <a:lnTo>
                    <a:pt x="1465" y="211"/>
                  </a:lnTo>
                  <a:lnTo>
                    <a:pt x="1538" y="205"/>
                  </a:lnTo>
                  <a:lnTo>
                    <a:pt x="1613" y="197"/>
                  </a:lnTo>
                  <a:lnTo>
                    <a:pt x="1688" y="192"/>
                  </a:lnTo>
                  <a:lnTo>
                    <a:pt x="1765" y="184"/>
                  </a:lnTo>
                  <a:lnTo>
                    <a:pt x="1841" y="178"/>
                  </a:lnTo>
                  <a:lnTo>
                    <a:pt x="1918" y="173"/>
                  </a:lnTo>
                  <a:lnTo>
                    <a:pt x="1997" y="167"/>
                  </a:lnTo>
                  <a:lnTo>
                    <a:pt x="2076" y="161"/>
                  </a:lnTo>
                  <a:lnTo>
                    <a:pt x="2156" y="155"/>
                  </a:lnTo>
                  <a:lnTo>
                    <a:pt x="2237" y="151"/>
                  </a:lnTo>
                  <a:lnTo>
                    <a:pt x="2275" y="148"/>
                  </a:lnTo>
                  <a:lnTo>
                    <a:pt x="2312" y="144"/>
                  </a:lnTo>
                  <a:lnTo>
                    <a:pt x="2350" y="140"/>
                  </a:lnTo>
                  <a:lnTo>
                    <a:pt x="2387" y="136"/>
                  </a:lnTo>
                  <a:lnTo>
                    <a:pt x="2421" y="132"/>
                  </a:lnTo>
                  <a:lnTo>
                    <a:pt x="2458" y="128"/>
                  </a:lnTo>
                  <a:lnTo>
                    <a:pt x="2492" y="125"/>
                  </a:lnTo>
                  <a:lnTo>
                    <a:pt x="2527" y="121"/>
                  </a:lnTo>
                  <a:lnTo>
                    <a:pt x="2561" y="117"/>
                  </a:lnTo>
                  <a:lnTo>
                    <a:pt x="2594" y="113"/>
                  </a:lnTo>
                  <a:lnTo>
                    <a:pt x="2626" y="109"/>
                  </a:lnTo>
                  <a:lnTo>
                    <a:pt x="2659" y="105"/>
                  </a:lnTo>
                  <a:lnTo>
                    <a:pt x="2690" y="102"/>
                  </a:lnTo>
                  <a:lnTo>
                    <a:pt x="2721" y="98"/>
                  </a:lnTo>
                  <a:lnTo>
                    <a:pt x="2751" y="94"/>
                  </a:lnTo>
                  <a:lnTo>
                    <a:pt x="2782" y="90"/>
                  </a:lnTo>
                  <a:lnTo>
                    <a:pt x="2811" y="86"/>
                  </a:lnTo>
                  <a:lnTo>
                    <a:pt x="2840" y="82"/>
                  </a:lnTo>
                  <a:lnTo>
                    <a:pt x="2868" y="78"/>
                  </a:lnTo>
                  <a:lnTo>
                    <a:pt x="2895" y="75"/>
                  </a:lnTo>
                  <a:lnTo>
                    <a:pt x="2922" y="71"/>
                  </a:lnTo>
                  <a:lnTo>
                    <a:pt x="2949" y="67"/>
                  </a:lnTo>
                  <a:lnTo>
                    <a:pt x="2976" y="63"/>
                  </a:lnTo>
                  <a:lnTo>
                    <a:pt x="3001" y="57"/>
                  </a:lnTo>
                  <a:lnTo>
                    <a:pt x="3026" y="54"/>
                  </a:lnTo>
                  <a:lnTo>
                    <a:pt x="3051" y="50"/>
                  </a:lnTo>
                  <a:lnTo>
                    <a:pt x="3074" y="46"/>
                  </a:lnTo>
                  <a:lnTo>
                    <a:pt x="3097" y="42"/>
                  </a:lnTo>
                  <a:lnTo>
                    <a:pt x="3120" y="38"/>
                  </a:lnTo>
                  <a:lnTo>
                    <a:pt x="3141" y="32"/>
                  </a:lnTo>
                  <a:lnTo>
                    <a:pt x="3162" y="29"/>
                  </a:lnTo>
                  <a:lnTo>
                    <a:pt x="3183" y="25"/>
                  </a:lnTo>
                  <a:lnTo>
                    <a:pt x="3200" y="21"/>
                  </a:lnTo>
                  <a:lnTo>
                    <a:pt x="3216" y="19"/>
                  </a:lnTo>
                  <a:lnTo>
                    <a:pt x="3231" y="15"/>
                  </a:lnTo>
                  <a:lnTo>
                    <a:pt x="3247" y="13"/>
                  </a:lnTo>
                  <a:lnTo>
                    <a:pt x="3260" y="11"/>
                  </a:lnTo>
                  <a:lnTo>
                    <a:pt x="3273" y="7"/>
                  </a:lnTo>
                  <a:lnTo>
                    <a:pt x="3285" y="7"/>
                  </a:lnTo>
                  <a:lnTo>
                    <a:pt x="3296" y="6"/>
                  </a:lnTo>
                  <a:lnTo>
                    <a:pt x="3308" y="4"/>
                  </a:lnTo>
                  <a:lnTo>
                    <a:pt x="3318" y="2"/>
                  </a:lnTo>
                  <a:lnTo>
                    <a:pt x="3327" y="2"/>
                  </a:lnTo>
                  <a:lnTo>
                    <a:pt x="3335" y="2"/>
                  </a:lnTo>
                  <a:lnTo>
                    <a:pt x="3343" y="0"/>
                  </a:lnTo>
                  <a:lnTo>
                    <a:pt x="3350" y="0"/>
                  </a:lnTo>
                  <a:lnTo>
                    <a:pt x="3358" y="0"/>
                  </a:lnTo>
                  <a:lnTo>
                    <a:pt x="33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495800" y="6248400"/>
            <a:ext cx="685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/>
          <p:cNvSpPr>
            <a:spLocks/>
          </p:cNvSpPr>
          <p:nvPr/>
        </p:nvSpPr>
        <p:spPr bwMode="auto">
          <a:xfrm>
            <a:off x="2557462" y="1774825"/>
            <a:ext cx="2154238" cy="2524125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8"/>
          <p:cNvSpPr>
            <a:spLocks/>
          </p:cNvSpPr>
          <p:nvPr/>
        </p:nvSpPr>
        <p:spPr bwMode="auto">
          <a:xfrm>
            <a:off x="4413250" y="2168525"/>
            <a:ext cx="2330450" cy="1851025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752850" y="3382962"/>
            <a:ext cx="1468437" cy="4111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>
            <a:off x="3386137" y="4135437"/>
            <a:ext cx="2163763" cy="450850"/>
          </a:xfrm>
          <a:custGeom>
            <a:avLst/>
            <a:gdLst>
              <a:gd name="T0" fmla="*/ 2321 w 2726"/>
              <a:gd name="T1" fmla="*/ 0 h 568"/>
              <a:gd name="T2" fmla="*/ 2346 w 2726"/>
              <a:gd name="T3" fmla="*/ 8 h 568"/>
              <a:gd name="T4" fmla="*/ 2378 w 2726"/>
              <a:gd name="T5" fmla="*/ 18 h 568"/>
              <a:gd name="T6" fmla="*/ 2423 w 2726"/>
              <a:gd name="T7" fmla="*/ 33 h 568"/>
              <a:gd name="T8" fmla="*/ 2474 w 2726"/>
              <a:gd name="T9" fmla="*/ 54 h 568"/>
              <a:gd name="T10" fmla="*/ 2538 w 2726"/>
              <a:gd name="T11" fmla="*/ 87 h 568"/>
              <a:gd name="T12" fmla="*/ 2607 w 2726"/>
              <a:gd name="T13" fmla="*/ 138 h 568"/>
              <a:gd name="T14" fmla="*/ 2659 w 2726"/>
              <a:gd name="T15" fmla="*/ 183 h 568"/>
              <a:gd name="T16" fmla="*/ 2697 w 2726"/>
              <a:gd name="T17" fmla="*/ 223 h 568"/>
              <a:gd name="T18" fmla="*/ 2718 w 2726"/>
              <a:gd name="T19" fmla="*/ 259 h 568"/>
              <a:gd name="T20" fmla="*/ 2726 w 2726"/>
              <a:gd name="T21" fmla="*/ 290 h 568"/>
              <a:gd name="T22" fmla="*/ 2716 w 2726"/>
              <a:gd name="T23" fmla="*/ 317 h 568"/>
              <a:gd name="T24" fmla="*/ 2693 w 2726"/>
              <a:gd name="T25" fmla="*/ 336 h 568"/>
              <a:gd name="T26" fmla="*/ 2657 w 2726"/>
              <a:gd name="T27" fmla="*/ 353 h 568"/>
              <a:gd name="T28" fmla="*/ 2609 w 2726"/>
              <a:gd name="T29" fmla="*/ 365 h 568"/>
              <a:gd name="T30" fmla="*/ 2547 w 2726"/>
              <a:gd name="T31" fmla="*/ 371 h 568"/>
              <a:gd name="T32" fmla="*/ 2405 w 2726"/>
              <a:gd name="T33" fmla="*/ 377 h 568"/>
              <a:gd name="T34" fmla="*/ 2219 w 2726"/>
              <a:gd name="T35" fmla="*/ 382 h 568"/>
              <a:gd name="T36" fmla="*/ 2021 w 2726"/>
              <a:gd name="T37" fmla="*/ 392 h 568"/>
              <a:gd name="T38" fmla="*/ 1816 w 2726"/>
              <a:gd name="T39" fmla="*/ 405 h 568"/>
              <a:gd name="T40" fmla="*/ 1599 w 2726"/>
              <a:gd name="T41" fmla="*/ 423 h 568"/>
              <a:gd name="T42" fmla="*/ 1407 w 2726"/>
              <a:gd name="T43" fmla="*/ 440 h 568"/>
              <a:gd name="T44" fmla="*/ 1267 w 2726"/>
              <a:gd name="T45" fmla="*/ 453 h 568"/>
              <a:gd name="T46" fmla="*/ 1111 w 2726"/>
              <a:gd name="T47" fmla="*/ 471 h 568"/>
              <a:gd name="T48" fmla="*/ 939 w 2726"/>
              <a:gd name="T49" fmla="*/ 494 h 568"/>
              <a:gd name="T50" fmla="*/ 753 w 2726"/>
              <a:gd name="T51" fmla="*/ 519 h 568"/>
              <a:gd name="T52" fmla="*/ 549 w 2726"/>
              <a:gd name="T53" fmla="*/ 549 h 568"/>
              <a:gd name="T54" fmla="*/ 511 w 2726"/>
              <a:gd name="T55" fmla="*/ 555 h 568"/>
              <a:gd name="T56" fmla="*/ 478 w 2726"/>
              <a:gd name="T57" fmla="*/ 561 h 568"/>
              <a:gd name="T58" fmla="*/ 453 w 2726"/>
              <a:gd name="T59" fmla="*/ 565 h 568"/>
              <a:gd name="T60" fmla="*/ 434 w 2726"/>
              <a:gd name="T61" fmla="*/ 567 h 568"/>
              <a:gd name="T62" fmla="*/ 420 w 2726"/>
              <a:gd name="T63" fmla="*/ 568 h 568"/>
              <a:gd name="T64" fmla="*/ 384 w 2726"/>
              <a:gd name="T65" fmla="*/ 567 h 568"/>
              <a:gd name="T66" fmla="*/ 334 w 2726"/>
              <a:gd name="T67" fmla="*/ 561 h 568"/>
              <a:gd name="T68" fmla="*/ 282 w 2726"/>
              <a:gd name="T69" fmla="*/ 549 h 568"/>
              <a:gd name="T70" fmla="*/ 232 w 2726"/>
              <a:gd name="T71" fmla="*/ 534 h 568"/>
              <a:gd name="T72" fmla="*/ 182 w 2726"/>
              <a:gd name="T73" fmla="*/ 511 h 568"/>
              <a:gd name="T74" fmla="*/ 132 w 2726"/>
              <a:gd name="T75" fmla="*/ 484 h 568"/>
              <a:gd name="T76" fmla="*/ 86 w 2726"/>
              <a:gd name="T77" fmla="*/ 459 h 568"/>
              <a:gd name="T78" fmla="*/ 48 w 2726"/>
              <a:gd name="T79" fmla="*/ 434 h 568"/>
              <a:gd name="T80" fmla="*/ 21 w 2726"/>
              <a:gd name="T81" fmla="*/ 409 h 568"/>
              <a:gd name="T82" fmla="*/ 6 w 2726"/>
              <a:gd name="T83" fmla="*/ 384 h 568"/>
              <a:gd name="T84" fmla="*/ 0 w 2726"/>
              <a:gd name="T85" fmla="*/ 359 h 568"/>
              <a:gd name="T86" fmla="*/ 4 w 2726"/>
              <a:gd name="T87" fmla="*/ 350 h 568"/>
              <a:gd name="T88" fmla="*/ 17 w 2726"/>
              <a:gd name="T89" fmla="*/ 338 h 568"/>
              <a:gd name="T90" fmla="*/ 38 w 2726"/>
              <a:gd name="T91" fmla="*/ 329 h 568"/>
              <a:gd name="T92" fmla="*/ 65 w 2726"/>
              <a:gd name="T93" fmla="*/ 317 h 568"/>
              <a:gd name="T94" fmla="*/ 102 w 2726"/>
              <a:gd name="T95" fmla="*/ 307 h 568"/>
              <a:gd name="T96" fmla="*/ 394 w 2726"/>
              <a:gd name="T97" fmla="*/ 269 h 568"/>
              <a:gd name="T98" fmla="*/ 787 w 2726"/>
              <a:gd name="T99" fmla="*/ 221 h 568"/>
              <a:gd name="T100" fmla="*/ 1152 w 2726"/>
              <a:gd name="T101" fmla="*/ 175 h 568"/>
              <a:gd name="T102" fmla="*/ 1488 w 2726"/>
              <a:gd name="T103" fmla="*/ 129 h 568"/>
              <a:gd name="T104" fmla="*/ 1797 w 2726"/>
              <a:gd name="T105" fmla="*/ 81 h 568"/>
              <a:gd name="T106" fmla="*/ 2018 w 2726"/>
              <a:gd name="T107" fmla="*/ 44 h 568"/>
              <a:gd name="T108" fmla="*/ 2102 w 2726"/>
              <a:gd name="T109" fmla="*/ 29 h 568"/>
              <a:gd name="T110" fmla="*/ 2173 w 2726"/>
              <a:gd name="T111" fmla="*/ 18 h 568"/>
              <a:gd name="T112" fmla="*/ 2233 w 2726"/>
              <a:gd name="T113" fmla="*/ 8 h 568"/>
              <a:gd name="T114" fmla="*/ 2279 w 2726"/>
              <a:gd name="T115" fmla="*/ 2 h 568"/>
              <a:gd name="T116" fmla="*/ 2311 w 2726"/>
              <a:gd name="T117" fmla="*/ 0 h 5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726"/>
              <a:gd name="T178" fmla="*/ 0 h 568"/>
              <a:gd name="T179" fmla="*/ 2726 w 2726"/>
              <a:gd name="T180" fmla="*/ 568 h 56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726" h="568">
                <a:moveTo>
                  <a:pt x="2311" y="0"/>
                </a:moveTo>
                <a:lnTo>
                  <a:pt x="2315" y="0"/>
                </a:lnTo>
                <a:lnTo>
                  <a:pt x="2321" y="0"/>
                </a:lnTo>
                <a:lnTo>
                  <a:pt x="2329" y="2"/>
                </a:lnTo>
                <a:lnTo>
                  <a:pt x="2336" y="4"/>
                </a:lnTo>
                <a:lnTo>
                  <a:pt x="2346" y="8"/>
                </a:lnTo>
                <a:lnTo>
                  <a:pt x="2355" y="10"/>
                </a:lnTo>
                <a:lnTo>
                  <a:pt x="2367" y="14"/>
                </a:lnTo>
                <a:lnTo>
                  <a:pt x="2378" y="18"/>
                </a:lnTo>
                <a:lnTo>
                  <a:pt x="2392" y="23"/>
                </a:lnTo>
                <a:lnTo>
                  <a:pt x="2407" y="27"/>
                </a:lnTo>
                <a:lnTo>
                  <a:pt x="2423" y="33"/>
                </a:lnTo>
                <a:lnTo>
                  <a:pt x="2438" y="41"/>
                </a:lnTo>
                <a:lnTo>
                  <a:pt x="2455" y="46"/>
                </a:lnTo>
                <a:lnTo>
                  <a:pt x="2474" y="54"/>
                </a:lnTo>
                <a:lnTo>
                  <a:pt x="2492" y="62"/>
                </a:lnTo>
                <a:lnTo>
                  <a:pt x="2513" y="69"/>
                </a:lnTo>
                <a:lnTo>
                  <a:pt x="2538" y="87"/>
                </a:lnTo>
                <a:lnTo>
                  <a:pt x="2563" y="104"/>
                </a:lnTo>
                <a:lnTo>
                  <a:pt x="2586" y="121"/>
                </a:lnTo>
                <a:lnTo>
                  <a:pt x="2607" y="138"/>
                </a:lnTo>
                <a:lnTo>
                  <a:pt x="2626" y="154"/>
                </a:lnTo>
                <a:lnTo>
                  <a:pt x="2643" y="169"/>
                </a:lnTo>
                <a:lnTo>
                  <a:pt x="2659" y="183"/>
                </a:lnTo>
                <a:lnTo>
                  <a:pt x="2674" y="198"/>
                </a:lnTo>
                <a:lnTo>
                  <a:pt x="2686" y="211"/>
                </a:lnTo>
                <a:lnTo>
                  <a:pt x="2697" y="223"/>
                </a:lnTo>
                <a:lnTo>
                  <a:pt x="2707" y="236"/>
                </a:lnTo>
                <a:lnTo>
                  <a:pt x="2712" y="248"/>
                </a:lnTo>
                <a:lnTo>
                  <a:pt x="2718" y="259"/>
                </a:lnTo>
                <a:lnTo>
                  <a:pt x="2724" y="271"/>
                </a:lnTo>
                <a:lnTo>
                  <a:pt x="2726" y="281"/>
                </a:lnTo>
                <a:lnTo>
                  <a:pt x="2726" y="290"/>
                </a:lnTo>
                <a:lnTo>
                  <a:pt x="2724" y="300"/>
                </a:lnTo>
                <a:lnTo>
                  <a:pt x="2722" y="307"/>
                </a:lnTo>
                <a:lnTo>
                  <a:pt x="2716" y="317"/>
                </a:lnTo>
                <a:lnTo>
                  <a:pt x="2711" y="323"/>
                </a:lnTo>
                <a:lnTo>
                  <a:pt x="2703" y="330"/>
                </a:lnTo>
                <a:lnTo>
                  <a:pt x="2693" y="336"/>
                </a:lnTo>
                <a:lnTo>
                  <a:pt x="2684" y="342"/>
                </a:lnTo>
                <a:lnTo>
                  <a:pt x="2670" y="348"/>
                </a:lnTo>
                <a:lnTo>
                  <a:pt x="2657" y="353"/>
                </a:lnTo>
                <a:lnTo>
                  <a:pt x="2643" y="357"/>
                </a:lnTo>
                <a:lnTo>
                  <a:pt x="2626" y="361"/>
                </a:lnTo>
                <a:lnTo>
                  <a:pt x="2609" y="365"/>
                </a:lnTo>
                <a:lnTo>
                  <a:pt x="2590" y="367"/>
                </a:lnTo>
                <a:lnTo>
                  <a:pt x="2569" y="369"/>
                </a:lnTo>
                <a:lnTo>
                  <a:pt x="2547" y="371"/>
                </a:lnTo>
                <a:lnTo>
                  <a:pt x="2524" y="373"/>
                </a:lnTo>
                <a:lnTo>
                  <a:pt x="2465" y="375"/>
                </a:lnTo>
                <a:lnTo>
                  <a:pt x="2405" y="377"/>
                </a:lnTo>
                <a:lnTo>
                  <a:pt x="2344" y="378"/>
                </a:lnTo>
                <a:lnTo>
                  <a:pt x="2282" y="380"/>
                </a:lnTo>
                <a:lnTo>
                  <a:pt x="2219" y="382"/>
                </a:lnTo>
                <a:lnTo>
                  <a:pt x="2154" y="386"/>
                </a:lnTo>
                <a:lnTo>
                  <a:pt x="2089" y="388"/>
                </a:lnTo>
                <a:lnTo>
                  <a:pt x="2021" y="392"/>
                </a:lnTo>
                <a:lnTo>
                  <a:pt x="1954" y="396"/>
                </a:lnTo>
                <a:lnTo>
                  <a:pt x="1885" y="401"/>
                </a:lnTo>
                <a:lnTo>
                  <a:pt x="1816" y="405"/>
                </a:lnTo>
                <a:lnTo>
                  <a:pt x="1745" y="411"/>
                </a:lnTo>
                <a:lnTo>
                  <a:pt x="1672" y="417"/>
                </a:lnTo>
                <a:lnTo>
                  <a:pt x="1599" y="423"/>
                </a:lnTo>
                <a:lnTo>
                  <a:pt x="1526" y="428"/>
                </a:lnTo>
                <a:lnTo>
                  <a:pt x="1449" y="436"/>
                </a:lnTo>
                <a:lnTo>
                  <a:pt x="1407" y="440"/>
                </a:lnTo>
                <a:lnTo>
                  <a:pt x="1363" y="444"/>
                </a:lnTo>
                <a:lnTo>
                  <a:pt x="1315" y="448"/>
                </a:lnTo>
                <a:lnTo>
                  <a:pt x="1267" y="453"/>
                </a:lnTo>
                <a:lnTo>
                  <a:pt x="1217" y="459"/>
                </a:lnTo>
                <a:lnTo>
                  <a:pt x="1165" y="465"/>
                </a:lnTo>
                <a:lnTo>
                  <a:pt x="1111" y="471"/>
                </a:lnTo>
                <a:lnTo>
                  <a:pt x="1056" y="478"/>
                </a:lnTo>
                <a:lnTo>
                  <a:pt x="998" y="486"/>
                </a:lnTo>
                <a:lnTo>
                  <a:pt x="939" y="494"/>
                </a:lnTo>
                <a:lnTo>
                  <a:pt x="879" y="501"/>
                </a:lnTo>
                <a:lnTo>
                  <a:pt x="816" y="509"/>
                </a:lnTo>
                <a:lnTo>
                  <a:pt x="753" y="519"/>
                </a:lnTo>
                <a:lnTo>
                  <a:pt x="687" y="528"/>
                </a:lnTo>
                <a:lnTo>
                  <a:pt x="618" y="540"/>
                </a:lnTo>
                <a:lnTo>
                  <a:pt x="549" y="549"/>
                </a:lnTo>
                <a:lnTo>
                  <a:pt x="536" y="551"/>
                </a:lnTo>
                <a:lnTo>
                  <a:pt x="522" y="553"/>
                </a:lnTo>
                <a:lnTo>
                  <a:pt x="511" y="555"/>
                </a:lnTo>
                <a:lnTo>
                  <a:pt x="499" y="557"/>
                </a:lnTo>
                <a:lnTo>
                  <a:pt x="488" y="559"/>
                </a:lnTo>
                <a:lnTo>
                  <a:pt x="478" y="561"/>
                </a:lnTo>
                <a:lnTo>
                  <a:pt x="470" y="563"/>
                </a:lnTo>
                <a:lnTo>
                  <a:pt x="461" y="565"/>
                </a:lnTo>
                <a:lnTo>
                  <a:pt x="453" y="565"/>
                </a:lnTo>
                <a:lnTo>
                  <a:pt x="445" y="567"/>
                </a:lnTo>
                <a:lnTo>
                  <a:pt x="440" y="567"/>
                </a:lnTo>
                <a:lnTo>
                  <a:pt x="434" y="567"/>
                </a:lnTo>
                <a:lnTo>
                  <a:pt x="428" y="568"/>
                </a:lnTo>
                <a:lnTo>
                  <a:pt x="424" y="568"/>
                </a:lnTo>
                <a:lnTo>
                  <a:pt x="420" y="568"/>
                </a:lnTo>
                <a:lnTo>
                  <a:pt x="417" y="568"/>
                </a:lnTo>
                <a:lnTo>
                  <a:pt x="399" y="568"/>
                </a:lnTo>
                <a:lnTo>
                  <a:pt x="384" y="567"/>
                </a:lnTo>
                <a:lnTo>
                  <a:pt x="367" y="567"/>
                </a:lnTo>
                <a:lnTo>
                  <a:pt x="349" y="565"/>
                </a:lnTo>
                <a:lnTo>
                  <a:pt x="334" y="561"/>
                </a:lnTo>
                <a:lnTo>
                  <a:pt x="317" y="559"/>
                </a:lnTo>
                <a:lnTo>
                  <a:pt x="299" y="555"/>
                </a:lnTo>
                <a:lnTo>
                  <a:pt x="282" y="549"/>
                </a:lnTo>
                <a:lnTo>
                  <a:pt x="267" y="545"/>
                </a:lnTo>
                <a:lnTo>
                  <a:pt x="250" y="540"/>
                </a:lnTo>
                <a:lnTo>
                  <a:pt x="232" y="534"/>
                </a:lnTo>
                <a:lnTo>
                  <a:pt x="217" y="526"/>
                </a:lnTo>
                <a:lnTo>
                  <a:pt x="200" y="519"/>
                </a:lnTo>
                <a:lnTo>
                  <a:pt x="182" y="511"/>
                </a:lnTo>
                <a:lnTo>
                  <a:pt x="167" y="501"/>
                </a:lnTo>
                <a:lnTo>
                  <a:pt x="150" y="494"/>
                </a:lnTo>
                <a:lnTo>
                  <a:pt x="132" y="484"/>
                </a:lnTo>
                <a:lnTo>
                  <a:pt x="115" y="476"/>
                </a:lnTo>
                <a:lnTo>
                  <a:pt x="100" y="467"/>
                </a:lnTo>
                <a:lnTo>
                  <a:pt x="86" y="459"/>
                </a:lnTo>
                <a:lnTo>
                  <a:pt x="73" y="451"/>
                </a:lnTo>
                <a:lnTo>
                  <a:pt x="59" y="442"/>
                </a:lnTo>
                <a:lnTo>
                  <a:pt x="48" y="434"/>
                </a:lnTo>
                <a:lnTo>
                  <a:pt x="38" y="426"/>
                </a:lnTo>
                <a:lnTo>
                  <a:pt x="31" y="417"/>
                </a:lnTo>
                <a:lnTo>
                  <a:pt x="21" y="409"/>
                </a:lnTo>
                <a:lnTo>
                  <a:pt x="15" y="401"/>
                </a:lnTo>
                <a:lnTo>
                  <a:pt x="10" y="394"/>
                </a:lnTo>
                <a:lnTo>
                  <a:pt x="6" y="384"/>
                </a:lnTo>
                <a:lnTo>
                  <a:pt x="2" y="377"/>
                </a:lnTo>
                <a:lnTo>
                  <a:pt x="0" y="369"/>
                </a:lnTo>
                <a:lnTo>
                  <a:pt x="0" y="359"/>
                </a:lnTo>
                <a:lnTo>
                  <a:pt x="0" y="357"/>
                </a:lnTo>
                <a:lnTo>
                  <a:pt x="2" y="353"/>
                </a:lnTo>
                <a:lnTo>
                  <a:pt x="4" y="350"/>
                </a:lnTo>
                <a:lnTo>
                  <a:pt x="8" y="346"/>
                </a:lnTo>
                <a:lnTo>
                  <a:pt x="12" y="342"/>
                </a:lnTo>
                <a:lnTo>
                  <a:pt x="17" y="338"/>
                </a:lnTo>
                <a:lnTo>
                  <a:pt x="23" y="336"/>
                </a:lnTo>
                <a:lnTo>
                  <a:pt x="31" y="332"/>
                </a:lnTo>
                <a:lnTo>
                  <a:pt x="38" y="329"/>
                </a:lnTo>
                <a:lnTo>
                  <a:pt x="46" y="325"/>
                </a:lnTo>
                <a:lnTo>
                  <a:pt x="56" y="321"/>
                </a:lnTo>
                <a:lnTo>
                  <a:pt x="65" y="317"/>
                </a:lnTo>
                <a:lnTo>
                  <a:pt x="77" y="313"/>
                </a:lnTo>
                <a:lnTo>
                  <a:pt x="88" y="311"/>
                </a:lnTo>
                <a:lnTo>
                  <a:pt x="102" y="307"/>
                </a:lnTo>
                <a:lnTo>
                  <a:pt x="115" y="304"/>
                </a:lnTo>
                <a:lnTo>
                  <a:pt x="255" y="286"/>
                </a:lnTo>
                <a:lnTo>
                  <a:pt x="394" y="269"/>
                </a:lnTo>
                <a:lnTo>
                  <a:pt x="528" y="254"/>
                </a:lnTo>
                <a:lnTo>
                  <a:pt x="658" y="238"/>
                </a:lnTo>
                <a:lnTo>
                  <a:pt x="787" y="221"/>
                </a:lnTo>
                <a:lnTo>
                  <a:pt x="912" y="206"/>
                </a:lnTo>
                <a:lnTo>
                  <a:pt x="1033" y="190"/>
                </a:lnTo>
                <a:lnTo>
                  <a:pt x="1152" y="175"/>
                </a:lnTo>
                <a:lnTo>
                  <a:pt x="1267" y="160"/>
                </a:lnTo>
                <a:lnTo>
                  <a:pt x="1378" y="144"/>
                </a:lnTo>
                <a:lnTo>
                  <a:pt x="1488" y="129"/>
                </a:lnTo>
                <a:lnTo>
                  <a:pt x="1593" y="114"/>
                </a:lnTo>
                <a:lnTo>
                  <a:pt x="1697" y="98"/>
                </a:lnTo>
                <a:lnTo>
                  <a:pt x="1797" y="81"/>
                </a:lnTo>
                <a:lnTo>
                  <a:pt x="1893" y="66"/>
                </a:lnTo>
                <a:lnTo>
                  <a:pt x="1987" y="50"/>
                </a:lnTo>
                <a:lnTo>
                  <a:pt x="2018" y="44"/>
                </a:lnTo>
                <a:lnTo>
                  <a:pt x="2046" y="39"/>
                </a:lnTo>
                <a:lnTo>
                  <a:pt x="2075" y="35"/>
                </a:lnTo>
                <a:lnTo>
                  <a:pt x="2102" y="29"/>
                </a:lnTo>
                <a:lnTo>
                  <a:pt x="2127" y="25"/>
                </a:lnTo>
                <a:lnTo>
                  <a:pt x="2150" y="19"/>
                </a:lnTo>
                <a:lnTo>
                  <a:pt x="2173" y="18"/>
                </a:lnTo>
                <a:lnTo>
                  <a:pt x="2194" y="14"/>
                </a:lnTo>
                <a:lnTo>
                  <a:pt x="2213" y="10"/>
                </a:lnTo>
                <a:lnTo>
                  <a:pt x="2233" y="8"/>
                </a:lnTo>
                <a:lnTo>
                  <a:pt x="2248" y="6"/>
                </a:lnTo>
                <a:lnTo>
                  <a:pt x="2263" y="4"/>
                </a:lnTo>
                <a:lnTo>
                  <a:pt x="2279" y="2"/>
                </a:lnTo>
                <a:lnTo>
                  <a:pt x="2290" y="0"/>
                </a:lnTo>
                <a:lnTo>
                  <a:pt x="2302" y="0"/>
                </a:lnTo>
                <a:lnTo>
                  <a:pt x="231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4267200" y="3657600"/>
            <a:ext cx="430212" cy="2046287"/>
          </a:xfrm>
          <a:custGeom>
            <a:avLst/>
            <a:gdLst>
              <a:gd name="T0" fmla="*/ 130 w 543"/>
              <a:gd name="T1" fmla="*/ 2 h 2578"/>
              <a:gd name="T2" fmla="*/ 163 w 543"/>
              <a:gd name="T3" fmla="*/ 4 h 2578"/>
              <a:gd name="T4" fmla="*/ 195 w 543"/>
              <a:gd name="T5" fmla="*/ 8 h 2578"/>
              <a:gd name="T6" fmla="*/ 232 w 543"/>
              <a:gd name="T7" fmla="*/ 16 h 2578"/>
              <a:gd name="T8" fmla="*/ 268 w 543"/>
              <a:gd name="T9" fmla="*/ 25 h 2578"/>
              <a:gd name="T10" fmla="*/ 309 w 543"/>
              <a:gd name="T11" fmla="*/ 39 h 2578"/>
              <a:gd name="T12" fmla="*/ 349 w 543"/>
              <a:gd name="T13" fmla="*/ 54 h 2578"/>
              <a:gd name="T14" fmla="*/ 393 w 543"/>
              <a:gd name="T15" fmla="*/ 73 h 2578"/>
              <a:gd name="T16" fmla="*/ 431 w 543"/>
              <a:gd name="T17" fmla="*/ 93 h 2578"/>
              <a:gd name="T18" fmla="*/ 458 w 543"/>
              <a:gd name="T19" fmla="*/ 110 h 2578"/>
              <a:gd name="T20" fmla="*/ 483 w 543"/>
              <a:gd name="T21" fmla="*/ 127 h 2578"/>
              <a:gd name="T22" fmla="*/ 503 w 543"/>
              <a:gd name="T23" fmla="*/ 144 h 2578"/>
              <a:gd name="T24" fmla="*/ 518 w 543"/>
              <a:gd name="T25" fmla="*/ 164 h 2578"/>
              <a:gd name="T26" fmla="*/ 529 w 543"/>
              <a:gd name="T27" fmla="*/ 183 h 2578"/>
              <a:gd name="T28" fmla="*/ 537 w 543"/>
              <a:gd name="T29" fmla="*/ 204 h 2578"/>
              <a:gd name="T30" fmla="*/ 541 w 543"/>
              <a:gd name="T31" fmla="*/ 225 h 2578"/>
              <a:gd name="T32" fmla="*/ 541 w 543"/>
              <a:gd name="T33" fmla="*/ 246 h 2578"/>
              <a:gd name="T34" fmla="*/ 539 w 543"/>
              <a:gd name="T35" fmla="*/ 273 h 2578"/>
              <a:gd name="T36" fmla="*/ 533 w 543"/>
              <a:gd name="T37" fmla="*/ 302 h 2578"/>
              <a:gd name="T38" fmla="*/ 526 w 543"/>
              <a:gd name="T39" fmla="*/ 333 h 2578"/>
              <a:gd name="T40" fmla="*/ 514 w 543"/>
              <a:gd name="T41" fmla="*/ 379 h 2578"/>
              <a:gd name="T42" fmla="*/ 504 w 543"/>
              <a:gd name="T43" fmla="*/ 436 h 2578"/>
              <a:gd name="T44" fmla="*/ 499 w 543"/>
              <a:gd name="T45" fmla="*/ 488 h 2578"/>
              <a:gd name="T46" fmla="*/ 497 w 543"/>
              <a:gd name="T47" fmla="*/ 534 h 2578"/>
              <a:gd name="T48" fmla="*/ 468 w 543"/>
              <a:gd name="T49" fmla="*/ 1567 h 2578"/>
              <a:gd name="T50" fmla="*/ 144 w 543"/>
              <a:gd name="T51" fmla="*/ 2578 h 2578"/>
              <a:gd name="T52" fmla="*/ 101 w 543"/>
              <a:gd name="T53" fmla="*/ 394 h 2578"/>
              <a:gd name="T54" fmla="*/ 92 w 543"/>
              <a:gd name="T55" fmla="*/ 344 h 2578"/>
              <a:gd name="T56" fmla="*/ 76 w 543"/>
              <a:gd name="T57" fmla="*/ 292 h 2578"/>
              <a:gd name="T58" fmla="*/ 59 w 543"/>
              <a:gd name="T59" fmla="*/ 252 h 2578"/>
              <a:gd name="T60" fmla="*/ 48 w 543"/>
              <a:gd name="T61" fmla="*/ 223 h 2578"/>
              <a:gd name="T62" fmla="*/ 30 w 543"/>
              <a:gd name="T63" fmla="*/ 196 h 2578"/>
              <a:gd name="T64" fmla="*/ 15 w 543"/>
              <a:gd name="T65" fmla="*/ 171 h 2578"/>
              <a:gd name="T66" fmla="*/ 5 w 543"/>
              <a:gd name="T67" fmla="*/ 152 h 2578"/>
              <a:gd name="T68" fmla="*/ 0 w 543"/>
              <a:gd name="T69" fmla="*/ 135 h 2578"/>
              <a:gd name="T70" fmla="*/ 0 w 543"/>
              <a:gd name="T71" fmla="*/ 112 h 2578"/>
              <a:gd name="T72" fmla="*/ 3 w 543"/>
              <a:gd name="T73" fmla="*/ 85 h 2578"/>
              <a:gd name="T74" fmla="*/ 11 w 543"/>
              <a:gd name="T75" fmla="*/ 62 h 2578"/>
              <a:gd name="T76" fmla="*/ 23 w 543"/>
              <a:gd name="T77" fmla="*/ 43 h 2578"/>
              <a:gd name="T78" fmla="*/ 36 w 543"/>
              <a:gd name="T79" fmla="*/ 25 h 2578"/>
              <a:gd name="T80" fmla="*/ 55 w 543"/>
              <a:gd name="T81" fmla="*/ 14 h 2578"/>
              <a:gd name="T82" fmla="*/ 76 w 543"/>
              <a:gd name="T83" fmla="*/ 6 h 2578"/>
              <a:gd name="T84" fmla="*/ 101 w 543"/>
              <a:gd name="T85" fmla="*/ 2 h 2578"/>
              <a:gd name="T86" fmla="*/ 115 w 543"/>
              <a:gd name="T87" fmla="*/ 0 h 257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3"/>
              <a:gd name="T133" fmla="*/ 0 h 2578"/>
              <a:gd name="T134" fmla="*/ 543 w 543"/>
              <a:gd name="T135" fmla="*/ 2578 h 257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3" h="2578">
                <a:moveTo>
                  <a:pt x="115" y="0"/>
                </a:moveTo>
                <a:lnTo>
                  <a:pt x="130" y="2"/>
                </a:lnTo>
                <a:lnTo>
                  <a:pt x="145" y="2"/>
                </a:lnTo>
                <a:lnTo>
                  <a:pt x="163" y="4"/>
                </a:lnTo>
                <a:lnTo>
                  <a:pt x="178" y="6"/>
                </a:lnTo>
                <a:lnTo>
                  <a:pt x="195" y="8"/>
                </a:lnTo>
                <a:lnTo>
                  <a:pt x="213" y="12"/>
                </a:lnTo>
                <a:lnTo>
                  <a:pt x="232" y="16"/>
                </a:lnTo>
                <a:lnTo>
                  <a:pt x="249" y="20"/>
                </a:lnTo>
                <a:lnTo>
                  <a:pt x="268" y="25"/>
                </a:lnTo>
                <a:lnTo>
                  <a:pt x="288" y="31"/>
                </a:lnTo>
                <a:lnTo>
                  <a:pt x="309" y="39"/>
                </a:lnTo>
                <a:lnTo>
                  <a:pt x="328" y="46"/>
                </a:lnTo>
                <a:lnTo>
                  <a:pt x="349" y="54"/>
                </a:lnTo>
                <a:lnTo>
                  <a:pt x="370" y="64"/>
                </a:lnTo>
                <a:lnTo>
                  <a:pt x="393" y="73"/>
                </a:lnTo>
                <a:lnTo>
                  <a:pt x="414" y="83"/>
                </a:lnTo>
                <a:lnTo>
                  <a:pt x="431" y="93"/>
                </a:lnTo>
                <a:lnTo>
                  <a:pt x="445" y="100"/>
                </a:lnTo>
                <a:lnTo>
                  <a:pt x="458" y="110"/>
                </a:lnTo>
                <a:lnTo>
                  <a:pt x="472" y="118"/>
                </a:lnTo>
                <a:lnTo>
                  <a:pt x="483" y="127"/>
                </a:lnTo>
                <a:lnTo>
                  <a:pt x="493" y="137"/>
                </a:lnTo>
                <a:lnTo>
                  <a:pt x="503" y="144"/>
                </a:lnTo>
                <a:lnTo>
                  <a:pt x="510" y="154"/>
                </a:lnTo>
                <a:lnTo>
                  <a:pt x="518" y="164"/>
                </a:lnTo>
                <a:lnTo>
                  <a:pt x="526" y="173"/>
                </a:lnTo>
                <a:lnTo>
                  <a:pt x="529" y="183"/>
                </a:lnTo>
                <a:lnTo>
                  <a:pt x="535" y="194"/>
                </a:lnTo>
                <a:lnTo>
                  <a:pt x="537" y="204"/>
                </a:lnTo>
                <a:lnTo>
                  <a:pt x="541" y="213"/>
                </a:lnTo>
                <a:lnTo>
                  <a:pt x="541" y="225"/>
                </a:lnTo>
                <a:lnTo>
                  <a:pt x="543" y="235"/>
                </a:lnTo>
                <a:lnTo>
                  <a:pt x="541" y="246"/>
                </a:lnTo>
                <a:lnTo>
                  <a:pt x="541" y="260"/>
                </a:lnTo>
                <a:lnTo>
                  <a:pt x="539" y="273"/>
                </a:lnTo>
                <a:lnTo>
                  <a:pt x="537" y="286"/>
                </a:lnTo>
                <a:lnTo>
                  <a:pt x="533" y="302"/>
                </a:lnTo>
                <a:lnTo>
                  <a:pt x="529" y="317"/>
                </a:lnTo>
                <a:lnTo>
                  <a:pt x="526" y="333"/>
                </a:lnTo>
                <a:lnTo>
                  <a:pt x="520" y="348"/>
                </a:lnTo>
                <a:lnTo>
                  <a:pt x="514" y="379"/>
                </a:lnTo>
                <a:lnTo>
                  <a:pt x="508" y="407"/>
                </a:lnTo>
                <a:lnTo>
                  <a:pt x="504" y="436"/>
                </a:lnTo>
                <a:lnTo>
                  <a:pt x="501" y="463"/>
                </a:lnTo>
                <a:lnTo>
                  <a:pt x="499" y="488"/>
                </a:lnTo>
                <a:lnTo>
                  <a:pt x="497" y="511"/>
                </a:lnTo>
                <a:lnTo>
                  <a:pt x="497" y="534"/>
                </a:lnTo>
                <a:lnTo>
                  <a:pt x="497" y="557"/>
                </a:lnTo>
                <a:lnTo>
                  <a:pt x="468" y="1567"/>
                </a:lnTo>
                <a:lnTo>
                  <a:pt x="439" y="2578"/>
                </a:lnTo>
                <a:lnTo>
                  <a:pt x="144" y="2578"/>
                </a:lnTo>
                <a:lnTo>
                  <a:pt x="103" y="419"/>
                </a:lnTo>
                <a:lnTo>
                  <a:pt x="101" y="394"/>
                </a:lnTo>
                <a:lnTo>
                  <a:pt x="96" y="369"/>
                </a:lnTo>
                <a:lnTo>
                  <a:pt x="92" y="344"/>
                </a:lnTo>
                <a:lnTo>
                  <a:pt x="84" y="319"/>
                </a:lnTo>
                <a:lnTo>
                  <a:pt x="76" y="292"/>
                </a:lnTo>
                <a:lnTo>
                  <a:pt x="65" y="265"/>
                </a:lnTo>
                <a:lnTo>
                  <a:pt x="59" y="252"/>
                </a:lnTo>
                <a:lnTo>
                  <a:pt x="53" y="238"/>
                </a:lnTo>
                <a:lnTo>
                  <a:pt x="48" y="223"/>
                </a:lnTo>
                <a:lnTo>
                  <a:pt x="40" y="210"/>
                </a:lnTo>
                <a:lnTo>
                  <a:pt x="30" y="196"/>
                </a:lnTo>
                <a:lnTo>
                  <a:pt x="21" y="183"/>
                </a:lnTo>
                <a:lnTo>
                  <a:pt x="15" y="171"/>
                </a:lnTo>
                <a:lnTo>
                  <a:pt x="9" y="162"/>
                </a:lnTo>
                <a:lnTo>
                  <a:pt x="5" y="152"/>
                </a:lnTo>
                <a:lnTo>
                  <a:pt x="1" y="142"/>
                </a:lnTo>
                <a:lnTo>
                  <a:pt x="0" y="135"/>
                </a:lnTo>
                <a:lnTo>
                  <a:pt x="0" y="127"/>
                </a:lnTo>
                <a:lnTo>
                  <a:pt x="0" y="112"/>
                </a:lnTo>
                <a:lnTo>
                  <a:pt x="1" y="98"/>
                </a:lnTo>
                <a:lnTo>
                  <a:pt x="3" y="85"/>
                </a:lnTo>
                <a:lnTo>
                  <a:pt x="7" y="73"/>
                </a:lnTo>
                <a:lnTo>
                  <a:pt x="11" y="62"/>
                </a:lnTo>
                <a:lnTo>
                  <a:pt x="17" y="52"/>
                </a:lnTo>
                <a:lnTo>
                  <a:pt x="23" y="43"/>
                </a:lnTo>
                <a:lnTo>
                  <a:pt x="28" y="33"/>
                </a:lnTo>
                <a:lnTo>
                  <a:pt x="36" y="25"/>
                </a:lnTo>
                <a:lnTo>
                  <a:pt x="46" y="20"/>
                </a:lnTo>
                <a:lnTo>
                  <a:pt x="55" y="14"/>
                </a:lnTo>
                <a:lnTo>
                  <a:pt x="65" y="10"/>
                </a:lnTo>
                <a:lnTo>
                  <a:pt x="76" y="6"/>
                </a:lnTo>
                <a:lnTo>
                  <a:pt x="88" y="2"/>
                </a:lnTo>
                <a:lnTo>
                  <a:pt x="101" y="2"/>
                </a:lnTo>
                <a:lnTo>
                  <a:pt x="1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3522662" y="4860925"/>
            <a:ext cx="574675" cy="622300"/>
          </a:xfrm>
          <a:custGeom>
            <a:avLst/>
            <a:gdLst>
              <a:gd name="T0" fmla="*/ 80 w 723"/>
              <a:gd name="T1" fmla="*/ 0 h 783"/>
              <a:gd name="T2" fmla="*/ 126 w 723"/>
              <a:gd name="T3" fmla="*/ 6 h 783"/>
              <a:gd name="T4" fmla="*/ 173 w 723"/>
              <a:gd name="T5" fmla="*/ 15 h 783"/>
              <a:gd name="T6" fmla="*/ 219 w 723"/>
              <a:gd name="T7" fmla="*/ 33 h 783"/>
              <a:gd name="T8" fmla="*/ 274 w 723"/>
              <a:gd name="T9" fmla="*/ 56 h 783"/>
              <a:gd name="T10" fmla="*/ 332 w 723"/>
              <a:gd name="T11" fmla="*/ 77 h 783"/>
              <a:gd name="T12" fmla="*/ 388 w 723"/>
              <a:gd name="T13" fmla="*/ 98 h 783"/>
              <a:gd name="T14" fmla="*/ 437 w 723"/>
              <a:gd name="T15" fmla="*/ 119 h 783"/>
              <a:gd name="T16" fmla="*/ 484 w 723"/>
              <a:gd name="T17" fmla="*/ 142 h 783"/>
              <a:gd name="T18" fmla="*/ 526 w 723"/>
              <a:gd name="T19" fmla="*/ 165 h 783"/>
              <a:gd name="T20" fmla="*/ 562 w 723"/>
              <a:gd name="T21" fmla="*/ 188 h 783"/>
              <a:gd name="T22" fmla="*/ 597 w 723"/>
              <a:gd name="T23" fmla="*/ 213 h 783"/>
              <a:gd name="T24" fmla="*/ 626 w 723"/>
              <a:gd name="T25" fmla="*/ 242 h 783"/>
              <a:gd name="T26" fmla="*/ 651 w 723"/>
              <a:gd name="T27" fmla="*/ 276 h 783"/>
              <a:gd name="T28" fmla="*/ 672 w 723"/>
              <a:gd name="T29" fmla="*/ 311 h 783"/>
              <a:gd name="T30" fmla="*/ 689 w 723"/>
              <a:gd name="T31" fmla="*/ 347 h 783"/>
              <a:gd name="T32" fmla="*/ 702 w 723"/>
              <a:gd name="T33" fmla="*/ 386 h 783"/>
              <a:gd name="T34" fmla="*/ 712 w 723"/>
              <a:gd name="T35" fmla="*/ 428 h 783"/>
              <a:gd name="T36" fmla="*/ 720 w 723"/>
              <a:gd name="T37" fmla="*/ 472 h 783"/>
              <a:gd name="T38" fmla="*/ 722 w 723"/>
              <a:gd name="T39" fmla="*/ 518 h 783"/>
              <a:gd name="T40" fmla="*/ 722 w 723"/>
              <a:gd name="T41" fmla="*/ 572 h 783"/>
              <a:gd name="T42" fmla="*/ 716 w 723"/>
              <a:gd name="T43" fmla="*/ 624 h 783"/>
              <a:gd name="T44" fmla="*/ 706 w 723"/>
              <a:gd name="T45" fmla="*/ 668 h 783"/>
              <a:gd name="T46" fmla="*/ 689 w 723"/>
              <a:gd name="T47" fmla="*/ 706 h 783"/>
              <a:gd name="T48" fmla="*/ 666 w 723"/>
              <a:gd name="T49" fmla="*/ 735 h 783"/>
              <a:gd name="T50" fmla="*/ 639 w 723"/>
              <a:gd name="T51" fmla="*/ 758 h 783"/>
              <a:gd name="T52" fmla="*/ 604 w 723"/>
              <a:gd name="T53" fmla="*/ 774 h 783"/>
              <a:gd name="T54" fmla="*/ 566 w 723"/>
              <a:gd name="T55" fmla="*/ 781 h 783"/>
              <a:gd name="T56" fmla="*/ 543 w 723"/>
              <a:gd name="T57" fmla="*/ 783 h 783"/>
              <a:gd name="T58" fmla="*/ 528 w 723"/>
              <a:gd name="T59" fmla="*/ 781 h 783"/>
              <a:gd name="T60" fmla="*/ 512 w 723"/>
              <a:gd name="T61" fmla="*/ 777 h 783"/>
              <a:gd name="T62" fmla="*/ 495 w 723"/>
              <a:gd name="T63" fmla="*/ 772 h 783"/>
              <a:gd name="T64" fmla="*/ 478 w 723"/>
              <a:gd name="T65" fmla="*/ 764 h 783"/>
              <a:gd name="T66" fmla="*/ 460 w 723"/>
              <a:gd name="T67" fmla="*/ 752 h 783"/>
              <a:gd name="T68" fmla="*/ 443 w 723"/>
              <a:gd name="T69" fmla="*/ 741 h 783"/>
              <a:gd name="T70" fmla="*/ 424 w 723"/>
              <a:gd name="T71" fmla="*/ 726 h 783"/>
              <a:gd name="T72" fmla="*/ 405 w 723"/>
              <a:gd name="T73" fmla="*/ 706 h 783"/>
              <a:gd name="T74" fmla="*/ 388 w 723"/>
              <a:gd name="T75" fmla="*/ 689 h 783"/>
              <a:gd name="T76" fmla="*/ 370 w 723"/>
              <a:gd name="T77" fmla="*/ 668 h 783"/>
              <a:gd name="T78" fmla="*/ 353 w 723"/>
              <a:gd name="T79" fmla="*/ 645 h 783"/>
              <a:gd name="T80" fmla="*/ 332 w 723"/>
              <a:gd name="T81" fmla="*/ 620 h 783"/>
              <a:gd name="T82" fmla="*/ 313 w 723"/>
              <a:gd name="T83" fmla="*/ 593 h 783"/>
              <a:gd name="T84" fmla="*/ 290 w 723"/>
              <a:gd name="T85" fmla="*/ 562 h 783"/>
              <a:gd name="T86" fmla="*/ 269 w 723"/>
              <a:gd name="T87" fmla="*/ 530 h 783"/>
              <a:gd name="T88" fmla="*/ 245 w 723"/>
              <a:gd name="T89" fmla="*/ 495 h 783"/>
              <a:gd name="T90" fmla="*/ 221 w 723"/>
              <a:gd name="T91" fmla="*/ 457 h 783"/>
              <a:gd name="T92" fmla="*/ 196 w 723"/>
              <a:gd name="T93" fmla="*/ 416 h 783"/>
              <a:gd name="T94" fmla="*/ 171 w 723"/>
              <a:gd name="T95" fmla="*/ 374 h 783"/>
              <a:gd name="T96" fmla="*/ 144 w 723"/>
              <a:gd name="T97" fmla="*/ 330 h 783"/>
              <a:gd name="T98" fmla="*/ 115 w 723"/>
              <a:gd name="T99" fmla="*/ 282 h 783"/>
              <a:gd name="T100" fmla="*/ 88 w 723"/>
              <a:gd name="T101" fmla="*/ 232 h 783"/>
              <a:gd name="T102" fmla="*/ 59 w 723"/>
              <a:gd name="T103" fmla="*/ 180 h 783"/>
              <a:gd name="T104" fmla="*/ 29 w 723"/>
              <a:gd name="T105" fmla="*/ 127 h 783"/>
              <a:gd name="T106" fmla="*/ 17 w 723"/>
              <a:gd name="T107" fmla="*/ 104 h 783"/>
              <a:gd name="T108" fmla="*/ 9 w 723"/>
              <a:gd name="T109" fmla="*/ 86 h 783"/>
              <a:gd name="T110" fmla="*/ 2 w 723"/>
              <a:gd name="T111" fmla="*/ 71 h 783"/>
              <a:gd name="T112" fmla="*/ 0 w 723"/>
              <a:gd name="T113" fmla="*/ 58 h 783"/>
              <a:gd name="T114" fmla="*/ 7 w 723"/>
              <a:gd name="T115" fmla="*/ 33 h 783"/>
              <a:gd name="T116" fmla="*/ 21 w 723"/>
              <a:gd name="T117" fmla="*/ 13 h 783"/>
              <a:gd name="T118" fmla="*/ 38 w 723"/>
              <a:gd name="T119" fmla="*/ 4 h 783"/>
              <a:gd name="T120" fmla="*/ 59 w 723"/>
              <a:gd name="T121" fmla="*/ 0 h 78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23"/>
              <a:gd name="T184" fmla="*/ 0 h 783"/>
              <a:gd name="T185" fmla="*/ 723 w 723"/>
              <a:gd name="T186" fmla="*/ 783 h 78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23" h="783">
                <a:moveTo>
                  <a:pt x="59" y="0"/>
                </a:moveTo>
                <a:lnTo>
                  <a:pt x="80" y="0"/>
                </a:lnTo>
                <a:lnTo>
                  <a:pt x="103" y="2"/>
                </a:lnTo>
                <a:lnTo>
                  <a:pt x="126" y="6"/>
                </a:lnTo>
                <a:lnTo>
                  <a:pt x="149" y="10"/>
                </a:lnTo>
                <a:lnTo>
                  <a:pt x="173" y="15"/>
                </a:lnTo>
                <a:lnTo>
                  <a:pt x="196" y="23"/>
                </a:lnTo>
                <a:lnTo>
                  <a:pt x="219" y="33"/>
                </a:lnTo>
                <a:lnTo>
                  <a:pt x="244" y="44"/>
                </a:lnTo>
                <a:lnTo>
                  <a:pt x="274" y="56"/>
                </a:lnTo>
                <a:lnTo>
                  <a:pt x="303" y="65"/>
                </a:lnTo>
                <a:lnTo>
                  <a:pt x="332" y="77"/>
                </a:lnTo>
                <a:lnTo>
                  <a:pt x="361" y="86"/>
                </a:lnTo>
                <a:lnTo>
                  <a:pt x="388" y="98"/>
                </a:lnTo>
                <a:lnTo>
                  <a:pt x="412" y="109"/>
                </a:lnTo>
                <a:lnTo>
                  <a:pt x="437" y="119"/>
                </a:lnTo>
                <a:lnTo>
                  <a:pt x="460" y="130"/>
                </a:lnTo>
                <a:lnTo>
                  <a:pt x="484" y="142"/>
                </a:lnTo>
                <a:lnTo>
                  <a:pt x="505" y="153"/>
                </a:lnTo>
                <a:lnTo>
                  <a:pt x="526" y="165"/>
                </a:lnTo>
                <a:lnTo>
                  <a:pt x="545" y="177"/>
                </a:lnTo>
                <a:lnTo>
                  <a:pt x="562" y="188"/>
                </a:lnTo>
                <a:lnTo>
                  <a:pt x="581" y="201"/>
                </a:lnTo>
                <a:lnTo>
                  <a:pt x="597" y="213"/>
                </a:lnTo>
                <a:lnTo>
                  <a:pt x="612" y="226"/>
                </a:lnTo>
                <a:lnTo>
                  <a:pt x="626" y="242"/>
                </a:lnTo>
                <a:lnTo>
                  <a:pt x="639" y="259"/>
                </a:lnTo>
                <a:lnTo>
                  <a:pt x="651" y="276"/>
                </a:lnTo>
                <a:lnTo>
                  <a:pt x="662" y="292"/>
                </a:lnTo>
                <a:lnTo>
                  <a:pt x="672" y="311"/>
                </a:lnTo>
                <a:lnTo>
                  <a:pt x="679" y="328"/>
                </a:lnTo>
                <a:lnTo>
                  <a:pt x="689" y="347"/>
                </a:lnTo>
                <a:lnTo>
                  <a:pt x="695" y="367"/>
                </a:lnTo>
                <a:lnTo>
                  <a:pt x="702" y="386"/>
                </a:lnTo>
                <a:lnTo>
                  <a:pt x="708" y="407"/>
                </a:lnTo>
                <a:lnTo>
                  <a:pt x="712" y="428"/>
                </a:lnTo>
                <a:lnTo>
                  <a:pt x="716" y="449"/>
                </a:lnTo>
                <a:lnTo>
                  <a:pt x="720" y="472"/>
                </a:lnTo>
                <a:lnTo>
                  <a:pt x="722" y="495"/>
                </a:lnTo>
                <a:lnTo>
                  <a:pt x="722" y="518"/>
                </a:lnTo>
                <a:lnTo>
                  <a:pt x="723" y="543"/>
                </a:lnTo>
                <a:lnTo>
                  <a:pt x="722" y="572"/>
                </a:lnTo>
                <a:lnTo>
                  <a:pt x="720" y="599"/>
                </a:lnTo>
                <a:lnTo>
                  <a:pt x="716" y="624"/>
                </a:lnTo>
                <a:lnTo>
                  <a:pt x="712" y="647"/>
                </a:lnTo>
                <a:lnTo>
                  <a:pt x="706" y="668"/>
                </a:lnTo>
                <a:lnTo>
                  <a:pt x="699" y="687"/>
                </a:lnTo>
                <a:lnTo>
                  <a:pt x="689" y="706"/>
                </a:lnTo>
                <a:lnTo>
                  <a:pt x="679" y="722"/>
                </a:lnTo>
                <a:lnTo>
                  <a:pt x="666" y="735"/>
                </a:lnTo>
                <a:lnTo>
                  <a:pt x="654" y="749"/>
                </a:lnTo>
                <a:lnTo>
                  <a:pt x="639" y="758"/>
                </a:lnTo>
                <a:lnTo>
                  <a:pt x="622" y="768"/>
                </a:lnTo>
                <a:lnTo>
                  <a:pt x="604" y="774"/>
                </a:lnTo>
                <a:lnTo>
                  <a:pt x="585" y="779"/>
                </a:lnTo>
                <a:lnTo>
                  <a:pt x="566" y="781"/>
                </a:lnTo>
                <a:lnTo>
                  <a:pt x="555" y="783"/>
                </a:lnTo>
                <a:lnTo>
                  <a:pt x="543" y="783"/>
                </a:lnTo>
                <a:lnTo>
                  <a:pt x="535" y="783"/>
                </a:lnTo>
                <a:lnTo>
                  <a:pt x="528" y="781"/>
                </a:lnTo>
                <a:lnTo>
                  <a:pt x="520" y="779"/>
                </a:lnTo>
                <a:lnTo>
                  <a:pt x="512" y="777"/>
                </a:lnTo>
                <a:lnTo>
                  <a:pt x="505" y="775"/>
                </a:lnTo>
                <a:lnTo>
                  <a:pt x="495" y="772"/>
                </a:lnTo>
                <a:lnTo>
                  <a:pt x="487" y="768"/>
                </a:lnTo>
                <a:lnTo>
                  <a:pt x="478" y="764"/>
                </a:lnTo>
                <a:lnTo>
                  <a:pt x="470" y="758"/>
                </a:lnTo>
                <a:lnTo>
                  <a:pt x="460" y="752"/>
                </a:lnTo>
                <a:lnTo>
                  <a:pt x="451" y="747"/>
                </a:lnTo>
                <a:lnTo>
                  <a:pt x="443" y="741"/>
                </a:lnTo>
                <a:lnTo>
                  <a:pt x="434" y="733"/>
                </a:lnTo>
                <a:lnTo>
                  <a:pt x="424" y="726"/>
                </a:lnTo>
                <a:lnTo>
                  <a:pt x="414" y="716"/>
                </a:lnTo>
                <a:lnTo>
                  <a:pt x="405" y="706"/>
                </a:lnTo>
                <a:lnTo>
                  <a:pt x="397" y="699"/>
                </a:lnTo>
                <a:lnTo>
                  <a:pt x="388" y="689"/>
                </a:lnTo>
                <a:lnTo>
                  <a:pt x="380" y="679"/>
                </a:lnTo>
                <a:lnTo>
                  <a:pt x="370" y="668"/>
                </a:lnTo>
                <a:lnTo>
                  <a:pt x="361" y="656"/>
                </a:lnTo>
                <a:lnTo>
                  <a:pt x="353" y="645"/>
                </a:lnTo>
                <a:lnTo>
                  <a:pt x="341" y="633"/>
                </a:lnTo>
                <a:lnTo>
                  <a:pt x="332" y="620"/>
                </a:lnTo>
                <a:lnTo>
                  <a:pt x="322" y="607"/>
                </a:lnTo>
                <a:lnTo>
                  <a:pt x="313" y="593"/>
                </a:lnTo>
                <a:lnTo>
                  <a:pt x="301" y="578"/>
                </a:lnTo>
                <a:lnTo>
                  <a:pt x="290" y="562"/>
                </a:lnTo>
                <a:lnTo>
                  <a:pt x="280" y="547"/>
                </a:lnTo>
                <a:lnTo>
                  <a:pt x="269" y="530"/>
                </a:lnTo>
                <a:lnTo>
                  <a:pt x="257" y="512"/>
                </a:lnTo>
                <a:lnTo>
                  <a:pt x="245" y="495"/>
                </a:lnTo>
                <a:lnTo>
                  <a:pt x="232" y="476"/>
                </a:lnTo>
                <a:lnTo>
                  <a:pt x="221" y="457"/>
                </a:lnTo>
                <a:lnTo>
                  <a:pt x="209" y="438"/>
                </a:lnTo>
                <a:lnTo>
                  <a:pt x="196" y="416"/>
                </a:lnTo>
                <a:lnTo>
                  <a:pt x="182" y="397"/>
                </a:lnTo>
                <a:lnTo>
                  <a:pt x="171" y="374"/>
                </a:lnTo>
                <a:lnTo>
                  <a:pt x="157" y="353"/>
                </a:lnTo>
                <a:lnTo>
                  <a:pt x="144" y="330"/>
                </a:lnTo>
                <a:lnTo>
                  <a:pt x="130" y="307"/>
                </a:lnTo>
                <a:lnTo>
                  <a:pt x="115" y="282"/>
                </a:lnTo>
                <a:lnTo>
                  <a:pt x="102" y="257"/>
                </a:lnTo>
                <a:lnTo>
                  <a:pt x="88" y="232"/>
                </a:lnTo>
                <a:lnTo>
                  <a:pt x="73" y="207"/>
                </a:lnTo>
                <a:lnTo>
                  <a:pt x="59" y="180"/>
                </a:lnTo>
                <a:lnTo>
                  <a:pt x="44" y="153"/>
                </a:lnTo>
                <a:lnTo>
                  <a:pt x="29" y="127"/>
                </a:lnTo>
                <a:lnTo>
                  <a:pt x="23" y="115"/>
                </a:lnTo>
                <a:lnTo>
                  <a:pt x="17" y="104"/>
                </a:lnTo>
                <a:lnTo>
                  <a:pt x="13" y="96"/>
                </a:lnTo>
                <a:lnTo>
                  <a:pt x="9" y="86"/>
                </a:lnTo>
                <a:lnTo>
                  <a:pt x="6" y="79"/>
                </a:lnTo>
                <a:lnTo>
                  <a:pt x="2" y="71"/>
                </a:lnTo>
                <a:lnTo>
                  <a:pt x="2" y="63"/>
                </a:lnTo>
                <a:lnTo>
                  <a:pt x="0" y="58"/>
                </a:lnTo>
                <a:lnTo>
                  <a:pt x="4" y="44"/>
                </a:lnTo>
                <a:lnTo>
                  <a:pt x="7" y="33"/>
                </a:lnTo>
                <a:lnTo>
                  <a:pt x="13" y="21"/>
                </a:lnTo>
                <a:lnTo>
                  <a:pt x="21" y="13"/>
                </a:lnTo>
                <a:lnTo>
                  <a:pt x="29" y="8"/>
                </a:lnTo>
                <a:lnTo>
                  <a:pt x="38" y="4"/>
                </a:lnTo>
                <a:lnTo>
                  <a:pt x="48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4767262" y="4621212"/>
            <a:ext cx="800100" cy="801688"/>
          </a:xfrm>
          <a:custGeom>
            <a:avLst/>
            <a:gdLst>
              <a:gd name="T0" fmla="*/ 616 w 1010"/>
              <a:gd name="T1" fmla="*/ 2 h 1009"/>
              <a:gd name="T2" fmla="*/ 653 w 1010"/>
              <a:gd name="T3" fmla="*/ 15 h 1009"/>
              <a:gd name="T4" fmla="*/ 697 w 1010"/>
              <a:gd name="T5" fmla="*/ 38 h 1009"/>
              <a:gd name="T6" fmla="*/ 747 w 1010"/>
              <a:gd name="T7" fmla="*/ 73 h 1009"/>
              <a:gd name="T8" fmla="*/ 805 w 1010"/>
              <a:gd name="T9" fmla="*/ 119 h 1009"/>
              <a:gd name="T10" fmla="*/ 868 w 1010"/>
              <a:gd name="T11" fmla="*/ 176 h 1009"/>
              <a:gd name="T12" fmla="*/ 920 w 1010"/>
              <a:gd name="T13" fmla="*/ 226 h 1009"/>
              <a:gd name="T14" fmla="*/ 960 w 1010"/>
              <a:gd name="T15" fmla="*/ 276 h 1009"/>
              <a:gd name="T16" fmla="*/ 989 w 1010"/>
              <a:gd name="T17" fmla="*/ 322 h 1009"/>
              <a:gd name="T18" fmla="*/ 1004 w 1010"/>
              <a:gd name="T19" fmla="*/ 366 h 1009"/>
              <a:gd name="T20" fmla="*/ 1010 w 1010"/>
              <a:gd name="T21" fmla="*/ 410 h 1009"/>
              <a:gd name="T22" fmla="*/ 1006 w 1010"/>
              <a:gd name="T23" fmla="*/ 439 h 1009"/>
              <a:gd name="T24" fmla="*/ 997 w 1010"/>
              <a:gd name="T25" fmla="*/ 466 h 1009"/>
              <a:gd name="T26" fmla="*/ 979 w 1010"/>
              <a:gd name="T27" fmla="*/ 489 h 1009"/>
              <a:gd name="T28" fmla="*/ 954 w 1010"/>
              <a:gd name="T29" fmla="*/ 510 h 1009"/>
              <a:gd name="T30" fmla="*/ 924 w 1010"/>
              <a:gd name="T31" fmla="*/ 529 h 1009"/>
              <a:gd name="T32" fmla="*/ 822 w 1010"/>
              <a:gd name="T33" fmla="*/ 577 h 1009"/>
              <a:gd name="T34" fmla="*/ 751 w 1010"/>
              <a:gd name="T35" fmla="*/ 614 h 1009"/>
              <a:gd name="T36" fmla="*/ 676 w 1010"/>
              <a:gd name="T37" fmla="*/ 654 h 1009"/>
              <a:gd name="T38" fmla="*/ 595 w 1010"/>
              <a:gd name="T39" fmla="*/ 700 h 1009"/>
              <a:gd name="T40" fmla="*/ 515 w 1010"/>
              <a:gd name="T41" fmla="*/ 750 h 1009"/>
              <a:gd name="T42" fmla="*/ 442 w 1010"/>
              <a:gd name="T43" fmla="*/ 798 h 1009"/>
              <a:gd name="T44" fmla="*/ 376 w 1010"/>
              <a:gd name="T45" fmla="*/ 838 h 1009"/>
              <a:gd name="T46" fmla="*/ 317 w 1010"/>
              <a:gd name="T47" fmla="*/ 877 h 1009"/>
              <a:gd name="T48" fmla="*/ 261 w 1010"/>
              <a:gd name="T49" fmla="*/ 910 h 1009"/>
              <a:gd name="T50" fmla="*/ 213 w 1010"/>
              <a:gd name="T51" fmla="*/ 936 h 1009"/>
              <a:gd name="T52" fmla="*/ 169 w 1010"/>
              <a:gd name="T53" fmla="*/ 961 h 1009"/>
              <a:gd name="T54" fmla="*/ 131 w 1010"/>
              <a:gd name="T55" fmla="*/ 979 h 1009"/>
              <a:gd name="T56" fmla="*/ 98 w 1010"/>
              <a:gd name="T57" fmla="*/ 994 h 1009"/>
              <a:gd name="T58" fmla="*/ 73 w 1010"/>
              <a:gd name="T59" fmla="*/ 1004 h 1009"/>
              <a:gd name="T60" fmla="*/ 52 w 1010"/>
              <a:gd name="T61" fmla="*/ 1009 h 1009"/>
              <a:gd name="T62" fmla="*/ 31 w 1010"/>
              <a:gd name="T63" fmla="*/ 1009 h 1009"/>
              <a:gd name="T64" fmla="*/ 10 w 1010"/>
              <a:gd name="T65" fmla="*/ 1000 h 1009"/>
              <a:gd name="T66" fmla="*/ 0 w 1010"/>
              <a:gd name="T67" fmla="*/ 981 h 1009"/>
              <a:gd name="T68" fmla="*/ 2 w 1010"/>
              <a:gd name="T69" fmla="*/ 959 h 1009"/>
              <a:gd name="T70" fmla="*/ 12 w 1010"/>
              <a:gd name="T71" fmla="*/ 944 h 1009"/>
              <a:gd name="T72" fmla="*/ 29 w 1010"/>
              <a:gd name="T73" fmla="*/ 934 h 1009"/>
              <a:gd name="T74" fmla="*/ 148 w 1010"/>
              <a:gd name="T75" fmla="*/ 796 h 1009"/>
              <a:gd name="T76" fmla="*/ 256 w 1010"/>
              <a:gd name="T77" fmla="*/ 650 h 1009"/>
              <a:gd name="T78" fmla="*/ 334 w 1010"/>
              <a:gd name="T79" fmla="*/ 528 h 1009"/>
              <a:gd name="T80" fmla="*/ 373 w 1010"/>
              <a:gd name="T81" fmla="*/ 458 h 1009"/>
              <a:gd name="T82" fmla="*/ 413 w 1010"/>
              <a:gd name="T83" fmla="*/ 378 h 1009"/>
              <a:gd name="T84" fmla="*/ 453 w 1010"/>
              <a:gd name="T85" fmla="*/ 288 h 1009"/>
              <a:gd name="T86" fmla="*/ 495 w 1010"/>
              <a:gd name="T87" fmla="*/ 184 h 1009"/>
              <a:gd name="T88" fmla="*/ 538 w 1010"/>
              <a:gd name="T89" fmla="*/ 69 h 1009"/>
              <a:gd name="T90" fmla="*/ 549 w 1010"/>
              <a:gd name="T91" fmla="*/ 40 h 1009"/>
              <a:gd name="T92" fmla="*/ 561 w 1010"/>
              <a:gd name="T93" fmla="*/ 23 h 1009"/>
              <a:gd name="T94" fmla="*/ 570 w 1010"/>
              <a:gd name="T95" fmla="*/ 9 h 1009"/>
              <a:gd name="T96" fmla="*/ 582 w 1010"/>
              <a:gd name="T97" fmla="*/ 2 h 1009"/>
              <a:gd name="T98" fmla="*/ 595 w 1010"/>
              <a:gd name="T99" fmla="*/ 0 h 10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010"/>
              <a:gd name="T151" fmla="*/ 0 h 1009"/>
              <a:gd name="T152" fmla="*/ 1010 w 1010"/>
              <a:gd name="T153" fmla="*/ 1009 h 10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010" h="1009">
                <a:moveTo>
                  <a:pt x="595" y="0"/>
                </a:moveTo>
                <a:lnTo>
                  <a:pt x="605" y="0"/>
                </a:lnTo>
                <a:lnTo>
                  <a:pt x="616" y="2"/>
                </a:lnTo>
                <a:lnTo>
                  <a:pt x="628" y="5"/>
                </a:lnTo>
                <a:lnTo>
                  <a:pt x="639" y="9"/>
                </a:lnTo>
                <a:lnTo>
                  <a:pt x="653" y="15"/>
                </a:lnTo>
                <a:lnTo>
                  <a:pt x="666" y="21"/>
                </a:lnTo>
                <a:lnTo>
                  <a:pt x="682" y="28"/>
                </a:lnTo>
                <a:lnTo>
                  <a:pt x="697" y="38"/>
                </a:lnTo>
                <a:lnTo>
                  <a:pt x="712" y="48"/>
                </a:lnTo>
                <a:lnTo>
                  <a:pt x="730" y="59"/>
                </a:lnTo>
                <a:lnTo>
                  <a:pt x="747" y="73"/>
                </a:lnTo>
                <a:lnTo>
                  <a:pt x="766" y="88"/>
                </a:lnTo>
                <a:lnTo>
                  <a:pt x="785" y="103"/>
                </a:lnTo>
                <a:lnTo>
                  <a:pt x="805" y="119"/>
                </a:lnTo>
                <a:lnTo>
                  <a:pt x="828" y="138"/>
                </a:lnTo>
                <a:lnTo>
                  <a:pt x="849" y="157"/>
                </a:lnTo>
                <a:lnTo>
                  <a:pt x="868" y="176"/>
                </a:lnTo>
                <a:lnTo>
                  <a:pt x="887" y="193"/>
                </a:lnTo>
                <a:lnTo>
                  <a:pt x="904" y="211"/>
                </a:lnTo>
                <a:lnTo>
                  <a:pt x="920" y="226"/>
                </a:lnTo>
                <a:lnTo>
                  <a:pt x="935" y="243"/>
                </a:lnTo>
                <a:lnTo>
                  <a:pt x="949" y="259"/>
                </a:lnTo>
                <a:lnTo>
                  <a:pt x="960" y="276"/>
                </a:lnTo>
                <a:lnTo>
                  <a:pt x="970" y="291"/>
                </a:lnTo>
                <a:lnTo>
                  <a:pt x="979" y="307"/>
                </a:lnTo>
                <a:lnTo>
                  <a:pt x="989" y="322"/>
                </a:lnTo>
                <a:lnTo>
                  <a:pt x="995" y="337"/>
                </a:lnTo>
                <a:lnTo>
                  <a:pt x="1000" y="353"/>
                </a:lnTo>
                <a:lnTo>
                  <a:pt x="1004" y="366"/>
                </a:lnTo>
                <a:lnTo>
                  <a:pt x="1008" y="382"/>
                </a:lnTo>
                <a:lnTo>
                  <a:pt x="1010" y="395"/>
                </a:lnTo>
                <a:lnTo>
                  <a:pt x="1010" y="410"/>
                </a:lnTo>
                <a:lnTo>
                  <a:pt x="1010" y="420"/>
                </a:lnTo>
                <a:lnTo>
                  <a:pt x="1008" y="430"/>
                </a:lnTo>
                <a:lnTo>
                  <a:pt x="1006" y="439"/>
                </a:lnTo>
                <a:lnTo>
                  <a:pt x="1004" y="449"/>
                </a:lnTo>
                <a:lnTo>
                  <a:pt x="1000" y="458"/>
                </a:lnTo>
                <a:lnTo>
                  <a:pt x="997" y="466"/>
                </a:lnTo>
                <a:lnTo>
                  <a:pt x="991" y="474"/>
                </a:lnTo>
                <a:lnTo>
                  <a:pt x="985" y="483"/>
                </a:lnTo>
                <a:lnTo>
                  <a:pt x="979" y="489"/>
                </a:lnTo>
                <a:lnTo>
                  <a:pt x="972" y="497"/>
                </a:lnTo>
                <a:lnTo>
                  <a:pt x="964" y="504"/>
                </a:lnTo>
                <a:lnTo>
                  <a:pt x="954" y="510"/>
                </a:lnTo>
                <a:lnTo>
                  <a:pt x="945" y="518"/>
                </a:lnTo>
                <a:lnTo>
                  <a:pt x="935" y="524"/>
                </a:lnTo>
                <a:lnTo>
                  <a:pt x="924" y="529"/>
                </a:lnTo>
                <a:lnTo>
                  <a:pt x="912" y="537"/>
                </a:lnTo>
                <a:lnTo>
                  <a:pt x="868" y="556"/>
                </a:lnTo>
                <a:lnTo>
                  <a:pt x="822" y="577"/>
                </a:lnTo>
                <a:lnTo>
                  <a:pt x="799" y="589"/>
                </a:lnTo>
                <a:lnTo>
                  <a:pt x="776" y="602"/>
                </a:lnTo>
                <a:lnTo>
                  <a:pt x="751" y="614"/>
                </a:lnTo>
                <a:lnTo>
                  <a:pt x="726" y="627"/>
                </a:lnTo>
                <a:lnTo>
                  <a:pt x="701" y="641"/>
                </a:lnTo>
                <a:lnTo>
                  <a:pt x="676" y="654"/>
                </a:lnTo>
                <a:lnTo>
                  <a:pt x="649" y="670"/>
                </a:lnTo>
                <a:lnTo>
                  <a:pt x="622" y="685"/>
                </a:lnTo>
                <a:lnTo>
                  <a:pt x="595" y="700"/>
                </a:lnTo>
                <a:lnTo>
                  <a:pt x="568" y="716"/>
                </a:lnTo>
                <a:lnTo>
                  <a:pt x="542" y="733"/>
                </a:lnTo>
                <a:lnTo>
                  <a:pt x="515" y="750"/>
                </a:lnTo>
                <a:lnTo>
                  <a:pt x="490" y="767"/>
                </a:lnTo>
                <a:lnTo>
                  <a:pt x="465" y="783"/>
                </a:lnTo>
                <a:lnTo>
                  <a:pt x="442" y="798"/>
                </a:lnTo>
                <a:lnTo>
                  <a:pt x="421" y="812"/>
                </a:lnTo>
                <a:lnTo>
                  <a:pt x="398" y="825"/>
                </a:lnTo>
                <a:lnTo>
                  <a:pt x="376" y="838"/>
                </a:lnTo>
                <a:lnTo>
                  <a:pt x="355" y="852"/>
                </a:lnTo>
                <a:lnTo>
                  <a:pt x="336" y="863"/>
                </a:lnTo>
                <a:lnTo>
                  <a:pt x="317" y="877"/>
                </a:lnTo>
                <a:lnTo>
                  <a:pt x="298" y="888"/>
                </a:lnTo>
                <a:lnTo>
                  <a:pt x="279" y="898"/>
                </a:lnTo>
                <a:lnTo>
                  <a:pt x="261" y="910"/>
                </a:lnTo>
                <a:lnTo>
                  <a:pt x="244" y="919"/>
                </a:lnTo>
                <a:lnTo>
                  <a:pt x="229" y="929"/>
                </a:lnTo>
                <a:lnTo>
                  <a:pt x="213" y="936"/>
                </a:lnTo>
                <a:lnTo>
                  <a:pt x="198" y="946"/>
                </a:lnTo>
                <a:lnTo>
                  <a:pt x="183" y="954"/>
                </a:lnTo>
                <a:lnTo>
                  <a:pt x="169" y="961"/>
                </a:lnTo>
                <a:lnTo>
                  <a:pt x="156" y="967"/>
                </a:lnTo>
                <a:lnTo>
                  <a:pt x="144" y="973"/>
                </a:lnTo>
                <a:lnTo>
                  <a:pt x="131" y="979"/>
                </a:lnTo>
                <a:lnTo>
                  <a:pt x="119" y="984"/>
                </a:lnTo>
                <a:lnTo>
                  <a:pt x="110" y="990"/>
                </a:lnTo>
                <a:lnTo>
                  <a:pt x="98" y="994"/>
                </a:lnTo>
                <a:lnTo>
                  <a:pt x="90" y="998"/>
                </a:lnTo>
                <a:lnTo>
                  <a:pt x="81" y="1002"/>
                </a:lnTo>
                <a:lnTo>
                  <a:pt x="73" y="1004"/>
                </a:lnTo>
                <a:lnTo>
                  <a:pt x="65" y="1005"/>
                </a:lnTo>
                <a:lnTo>
                  <a:pt x="58" y="1007"/>
                </a:lnTo>
                <a:lnTo>
                  <a:pt x="52" y="1009"/>
                </a:lnTo>
                <a:lnTo>
                  <a:pt x="46" y="1009"/>
                </a:lnTo>
                <a:lnTo>
                  <a:pt x="41" y="1009"/>
                </a:lnTo>
                <a:lnTo>
                  <a:pt x="31" y="1009"/>
                </a:lnTo>
                <a:lnTo>
                  <a:pt x="21" y="1007"/>
                </a:lnTo>
                <a:lnTo>
                  <a:pt x="16" y="1004"/>
                </a:lnTo>
                <a:lnTo>
                  <a:pt x="10" y="1000"/>
                </a:lnTo>
                <a:lnTo>
                  <a:pt x="4" y="996"/>
                </a:lnTo>
                <a:lnTo>
                  <a:pt x="2" y="988"/>
                </a:lnTo>
                <a:lnTo>
                  <a:pt x="0" y="981"/>
                </a:lnTo>
                <a:lnTo>
                  <a:pt x="0" y="973"/>
                </a:lnTo>
                <a:lnTo>
                  <a:pt x="0" y="965"/>
                </a:lnTo>
                <a:lnTo>
                  <a:pt x="2" y="959"/>
                </a:lnTo>
                <a:lnTo>
                  <a:pt x="4" y="954"/>
                </a:lnTo>
                <a:lnTo>
                  <a:pt x="8" y="948"/>
                </a:lnTo>
                <a:lnTo>
                  <a:pt x="12" y="944"/>
                </a:lnTo>
                <a:lnTo>
                  <a:pt x="17" y="940"/>
                </a:lnTo>
                <a:lnTo>
                  <a:pt x="23" y="936"/>
                </a:lnTo>
                <a:lnTo>
                  <a:pt x="29" y="934"/>
                </a:lnTo>
                <a:lnTo>
                  <a:pt x="69" y="888"/>
                </a:lnTo>
                <a:lnTo>
                  <a:pt x="108" y="842"/>
                </a:lnTo>
                <a:lnTo>
                  <a:pt x="148" y="796"/>
                </a:lnTo>
                <a:lnTo>
                  <a:pt x="185" y="748"/>
                </a:lnTo>
                <a:lnTo>
                  <a:pt x="221" y="700"/>
                </a:lnTo>
                <a:lnTo>
                  <a:pt x="256" y="650"/>
                </a:lnTo>
                <a:lnTo>
                  <a:pt x="290" y="600"/>
                </a:lnTo>
                <a:lnTo>
                  <a:pt x="323" y="549"/>
                </a:lnTo>
                <a:lnTo>
                  <a:pt x="334" y="528"/>
                </a:lnTo>
                <a:lnTo>
                  <a:pt x="348" y="506"/>
                </a:lnTo>
                <a:lnTo>
                  <a:pt x="359" y="483"/>
                </a:lnTo>
                <a:lnTo>
                  <a:pt x="373" y="458"/>
                </a:lnTo>
                <a:lnTo>
                  <a:pt x="386" y="433"/>
                </a:lnTo>
                <a:lnTo>
                  <a:pt x="400" y="407"/>
                </a:lnTo>
                <a:lnTo>
                  <a:pt x="413" y="378"/>
                </a:lnTo>
                <a:lnTo>
                  <a:pt x="426" y="349"/>
                </a:lnTo>
                <a:lnTo>
                  <a:pt x="440" y="318"/>
                </a:lnTo>
                <a:lnTo>
                  <a:pt x="453" y="288"/>
                </a:lnTo>
                <a:lnTo>
                  <a:pt x="467" y="253"/>
                </a:lnTo>
                <a:lnTo>
                  <a:pt x="482" y="220"/>
                </a:lnTo>
                <a:lnTo>
                  <a:pt x="495" y="184"/>
                </a:lnTo>
                <a:lnTo>
                  <a:pt x="509" y="147"/>
                </a:lnTo>
                <a:lnTo>
                  <a:pt x="522" y="109"/>
                </a:lnTo>
                <a:lnTo>
                  <a:pt x="538" y="69"/>
                </a:lnTo>
                <a:lnTo>
                  <a:pt x="543" y="53"/>
                </a:lnTo>
                <a:lnTo>
                  <a:pt x="547" y="46"/>
                </a:lnTo>
                <a:lnTo>
                  <a:pt x="549" y="40"/>
                </a:lnTo>
                <a:lnTo>
                  <a:pt x="553" y="34"/>
                </a:lnTo>
                <a:lnTo>
                  <a:pt x="557" y="28"/>
                </a:lnTo>
                <a:lnTo>
                  <a:pt x="561" y="23"/>
                </a:lnTo>
                <a:lnTo>
                  <a:pt x="563" y="17"/>
                </a:lnTo>
                <a:lnTo>
                  <a:pt x="567" y="13"/>
                </a:lnTo>
                <a:lnTo>
                  <a:pt x="570" y="9"/>
                </a:lnTo>
                <a:lnTo>
                  <a:pt x="574" y="7"/>
                </a:lnTo>
                <a:lnTo>
                  <a:pt x="578" y="3"/>
                </a:lnTo>
                <a:lnTo>
                  <a:pt x="582" y="2"/>
                </a:lnTo>
                <a:lnTo>
                  <a:pt x="586" y="2"/>
                </a:lnTo>
                <a:lnTo>
                  <a:pt x="590" y="0"/>
                </a:lnTo>
                <a:lnTo>
                  <a:pt x="59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4"/>
          <p:cNvSpPr>
            <a:spLocks/>
          </p:cNvSpPr>
          <p:nvPr/>
        </p:nvSpPr>
        <p:spPr bwMode="auto">
          <a:xfrm>
            <a:off x="3019425" y="5432425"/>
            <a:ext cx="3079750" cy="527050"/>
          </a:xfrm>
          <a:custGeom>
            <a:avLst/>
            <a:gdLst>
              <a:gd name="T0" fmla="*/ 3398 w 3882"/>
              <a:gd name="T1" fmla="*/ 6 h 662"/>
              <a:gd name="T2" fmla="*/ 3479 w 3882"/>
              <a:gd name="T3" fmla="*/ 34 h 662"/>
              <a:gd name="T4" fmla="*/ 3602 w 3882"/>
              <a:gd name="T5" fmla="*/ 82 h 662"/>
              <a:gd name="T6" fmla="*/ 3736 w 3882"/>
              <a:gd name="T7" fmla="*/ 157 h 662"/>
              <a:gd name="T8" fmla="*/ 3826 w 3882"/>
              <a:gd name="T9" fmla="*/ 234 h 662"/>
              <a:gd name="T10" fmla="*/ 3874 w 3882"/>
              <a:gd name="T11" fmla="*/ 307 h 662"/>
              <a:gd name="T12" fmla="*/ 3882 w 3882"/>
              <a:gd name="T13" fmla="*/ 359 h 662"/>
              <a:gd name="T14" fmla="*/ 3869 w 3882"/>
              <a:gd name="T15" fmla="*/ 384 h 662"/>
              <a:gd name="T16" fmla="*/ 3840 w 3882"/>
              <a:gd name="T17" fmla="*/ 405 h 662"/>
              <a:gd name="T18" fmla="*/ 3796 w 3882"/>
              <a:gd name="T19" fmla="*/ 420 h 662"/>
              <a:gd name="T20" fmla="*/ 3736 w 3882"/>
              <a:gd name="T21" fmla="*/ 432 h 662"/>
              <a:gd name="T22" fmla="*/ 3663 w 3882"/>
              <a:gd name="T23" fmla="*/ 439 h 662"/>
              <a:gd name="T24" fmla="*/ 3577 w 3882"/>
              <a:gd name="T25" fmla="*/ 441 h 662"/>
              <a:gd name="T26" fmla="*/ 3170 w 3882"/>
              <a:gd name="T27" fmla="*/ 432 h 662"/>
              <a:gd name="T28" fmla="*/ 2926 w 3882"/>
              <a:gd name="T29" fmla="*/ 430 h 662"/>
              <a:gd name="T30" fmla="*/ 2745 w 3882"/>
              <a:gd name="T31" fmla="*/ 430 h 662"/>
              <a:gd name="T32" fmla="*/ 2602 w 3882"/>
              <a:gd name="T33" fmla="*/ 432 h 662"/>
              <a:gd name="T34" fmla="*/ 2444 w 3882"/>
              <a:gd name="T35" fmla="*/ 437 h 662"/>
              <a:gd name="T36" fmla="*/ 2275 w 3882"/>
              <a:gd name="T37" fmla="*/ 445 h 662"/>
              <a:gd name="T38" fmla="*/ 2091 w 3882"/>
              <a:gd name="T39" fmla="*/ 457 h 662"/>
              <a:gd name="T40" fmla="*/ 1895 w 3882"/>
              <a:gd name="T41" fmla="*/ 468 h 662"/>
              <a:gd name="T42" fmla="*/ 1667 w 3882"/>
              <a:gd name="T43" fmla="*/ 484 h 662"/>
              <a:gd name="T44" fmla="*/ 1356 w 3882"/>
              <a:gd name="T45" fmla="*/ 512 h 662"/>
              <a:gd name="T46" fmla="*/ 1029 w 3882"/>
              <a:gd name="T47" fmla="*/ 558 h 662"/>
              <a:gd name="T48" fmla="*/ 695 w 3882"/>
              <a:gd name="T49" fmla="*/ 626 h 662"/>
              <a:gd name="T50" fmla="*/ 609 w 3882"/>
              <a:gd name="T51" fmla="*/ 645 h 662"/>
              <a:gd name="T52" fmla="*/ 547 w 3882"/>
              <a:gd name="T53" fmla="*/ 658 h 662"/>
              <a:gd name="T54" fmla="*/ 509 w 3882"/>
              <a:gd name="T55" fmla="*/ 662 h 662"/>
              <a:gd name="T56" fmla="*/ 450 w 3882"/>
              <a:gd name="T57" fmla="*/ 656 h 662"/>
              <a:gd name="T58" fmla="*/ 363 w 3882"/>
              <a:gd name="T59" fmla="*/ 633 h 662"/>
              <a:gd name="T60" fmla="*/ 258 w 3882"/>
              <a:gd name="T61" fmla="*/ 591 h 662"/>
              <a:gd name="T62" fmla="*/ 139 w 3882"/>
              <a:gd name="T63" fmla="*/ 533 h 662"/>
              <a:gd name="T64" fmla="*/ 54 w 3882"/>
              <a:gd name="T65" fmla="*/ 482 h 662"/>
              <a:gd name="T66" fmla="*/ 8 w 3882"/>
              <a:gd name="T67" fmla="*/ 436 h 662"/>
              <a:gd name="T68" fmla="*/ 4 w 3882"/>
              <a:gd name="T69" fmla="*/ 391 h 662"/>
              <a:gd name="T70" fmla="*/ 27 w 3882"/>
              <a:gd name="T71" fmla="*/ 355 h 662"/>
              <a:gd name="T72" fmla="*/ 77 w 3882"/>
              <a:gd name="T73" fmla="*/ 332 h 662"/>
              <a:gd name="T74" fmla="*/ 173 w 3882"/>
              <a:gd name="T75" fmla="*/ 320 h 662"/>
              <a:gd name="T76" fmla="*/ 354 w 3882"/>
              <a:gd name="T77" fmla="*/ 317 h 662"/>
              <a:gd name="T78" fmla="*/ 521 w 3882"/>
              <a:gd name="T79" fmla="*/ 311 h 662"/>
              <a:gd name="T80" fmla="*/ 670 w 3882"/>
              <a:gd name="T81" fmla="*/ 301 h 662"/>
              <a:gd name="T82" fmla="*/ 805 w 3882"/>
              <a:gd name="T83" fmla="*/ 292 h 662"/>
              <a:gd name="T84" fmla="*/ 922 w 3882"/>
              <a:gd name="T85" fmla="*/ 278 h 662"/>
              <a:gd name="T86" fmla="*/ 1024 w 3882"/>
              <a:gd name="T87" fmla="*/ 263 h 662"/>
              <a:gd name="T88" fmla="*/ 1321 w 3882"/>
              <a:gd name="T89" fmla="*/ 226 h 662"/>
              <a:gd name="T90" fmla="*/ 1688 w 3882"/>
              <a:gd name="T91" fmla="*/ 192 h 662"/>
              <a:gd name="T92" fmla="*/ 2076 w 3882"/>
              <a:gd name="T93" fmla="*/ 161 h 662"/>
              <a:gd name="T94" fmla="*/ 2350 w 3882"/>
              <a:gd name="T95" fmla="*/ 140 h 662"/>
              <a:gd name="T96" fmla="*/ 2527 w 3882"/>
              <a:gd name="T97" fmla="*/ 121 h 662"/>
              <a:gd name="T98" fmla="*/ 2690 w 3882"/>
              <a:gd name="T99" fmla="*/ 102 h 662"/>
              <a:gd name="T100" fmla="*/ 2840 w 3882"/>
              <a:gd name="T101" fmla="*/ 82 h 662"/>
              <a:gd name="T102" fmla="*/ 2976 w 3882"/>
              <a:gd name="T103" fmla="*/ 63 h 662"/>
              <a:gd name="T104" fmla="*/ 3097 w 3882"/>
              <a:gd name="T105" fmla="*/ 42 h 662"/>
              <a:gd name="T106" fmla="*/ 3200 w 3882"/>
              <a:gd name="T107" fmla="*/ 21 h 662"/>
              <a:gd name="T108" fmla="*/ 3273 w 3882"/>
              <a:gd name="T109" fmla="*/ 7 h 662"/>
              <a:gd name="T110" fmla="*/ 3327 w 3882"/>
              <a:gd name="T111" fmla="*/ 2 h 662"/>
              <a:gd name="T112" fmla="*/ 3364 w 3882"/>
              <a:gd name="T113" fmla="*/ 0 h 66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882"/>
              <a:gd name="T172" fmla="*/ 0 h 662"/>
              <a:gd name="T173" fmla="*/ 3882 w 3882"/>
              <a:gd name="T174" fmla="*/ 662 h 66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882" h="662">
                <a:moveTo>
                  <a:pt x="3364" y="0"/>
                </a:moveTo>
                <a:lnTo>
                  <a:pt x="3369" y="0"/>
                </a:lnTo>
                <a:lnTo>
                  <a:pt x="3377" y="2"/>
                </a:lnTo>
                <a:lnTo>
                  <a:pt x="3387" y="4"/>
                </a:lnTo>
                <a:lnTo>
                  <a:pt x="3398" y="6"/>
                </a:lnTo>
                <a:lnTo>
                  <a:pt x="3410" y="9"/>
                </a:lnTo>
                <a:lnTo>
                  <a:pt x="3425" y="15"/>
                </a:lnTo>
                <a:lnTo>
                  <a:pt x="3440" y="21"/>
                </a:lnTo>
                <a:lnTo>
                  <a:pt x="3460" y="27"/>
                </a:lnTo>
                <a:lnTo>
                  <a:pt x="3479" y="34"/>
                </a:lnTo>
                <a:lnTo>
                  <a:pt x="3500" y="42"/>
                </a:lnTo>
                <a:lnTo>
                  <a:pt x="3523" y="52"/>
                </a:lnTo>
                <a:lnTo>
                  <a:pt x="3548" y="61"/>
                </a:lnTo>
                <a:lnTo>
                  <a:pt x="3573" y="71"/>
                </a:lnTo>
                <a:lnTo>
                  <a:pt x="3602" y="82"/>
                </a:lnTo>
                <a:lnTo>
                  <a:pt x="3632" y="94"/>
                </a:lnTo>
                <a:lnTo>
                  <a:pt x="3663" y="107"/>
                </a:lnTo>
                <a:lnTo>
                  <a:pt x="3690" y="123"/>
                </a:lnTo>
                <a:lnTo>
                  <a:pt x="3713" y="140"/>
                </a:lnTo>
                <a:lnTo>
                  <a:pt x="3736" y="157"/>
                </a:lnTo>
                <a:lnTo>
                  <a:pt x="3757" y="173"/>
                </a:lnTo>
                <a:lnTo>
                  <a:pt x="3778" y="188"/>
                </a:lnTo>
                <a:lnTo>
                  <a:pt x="3796" y="203"/>
                </a:lnTo>
                <a:lnTo>
                  <a:pt x="3813" y="219"/>
                </a:lnTo>
                <a:lnTo>
                  <a:pt x="3826" y="234"/>
                </a:lnTo>
                <a:lnTo>
                  <a:pt x="3840" y="249"/>
                </a:lnTo>
                <a:lnTo>
                  <a:pt x="3851" y="265"/>
                </a:lnTo>
                <a:lnTo>
                  <a:pt x="3861" y="278"/>
                </a:lnTo>
                <a:lnTo>
                  <a:pt x="3869" y="293"/>
                </a:lnTo>
                <a:lnTo>
                  <a:pt x="3874" y="307"/>
                </a:lnTo>
                <a:lnTo>
                  <a:pt x="3878" y="320"/>
                </a:lnTo>
                <a:lnTo>
                  <a:pt x="3882" y="334"/>
                </a:lnTo>
                <a:lnTo>
                  <a:pt x="3882" y="347"/>
                </a:lnTo>
                <a:lnTo>
                  <a:pt x="3882" y="353"/>
                </a:lnTo>
                <a:lnTo>
                  <a:pt x="3882" y="359"/>
                </a:lnTo>
                <a:lnTo>
                  <a:pt x="3880" y="365"/>
                </a:lnTo>
                <a:lnTo>
                  <a:pt x="3878" y="368"/>
                </a:lnTo>
                <a:lnTo>
                  <a:pt x="3874" y="374"/>
                </a:lnTo>
                <a:lnTo>
                  <a:pt x="3872" y="380"/>
                </a:lnTo>
                <a:lnTo>
                  <a:pt x="3869" y="384"/>
                </a:lnTo>
                <a:lnTo>
                  <a:pt x="3863" y="388"/>
                </a:lnTo>
                <a:lnTo>
                  <a:pt x="3857" y="393"/>
                </a:lnTo>
                <a:lnTo>
                  <a:pt x="3853" y="397"/>
                </a:lnTo>
                <a:lnTo>
                  <a:pt x="3845" y="401"/>
                </a:lnTo>
                <a:lnTo>
                  <a:pt x="3840" y="405"/>
                </a:lnTo>
                <a:lnTo>
                  <a:pt x="3832" y="409"/>
                </a:lnTo>
                <a:lnTo>
                  <a:pt x="3822" y="412"/>
                </a:lnTo>
                <a:lnTo>
                  <a:pt x="3815" y="414"/>
                </a:lnTo>
                <a:lnTo>
                  <a:pt x="3805" y="418"/>
                </a:lnTo>
                <a:lnTo>
                  <a:pt x="3796" y="420"/>
                </a:lnTo>
                <a:lnTo>
                  <a:pt x="3784" y="424"/>
                </a:lnTo>
                <a:lnTo>
                  <a:pt x="3774" y="426"/>
                </a:lnTo>
                <a:lnTo>
                  <a:pt x="3763" y="428"/>
                </a:lnTo>
                <a:lnTo>
                  <a:pt x="3749" y="430"/>
                </a:lnTo>
                <a:lnTo>
                  <a:pt x="3736" y="432"/>
                </a:lnTo>
                <a:lnTo>
                  <a:pt x="3725" y="434"/>
                </a:lnTo>
                <a:lnTo>
                  <a:pt x="3709" y="436"/>
                </a:lnTo>
                <a:lnTo>
                  <a:pt x="3696" y="437"/>
                </a:lnTo>
                <a:lnTo>
                  <a:pt x="3680" y="437"/>
                </a:lnTo>
                <a:lnTo>
                  <a:pt x="3663" y="439"/>
                </a:lnTo>
                <a:lnTo>
                  <a:pt x="3648" y="439"/>
                </a:lnTo>
                <a:lnTo>
                  <a:pt x="3630" y="441"/>
                </a:lnTo>
                <a:lnTo>
                  <a:pt x="3613" y="441"/>
                </a:lnTo>
                <a:lnTo>
                  <a:pt x="3596" y="441"/>
                </a:lnTo>
                <a:lnTo>
                  <a:pt x="3577" y="441"/>
                </a:lnTo>
                <a:lnTo>
                  <a:pt x="3488" y="439"/>
                </a:lnTo>
                <a:lnTo>
                  <a:pt x="3400" y="437"/>
                </a:lnTo>
                <a:lnTo>
                  <a:pt x="3310" y="436"/>
                </a:lnTo>
                <a:lnTo>
                  <a:pt x="3216" y="434"/>
                </a:lnTo>
                <a:lnTo>
                  <a:pt x="3170" y="432"/>
                </a:lnTo>
                <a:lnTo>
                  <a:pt x="3122" y="432"/>
                </a:lnTo>
                <a:lnTo>
                  <a:pt x="3074" y="430"/>
                </a:lnTo>
                <a:lnTo>
                  <a:pt x="3026" y="430"/>
                </a:lnTo>
                <a:lnTo>
                  <a:pt x="2976" y="430"/>
                </a:lnTo>
                <a:lnTo>
                  <a:pt x="2926" y="430"/>
                </a:lnTo>
                <a:lnTo>
                  <a:pt x="2876" y="430"/>
                </a:lnTo>
                <a:lnTo>
                  <a:pt x="2826" y="430"/>
                </a:lnTo>
                <a:lnTo>
                  <a:pt x="2799" y="430"/>
                </a:lnTo>
                <a:lnTo>
                  <a:pt x="2772" y="430"/>
                </a:lnTo>
                <a:lnTo>
                  <a:pt x="2745" y="430"/>
                </a:lnTo>
                <a:lnTo>
                  <a:pt x="2717" y="430"/>
                </a:lnTo>
                <a:lnTo>
                  <a:pt x="2690" y="430"/>
                </a:lnTo>
                <a:lnTo>
                  <a:pt x="2661" y="432"/>
                </a:lnTo>
                <a:lnTo>
                  <a:pt x="2630" y="432"/>
                </a:lnTo>
                <a:lnTo>
                  <a:pt x="2602" y="432"/>
                </a:lnTo>
                <a:lnTo>
                  <a:pt x="2571" y="434"/>
                </a:lnTo>
                <a:lnTo>
                  <a:pt x="2540" y="434"/>
                </a:lnTo>
                <a:lnTo>
                  <a:pt x="2509" y="436"/>
                </a:lnTo>
                <a:lnTo>
                  <a:pt x="2477" y="436"/>
                </a:lnTo>
                <a:lnTo>
                  <a:pt x="2444" y="437"/>
                </a:lnTo>
                <a:lnTo>
                  <a:pt x="2411" y="439"/>
                </a:lnTo>
                <a:lnTo>
                  <a:pt x="2379" y="441"/>
                </a:lnTo>
                <a:lnTo>
                  <a:pt x="2344" y="441"/>
                </a:lnTo>
                <a:lnTo>
                  <a:pt x="2310" y="443"/>
                </a:lnTo>
                <a:lnTo>
                  <a:pt x="2275" y="445"/>
                </a:lnTo>
                <a:lnTo>
                  <a:pt x="2239" y="447"/>
                </a:lnTo>
                <a:lnTo>
                  <a:pt x="2202" y="449"/>
                </a:lnTo>
                <a:lnTo>
                  <a:pt x="2166" y="451"/>
                </a:lnTo>
                <a:lnTo>
                  <a:pt x="2129" y="453"/>
                </a:lnTo>
                <a:lnTo>
                  <a:pt x="2091" y="457"/>
                </a:lnTo>
                <a:lnTo>
                  <a:pt x="2052" y="459"/>
                </a:lnTo>
                <a:lnTo>
                  <a:pt x="2014" y="460"/>
                </a:lnTo>
                <a:lnTo>
                  <a:pt x="1976" y="462"/>
                </a:lnTo>
                <a:lnTo>
                  <a:pt x="1935" y="466"/>
                </a:lnTo>
                <a:lnTo>
                  <a:pt x="1895" y="468"/>
                </a:lnTo>
                <a:lnTo>
                  <a:pt x="1855" y="470"/>
                </a:lnTo>
                <a:lnTo>
                  <a:pt x="1813" y="474"/>
                </a:lnTo>
                <a:lnTo>
                  <a:pt x="1770" y="476"/>
                </a:lnTo>
                <a:lnTo>
                  <a:pt x="1728" y="480"/>
                </a:lnTo>
                <a:lnTo>
                  <a:pt x="1667" y="484"/>
                </a:lnTo>
                <a:lnTo>
                  <a:pt x="1605" y="487"/>
                </a:lnTo>
                <a:lnTo>
                  <a:pt x="1544" y="493"/>
                </a:lnTo>
                <a:lnTo>
                  <a:pt x="1480" y="499"/>
                </a:lnTo>
                <a:lnTo>
                  <a:pt x="1419" y="505"/>
                </a:lnTo>
                <a:lnTo>
                  <a:pt x="1356" y="512"/>
                </a:lnTo>
                <a:lnTo>
                  <a:pt x="1290" y="520"/>
                </a:lnTo>
                <a:lnTo>
                  <a:pt x="1227" y="528"/>
                </a:lnTo>
                <a:lnTo>
                  <a:pt x="1162" y="537"/>
                </a:lnTo>
                <a:lnTo>
                  <a:pt x="1096" y="547"/>
                </a:lnTo>
                <a:lnTo>
                  <a:pt x="1029" y="558"/>
                </a:lnTo>
                <a:lnTo>
                  <a:pt x="964" y="570"/>
                </a:lnTo>
                <a:lnTo>
                  <a:pt x="897" y="581"/>
                </a:lnTo>
                <a:lnTo>
                  <a:pt x="830" y="595"/>
                </a:lnTo>
                <a:lnTo>
                  <a:pt x="762" y="610"/>
                </a:lnTo>
                <a:lnTo>
                  <a:pt x="695" y="626"/>
                </a:lnTo>
                <a:lnTo>
                  <a:pt x="676" y="629"/>
                </a:lnTo>
                <a:lnTo>
                  <a:pt x="657" y="633"/>
                </a:lnTo>
                <a:lnTo>
                  <a:pt x="640" y="637"/>
                </a:lnTo>
                <a:lnTo>
                  <a:pt x="624" y="641"/>
                </a:lnTo>
                <a:lnTo>
                  <a:pt x="609" y="645"/>
                </a:lnTo>
                <a:lnTo>
                  <a:pt x="594" y="649"/>
                </a:lnTo>
                <a:lnTo>
                  <a:pt x="582" y="651"/>
                </a:lnTo>
                <a:lnTo>
                  <a:pt x="569" y="652"/>
                </a:lnTo>
                <a:lnTo>
                  <a:pt x="557" y="656"/>
                </a:lnTo>
                <a:lnTo>
                  <a:pt x="547" y="658"/>
                </a:lnTo>
                <a:lnTo>
                  <a:pt x="538" y="658"/>
                </a:lnTo>
                <a:lnTo>
                  <a:pt x="528" y="660"/>
                </a:lnTo>
                <a:lnTo>
                  <a:pt x="521" y="662"/>
                </a:lnTo>
                <a:lnTo>
                  <a:pt x="515" y="662"/>
                </a:lnTo>
                <a:lnTo>
                  <a:pt x="509" y="662"/>
                </a:lnTo>
                <a:lnTo>
                  <a:pt x="503" y="662"/>
                </a:lnTo>
                <a:lnTo>
                  <a:pt x="492" y="662"/>
                </a:lnTo>
                <a:lnTo>
                  <a:pt x="478" y="662"/>
                </a:lnTo>
                <a:lnTo>
                  <a:pt x="465" y="660"/>
                </a:lnTo>
                <a:lnTo>
                  <a:pt x="450" y="656"/>
                </a:lnTo>
                <a:lnTo>
                  <a:pt x="434" y="654"/>
                </a:lnTo>
                <a:lnTo>
                  <a:pt x="417" y="649"/>
                </a:lnTo>
                <a:lnTo>
                  <a:pt x="400" y="645"/>
                </a:lnTo>
                <a:lnTo>
                  <a:pt x="382" y="639"/>
                </a:lnTo>
                <a:lnTo>
                  <a:pt x="363" y="633"/>
                </a:lnTo>
                <a:lnTo>
                  <a:pt x="344" y="626"/>
                </a:lnTo>
                <a:lnTo>
                  <a:pt x="323" y="618"/>
                </a:lnTo>
                <a:lnTo>
                  <a:pt x="302" y="610"/>
                </a:lnTo>
                <a:lnTo>
                  <a:pt x="281" y="601"/>
                </a:lnTo>
                <a:lnTo>
                  <a:pt x="258" y="591"/>
                </a:lnTo>
                <a:lnTo>
                  <a:pt x="235" y="580"/>
                </a:lnTo>
                <a:lnTo>
                  <a:pt x="210" y="568"/>
                </a:lnTo>
                <a:lnTo>
                  <a:pt x="185" y="556"/>
                </a:lnTo>
                <a:lnTo>
                  <a:pt x="160" y="545"/>
                </a:lnTo>
                <a:lnTo>
                  <a:pt x="139" y="533"/>
                </a:lnTo>
                <a:lnTo>
                  <a:pt x="117" y="522"/>
                </a:lnTo>
                <a:lnTo>
                  <a:pt x="100" y="512"/>
                </a:lnTo>
                <a:lnTo>
                  <a:pt x="83" y="501"/>
                </a:lnTo>
                <a:lnTo>
                  <a:pt x="68" y="491"/>
                </a:lnTo>
                <a:lnTo>
                  <a:pt x="54" y="482"/>
                </a:lnTo>
                <a:lnTo>
                  <a:pt x="41" y="472"/>
                </a:lnTo>
                <a:lnTo>
                  <a:pt x="31" y="462"/>
                </a:lnTo>
                <a:lnTo>
                  <a:pt x="21" y="453"/>
                </a:lnTo>
                <a:lnTo>
                  <a:pt x="14" y="445"/>
                </a:lnTo>
                <a:lnTo>
                  <a:pt x="8" y="436"/>
                </a:lnTo>
                <a:lnTo>
                  <a:pt x="4" y="426"/>
                </a:lnTo>
                <a:lnTo>
                  <a:pt x="2" y="418"/>
                </a:lnTo>
                <a:lnTo>
                  <a:pt x="0" y="411"/>
                </a:lnTo>
                <a:lnTo>
                  <a:pt x="2" y="401"/>
                </a:lnTo>
                <a:lnTo>
                  <a:pt x="4" y="391"/>
                </a:lnTo>
                <a:lnTo>
                  <a:pt x="6" y="384"/>
                </a:lnTo>
                <a:lnTo>
                  <a:pt x="10" y="376"/>
                </a:lnTo>
                <a:lnTo>
                  <a:pt x="14" y="368"/>
                </a:lnTo>
                <a:lnTo>
                  <a:pt x="20" y="361"/>
                </a:lnTo>
                <a:lnTo>
                  <a:pt x="27" y="355"/>
                </a:lnTo>
                <a:lnTo>
                  <a:pt x="35" y="349"/>
                </a:lnTo>
                <a:lnTo>
                  <a:pt x="44" y="343"/>
                </a:lnTo>
                <a:lnTo>
                  <a:pt x="54" y="340"/>
                </a:lnTo>
                <a:lnTo>
                  <a:pt x="66" y="336"/>
                </a:lnTo>
                <a:lnTo>
                  <a:pt x="77" y="332"/>
                </a:lnTo>
                <a:lnTo>
                  <a:pt x="89" y="328"/>
                </a:lnTo>
                <a:lnTo>
                  <a:pt x="104" y="326"/>
                </a:lnTo>
                <a:lnTo>
                  <a:pt x="117" y="322"/>
                </a:lnTo>
                <a:lnTo>
                  <a:pt x="135" y="322"/>
                </a:lnTo>
                <a:lnTo>
                  <a:pt x="173" y="320"/>
                </a:lnTo>
                <a:lnTo>
                  <a:pt x="210" y="320"/>
                </a:lnTo>
                <a:lnTo>
                  <a:pt x="246" y="320"/>
                </a:lnTo>
                <a:lnTo>
                  <a:pt x="283" y="318"/>
                </a:lnTo>
                <a:lnTo>
                  <a:pt x="319" y="318"/>
                </a:lnTo>
                <a:lnTo>
                  <a:pt x="354" y="317"/>
                </a:lnTo>
                <a:lnTo>
                  <a:pt x="388" y="317"/>
                </a:lnTo>
                <a:lnTo>
                  <a:pt x="423" y="315"/>
                </a:lnTo>
                <a:lnTo>
                  <a:pt x="455" y="313"/>
                </a:lnTo>
                <a:lnTo>
                  <a:pt x="488" y="313"/>
                </a:lnTo>
                <a:lnTo>
                  <a:pt x="521" y="311"/>
                </a:lnTo>
                <a:lnTo>
                  <a:pt x="551" y="309"/>
                </a:lnTo>
                <a:lnTo>
                  <a:pt x="582" y="307"/>
                </a:lnTo>
                <a:lnTo>
                  <a:pt x="611" y="305"/>
                </a:lnTo>
                <a:lnTo>
                  <a:pt x="642" y="303"/>
                </a:lnTo>
                <a:lnTo>
                  <a:pt x="670" y="301"/>
                </a:lnTo>
                <a:lnTo>
                  <a:pt x="697" y="299"/>
                </a:lnTo>
                <a:lnTo>
                  <a:pt x="726" y="297"/>
                </a:lnTo>
                <a:lnTo>
                  <a:pt x="753" y="295"/>
                </a:lnTo>
                <a:lnTo>
                  <a:pt x="778" y="293"/>
                </a:lnTo>
                <a:lnTo>
                  <a:pt x="805" y="292"/>
                </a:lnTo>
                <a:lnTo>
                  <a:pt x="830" y="290"/>
                </a:lnTo>
                <a:lnTo>
                  <a:pt x="853" y="286"/>
                </a:lnTo>
                <a:lnTo>
                  <a:pt x="876" y="284"/>
                </a:lnTo>
                <a:lnTo>
                  <a:pt x="899" y="280"/>
                </a:lnTo>
                <a:lnTo>
                  <a:pt x="922" y="278"/>
                </a:lnTo>
                <a:lnTo>
                  <a:pt x="943" y="274"/>
                </a:lnTo>
                <a:lnTo>
                  <a:pt x="964" y="272"/>
                </a:lnTo>
                <a:lnTo>
                  <a:pt x="985" y="269"/>
                </a:lnTo>
                <a:lnTo>
                  <a:pt x="1004" y="265"/>
                </a:lnTo>
                <a:lnTo>
                  <a:pt x="1024" y="263"/>
                </a:lnTo>
                <a:lnTo>
                  <a:pt x="1041" y="259"/>
                </a:lnTo>
                <a:lnTo>
                  <a:pt x="1110" y="249"/>
                </a:lnTo>
                <a:lnTo>
                  <a:pt x="1179" y="242"/>
                </a:lnTo>
                <a:lnTo>
                  <a:pt x="1250" y="234"/>
                </a:lnTo>
                <a:lnTo>
                  <a:pt x="1321" y="226"/>
                </a:lnTo>
                <a:lnTo>
                  <a:pt x="1392" y="219"/>
                </a:lnTo>
                <a:lnTo>
                  <a:pt x="1465" y="211"/>
                </a:lnTo>
                <a:lnTo>
                  <a:pt x="1538" y="205"/>
                </a:lnTo>
                <a:lnTo>
                  <a:pt x="1613" y="197"/>
                </a:lnTo>
                <a:lnTo>
                  <a:pt x="1688" y="192"/>
                </a:lnTo>
                <a:lnTo>
                  <a:pt x="1765" y="184"/>
                </a:lnTo>
                <a:lnTo>
                  <a:pt x="1841" y="178"/>
                </a:lnTo>
                <a:lnTo>
                  <a:pt x="1918" y="173"/>
                </a:lnTo>
                <a:lnTo>
                  <a:pt x="1997" y="167"/>
                </a:lnTo>
                <a:lnTo>
                  <a:pt x="2076" y="161"/>
                </a:lnTo>
                <a:lnTo>
                  <a:pt x="2156" y="155"/>
                </a:lnTo>
                <a:lnTo>
                  <a:pt x="2237" y="151"/>
                </a:lnTo>
                <a:lnTo>
                  <a:pt x="2275" y="148"/>
                </a:lnTo>
                <a:lnTo>
                  <a:pt x="2312" y="144"/>
                </a:lnTo>
                <a:lnTo>
                  <a:pt x="2350" y="140"/>
                </a:lnTo>
                <a:lnTo>
                  <a:pt x="2387" y="136"/>
                </a:lnTo>
                <a:lnTo>
                  <a:pt x="2421" y="132"/>
                </a:lnTo>
                <a:lnTo>
                  <a:pt x="2458" y="128"/>
                </a:lnTo>
                <a:lnTo>
                  <a:pt x="2492" y="125"/>
                </a:lnTo>
                <a:lnTo>
                  <a:pt x="2527" y="121"/>
                </a:lnTo>
                <a:lnTo>
                  <a:pt x="2561" y="117"/>
                </a:lnTo>
                <a:lnTo>
                  <a:pt x="2594" y="113"/>
                </a:lnTo>
                <a:lnTo>
                  <a:pt x="2626" y="109"/>
                </a:lnTo>
                <a:lnTo>
                  <a:pt x="2659" y="105"/>
                </a:lnTo>
                <a:lnTo>
                  <a:pt x="2690" y="102"/>
                </a:lnTo>
                <a:lnTo>
                  <a:pt x="2721" y="98"/>
                </a:lnTo>
                <a:lnTo>
                  <a:pt x="2751" y="94"/>
                </a:lnTo>
                <a:lnTo>
                  <a:pt x="2782" y="90"/>
                </a:lnTo>
                <a:lnTo>
                  <a:pt x="2811" y="86"/>
                </a:lnTo>
                <a:lnTo>
                  <a:pt x="2840" y="82"/>
                </a:lnTo>
                <a:lnTo>
                  <a:pt x="2868" y="78"/>
                </a:lnTo>
                <a:lnTo>
                  <a:pt x="2895" y="75"/>
                </a:lnTo>
                <a:lnTo>
                  <a:pt x="2922" y="71"/>
                </a:lnTo>
                <a:lnTo>
                  <a:pt x="2949" y="67"/>
                </a:lnTo>
                <a:lnTo>
                  <a:pt x="2976" y="63"/>
                </a:lnTo>
                <a:lnTo>
                  <a:pt x="3001" y="57"/>
                </a:lnTo>
                <a:lnTo>
                  <a:pt x="3026" y="54"/>
                </a:lnTo>
                <a:lnTo>
                  <a:pt x="3051" y="50"/>
                </a:lnTo>
                <a:lnTo>
                  <a:pt x="3074" y="46"/>
                </a:lnTo>
                <a:lnTo>
                  <a:pt x="3097" y="42"/>
                </a:lnTo>
                <a:lnTo>
                  <a:pt x="3120" y="38"/>
                </a:lnTo>
                <a:lnTo>
                  <a:pt x="3141" y="32"/>
                </a:lnTo>
                <a:lnTo>
                  <a:pt x="3162" y="29"/>
                </a:lnTo>
                <a:lnTo>
                  <a:pt x="3183" y="25"/>
                </a:lnTo>
                <a:lnTo>
                  <a:pt x="3200" y="21"/>
                </a:lnTo>
                <a:lnTo>
                  <a:pt x="3216" y="19"/>
                </a:lnTo>
                <a:lnTo>
                  <a:pt x="3231" y="15"/>
                </a:lnTo>
                <a:lnTo>
                  <a:pt x="3247" y="13"/>
                </a:lnTo>
                <a:lnTo>
                  <a:pt x="3260" y="11"/>
                </a:lnTo>
                <a:lnTo>
                  <a:pt x="3273" y="7"/>
                </a:lnTo>
                <a:lnTo>
                  <a:pt x="3285" y="7"/>
                </a:lnTo>
                <a:lnTo>
                  <a:pt x="3296" y="6"/>
                </a:lnTo>
                <a:lnTo>
                  <a:pt x="3308" y="4"/>
                </a:lnTo>
                <a:lnTo>
                  <a:pt x="3318" y="2"/>
                </a:lnTo>
                <a:lnTo>
                  <a:pt x="3327" y="2"/>
                </a:lnTo>
                <a:lnTo>
                  <a:pt x="3335" y="2"/>
                </a:lnTo>
                <a:lnTo>
                  <a:pt x="3343" y="0"/>
                </a:lnTo>
                <a:lnTo>
                  <a:pt x="3350" y="0"/>
                </a:lnTo>
                <a:lnTo>
                  <a:pt x="3358" y="0"/>
                </a:lnTo>
                <a:lnTo>
                  <a:pt x="336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1000" y="1219200"/>
            <a:ext cx="1447800" cy="1351280"/>
            <a:chOff x="381000" y="1219200"/>
            <a:chExt cx="1447800" cy="1351280"/>
          </a:xfrm>
        </p:grpSpPr>
        <p:pic>
          <p:nvPicPr>
            <p:cNvPr id="2" name="Picture 2" descr="C:\Users\Meishing\Dropbox\meizhouhuayu\pics\35.16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 l="58240" r="29099"/>
            <a:stretch>
              <a:fillRect/>
            </a:stretch>
          </p:blipFill>
          <p:spPr bwMode="auto">
            <a:xfrm>
              <a:off x="381000" y="1219200"/>
              <a:ext cx="1447800" cy="135128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219200" y="1752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48543" r="50000"/>
          <a:stretch>
            <a:fillRect/>
          </a:stretch>
        </p:blipFill>
        <p:spPr bwMode="auto">
          <a:xfrm>
            <a:off x="365234" y="4343399"/>
            <a:ext cx="3098966" cy="2272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37222" y="3178314"/>
            <a:ext cx="1981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彩色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笔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2918765" y="1066800"/>
            <a:ext cx="1083722" cy="729024"/>
            <a:chOff x="2918765" y="1066800"/>
            <a:chExt cx="1083722" cy="729024"/>
          </a:xfrm>
        </p:grpSpPr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2918765" y="1066800"/>
              <a:ext cx="691267" cy="572551"/>
            </a:xfrm>
            <a:custGeom>
              <a:avLst/>
              <a:gdLst>
                <a:gd name="T0" fmla="*/ 1392 w 1933"/>
                <a:gd name="T1" fmla="*/ 2 h 1610"/>
                <a:gd name="T2" fmla="*/ 1455 w 1933"/>
                <a:gd name="T3" fmla="*/ 13 h 1610"/>
                <a:gd name="T4" fmla="*/ 1542 w 1933"/>
                <a:gd name="T5" fmla="*/ 34 h 1610"/>
                <a:gd name="T6" fmla="*/ 1651 w 1933"/>
                <a:gd name="T7" fmla="*/ 69 h 1610"/>
                <a:gd name="T8" fmla="*/ 1766 w 1933"/>
                <a:gd name="T9" fmla="*/ 115 h 1610"/>
                <a:gd name="T10" fmla="*/ 1853 w 1933"/>
                <a:gd name="T11" fmla="*/ 165 h 1610"/>
                <a:gd name="T12" fmla="*/ 1891 w 1933"/>
                <a:gd name="T13" fmla="*/ 199 h 1610"/>
                <a:gd name="T14" fmla="*/ 1912 w 1933"/>
                <a:gd name="T15" fmla="*/ 226 h 1610"/>
                <a:gd name="T16" fmla="*/ 1925 w 1933"/>
                <a:gd name="T17" fmla="*/ 255 h 1610"/>
                <a:gd name="T18" fmla="*/ 1933 w 1933"/>
                <a:gd name="T19" fmla="*/ 284 h 1610"/>
                <a:gd name="T20" fmla="*/ 1929 w 1933"/>
                <a:gd name="T21" fmla="*/ 315 h 1610"/>
                <a:gd name="T22" fmla="*/ 1916 w 1933"/>
                <a:gd name="T23" fmla="*/ 343 h 1610"/>
                <a:gd name="T24" fmla="*/ 1891 w 1933"/>
                <a:gd name="T25" fmla="*/ 370 h 1610"/>
                <a:gd name="T26" fmla="*/ 1856 w 1933"/>
                <a:gd name="T27" fmla="*/ 395 h 1610"/>
                <a:gd name="T28" fmla="*/ 1778 w 1933"/>
                <a:gd name="T29" fmla="*/ 443 h 1610"/>
                <a:gd name="T30" fmla="*/ 1686 w 1933"/>
                <a:gd name="T31" fmla="*/ 510 h 1610"/>
                <a:gd name="T32" fmla="*/ 1591 w 1933"/>
                <a:gd name="T33" fmla="*/ 591 h 1610"/>
                <a:gd name="T34" fmla="*/ 1494 w 1933"/>
                <a:gd name="T35" fmla="*/ 687 h 1610"/>
                <a:gd name="T36" fmla="*/ 1332 w 1933"/>
                <a:gd name="T37" fmla="*/ 842 h 1610"/>
                <a:gd name="T38" fmla="*/ 1142 w 1933"/>
                <a:gd name="T39" fmla="*/ 1002 h 1610"/>
                <a:gd name="T40" fmla="*/ 950 w 1933"/>
                <a:gd name="T41" fmla="*/ 1144 h 1610"/>
                <a:gd name="T42" fmla="*/ 755 w 1933"/>
                <a:gd name="T43" fmla="*/ 1274 h 1610"/>
                <a:gd name="T44" fmla="*/ 612 w 1933"/>
                <a:gd name="T45" fmla="*/ 1372 h 1610"/>
                <a:gd name="T46" fmla="*/ 493 w 1933"/>
                <a:gd name="T47" fmla="*/ 1445 h 1610"/>
                <a:gd name="T48" fmla="*/ 382 w 1933"/>
                <a:gd name="T49" fmla="*/ 1503 h 1610"/>
                <a:gd name="T50" fmla="*/ 280 w 1933"/>
                <a:gd name="T51" fmla="*/ 1541 h 1610"/>
                <a:gd name="T52" fmla="*/ 215 w 1933"/>
                <a:gd name="T53" fmla="*/ 1570 h 1610"/>
                <a:gd name="T54" fmla="*/ 165 w 1933"/>
                <a:gd name="T55" fmla="*/ 1591 h 1610"/>
                <a:gd name="T56" fmla="*/ 125 w 1933"/>
                <a:gd name="T57" fmla="*/ 1605 h 1610"/>
                <a:gd name="T58" fmla="*/ 92 w 1933"/>
                <a:gd name="T59" fmla="*/ 1610 h 1610"/>
                <a:gd name="T60" fmla="*/ 56 w 1933"/>
                <a:gd name="T61" fmla="*/ 1608 h 1610"/>
                <a:gd name="T62" fmla="*/ 27 w 1933"/>
                <a:gd name="T63" fmla="*/ 1603 h 1610"/>
                <a:gd name="T64" fmla="*/ 8 w 1933"/>
                <a:gd name="T65" fmla="*/ 1591 h 1610"/>
                <a:gd name="T66" fmla="*/ 0 w 1933"/>
                <a:gd name="T67" fmla="*/ 1574 h 1610"/>
                <a:gd name="T68" fmla="*/ 250 w 1933"/>
                <a:gd name="T69" fmla="*/ 1368 h 1610"/>
                <a:gd name="T70" fmla="*/ 486 w 1933"/>
                <a:gd name="T71" fmla="*/ 1161 h 1610"/>
                <a:gd name="T72" fmla="*/ 634 w 1933"/>
                <a:gd name="T73" fmla="*/ 1011 h 1610"/>
                <a:gd name="T74" fmla="*/ 816 w 1933"/>
                <a:gd name="T75" fmla="*/ 827 h 1610"/>
                <a:gd name="T76" fmla="*/ 973 w 1933"/>
                <a:gd name="T77" fmla="*/ 651 h 1610"/>
                <a:gd name="T78" fmla="*/ 1102 w 1933"/>
                <a:gd name="T79" fmla="*/ 482 h 1610"/>
                <a:gd name="T80" fmla="*/ 1206 w 1933"/>
                <a:gd name="T81" fmla="*/ 322 h 1610"/>
                <a:gd name="T82" fmla="*/ 1233 w 1933"/>
                <a:gd name="T83" fmla="*/ 274 h 1610"/>
                <a:gd name="T84" fmla="*/ 1252 w 1933"/>
                <a:gd name="T85" fmla="*/ 213 h 1610"/>
                <a:gd name="T86" fmla="*/ 1265 w 1933"/>
                <a:gd name="T87" fmla="*/ 136 h 1610"/>
                <a:gd name="T88" fmla="*/ 1269 w 1933"/>
                <a:gd name="T89" fmla="*/ 48 h 1610"/>
                <a:gd name="T90" fmla="*/ 1275 w 1933"/>
                <a:gd name="T91" fmla="*/ 27 h 1610"/>
                <a:gd name="T92" fmla="*/ 1292 w 1933"/>
                <a:gd name="T93" fmla="*/ 11 h 1610"/>
                <a:gd name="T94" fmla="*/ 1321 w 1933"/>
                <a:gd name="T95" fmla="*/ 2 h 1610"/>
                <a:gd name="T96" fmla="*/ 1361 w 1933"/>
                <a:gd name="T97" fmla="*/ 0 h 16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33"/>
                <a:gd name="T148" fmla="*/ 0 h 1610"/>
                <a:gd name="T149" fmla="*/ 1933 w 1933"/>
                <a:gd name="T150" fmla="*/ 1610 h 16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33" h="1610">
                  <a:moveTo>
                    <a:pt x="1361" y="0"/>
                  </a:moveTo>
                  <a:lnTo>
                    <a:pt x="1371" y="0"/>
                  </a:lnTo>
                  <a:lnTo>
                    <a:pt x="1380" y="0"/>
                  </a:lnTo>
                  <a:lnTo>
                    <a:pt x="1392" y="2"/>
                  </a:lnTo>
                  <a:lnTo>
                    <a:pt x="1405" y="4"/>
                  </a:lnTo>
                  <a:lnTo>
                    <a:pt x="1421" y="6"/>
                  </a:lnTo>
                  <a:lnTo>
                    <a:pt x="1438" y="9"/>
                  </a:lnTo>
                  <a:lnTo>
                    <a:pt x="1455" y="13"/>
                  </a:lnTo>
                  <a:lnTo>
                    <a:pt x="1474" y="17"/>
                  </a:lnTo>
                  <a:lnTo>
                    <a:pt x="1495" y="23"/>
                  </a:lnTo>
                  <a:lnTo>
                    <a:pt x="1517" y="29"/>
                  </a:lnTo>
                  <a:lnTo>
                    <a:pt x="1542" y="34"/>
                  </a:lnTo>
                  <a:lnTo>
                    <a:pt x="1567" y="42"/>
                  </a:lnTo>
                  <a:lnTo>
                    <a:pt x="1593" y="50"/>
                  </a:lnTo>
                  <a:lnTo>
                    <a:pt x="1622" y="59"/>
                  </a:lnTo>
                  <a:lnTo>
                    <a:pt x="1651" y="69"/>
                  </a:lnTo>
                  <a:lnTo>
                    <a:pt x="1684" y="78"/>
                  </a:lnTo>
                  <a:lnTo>
                    <a:pt x="1712" y="90"/>
                  </a:lnTo>
                  <a:lnTo>
                    <a:pt x="1741" y="101"/>
                  </a:lnTo>
                  <a:lnTo>
                    <a:pt x="1766" y="115"/>
                  </a:lnTo>
                  <a:lnTo>
                    <a:pt x="1791" y="126"/>
                  </a:lnTo>
                  <a:lnTo>
                    <a:pt x="1812" y="140"/>
                  </a:lnTo>
                  <a:lnTo>
                    <a:pt x="1833" y="151"/>
                  </a:lnTo>
                  <a:lnTo>
                    <a:pt x="1853" y="165"/>
                  </a:lnTo>
                  <a:lnTo>
                    <a:pt x="1870" y="178"/>
                  </a:lnTo>
                  <a:lnTo>
                    <a:pt x="1877" y="186"/>
                  </a:lnTo>
                  <a:lnTo>
                    <a:pt x="1883" y="192"/>
                  </a:lnTo>
                  <a:lnTo>
                    <a:pt x="1891" y="199"/>
                  </a:lnTo>
                  <a:lnTo>
                    <a:pt x="1897" y="205"/>
                  </a:lnTo>
                  <a:lnTo>
                    <a:pt x="1902" y="213"/>
                  </a:lnTo>
                  <a:lnTo>
                    <a:pt x="1908" y="221"/>
                  </a:lnTo>
                  <a:lnTo>
                    <a:pt x="1912" y="226"/>
                  </a:lnTo>
                  <a:lnTo>
                    <a:pt x="1916" y="234"/>
                  </a:lnTo>
                  <a:lnTo>
                    <a:pt x="1920" y="242"/>
                  </a:lnTo>
                  <a:lnTo>
                    <a:pt x="1924" y="247"/>
                  </a:lnTo>
                  <a:lnTo>
                    <a:pt x="1925" y="255"/>
                  </a:lnTo>
                  <a:lnTo>
                    <a:pt x="1929" y="263"/>
                  </a:lnTo>
                  <a:lnTo>
                    <a:pt x="1929" y="270"/>
                  </a:lnTo>
                  <a:lnTo>
                    <a:pt x="1931" y="276"/>
                  </a:lnTo>
                  <a:lnTo>
                    <a:pt x="1933" y="284"/>
                  </a:lnTo>
                  <a:lnTo>
                    <a:pt x="1933" y="292"/>
                  </a:lnTo>
                  <a:lnTo>
                    <a:pt x="1931" y="299"/>
                  </a:lnTo>
                  <a:lnTo>
                    <a:pt x="1931" y="307"/>
                  </a:lnTo>
                  <a:lnTo>
                    <a:pt x="1929" y="315"/>
                  </a:lnTo>
                  <a:lnTo>
                    <a:pt x="1927" y="322"/>
                  </a:lnTo>
                  <a:lnTo>
                    <a:pt x="1924" y="330"/>
                  </a:lnTo>
                  <a:lnTo>
                    <a:pt x="1920" y="338"/>
                  </a:lnTo>
                  <a:lnTo>
                    <a:pt x="1916" y="343"/>
                  </a:lnTo>
                  <a:lnTo>
                    <a:pt x="1910" y="351"/>
                  </a:lnTo>
                  <a:lnTo>
                    <a:pt x="1904" y="359"/>
                  </a:lnTo>
                  <a:lnTo>
                    <a:pt x="1899" y="364"/>
                  </a:lnTo>
                  <a:lnTo>
                    <a:pt x="1891" y="370"/>
                  </a:lnTo>
                  <a:lnTo>
                    <a:pt x="1883" y="378"/>
                  </a:lnTo>
                  <a:lnTo>
                    <a:pt x="1876" y="384"/>
                  </a:lnTo>
                  <a:lnTo>
                    <a:pt x="1866" y="389"/>
                  </a:lnTo>
                  <a:lnTo>
                    <a:pt x="1856" y="395"/>
                  </a:lnTo>
                  <a:lnTo>
                    <a:pt x="1847" y="401"/>
                  </a:lnTo>
                  <a:lnTo>
                    <a:pt x="1824" y="414"/>
                  </a:lnTo>
                  <a:lnTo>
                    <a:pt x="1801" y="430"/>
                  </a:lnTo>
                  <a:lnTo>
                    <a:pt x="1778" y="443"/>
                  </a:lnTo>
                  <a:lnTo>
                    <a:pt x="1757" y="459"/>
                  </a:lnTo>
                  <a:lnTo>
                    <a:pt x="1734" y="476"/>
                  </a:lnTo>
                  <a:lnTo>
                    <a:pt x="1709" y="493"/>
                  </a:lnTo>
                  <a:lnTo>
                    <a:pt x="1686" y="510"/>
                  </a:lnTo>
                  <a:lnTo>
                    <a:pt x="1662" y="530"/>
                  </a:lnTo>
                  <a:lnTo>
                    <a:pt x="1639" y="549"/>
                  </a:lnTo>
                  <a:lnTo>
                    <a:pt x="1615" y="570"/>
                  </a:lnTo>
                  <a:lnTo>
                    <a:pt x="1591" y="591"/>
                  </a:lnTo>
                  <a:lnTo>
                    <a:pt x="1567" y="614"/>
                  </a:lnTo>
                  <a:lnTo>
                    <a:pt x="1543" y="637"/>
                  </a:lnTo>
                  <a:lnTo>
                    <a:pt x="1519" y="662"/>
                  </a:lnTo>
                  <a:lnTo>
                    <a:pt x="1494" y="687"/>
                  </a:lnTo>
                  <a:lnTo>
                    <a:pt x="1469" y="714"/>
                  </a:lnTo>
                  <a:lnTo>
                    <a:pt x="1423" y="758"/>
                  </a:lnTo>
                  <a:lnTo>
                    <a:pt x="1378" y="800"/>
                  </a:lnTo>
                  <a:lnTo>
                    <a:pt x="1332" y="842"/>
                  </a:lnTo>
                  <a:lnTo>
                    <a:pt x="1284" y="885"/>
                  </a:lnTo>
                  <a:lnTo>
                    <a:pt x="1238" y="925"/>
                  </a:lnTo>
                  <a:lnTo>
                    <a:pt x="1190" y="963"/>
                  </a:lnTo>
                  <a:lnTo>
                    <a:pt x="1142" y="1002"/>
                  </a:lnTo>
                  <a:lnTo>
                    <a:pt x="1096" y="1038"/>
                  </a:lnTo>
                  <a:lnTo>
                    <a:pt x="1048" y="1075"/>
                  </a:lnTo>
                  <a:lnTo>
                    <a:pt x="998" y="1109"/>
                  </a:lnTo>
                  <a:lnTo>
                    <a:pt x="950" y="1144"/>
                  </a:lnTo>
                  <a:lnTo>
                    <a:pt x="902" y="1178"/>
                  </a:lnTo>
                  <a:lnTo>
                    <a:pt x="852" y="1211"/>
                  </a:lnTo>
                  <a:lnTo>
                    <a:pt x="804" y="1244"/>
                  </a:lnTo>
                  <a:lnTo>
                    <a:pt x="755" y="1274"/>
                  </a:lnTo>
                  <a:lnTo>
                    <a:pt x="705" y="1305"/>
                  </a:lnTo>
                  <a:lnTo>
                    <a:pt x="674" y="1328"/>
                  </a:lnTo>
                  <a:lnTo>
                    <a:pt x="643" y="1351"/>
                  </a:lnTo>
                  <a:lnTo>
                    <a:pt x="612" y="1372"/>
                  </a:lnTo>
                  <a:lnTo>
                    <a:pt x="582" y="1393"/>
                  </a:lnTo>
                  <a:lnTo>
                    <a:pt x="551" y="1411"/>
                  </a:lnTo>
                  <a:lnTo>
                    <a:pt x="522" y="1430"/>
                  </a:lnTo>
                  <a:lnTo>
                    <a:pt x="493" y="1445"/>
                  </a:lnTo>
                  <a:lnTo>
                    <a:pt x="465" y="1463"/>
                  </a:lnTo>
                  <a:lnTo>
                    <a:pt x="438" y="1476"/>
                  </a:lnTo>
                  <a:lnTo>
                    <a:pt x="409" y="1489"/>
                  </a:lnTo>
                  <a:lnTo>
                    <a:pt x="382" y="1503"/>
                  </a:lnTo>
                  <a:lnTo>
                    <a:pt x="357" y="1514"/>
                  </a:lnTo>
                  <a:lnTo>
                    <a:pt x="330" y="1524"/>
                  </a:lnTo>
                  <a:lnTo>
                    <a:pt x="305" y="1534"/>
                  </a:lnTo>
                  <a:lnTo>
                    <a:pt x="280" y="1541"/>
                  </a:lnTo>
                  <a:lnTo>
                    <a:pt x="255" y="1549"/>
                  </a:lnTo>
                  <a:lnTo>
                    <a:pt x="242" y="1557"/>
                  </a:lnTo>
                  <a:lnTo>
                    <a:pt x="229" y="1564"/>
                  </a:lnTo>
                  <a:lnTo>
                    <a:pt x="215" y="1570"/>
                  </a:lnTo>
                  <a:lnTo>
                    <a:pt x="202" y="1578"/>
                  </a:lnTo>
                  <a:lnTo>
                    <a:pt x="188" y="1582"/>
                  </a:lnTo>
                  <a:lnTo>
                    <a:pt x="177" y="1587"/>
                  </a:lnTo>
                  <a:lnTo>
                    <a:pt x="165" y="1591"/>
                  </a:lnTo>
                  <a:lnTo>
                    <a:pt x="154" y="1595"/>
                  </a:lnTo>
                  <a:lnTo>
                    <a:pt x="144" y="1599"/>
                  </a:lnTo>
                  <a:lnTo>
                    <a:pt x="134" y="1603"/>
                  </a:lnTo>
                  <a:lnTo>
                    <a:pt x="125" y="1605"/>
                  </a:lnTo>
                  <a:lnTo>
                    <a:pt x="115" y="1606"/>
                  </a:lnTo>
                  <a:lnTo>
                    <a:pt x="108" y="1608"/>
                  </a:lnTo>
                  <a:lnTo>
                    <a:pt x="100" y="1608"/>
                  </a:lnTo>
                  <a:lnTo>
                    <a:pt x="92" y="1610"/>
                  </a:lnTo>
                  <a:lnTo>
                    <a:pt x="85" y="1610"/>
                  </a:lnTo>
                  <a:lnTo>
                    <a:pt x="75" y="1610"/>
                  </a:lnTo>
                  <a:lnTo>
                    <a:pt x="65" y="1610"/>
                  </a:lnTo>
                  <a:lnTo>
                    <a:pt x="56" y="1608"/>
                  </a:lnTo>
                  <a:lnTo>
                    <a:pt x="48" y="1608"/>
                  </a:lnTo>
                  <a:lnTo>
                    <a:pt x="40" y="1606"/>
                  </a:lnTo>
                  <a:lnTo>
                    <a:pt x="33" y="1605"/>
                  </a:lnTo>
                  <a:lnTo>
                    <a:pt x="27" y="1603"/>
                  </a:lnTo>
                  <a:lnTo>
                    <a:pt x="21" y="1601"/>
                  </a:lnTo>
                  <a:lnTo>
                    <a:pt x="15" y="1597"/>
                  </a:lnTo>
                  <a:lnTo>
                    <a:pt x="12" y="1595"/>
                  </a:lnTo>
                  <a:lnTo>
                    <a:pt x="8" y="1591"/>
                  </a:lnTo>
                  <a:lnTo>
                    <a:pt x="4" y="1587"/>
                  </a:lnTo>
                  <a:lnTo>
                    <a:pt x="2" y="1583"/>
                  </a:lnTo>
                  <a:lnTo>
                    <a:pt x="0" y="1578"/>
                  </a:lnTo>
                  <a:lnTo>
                    <a:pt x="0" y="1574"/>
                  </a:lnTo>
                  <a:lnTo>
                    <a:pt x="0" y="1568"/>
                  </a:lnTo>
                  <a:lnTo>
                    <a:pt x="85" y="1503"/>
                  </a:lnTo>
                  <a:lnTo>
                    <a:pt x="167" y="1436"/>
                  </a:lnTo>
                  <a:lnTo>
                    <a:pt x="250" y="1368"/>
                  </a:lnTo>
                  <a:lnTo>
                    <a:pt x="330" y="1301"/>
                  </a:lnTo>
                  <a:lnTo>
                    <a:pt x="409" y="1232"/>
                  </a:lnTo>
                  <a:lnTo>
                    <a:pt x="447" y="1196"/>
                  </a:lnTo>
                  <a:lnTo>
                    <a:pt x="486" y="1161"/>
                  </a:lnTo>
                  <a:lnTo>
                    <a:pt x="524" y="1125"/>
                  </a:lnTo>
                  <a:lnTo>
                    <a:pt x="561" y="1086"/>
                  </a:lnTo>
                  <a:lnTo>
                    <a:pt x="597" y="1050"/>
                  </a:lnTo>
                  <a:lnTo>
                    <a:pt x="634" y="1011"/>
                  </a:lnTo>
                  <a:lnTo>
                    <a:pt x="682" y="965"/>
                  </a:lnTo>
                  <a:lnTo>
                    <a:pt x="730" y="917"/>
                  </a:lnTo>
                  <a:lnTo>
                    <a:pt x="774" y="873"/>
                  </a:lnTo>
                  <a:lnTo>
                    <a:pt x="816" y="827"/>
                  </a:lnTo>
                  <a:lnTo>
                    <a:pt x="858" y="781"/>
                  </a:lnTo>
                  <a:lnTo>
                    <a:pt x="898" y="737"/>
                  </a:lnTo>
                  <a:lnTo>
                    <a:pt x="937" y="695"/>
                  </a:lnTo>
                  <a:lnTo>
                    <a:pt x="973" y="651"/>
                  </a:lnTo>
                  <a:lnTo>
                    <a:pt x="1008" y="608"/>
                  </a:lnTo>
                  <a:lnTo>
                    <a:pt x="1041" y="566"/>
                  </a:lnTo>
                  <a:lnTo>
                    <a:pt x="1071" y="524"/>
                  </a:lnTo>
                  <a:lnTo>
                    <a:pt x="1102" y="482"/>
                  </a:lnTo>
                  <a:lnTo>
                    <a:pt x="1131" y="441"/>
                  </a:lnTo>
                  <a:lnTo>
                    <a:pt x="1156" y="401"/>
                  </a:lnTo>
                  <a:lnTo>
                    <a:pt x="1181" y="363"/>
                  </a:lnTo>
                  <a:lnTo>
                    <a:pt x="1206" y="322"/>
                  </a:lnTo>
                  <a:lnTo>
                    <a:pt x="1213" y="311"/>
                  </a:lnTo>
                  <a:lnTo>
                    <a:pt x="1219" y="299"/>
                  </a:lnTo>
                  <a:lnTo>
                    <a:pt x="1227" y="288"/>
                  </a:lnTo>
                  <a:lnTo>
                    <a:pt x="1233" y="274"/>
                  </a:lnTo>
                  <a:lnTo>
                    <a:pt x="1238" y="261"/>
                  </a:lnTo>
                  <a:lnTo>
                    <a:pt x="1244" y="245"/>
                  </a:lnTo>
                  <a:lnTo>
                    <a:pt x="1248" y="228"/>
                  </a:lnTo>
                  <a:lnTo>
                    <a:pt x="1252" y="213"/>
                  </a:lnTo>
                  <a:lnTo>
                    <a:pt x="1256" y="196"/>
                  </a:lnTo>
                  <a:lnTo>
                    <a:pt x="1259" y="176"/>
                  </a:lnTo>
                  <a:lnTo>
                    <a:pt x="1263" y="157"/>
                  </a:lnTo>
                  <a:lnTo>
                    <a:pt x="1265" y="136"/>
                  </a:lnTo>
                  <a:lnTo>
                    <a:pt x="1267" y="117"/>
                  </a:lnTo>
                  <a:lnTo>
                    <a:pt x="1267" y="94"/>
                  </a:lnTo>
                  <a:lnTo>
                    <a:pt x="1269" y="71"/>
                  </a:lnTo>
                  <a:lnTo>
                    <a:pt x="1269" y="48"/>
                  </a:lnTo>
                  <a:lnTo>
                    <a:pt x="1269" y="42"/>
                  </a:lnTo>
                  <a:lnTo>
                    <a:pt x="1271" y="36"/>
                  </a:lnTo>
                  <a:lnTo>
                    <a:pt x="1273" y="32"/>
                  </a:lnTo>
                  <a:lnTo>
                    <a:pt x="1275" y="27"/>
                  </a:lnTo>
                  <a:lnTo>
                    <a:pt x="1277" y="23"/>
                  </a:lnTo>
                  <a:lnTo>
                    <a:pt x="1280" y="19"/>
                  </a:lnTo>
                  <a:lnTo>
                    <a:pt x="1286" y="15"/>
                  </a:lnTo>
                  <a:lnTo>
                    <a:pt x="1292" y="11"/>
                  </a:lnTo>
                  <a:lnTo>
                    <a:pt x="1298" y="9"/>
                  </a:lnTo>
                  <a:lnTo>
                    <a:pt x="1304" y="6"/>
                  </a:lnTo>
                  <a:lnTo>
                    <a:pt x="1311" y="4"/>
                  </a:lnTo>
                  <a:lnTo>
                    <a:pt x="1321" y="2"/>
                  </a:lnTo>
                  <a:lnTo>
                    <a:pt x="1328" y="2"/>
                  </a:lnTo>
                  <a:lnTo>
                    <a:pt x="1340" y="0"/>
                  </a:lnTo>
                  <a:lnTo>
                    <a:pt x="1350" y="0"/>
                  </a:lnTo>
                  <a:lnTo>
                    <a:pt x="13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3254747" y="1260258"/>
              <a:ext cx="747740" cy="535566"/>
            </a:xfrm>
            <a:custGeom>
              <a:avLst/>
              <a:gdLst>
                <a:gd name="T0" fmla="*/ 1581 w 2090"/>
                <a:gd name="T1" fmla="*/ 4 h 1507"/>
                <a:gd name="T2" fmla="*/ 1668 w 2090"/>
                <a:gd name="T3" fmla="*/ 29 h 1507"/>
                <a:gd name="T4" fmla="*/ 1789 w 2090"/>
                <a:gd name="T5" fmla="*/ 73 h 1507"/>
                <a:gd name="T6" fmla="*/ 1891 w 2090"/>
                <a:gd name="T7" fmla="*/ 113 h 1507"/>
                <a:gd name="T8" fmla="*/ 1954 w 2090"/>
                <a:gd name="T9" fmla="*/ 140 h 1507"/>
                <a:gd name="T10" fmla="*/ 2006 w 2090"/>
                <a:gd name="T11" fmla="*/ 167 h 1507"/>
                <a:gd name="T12" fmla="*/ 2056 w 2090"/>
                <a:gd name="T13" fmla="*/ 209 h 1507"/>
                <a:gd name="T14" fmla="*/ 2088 w 2090"/>
                <a:gd name="T15" fmla="*/ 278 h 1507"/>
                <a:gd name="T16" fmla="*/ 2079 w 2090"/>
                <a:gd name="T17" fmla="*/ 328 h 1507"/>
                <a:gd name="T18" fmla="*/ 2036 w 2090"/>
                <a:gd name="T19" fmla="*/ 374 h 1507"/>
                <a:gd name="T20" fmla="*/ 1958 w 2090"/>
                <a:gd name="T21" fmla="*/ 424 h 1507"/>
                <a:gd name="T22" fmla="*/ 1846 w 2090"/>
                <a:gd name="T23" fmla="*/ 501 h 1507"/>
                <a:gd name="T24" fmla="*/ 1747 w 2090"/>
                <a:gd name="T25" fmla="*/ 584 h 1507"/>
                <a:gd name="T26" fmla="*/ 1639 w 2090"/>
                <a:gd name="T27" fmla="*/ 680 h 1507"/>
                <a:gd name="T28" fmla="*/ 1520 w 2090"/>
                <a:gd name="T29" fmla="*/ 787 h 1507"/>
                <a:gd name="T30" fmla="*/ 1395 w 2090"/>
                <a:gd name="T31" fmla="*/ 908 h 1507"/>
                <a:gd name="T32" fmla="*/ 1261 w 2090"/>
                <a:gd name="T33" fmla="*/ 1044 h 1507"/>
                <a:gd name="T34" fmla="*/ 1127 w 2090"/>
                <a:gd name="T35" fmla="*/ 1181 h 1507"/>
                <a:gd name="T36" fmla="*/ 1011 w 2090"/>
                <a:gd name="T37" fmla="*/ 1280 h 1507"/>
                <a:gd name="T38" fmla="*/ 910 w 2090"/>
                <a:gd name="T39" fmla="*/ 1363 h 1507"/>
                <a:gd name="T40" fmla="*/ 819 w 2090"/>
                <a:gd name="T41" fmla="*/ 1426 h 1507"/>
                <a:gd name="T42" fmla="*/ 743 w 2090"/>
                <a:gd name="T43" fmla="*/ 1470 h 1507"/>
                <a:gd name="T44" fmla="*/ 677 w 2090"/>
                <a:gd name="T45" fmla="*/ 1497 h 1507"/>
                <a:gd name="T46" fmla="*/ 627 w 2090"/>
                <a:gd name="T47" fmla="*/ 1507 h 1507"/>
                <a:gd name="T48" fmla="*/ 589 w 2090"/>
                <a:gd name="T49" fmla="*/ 1501 h 1507"/>
                <a:gd name="T50" fmla="*/ 566 w 2090"/>
                <a:gd name="T51" fmla="*/ 1486 h 1507"/>
                <a:gd name="T52" fmla="*/ 556 w 2090"/>
                <a:gd name="T53" fmla="*/ 1463 h 1507"/>
                <a:gd name="T54" fmla="*/ 652 w 2090"/>
                <a:gd name="T55" fmla="*/ 1313 h 1507"/>
                <a:gd name="T56" fmla="*/ 766 w 2090"/>
                <a:gd name="T57" fmla="*/ 1142 h 1507"/>
                <a:gd name="T58" fmla="*/ 867 w 2090"/>
                <a:gd name="T59" fmla="*/ 985 h 1507"/>
                <a:gd name="T60" fmla="*/ 1036 w 2090"/>
                <a:gd name="T61" fmla="*/ 705 h 1507"/>
                <a:gd name="T62" fmla="*/ 1142 w 2090"/>
                <a:gd name="T63" fmla="*/ 505 h 1507"/>
                <a:gd name="T64" fmla="*/ 1127 w 2090"/>
                <a:gd name="T65" fmla="*/ 470 h 1507"/>
                <a:gd name="T66" fmla="*/ 1054 w 2090"/>
                <a:gd name="T67" fmla="*/ 463 h 1507"/>
                <a:gd name="T68" fmla="*/ 908 w 2090"/>
                <a:gd name="T69" fmla="*/ 488 h 1507"/>
                <a:gd name="T70" fmla="*/ 781 w 2090"/>
                <a:gd name="T71" fmla="*/ 509 h 1507"/>
                <a:gd name="T72" fmla="*/ 670 w 2090"/>
                <a:gd name="T73" fmla="*/ 526 h 1507"/>
                <a:gd name="T74" fmla="*/ 578 w 2090"/>
                <a:gd name="T75" fmla="*/ 538 h 1507"/>
                <a:gd name="T76" fmla="*/ 499 w 2090"/>
                <a:gd name="T77" fmla="*/ 545 h 1507"/>
                <a:gd name="T78" fmla="*/ 437 w 2090"/>
                <a:gd name="T79" fmla="*/ 549 h 1507"/>
                <a:gd name="T80" fmla="*/ 347 w 2090"/>
                <a:gd name="T81" fmla="*/ 547 h 1507"/>
                <a:gd name="T82" fmla="*/ 261 w 2090"/>
                <a:gd name="T83" fmla="*/ 543 h 1507"/>
                <a:gd name="T84" fmla="*/ 190 w 2090"/>
                <a:gd name="T85" fmla="*/ 538 h 1507"/>
                <a:gd name="T86" fmla="*/ 109 w 2090"/>
                <a:gd name="T87" fmla="*/ 514 h 1507"/>
                <a:gd name="T88" fmla="*/ 42 w 2090"/>
                <a:gd name="T89" fmla="*/ 472 h 1507"/>
                <a:gd name="T90" fmla="*/ 5 w 2090"/>
                <a:gd name="T91" fmla="*/ 426 h 1507"/>
                <a:gd name="T92" fmla="*/ 4 w 2090"/>
                <a:gd name="T93" fmla="*/ 386 h 1507"/>
                <a:gd name="T94" fmla="*/ 32 w 2090"/>
                <a:gd name="T95" fmla="*/ 365 h 1507"/>
                <a:gd name="T96" fmla="*/ 82 w 2090"/>
                <a:gd name="T97" fmla="*/ 353 h 1507"/>
                <a:gd name="T98" fmla="*/ 205 w 2090"/>
                <a:gd name="T99" fmla="*/ 340 h 1507"/>
                <a:gd name="T100" fmla="*/ 549 w 2090"/>
                <a:gd name="T101" fmla="*/ 288 h 1507"/>
                <a:gd name="T102" fmla="*/ 871 w 2090"/>
                <a:gd name="T103" fmla="*/ 213 h 1507"/>
                <a:gd name="T104" fmla="*/ 1171 w 2090"/>
                <a:gd name="T105" fmla="*/ 115 h 1507"/>
                <a:gd name="T106" fmla="*/ 1330 w 2090"/>
                <a:gd name="T107" fmla="*/ 52 h 1507"/>
                <a:gd name="T108" fmla="*/ 1447 w 2090"/>
                <a:gd name="T109" fmla="*/ 15 h 1507"/>
                <a:gd name="T110" fmla="*/ 1524 w 2090"/>
                <a:gd name="T111" fmla="*/ 0 h 15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90"/>
                <a:gd name="T169" fmla="*/ 0 h 1507"/>
                <a:gd name="T170" fmla="*/ 2090 w 2090"/>
                <a:gd name="T171" fmla="*/ 1507 h 15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90" h="1507">
                  <a:moveTo>
                    <a:pt x="1533" y="0"/>
                  </a:moveTo>
                  <a:lnTo>
                    <a:pt x="1543" y="0"/>
                  </a:lnTo>
                  <a:lnTo>
                    <a:pt x="1555" y="0"/>
                  </a:lnTo>
                  <a:lnTo>
                    <a:pt x="1566" y="2"/>
                  </a:lnTo>
                  <a:lnTo>
                    <a:pt x="1581" y="4"/>
                  </a:lnTo>
                  <a:lnTo>
                    <a:pt x="1595" y="8"/>
                  </a:lnTo>
                  <a:lnTo>
                    <a:pt x="1612" y="12"/>
                  </a:lnTo>
                  <a:lnTo>
                    <a:pt x="1629" y="17"/>
                  </a:lnTo>
                  <a:lnTo>
                    <a:pt x="1649" y="23"/>
                  </a:lnTo>
                  <a:lnTo>
                    <a:pt x="1668" y="29"/>
                  </a:lnTo>
                  <a:lnTo>
                    <a:pt x="1689" y="36"/>
                  </a:lnTo>
                  <a:lnTo>
                    <a:pt x="1712" y="44"/>
                  </a:lnTo>
                  <a:lnTo>
                    <a:pt x="1737" y="52"/>
                  </a:lnTo>
                  <a:lnTo>
                    <a:pt x="1762" y="61"/>
                  </a:lnTo>
                  <a:lnTo>
                    <a:pt x="1789" y="73"/>
                  </a:lnTo>
                  <a:lnTo>
                    <a:pt x="1818" y="84"/>
                  </a:lnTo>
                  <a:lnTo>
                    <a:pt x="1848" y="96"/>
                  </a:lnTo>
                  <a:lnTo>
                    <a:pt x="1862" y="102"/>
                  </a:lnTo>
                  <a:lnTo>
                    <a:pt x="1877" y="108"/>
                  </a:lnTo>
                  <a:lnTo>
                    <a:pt x="1891" y="113"/>
                  </a:lnTo>
                  <a:lnTo>
                    <a:pt x="1904" y="117"/>
                  </a:lnTo>
                  <a:lnTo>
                    <a:pt x="1917" y="123"/>
                  </a:lnTo>
                  <a:lnTo>
                    <a:pt x="1931" y="129"/>
                  </a:lnTo>
                  <a:lnTo>
                    <a:pt x="1942" y="134"/>
                  </a:lnTo>
                  <a:lnTo>
                    <a:pt x="1954" y="140"/>
                  </a:lnTo>
                  <a:lnTo>
                    <a:pt x="1965" y="146"/>
                  </a:lnTo>
                  <a:lnTo>
                    <a:pt x="1977" y="152"/>
                  </a:lnTo>
                  <a:lnTo>
                    <a:pt x="1987" y="157"/>
                  </a:lnTo>
                  <a:lnTo>
                    <a:pt x="1996" y="161"/>
                  </a:lnTo>
                  <a:lnTo>
                    <a:pt x="2006" y="167"/>
                  </a:lnTo>
                  <a:lnTo>
                    <a:pt x="2013" y="175"/>
                  </a:lnTo>
                  <a:lnTo>
                    <a:pt x="2023" y="180"/>
                  </a:lnTo>
                  <a:lnTo>
                    <a:pt x="2031" y="186"/>
                  </a:lnTo>
                  <a:lnTo>
                    <a:pt x="2044" y="198"/>
                  </a:lnTo>
                  <a:lnTo>
                    <a:pt x="2056" y="209"/>
                  </a:lnTo>
                  <a:lnTo>
                    <a:pt x="2067" y="223"/>
                  </a:lnTo>
                  <a:lnTo>
                    <a:pt x="2075" y="236"/>
                  </a:lnTo>
                  <a:lnTo>
                    <a:pt x="2083" y="250"/>
                  </a:lnTo>
                  <a:lnTo>
                    <a:pt x="2086" y="263"/>
                  </a:lnTo>
                  <a:lnTo>
                    <a:pt x="2088" y="278"/>
                  </a:lnTo>
                  <a:lnTo>
                    <a:pt x="2090" y="292"/>
                  </a:lnTo>
                  <a:lnTo>
                    <a:pt x="2090" y="301"/>
                  </a:lnTo>
                  <a:lnTo>
                    <a:pt x="2086" y="311"/>
                  </a:lnTo>
                  <a:lnTo>
                    <a:pt x="2084" y="319"/>
                  </a:lnTo>
                  <a:lnTo>
                    <a:pt x="2079" y="328"/>
                  </a:lnTo>
                  <a:lnTo>
                    <a:pt x="2073" y="338"/>
                  </a:lnTo>
                  <a:lnTo>
                    <a:pt x="2065" y="347"/>
                  </a:lnTo>
                  <a:lnTo>
                    <a:pt x="2058" y="357"/>
                  </a:lnTo>
                  <a:lnTo>
                    <a:pt x="2046" y="365"/>
                  </a:lnTo>
                  <a:lnTo>
                    <a:pt x="2036" y="374"/>
                  </a:lnTo>
                  <a:lnTo>
                    <a:pt x="2023" y="384"/>
                  </a:lnTo>
                  <a:lnTo>
                    <a:pt x="2010" y="394"/>
                  </a:lnTo>
                  <a:lnTo>
                    <a:pt x="1994" y="403"/>
                  </a:lnTo>
                  <a:lnTo>
                    <a:pt x="1977" y="415"/>
                  </a:lnTo>
                  <a:lnTo>
                    <a:pt x="1958" y="424"/>
                  </a:lnTo>
                  <a:lnTo>
                    <a:pt x="1939" y="434"/>
                  </a:lnTo>
                  <a:lnTo>
                    <a:pt x="1919" y="445"/>
                  </a:lnTo>
                  <a:lnTo>
                    <a:pt x="1883" y="472"/>
                  </a:lnTo>
                  <a:lnTo>
                    <a:pt x="1866" y="486"/>
                  </a:lnTo>
                  <a:lnTo>
                    <a:pt x="1846" y="501"/>
                  </a:lnTo>
                  <a:lnTo>
                    <a:pt x="1827" y="516"/>
                  </a:lnTo>
                  <a:lnTo>
                    <a:pt x="1808" y="534"/>
                  </a:lnTo>
                  <a:lnTo>
                    <a:pt x="1789" y="549"/>
                  </a:lnTo>
                  <a:lnTo>
                    <a:pt x="1768" y="566"/>
                  </a:lnTo>
                  <a:lnTo>
                    <a:pt x="1747" y="584"/>
                  </a:lnTo>
                  <a:lnTo>
                    <a:pt x="1725" y="601"/>
                  </a:lnTo>
                  <a:lnTo>
                    <a:pt x="1704" y="620"/>
                  </a:lnTo>
                  <a:lnTo>
                    <a:pt x="1683" y="639"/>
                  </a:lnTo>
                  <a:lnTo>
                    <a:pt x="1660" y="658"/>
                  </a:lnTo>
                  <a:lnTo>
                    <a:pt x="1639" y="680"/>
                  </a:lnTo>
                  <a:lnTo>
                    <a:pt x="1616" y="699"/>
                  </a:lnTo>
                  <a:lnTo>
                    <a:pt x="1593" y="720"/>
                  </a:lnTo>
                  <a:lnTo>
                    <a:pt x="1568" y="741"/>
                  </a:lnTo>
                  <a:lnTo>
                    <a:pt x="1545" y="764"/>
                  </a:lnTo>
                  <a:lnTo>
                    <a:pt x="1520" y="787"/>
                  </a:lnTo>
                  <a:lnTo>
                    <a:pt x="1497" y="810"/>
                  </a:lnTo>
                  <a:lnTo>
                    <a:pt x="1472" y="833"/>
                  </a:lnTo>
                  <a:lnTo>
                    <a:pt x="1447" y="858"/>
                  </a:lnTo>
                  <a:lnTo>
                    <a:pt x="1420" y="883"/>
                  </a:lnTo>
                  <a:lnTo>
                    <a:pt x="1395" y="908"/>
                  </a:lnTo>
                  <a:lnTo>
                    <a:pt x="1368" y="935"/>
                  </a:lnTo>
                  <a:lnTo>
                    <a:pt x="1342" y="962"/>
                  </a:lnTo>
                  <a:lnTo>
                    <a:pt x="1315" y="989"/>
                  </a:lnTo>
                  <a:lnTo>
                    <a:pt x="1288" y="1017"/>
                  </a:lnTo>
                  <a:lnTo>
                    <a:pt x="1261" y="1044"/>
                  </a:lnTo>
                  <a:lnTo>
                    <a:pt x="1232" y="1075"/>
                  </a:lnTo>
                  <a:lnTo>
                    <a:pt x="1205" y="1104"/>
                  </a:lnTo>
                  <a:lnTo>
                    <a:pt x="1176" y="1135"/>
                  </a:lnTo>
                  <a:lnTo>
                    <a:pt x="1151" y="1158"/>
                  </a:lnTo>
                  <a:lnTo>
                    <a:pt x="1127" y="1181"/>
                  </a:lnTo>
                  <a:lnTo>
                    <a:pt x="1104" y="1202"/>
                  </a:lnTo>
                  <a:lnTo>
                    <a:pt x="1080" y="1223"/>
                  </a:lnTo>
                  <a:lnTo>
                    <a:pt x="1057" y="1244"/>
                  </a:lnTo>
                  <a:lnTo>
                    <a:pt x="1034" y="1263"/>
                  </a:lnTo>
                  <a:lnTo>
                    <a:pt x="1011" y="1280"/>
                  </a:lnTo>
                  <a:lnTo>
                    <a:pt x="990" y="1300"/>
                  </a:lnTo>
                  <a:lnTo>
                    <a:pt x="969" y="1317"/>
                  </a:lnTo>
                  <a:lnTo>
                    <a:pt x="950" y="1332"/>
                  </a:lnTo>
                  <a:lnTo>
                    <a:pt x="929" y="1348"/>
                  </a:lnTo>
                  <a:lnTo>
                    <a:pt x="910" y="1363"/>
                  </a:lnTo>
                  <a:lnTo>
                    <a:pt x="890" y="1376"/>
                  </a:lnTo>
                  <a:lnTo>
                    <a:pt x="871" y="1390"/>
                  </a:lnTo>
                  <a:lnTo>
                    <a:pt x="854" y="1403"/>
                  </a:lnTo>
                  <a:lnTo>
                    <a:pt x="837" y="1415"/>
                  </a:lnTo>
                  <a:lnTo>
                    <a:pt x="819" y="1426"/>
                  </a:lnTo>
                  <a:lnTo>
                    <a:pt x="802" y="1436"/>
                  </a:lnTo>
                  <a:lnTo>
                    <a:pt x="787" y="1447"/>
                  </a:lnTo>
                  <a:lnTo>
                    <a:pt x="771" y="1455"/>
                  </a:lnTo>
                  <a:lnTo>
                    <a:pt x="756" y="1463"/>
                  </a:lnTo>
                  <a:lnTo>
                    <a:pt x="743" y="1470"/>
                  </a:lnTo>
                  <a:lnTo>
                    <a:pt x="727" y="1478"/>
                  </a:lnTo>
                  <a:lnTo>
                    <a:pt x="714" y="1484"/>
                  </a:lnTo>
                  <a:lnTo>
                    <a:pt x="702" y="1490"/>
                  </a:lnTo>
                  <a:lnTo>
                    <a:pt x="689" y="1493"/>
                  </a:lnTo>
                  <a:lnTo>
                    <a:pt x="677" y="1497"/>
                  </a:lnTo>
                  <a:lnTo>
                    <a:pt x="666" y="1501"/>
                  </a:lnTo>
                  <a:lnTo>
                    <a:pt x="656" y="1503"/>
                  </a:lnTo>
                  <a:lnTo>
                    <a:pt x="647" y="1505"/>
                  </a:lnTo>
                  <a:lnTo>
                    <a:pt x="637" y="1507"/>
                  </a:lnTo>
                  <a:lnTo>
                    <a:pt x="627" y="1507"/>
                  </a:lnTo>
                  <a:lnTo>
                    <a:pt x="618" y="1507"/>
                  </a:lnTo>
                  <a:lnTo>
                    <a:pt x="610" y="1505"/>
                  </a:lnTo>
                  <a:lnTo>
                    <a:pt x="602" y="1505"/>
                  </a:lnTo>
                  <a:lnTo>
                    <a:pt x="595" y="1503"/>
                  </a:lnTo>
                  <a:lnTo>
                    <a:pt x="589" y="1501"/>
                  </a:lnTo>
                  <a:lnTo>
                    <a:pt x="583" y="1499"/>
                  </a:lnTo>
                  <a:lnTo>
                    <a:pt x="578" y="1497"/>
                  </a:lnTo>
                  <a:lnTo>
                    <a:pt x="574" y="1493"/>
                  </a:lnTo>
                  <a:lnTo>
                    <a:pt x="570" y="1490"/>
                  </a:lnTo>
                  <a:lnTo>
                    <a:pt x="566" y="1486"/>
                  </a:lnTo>
                  <a:lnTo>
                    <a:pt x="562" y="1482"/>
                  </a:lnTo>
                  <a:lnTo>
                    <a:pt x="560" y="1478"/>
                  </a:lnTo>
                  <a:lnTo>
                    <a:pt x="558" y="1474"/>
                  </a:lnTo>
                  <a:lnTo>
                    <a:pt x="556" y="1469"/>
                  </a:lnTo>
                  <a:lnTo>
                    <a:pt x="556" y="1463"/>
                  </a:lnTo>
                  <a:lnTo>
                    <a:pt x="556" y="1457"/>
                  </a:lnTo>
                  <a:lnTo>
                    <a:pt x="581" y="1421"/>
                  </a:lnTo>
                  <a:lnTo>
                    <a:pt x="606" y="1384"/>
                  </a:lnTo>
                  <a:lnTo>
                    <a:pt x="629" y="1348"/>
                  </a:lnTo>
                  <a:lnTo>
                    <a:pt x="652" y="1313"/>
                  </a:lnTo>
                  <a:lnTo>
                    <a:pt x="677" y="1277"/>
                  </a:lnTo>
                  <a:lnTo>
                    <a:pt x="698" y="1242"/>
                  </a:lnTo>
                  <a:lnTo>
                    <a:pt x="721" y="1209"/>
                  </a:lnTo>
                  <a:lnTo>
                    <a:pt x="745" y="1175"/>
                  </a:lnTo>
                  <a:lnTo>
                    <a:pt x="766" y="1142"/>
                  </a:lnTo>
                  <a:lnTo>
                    <a:pt x="787" y="1110"/>
                  </a:lnTo>
                  <a:lnTo>
                    <a:pt x="808" y="1077"/>
                  </a:lnTo>
                  <a:lnTo>
                    <a:pt x="827" y="1046"/>
                  </a:lnTo>
                  <a:lnTo>
                    <a:pt x="846" y="1015"/>
                  </a:lnTo>
                  <a:lnTo>
                    <a:pt x="867" y="985"/>
                  </a:lnTo>
                  <a:lnTo>
                    <a:pt x="904" y="925"/>
                  </a:lnTo>
                  <a:lnTo>
                    <a:pt x="940" y="866"/>
                  </a:lnTo>
                  <a:lnTo>
                    <a:pt x="975" y="810"/>
                  </a:lnTo>
                  <a:lnTo>
                    <a:pt x="1006" y="756"/>
                  </a:lnTo>
                  <a:lnTo>
                    <a:pt x="1036" y="705"/>
                  </a:lnTo>
                  <a:lnTo>
                    <a:pt x="1065" y="653"/>
                  </a:lnTo>
                  <a:lnTo>
                    <a:pt x="1092" y="605"/>
                  </a:lnTo>
                  <a:lnTo>
                    <a:pt x="1117" y="557"/>
                  </a:lnTo>
                  <a:lnTo>
                    <a:pt x="1142" y="513"/>
                  </a:lnTo>
                  <a:lnTo>
                    <a:pt x="1142" y="505"/>
                  </a:lnTo>
                  <a:lnTo>
                    <a:pt x="1140" y="499"/>
                  </a:lnTo>
                  <a:lnTo>
                    <a:pt x="1138" y="493"/>
                  </a:lnTo>
                  <a:lnTo>
                    <a:pt x="1138" y="488"/>
                  </a:lnTo>
                  <a:lnTo>
                    <a:pt x="1132" y="478"/>
                  </a:lnTo>
                  <a:lnTo>
                    <a:pt x="1127" y="470"/>
                  </a:lnTo>
                  <a:lnTo>
                    <a:pt x="1117" y="465"/>
                  </a:lnTo>
                  <a:lnTo>
                    <a:pt x="1107" y="461"/>
                  </a:lnTo>
                  <a:lnTo>
                    <a:pt x="1098" y="457"/>
                  </a:lnTo>
                  <a:lnTo>
                    <a:pt x="1084" y="457"/>
                  </a:lnTo>
                  <a:lnTo>
                    <a:pt x="1054" y="463"/>
                  </a:lnTo>
                  <a:lnTo>
                    <a:pt x="1023" y="468"/>
                  </a:lnTo>
                  <a:lnTo>
                    <a:pt x="992" y="474"/>
                  </a:lnTo>
                  <a:lnTo>
                    <a:pt x="963" y="478"/>
                  </a:lnTo>
                  <a:lnTo>
                    <a:pt x="936" y="484"/>
                  </a:lnTo>
                  <a:lnTo>
                    <a:pt x="908" y="488"/>
                  </a:lnTo>
                  <a:lnTo>
                    <a:pt x="881" y="493"/>
                  </a:lnTo>
                  <a:lnTo>
                    <a:pt x="856" y="497"/>
                  </a:lnTo>
                  <a:lnTo>
                    <a:pt x="829" y="501"/>
                  </a:lnTo>
                  <a:lnTo>
                    <a:pt x="804" y="505"/>
                  </a:lnTo>
                  <a:lnTo>
                    <a:pt x="781" y="509"/>
                  </a:lnTo>
                  <a:lnTo>
                    <a:pt x="758" y="513"/>
                  </a:lnTo>
                  <a:lnTo>
                    <a:pt x="735" y="516"/>
                  </a:lnTo>
                  <a:lnTo>
                    <a:pt x="712" y="520"/>
                  </a:lnTo>
                  <a:lnTo>
                    <a:pt x="691" y="522"/>
                  </a:lnTo>
                  <a:lnTo>
                    <a:pt x="670" y="526"/>
                  </a:lnTo>
                  <a:lnTo>
                    <a:pt x="650" y="528"/>
                  </a:lnTo>
                  <a:lnTo>
                    <a:pt x="631" y="532"/>
                  </a:lnTo>
                  <a:lnTo>
                    <a:pt x="612" y="534"/>
                  </a:lnTo>
                  <a:lnTo>
                    <a:pt x="595" y="536"/>
                  </a:lnTo>
                  <a:lnTo>
                    <a:pt x="578" y="538"/>
                  </a:lnTo>
                  <a:lnTo>
                    <a:pt x="560" y="539"/>
                  </a:lnTo>
                  <a:lnTo>
                    <a:pt x="543" y="541"/>
                  </a:lnTo>
                  <a:lnTo>
                    <a:pt x="528" y="543"/>
                  </a:lnTo>
                  <a:lnTo>
                    <a:pt x="514" y="543"/>
                  </a:lnTo>
                  <a:lnTo>
                    <a:pt x="499" y="545"/>
                  </a:lnTo>
                  <a:lnTo>
                    <a:pt x="485" y="547"/>
                  </a:lnTo>
                  <a:lnTo>
                    <a:pt x="474" y="547"/>
                  </a:lnTo>
                  <a:lnTo>
                    <a:pt x="460" y="547"/>
                  </a:lnTo>
                  <a:lnTo>
                    <a:pt x="449" y="547"/>
                  </a:lnTo>
                  <a:lnTo>
                    <a:pt x="437" y="549"/>
                  </a:lnTo>
                  <a:lnTo>
                    <a:pt x="428" y="549"/>
                  </a:lnTo>
                  <a:lnTo>
                    <a:pt x="407" y="549"/>
                  </a:lnTo>
                  <a:lnTo>
                    <a:pt x="386" y="549"/>
                  </a:lnTo>
                  <a:lnTo>
                    <a:pt x="366" y="547"/>
                  </a:lnTo>
                  <a:lnTo>
                    <a:pt x="347" y="547"/>
                  </a:lnTo>
                  <a:lnTo>
                    <a:pt x="328" y="547"/>
                  </a:lnTo>
                  <a:lnTo>
                    <a:pt x="311" y="545"/>
                  </a:lnTo>
                  <a:lnTo>
                    <a:pt x="293" y="545"/>
                  </a:lnTo>
                  <a:lnTo>
                    <a:pt x="276" y="545"/>
                  </a:lnTo>
                  <a:lnTo>
                    <a:pt x="261" y="543"/>
                  </a:lnTo>
                  <a:lnTo>
                    <a:pt x="245" y="543"/>
                  </a:lnTo>
                  <a:lnTo>
                    <a:pt x="230" y="541"/>
                  </a:lnTo>
                  <a:lnTo>
                    <a:pt x="217" y="541"/>
                  </a:lnTo>
                  <a:lnTo>
                    <a:pt x="203" y="539"/>
                  </a:lnTo>
                  <a:lnTo>
                    <a:pt x="190" y="538"/>
                  </a:lnTo>
                  <a:lnTo>
                    <a:pt x="176" y="538"/>
                  </a:lnTo>
                  <a:lnTo>
                    <a:pt x="165" y="536"/>
                  </a:lnTo>
                  <a:lnTo>
                    <a:pt x="144" y="530"/>
                  </a:lnTo>
                  <a:lnTo>
                    <a:pt x="126" y="522"/>
                  </a:lnTo>
                  <a:lnTo>
                    <a:pt x="109" y="514"/>
                  </a:lnTo>
                  <a:lnTo>
                    <a:pt x="94" y="507"/>
                  </a:lnTo>
                  <a:lnTo>
                    <a:pt x="78" y="497"/>
                  </a:lnTo>
                  <a:lnTo>
                    <a:pt x="65" y="490"/>
                  </a:lnTo>
                  <a:lnTo>
                    <a:pt x="53" y="482"/>
                  </a:lnTo>
                  <a:lnTo>
                    <a:pt x="42" y="472"/>
                  </a:lnTo>
                  <a:lnTo>
                    <a:pt x="32" y="465"/>
                  </a:lnTo>
                  <a:lnTo>
                    <a:pt x="23" y="455"/>
                  </a:lnTo>
                  <a:lnTo>
                    <a:pt x="17" y="445"/>
                  </a:lnTo>
                  <a:lnTo>
                    <a:pt x="11" y="436"/>
                  </a:lnTo>
                  <a:lnTo>
                    <a:pt x="5" y="426"/>
                  </a:lnTo>
                  <a:lnTo>
                    <a:pt x="2" y="417"/>
                  </a:lnTo>
                  <a:lnTo>
                    <a:pt x="0" y="405"/>
                  </a:lnTo>
                  <a:lnTo>
                    <a:pt x="0" y="395"/>
                  </a:lnTo>
                  <a:lnTo>
                    <a:pt x="2" y="390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3" y="376"/>
                  </a:lnTo>
                  <a:lnTo>
                    <a:pt x="19" y="372"/>
                  </a:lnTo>
                  <a:lnTo>
                    <a:pt x="25" y="369"/>
                  </a:lnTo>
                  <a:lnTo>
                    <a:pt x="32" y="365"/>
                  </a:lnTo>
                  <a:lnTo>
                    <a:pt x="40" y="363"/>
                  </a:lnTo>
                  <a:lnTo>
                    <a:pt x="50" y="359"/>
                  </a:lnTo>
                  <a:lnTo>
                    <a:pt x="59" y="357"/>
                  </a:lnTo>
                  <a:lnTo>
                    <a:pt x="71" y="355"/>
                  </a:lnTo>
                  <a:lnTo>
                    <a:pt x="82" y="353"/>
                  </a:lnTo>
                  <a:lnTo>
                    <a:pt x="94" y="351"/>
                  </a:lnTo>
                  <a:lnTo>
                    <a:pt x="107" y="349"/>
                  </a:lnTo>
                  <a:lnTo>
                    <a:pt x="121" y="347"/>
                  </a:lnTo>
                  <a:lnTo>
                    <a:pt x="136" y="347"/>
                  </a:lnTo>
                  <a:lnTo>
                    <a:pt x="205" y="340"/>
                  </a:lnTo>
                  <a:lnTo>
                    <a:pt x="276" y="332"/>
                  </a:lnTo>
                  <a:lnTo>
                    <a:pt x="345" y="323"/>
                  </a:lnTo>
                  <a:lnTo>
                    <a:pt x="412" y="311"/>
                  </a:lnTo>
                  <a:lnTo>
                    <a:pt x="482" y="299"/>
                  </a:lnTo>
                  <a:lnTo>
                    <a:pt x="549" y="288"/>
                  </a:lnTo>
                  <a:lnTo>
                    <a:pt x="614" y="275"/>
                  </a:lnTo>
                  <a:lnTo>
                    <a:pt x="679" y="261"/>
                  </a:lnTo>
                  <a:lnTo>
                    <a:pt x="745" y="246"/>
                  </a:lnTo>
                  <a:lnTo>
                    <a:pt x="808" y="230"/>
                  </a:lnTo>
                  <a:lnTo>
                    <a:pt x="871" y="213"/>
                  </a:lnTo>
                  <a:lnTo>
                    <a:pt x="933" y="196"/>
                  </a:lnTo>
                  <a:lnTo>
                    <a:pt x="992" y="177"/>
                  </a:lnTo>
                  <a:lnTo>
                    <a:pt x="1054" y="157"/>
                  </a:lnTo>
                  <a:lnTo>
                    <a:pt x="1111" y="136"/>
                  </a:lnTo>
                  <a:lnTo>
                    <a:pt x="1171" y="115"/>
                  </a:lnTo>
                  <a:lnTo>
                    <a:pt x="1205" y="100"/>
                  </a:lnTo>
                  <a:lnTo>
                    <a:pt x="1238" y="86"/>
                  </a:lnTo>
                  <a:lnTo>
                    <a:pt x="1271" y="75"/>
                  </a:lnTo>
                  <a:lnTo>
                    <a:pt x="1301" y="63"/>
                  </a:lnTo>
                  <a:lnTo>
                    <a:pt x="1330" y="52"/>
                  </a:lnTo>
                  <a:lnTo>
                    <a:pt x="1357" y="42"/>
                  </a:lnTo>
                  <a:lnTo>
                    <a:pt x="1382" y="35"/>
                  </a:lnTo>
                  <a:lnTo>
                    <a:pt x="1405" y="27"/>
                  </a:lnTo>
                  <a:lnTo>
                    <a:pt x="1426" y="21"/>
                  </a:lnTo>
                  <a:lnTo>
                    <a:pt x="1447" y="15"/>
                  </a:lnTo>
                  <a:lnTo>
                    <a:pt x="1466" y="10"/>
                  </a:lnTo>
                  <a:lnTo>
                    <a:pt x="1484" y="6"/>
                  </a:lnTo>
                  <a:lnTo>
                    <a:pt x="1497" y="2"/>
                  </a:lnTo>
                  <a:lnTo>
                    <a:pt x="1512" y="0"/>
                  </a:lnTo>
                  <a:lnTo>
                    <a:pt x="1524" y="0"/>
                  </a:lnTo>
                  <a:lnTo>
                    <a:pt x="153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2846565" y="1676335"/>
            <a:ext cx="1351794" cy="611670"/>
            <a:chOff x="2846565" y="1676335"/>
            <a:chExt cx="1351794" cy="611670"/>
          </a:xfrm>
          <a:solidFill>
            <a:srgbClr val="00B0F0"/>
          </a:solidFill>
        </p:grpSpPr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846565" y="1676335"/>
              <a:ext cx="1351794" cy="518496"/>
            </a:xfrm>
            <a:custGeom>
              <a:avLst/>
              <a:gdLst>
                <a:gd name="T0" fmla="*/ 3205 w 3781"/>
                <a:gd name="T1" fmla="*/ 13 h 1459"/>
                <a:gd name="T2" fmla="*/ 3340 w 3781"/>
                <a:gd name="T3" fmla="*/ 67 h 1459"/>
                <a:gd name="T4" fmla="*/ 3507 w 3781"/>
                <a:gd name="T5" fmla="*/ 152 h 1459"/>
                <a:gd name="T6" fmla="*/ 3601 w 3781"/>
                <a:gd name="T7" fmla="*/ 221 h 1459"/>
                <a:gd name="T8" fmla="*/ 3678 w 3781"/>
                <a:gd name="T9" fmla="*/ 280 h 1459"/>
                <a:gd name="T10" fmla="*/ 3731 w 3781"/>
                <a:gd name="T11" fmla="*/ 332 h 1459"/>
                <a:gd name="T12" fmla="*/ 3768 w 3781"/>
                <a:gd name="T13" fmla="*/ 380 h 1459"/>
                <a:gd name="T14" fmla="*/ 3781 w 3781"/>
                <a:gd name="T15" fmla="*/ 420 h 1459"/>
                <a:gd name="T16" fmla="*/ 3775 w 3781"/>
                <a:gd name="T17" fmla="*/ 461 h 1459"/>
                <a:gd name="T18" fmla="*/ 3749 w 3781"/>
                <a:gd name="T19" fmla="*/ 503 h 1459"/>
                <a:gd name="T20" fmla="*/ 3683 w 3781"/>
                <a:gd name="T21" fmla="*/ 564 h 1459"/>
                <a:gd name="T22" fmla="*/ 3537 w 3781"/>
                <a:gd name="T23" fmla="*/ 728 h 1459"/>
                <a:gd name="T24" fmla="*/ 3426 w 3781"/>
                <a:gd name="T25" fmla="*/ 900 h 1459"/>
                <a:gd name="T26" fmla="*/ 3357 w 3781"/>
                <a:gd name="T27" fmla="*/ 1038 h 1459"/>
                <a:gd name="T28" fmla="*/ 3315 w 3781"/>
                <a:gd name="T29" fmla="*/ 1125 h 1459"/>
                <a:gd name="T30" fmla="*/ 3280 w 3781"/>
                <a:gd name="T31" fmla="*/ 1190 h 1459"/>
                <a:gd name="T32" fmla="*/ 3257 w 3781"/>
                <a:gd name="T33" fmla="*/ 1236 h 1459"/>
                <a:gd name="T34" fmla="*/ 3244 w 3781"/>
                <a:gd name="T35" fmla="*/ 1263 h 1459"/>
                <a:gd name="T36" fmla="*/ 3226 w 3781"/>
                <a:gd name="T37" fmla="*/ 1292 h 1459"/>
                <a:gd name="T38" fmla="*/ 3142 w 3781"/>
                <a:gd name="T39" fmla="*/ 1399 h 1459"/>
                <a:gd name="T40" fmla="*/ 3033 w 3781"/>
                <a:gd name="T41" fmla="*/ 1451 h 1459"/>
                <a:gd name="T42" fmla="*/ 2902 w 3781"/>
                <a:gd name="T43" fmla="*/ 1455 h 1459"/>
                <a:gd name="T44" fmla="*/ 2812 w 3781"/>
                <a:gd name="T45" fmla="*/ 1430 h 1459"/>
                <a:gd name="T46" fmla="*/ 2775 w 3781"/>
                <a:gd name="T47" fmla="*/ 1378 h 1459"/>
                <a:gd name="T48" fmla="*/ 2783 w 3781"/>
                <a:gd name="T49" fmla="*/ 1332 h 1459"/>
                <a:gd name="T50" fmla="*/ 2800 w 3781"/>
                <a:gd name="T51" fmla="*/ 1282 h 1459"/>
                <a:gd name="T52" fmla="*/ 2825 w 3781"/>
                <a:gd name="T53" fmla="*/ 1190 h 1459"/>
                <a:gd name="T54" fmla="*/ 2862 w 3781"/>
                <a:gd name="T55" fmla="*/ 1029 h 1459"/>
                <a:gd name="T56" fmla="*/ 2910 w 3781"/>
                <a:gd name="T57" fmla="*/ 816 h 1459"/>
                <a:gd name="T58" fmla="*/ 2946 w 3781"/>
                <a:gd name="T59" fmla="*/ 633 h 1459"/>
                <a:gd name="T60" fmla="*/ 2963 w 3781"/>
                <a:gd name="T61" fmla="*/ 511 h 1459"/>
                <a:gd name="T62" fmla="*/ 2967 w 3781"/>
                <a:gd name="T63" fmla="*/ 440 h 1459"/>
                <a:gd name="T64" fmla="*/ 2927 w 3781"/>
                <a:gd name="T65" fmla="*/ 382 h 1459"/>
                <a:gd name="T66" fmla="*/ 2827 w 3781"/>
                <a:gd name="T67" fmla="*/ 351 h 1459"/>
                <a:gd name="T68" fmla="*/ 2700 w 3781"/>
                <a:gd name="T69" fmla="*/ 347 h 1459"/>
                <a:gd name="T70" fmla="*/ 2578 w 3781"/>
                <a:gd name="T71" fmla="*/ 351 h 1459"/>
                <a:gd name="T72" fmla="*/ 2434 w 3781"/>
                <a:gd name="T73" fmla="*/ 361 h 1459"/>
                <a:gd name="T74" fmla="*/ 2267 w 3781"/>
                <a:gd name="T75" fmla="*/ 372 h 1459"/>
                <a:gd name="T76" fmla="*/ 2078 w 3781"/>
                <a:gd name="T77" fmla="*/ 390 h 1459"/>
                <a:gd name="T78" fmla="*/ 1821 w 3781"/>
                <a:gd name="T79" fmla="*/ 417 h 1459"/>
                <a:gd name="T80" fmla="*/ 1328 w 3781"/>
                <a:gd name="T81" fmla="*/ 472 h 1459"/>
                <a:gd name="T82" fmla="*/ 852 w 3781"/>
                <a:gd name="T83" fmla="*/ 543 h 1459"/>
                <a:gd name="T84" fmla="*/ 537 w 3781"/>
                <a:gd name="T85" fmla="*/ 609 h 1459"/>
                <a:gd name="T86" fmla="*/ 395 w 3781"/>
                <a:gd name="T87" fmla="*/ 622 h 1459"/>
                <a:gd name="T88" fmla="*/ 287 w 3781"/>
                <a:gd name="T89" fmla="*/ 605 h 1459"/>
                <a:gd name="T90" fmla="*/ 184 w 3781"/>
                <a:gd name="T91" fmla="*/ 566 h 1459"/>
                <a:gd name="T92" fmla="*/ 90 w 3781"/>
                <a:gd name="T93" fmla="*/ 513 h 1459"/>
                <a:gd name="T94" fmla="*/ 26 w 3781"/>
                <a:gd name="T95" fmla="*/ 470 h 1459"/>
                <a:gd name="T96" fmla="*/ 1 w 3781"/>
                <a:gd name="T97" fmla="*/ 434 h 1459"/>
                <a:gd name="T98" fmla="*/ 13 w 3781"/>
                <a:gd name="T99" fmla="*/ 392 h 1459"/>
                <a:gd name="T100" fmla="*/ 61 w 3781"/>
                <a:gd name="T101" fmla="*/ 367 h 1459"/>
                <a:gd name="T102" fmla="*/ 201 w 3781"/>
                <a:gd name="T103" fmla="*/ 357 h 1459"/>
                <a:gd name="T104" fmla="*/ 639 w 3781"/>
                <a:gd name="T105" fmla="*/ 322 h 1459"/>
                <a:gd name="T106" fmla="*/ 1180 w 3781"/>
                <a:gd name="T107" fmla="*/ 253 h 1459"/>
                <a:gd name="T108" fmla="*/ 1892 w 3781"/>
                <a:gd name="T109" fmla="*/ 173 h 1459"/>
                <a:gd name="T110" fmla="*/ 2658 w 3781"/>
                <a:gd name="T111" fmla="*/ 86 h 1459"/>
                <a:gd name="T112" fmla="*/ 2937 w 3781"/>
                <a:gd name="T113" fmla="*/ 31 h 1459"/>
                <a:gd name="T114" fmla="*/ 3042 w 3781"/>
                <a:gd name="T115" fmla="*/ 8 h 1459"/>
                <a:gd name="T116" fmla="*/ 3100 w 3781"/>
                <a:gd name="T117" fmla="*/ 2 h 1459"/>
                <a:gd name="T118" fmla="*/ 3132 w 3781"/>
                <a:gd name="T119" fmla="*/ 0 h 14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81"/>
                <a:gd name="T181" fmla="*/ 0 h 1459"/>
                <a:gd name="T182" fmla="*/ 3781 w 3781"/>
                <a:gd name="T183" fmla="*/ 1459 h 14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81" h="1459">
                  <a:moveTo>
                    <a:pt x="3132" y="0"/>
                  </a:moveTo>
                  <a:lnTo>
                    <a:pt x="3144" y="0"/>
                  </a:lnTo>
                  <a:lnTo>
                    <a:pt x="3157" y="2"/>
                  </a:lnTo>
                  <a:lnTo>
                    <a:pt x="3171" y="4"/>
                  </a:lnTo>
                  <a:lnTo>
                    <a:pt x="3186" y="10"/>
                  </a:lnTo>
                  <a:lnTo>
                    <a:pt x="3205" y="13"/>
                  </a:lnTo>
                  <a:lnTo>
                    <a:pt x="3223" y="19"/>
                  </a:lnTo>
                  <a:lnTo>
                    <a:pt x="3244" y="27"/>
                  </a:lnTo>
                  <a:lnTo>
                    <a:pt x="3265" y="35"/>
                  </a:lnTo>
                  <a:lnTo>
                    <a:pt x="3288" y="44"/>
                  </a:lnTo>
                  <a:lnTo>
                    <a:pt x="3313" y="56"/>
                  </a:lnTo>
                  <a:lnTo>
                    <a:pt x="3340" y="67"/>
                  </a:lnTo>
                  <a:lnTo>
                    <a:pt x="3367" y="79"/>
                  </a:lnTo>
                  <a:lnTo>
                    <a:pt x="3395" y="92"/>
                  </a:lnTo>
                  <a:lnTo>
                    <a:pt x="3424" y="107"/>
                  </a:lnTo>
                  <a:lnTo>
                    <a:pt x="3457" y="123"/>
                  </a:lnTo>
                  <a:lnTo>
                    <a:pt x="3489" y="140"/>
                  </a:lnTo>
                  <a:lnTo>
                    <a:pt x="3507" y="152"/>
                  </a:lnTo>
                  <a:lnTo>
                    <a:pt x="3524" y="163"/>
                  </a:lnTo>
                  <a:lnTo>
                    <a:pt x="3539" y="177"/>
                  </a:lnTo>
                  <a:lnTo>
                    <a:pt x="3557" y="186"/>
                  </a:lnTo>
                  <a:lnTo>
                    <a:pt x="3572" y="198"/>
                  </a:lnTo>
                  <a:lnTo>
                    <a:pt x="3587" y="209"/>
                  </a:lnTo>
                  <a:lnTo>
                    <a:pt x="3601" y="221"/>
                  </a:lnTo>
                  <a:lnTo>
                    <a:pt x="3616" y="230"/>
                  </a:lnTo>
                  <a:lnTo>
                    <a:pt x="3630" y="240"/>
                  </a:lnTo>
                  <a:lnTo>
                    <a:pt x="3641" y="251"/>
                  </a:lnTo>
                  <a:lnTo>
                    <a:pt x="3655" y="261"/>
                  </a:lnTo>
                  <a:lnTo>
                    <a:pt x="3666" y="271"/>
                  </a:lnTo>
                  <a:lnTo>
                    <a:pt x="3678" y="280"/>
                  </a:lnTo>
                  <a:lnTo>
                    <a:pt x="3687" y="290"/>
                  </a:lnTo>
                  <a:lnTo>
                    <a:pt x="3697" y="298"/>
                  </a:lnTo>
                  <a:lnTo>
                    <a:pt x="3706" y="307"/>
                  </a:lnTo>
                  <a:lnTo>
                    <a:pt x="3716" y="317"/>
                  </a:lnTo>
                  <a:lnTo>
                    <a:pt x="3724" y="324"/>
                  </a:lnTo>
                  <a:lnTo>
                    <a:pt x="3731" y="332"/>
                  </a:lnTo>
                  <a:lnTo>
                    <a:pt x="3739" y="342"/>
                  </a:lnTo>
                  <a:lnTo>
                    <a:pt x="3747" y="349"/>
                  </a:lnTo>
                  <a:lnTo>
                    <a:pt x="3752" y="357"/>
                  </a:lnTo>
                  <a:lnTo>
                    <a:pt x="3758" y="365"/>
                  </a:lnTo>
                  <a:lnTo>
                    <a:pt x="3762" y="372"/>
                  </a:lnTo>
                  <a:lnTo>
                    <a:pt x="3768" y="380"/>
                  </a:lnTo>
                  <a:lnTo>
                    <a:pt x="3772" y="388"/>
                  </a:lnTo>
                  <a:lnTo>
                    <a:pt x="3774" y="394"/>
                  </a:lnTo>
                  <a:lnTo>
                    <a:pt x="3777" y="401"/>
                  </a:lnTo>
                  <a:lnTo>
                    <a:pt x="3779" y="407"/>
                  </a:lnTo>
                  <a:lnTo>
                    <a:pt x="3779" y="415"/>
                  </a:lnTo>
                  <a:lnTo>
                    <a:pt x="3781" y="420"/>
                  </a:lnTo>
                  <a:lnTo>
                    <a:pt x="3781" y="428"/>
                  </a:lnTo>
                  <a:lnTo>
                    <a:pt x="3781" y="434"/>
                  </a:lnTo>
                  <a:lnTo>
                    <a:pt x="3779" y="441"/>
                  </a:lnTo>
                  <a:lnTo>
                    <a:pt x="3779" y="447"/>
                  </a:lnTo>
                  <a:lnTo>
                    <a:pt x="3777" y="455"/>
                  </a:lnTo>
                  <a:lnTo>
                    <a:pt x="3775" y="461"/>
                  </a:lnTo>
                  <a:lnTo>
                    <a:pt x="3772" y="468"/>
                  </a:lnTo>
                  <a:lnTo>
                    <a:pt x="3768" y="474"/>
                  </a:lnTo>
                  <a:lnTo>
                    <a:pt x="3764" y="482"/>
                  </a:lnTo>
                  <a:lnTo>
                    <a:pt x="3760" y="489"/>
                  </a:lnTo>
                  <a:lnTo>
                    <a:pt x="3754" y="495"/>
                  </a:lnTo>
                  <a:lnTo>
                    <a:pt x="3749" y="503"/>
                  </a:lnTo>
                  <a:lnTo>
                    <a:pt x="3743" y="509"/>
                  </a:lnTo>
                  <a:lnTo>
                    <a:pt x="3735" y="516"/>
                  </a:lnTo>
                  <a:lnTo>
                    <a:pt x="3727" y="522"/>
                  </a:lnTo>
                  <a:lnTo>
                    <a:pt x="3720" y="530"/>
                  </a:lnTo>
                  <a:lnTo>
                    <a:pt x="3710" y="537"/>
                  </a:lnTo>
                  <a:lnTo>
                    <a:pt x="3683" y="564"/>
                  </a:lnTo>
                  <a:lnTo>
                    <a:pt x="3656" y="591"/>
                  </a:lnTo>
                  <a:lnTo>
                    <a:pt x="3631" y="618"/>
                  </a:lnTo>
                  <a:lnTo>
                    <a:pt x="3607" y="645"/>
                  </a:lnTo>
                  <a:lnTo>
                    <a:pt x="3582" y="672"/>
                  </a:lnTo>
                  <a:lnTo>
                    <a:pt x="3559" y="701"/>
                  </a:lnTo>
                  <a:lnTo>
                    <a:pt x="3537" y="728"/>
                  </a:lnTo>
                  <a:lnTo>
                    <a:pt x="3516" y="756"/>
                  </a:lnTo>
                  <a:lnTo>
                    <a:pt x="3497" y="785"/>
                  </a:lnTo>
                  <a:lnTo>
                    <a:pt x="3478" y="814"/>
                  </a:lnTo>
                  <a:lnTo>
                    <a:pt x="3459" y="843"/>
                  </a:lnTo>
                  <a:lnTo>
                    <a:pt x="3441" y="871"/>
                  </a:lnTo>
                  <a:lnTo>
                    <a:pt x="3426" y="900"/>
                  </a:lnTo>
                  <a:lnTo>
                    <a:pt x="3411" y="929"/>
                  </a:lnTo>
                  <a:lnTo>
                    <a:pt x="3395" y="958"/>
                  </a:lnTo>
                  <a:lnTo>
                    <a:pt x="3382" y="989"/>
                  </a:lnTo>
                  <a:lnTo>
                    <a:pt x="3374" y="1006"/>
                  </a:lnTo>
                  <a:lnTo>
                    <a:pt x="3365" y="1023"/>
                  </a:lnTo>
                  <a:lnTo>
                    <a:pt x="3357" y="1038"/>
                  </a:lnTo>
                  <a:lnTo>
                    <a:pt x="3349" y="1056"/>
                  </a:lnTo>
                  <a:lnTo>
                    <a:pt x="3342" y="1071"/>
                  </a:lnTo>
                  <a:lnTo>
                    <a:pt x="3334" y="1085"/>
                  </a:lnTo>
                  <a:lnTo>
                    <a:pt x="3328" y="1098"/>
                  </a:lnTo>
                  <a:lnTo>
                    <a:pt x="3320" y="1113"/>
                  </a:lnTo>
                  <a:lnTo>
                    <a:pt x="3315" y="1125"/>
                  </a:lnTo>
                  <a:lnTo>
                    <a:pt x="3309" y="1138"/>
                  </a:lnTo>
                  <a:lnTo>
                    <a:pt x="3303" y="1150"/>
                  </a:lnTo>
                  <a:lnTo>
                    <a:pt x="3297" y="1161"/>
                  </a:lnTo>
                  <a:lnTo>
                    <a:pt x="3292" y="1171"/>
                  </a:lnTo>
                  <a:lnTo>
                    <a:pt x="3286" y="1181"/>
                  </a:lnTo>
                  <a:lnTo>
                    <a:pt x="3280" y="1190"/>
                  </a:lnTo>
                  <a:lnTo>
                    <a:pt x="3276" y="1200"/>
                  </a:lnTo>
                  <a:lnTo>
                    <a:pt x="3273" y="1209"/>
                  </a:lnTo>
                  <a:lnTo>
                    <a:pt x="3269" y="1217"/>
                  </a:lnTo>
                  <a:lnTo>
                    <a:pt x="3263" y="1223"/>
                  </a:lnTo>
                  <a:lnTo>
                    <a:pt x="3261" y="1230"/>
                  </a:lnTo>
                  <a:lnTo>
                    <a:pt x="3257" y="1236"/>
                  </a:lnTo>
                  <a:lnTo>
                    <a:pt x="3253" y="1242"/>
                  </a:lnTo>
                  <a:lnTo>
                    <a:pt x="3251" y="1248"/>
                  </a:lnTo>
                  <a:lnTo>
                    <a:pt x="3249" y="1252"/>
                  </a:lnTo>
                  <a:lnTo>
                    <a:pt x="3246" y="1255"/>
                  </a:lnTo>
                  <a:lnTo>
                    <a:pt x="3244" y="1259"/>
                  </a:lnTo>
                  <a:lnTo>
                    <a:pt x="3244" y="1263"/>
                  </a:lnTo>
                  <a:lnTo>
                    <a:pt x="3242" y="1265"/>
                  </a:lnTo>
                  <a:lnTo>
                    <a:pt x="3240" y="1267"/>
                  </a:lnTo>
                  <a:lnTo>
                    <a:pt x="3240" y="1269"/>
                  </a:lnTo>
                  <a:lnTo>
                    <a:pt x="3226" y="1292"/>
                  </a:lnTo>
                  <a:lnTo>
                    <a:pt x="3215" y="1315"/>
                  </a:lnTo>
                  <a:lnTo>
                    <a:pt x="3201" y="1334"/>
                  </a:lnTo>
                  <a:lnTo>
                    <a:pt x="3188" y="1353"/>
                  </a:lnTo>
                  <a:lnTo>
                    <a:pt x="3173" y="1371"/>
                  </a:lnTo>
                  <a:lnTo>
                    <a:pt x="3157" y="1386"/>
                  </a:lnTo>
                  <a:lnTo>
                    <a:pt x="3142" y="1399"/>
                  </a:lnTo>
                  <a:lnTo>
                    <a:pt x="3125" y="1413"/>
                  </a:lnTo>
                  <a:lnTo>
                    <a:pt x="3107" y="1422"/>
                  </a:lnTo>
                  <a:lnTo>
                    <a:pt x="3090" y="1432"/>
                  </a:lnTo>
                  <a:lnTo>
                    <a:pt x="3071" y="1440"/>
                  </a:lnTo>
                  <a:lnTo>
                    <a:pt x="3052" y="1447"/>
                  </a:lnTo>
                  <a:lnTo>
                    <a:pt x="3033" y="1451"/>
                  </a:lnTo>
                  <a:lnTo>
                    <a:pt x="3011" y="1455"/>
                  </a:lnTo>
                  <a:lnTo>
                    <a:pt x="2990" y="1457"/>
                  </a:lnTo>
                  <a:lnTo>
                    <a:pt x="2967" y="1459"/>
                  </a:lnTo>
                  <a:lnTo>
                    <a:pt x="2944" y="1459"/>
                  </a:lnTo>
                  <a:lnTo>
                    <a:pt x="2923" y="1457"/>
                  </a:lnTo>
                  <a:lnTo>
                    <a:pt x="2902" y="1455"/>
                  </a:lnTo>
                  <a:lnTo>
                    <a:pt x="2883" y="1453"/>
                  </a:lnTo>
                  <a:lnTo>
                    <a:pt x="2866" y="1449"/>
                  </a:lnTo>
                  <a:lnTo>
                    <a:pt x="2850" y="1445"/>
                  </a:lnTo>
                  <a:lnTo>
                    <a:pt x="2837" y="1442"/>
                  </a:lnTo>
                  <a:lnTo>
                    <a:pt x="2823" y="1436"/>
                  </a:lnTo>
                  <a:lnTo>
                    <a:pt x="2812" y="1430"/>
                  </a:lnTo>
                  <a:lnTo>
                    <a:pt x="2802" y="1422"/>
                  </a:lnTo>
                  <a:lnTo>
                    <a:pt x="2795" y="1415"/>
                  </a:lnTo>
                  <a:lnTo>
                    <a:pt x="2787" y="1407"/>
                  </a:lnTo>
                  <a:lnTo>
                    <a:pt x="2783" y="1397"/>
                  </a:lnTo>
                  <a:lnTo>
                    <a:pt x="2779" y="1388"/>
                  </a:lnTo>
                  <a:lnTo>
                    <a:pt x="2775" y="1378"/>
                  </a:lnTo>
                  <a:lnTo>
                    <a:pt x="2775" y="1367"/>
                  </a:lnTo>
                  <a:lnTo>
                    <a:pt x="2775" y="1359"/>
                  </a:lnTo>
                  <a:lnTo>
                    <a:pt x="2777" y="1349"/>
                  </a:lnTo>
                  <a:lnTo>
                    <a:pt x="2779" y="1344"/>
                  </a:lnTo>
                  <a:lnTo>
                    <a:pt x="2781" y="1338"/>
                  </a:lnTo>
                  <a:lnTo>
                    <a:pt x="2783" y="1332"/>
                  </a:lnTo>
                  <a:lnTo>
                    <a:pt x="2785" y="1325"/>
                  </a:lnTo>
                  <a:lnTo>
                    <a:pt x="2789" y="1317"/>
                  </a:lnTo>
                  <a:lnTo>
                    <a:pt x="2791" y="1309"/>
                  </a:lnTo>
                  <a:lnTo>
                    <a:pt x="2793" y="1301"/>
                  </a:lnTo>
                  <a:lnTo>
                    <a:pt x="2796" y="1292"/>
                  </a:lnTo>
                  <a:lnTo>
                    <a:pt x="2800" y="1282"/>
                  </a:lnTo>
                  <a:lnTo>
                    <a:pt x="2804" y="1273"/>
                  </a:lnTo>
                  <a:lnTo>
                    <a:pt x="2808" y="1261"/>
                  </a:lnTo>
                  <a:lnTo>
                    <a:pt x="2812" y="1252"/>
                  </a:lnTo>
                  <a:lnTo>
                    <a:pt x="2816" y="1232"/>
                  </a:lnTo>
                  <a:lnTo>
                    <a:pt x="2819" y="1211"/>
                  </a:lnTo>
                  <a:lnTo>
                    <a:pt x="2825" y="1190"/>
                  </a:lnTo>
                  <a:lnTo>
                    <a:pt x="2829" y="1167"/>
                  </a:lnTo>
                  <a:lnTo>
                    <a:pt x="2835" y="1142"/>
                  </a:lnTo>
                  <a:lnTo>
                    <a:pt x="2841" y="1115"/>
                  </a:lnTo>
                  <a:lnTo>
                    <a:pt x="2848" y="1088"/>
                  </a:lnTo>
                  <a:lnTo>
                    <a:pt x="2854" y="1060"/>
                  </a:lnTo>
                  <a:lnTo>
                    <a:pt x="2862" y="1029"/>
                  </a:lnTo>
                  <a:lnTo>
                    <a:pt x="2867" y="996"/>
                  </a:lnTo>
                  <a:lnTo>
                    <a:pt x="2875" y="964"/>
                  </a:lnTo>
                  <a:lnTo>
                    <a:pt x="2883" y="929"/>
                  </a:lnTo>
                  <a:lnTo>
                    <a:pt x="2892" y="893"/>
                  </a:lnTo>
                  <a:lnTo>
                    <a:pt x="2900" y="854"/>
                  </a:lnTo>
                  <a:lnTo>
                    <a:pt x="2910" y="816"/>
                  </a:lnTo>
                  <a:lnTo>
                    <a:pt x="2917" y="776"/>
                  </a:lnTo>
                  <a:lnTo>
                    <a:pt x="2925" y="743"/>
                  </a:lnTo>
                  <a:lnTo>
                    <a:pt x="2931" y="714"/>
                  </a:lnTo>
                  <a:lnTo>
                    <a:pt x="2937" y="685"/>
                  </a:lnTo>
                  <a:lnTo>
                    <a:pt x="2940" y="658"/>
                  </a:lnTo>
                  <a:lnTo>
                    <a:pt x="2946" y="633"/>
                  </a:lnTo>
                  <a:lnTo>
                    <a:pt x="2950" y="609"/>
                  </a:lnTo>
                  <a:lnTo>
                    <a:pt x="2954" y="585"/>
                  </a:lnTo>
                  <a:lnTo>
                    <a:pt x="2956" y="564"/>
                  </a:lnTo>
                  <a:lnTo>
                    <a:pt x="2960" y="545"/>
                  </a:lnTo>
                  <a:lnTo>
                    <a:pt x="2962" y="528"/>
                  </a:lnTo>
                  <a:lnTo>
                    <a:pt x="2963" y="511"/>
                  </a:lnTo>
                  <a:lnTo>
                    <a:pt x="2965" y="495"/>
                  </a:lnTo>
                  <a:lnTo>
                    <a:pt x="2967" y="482"/>
                  </a:lnTo>
                  <a:lnTo>
                    <a:pt x="2967" y="470"/>
                  </a:lnTo>
                  <a:lnTo>
                    <a:pt x="2967" y="461"/>
                  </a:lnTo>
                  <a:lnTo>
                    <a:pt x="2967" y="451"/>
                  </a:lnTo>
                  <a:lnTo>
                    <a:pt x="2967" y="440"/>
                  </a:lnTo>
                  <a:lnTo>
                    <a:pt x="2965" y="428"/>
                  </a:lnTo>
                  <a:lnTo>
                    <a:pt x="2960" y="417"/>
                  </a:lnTo>
                  <a:lnTo>
                    <a:pt x="2954" y="407"/>
                  </a:lnTo>
                  <a:lnTo>
                    <a:pt x="2948" y="397"/>
                  </a:lnTo>
                  <a:lnTo>
                    <a:pt x="2938" y="390"/>
                  </a:lnTo>
                  <a:lnTo>
                    <a:pt x="2927" y="382"/>
                  </a:lnTo>
                  <a:lnTo>
                    <a:pt x="2915" y="374"/>
                  </a:lnTo>
                  <a:lnTo>
                    <a:pt x="2900" y="369"/>
                  </a:lnTo>
                  <a:lnTo>
                    <a:pt x="2885" y="363"/>
                  </a:lnTo>
                  <a:lnTo>
                    <a:pt x="2867" y="359"/>
                  </a:lnTo>
                  <a:lnTo>
                    <a:pt x="2848" y="355"/>
                  </a:lnTo>
                  <a:lnTo>
                    <a:pt x="2827" y="351"/>
                  </a:lnTo>
                  <a:lnTo>
                    <a:pt x="2804" y="349"/>
                  </a:lnTo>
                  <a:lnTo>
                    <a:pt x="2779" y="347"/>
                  </a:lnTo>
                  <a:lnTo>
                    <a:pt x="2754" y="347"/>
                  </a:lnTo>
                  <a:lnTo>
                    <a:pt x="2737" y="347"/>
                  </a:lnTo>
                  <a:lnTo>
                    <a:pt x="2720" y="347"/>
                  </a:lnTo>
                  <a:lnTo>
                    <a:pt x="2700" y="347"/>
                  </a:lnTo>
                  <a:lnTo>
                    <a:pt x="2681" y="349"/>
                  </a:lnTo>
                  <a:lnTo>
                    <a:pt x="2662" y="349"/>
                  </a:lnTo>
                  <a:lnTo>
                    <a:pt x="2643" y="349"/>
                  </a:lnTo>
                  <a:lnTo>
                    <a:pt x="2622" y="349"/>
                  </a:lnTo>
                  <a:lnTo>
                    <a:pt x="2601" y="351"/>
                  </a:lnTo>
                  <a:lnTo>
                    <a:pt x="2578" y="351"/>
                  </a:lnTo>
                  <a:lnTo>
                    <a:pt x="2556" y="353"/>
                  </a:lnTo>
                  <a:lnTo>
                    <a:pt x="2532" y="355"/>
                  </a:lnTo>
                  <a:lnTo>
                    <a:pt x="2508" y="355"/>
                  </a:lnTo>
                  <a:lnTo>
                    <a:pt x="2484" y="357"/>
                  </a:lnTo>
                  <a:lnTo>
                    <a:pt x="2459" y="359"/>
                  </a:lnTo>
                  <a:lnTo>
                    <a:pt x="2434" y="361"/>
                  </a:lnTo>
                  <a:lnTo>
                    <a:pt x="2407" y="361"/>
                  </a:lnTo>
                  <a:lnTo>
                    <a:pt x="2380" y="363"/>
                  </a:lnTo>
                  <a:lnTo>
                    <a:pt x="2353" y="367"/>
                  </a:lnTo>
                  <a:lnTo>
                    <a:pt x="2324" y="369"/>
                  </a:lnTo>
                  <a:lnTo>
                    <a:pt x="2295" y="370"/>
                  </a:lnTo>
                  <a:lnTo>
                    <a:pt x="2267" y="372"/>
                  </a:lnTo>
                  <a:lnTo>
                    <a:pt x="2236" y="374"/>
                  </a:lnTo>
                  <a:lnTo>
                    <a:pt x="2207" y="378"/>
                  </a:lnTo>
                  <a:lnTo>
                    <a:pt x="2174" y="380"/>
                  </a:lnTo>
                  <a:lnTo>
                    <a:pt x="2144" y="384"/>
                  </a:lnTo>
                  <a:lnTo>
                    <a:pt x="2111" y="388"/>
                  </a:lnTo>
                  <a:lnTo>
                    <a:pt x="2078" y="390"/>
                  </a:lnTo>
                  <a:lnTo>
                    <a:pt x="2044" y="394"/>
                  </a:lnTo>
                  <a:lnTo>
                    <a:pt x="2011" y="397"/>
                  </a:lnTo>
                  <a:lnTo>
                    <a:pt x="1977" y="401"/>
                  </a:lnTo>
                  <a:lnTo>
                    <a:pt x="1940" y="405"/>
                  </a:lnTo>
                  <a:lnTo>
                    <a:pt x="1906" y="409"/>
                  </a:lnTo>
                  <a:lnTo>
                    <a:pt x="1821" y="417"/>
                  </a:lnTo>
                  <a:lnTo>
                    <a:pt x="1737" y="426"/>
                  </a:lnTo>
                  <a:lnTo>
                    <a:pt x="1654" y="434"/>
                  </a:lnTo>
                  <a:lnTo>
                    <a:pt x="1572" y="443"/>
                  </a:lnTo>
                  <a:lnTo>
                    <a:pt x="1489" y="453"/>
                  </a:lnTo>
                  <a:lnTo>
                    <a:pt x="1409" y="463"/>
                  </a:lnTo>
                  <a:lnTo>
                    <a:pt x="1328" y="472"/>
                  </a:lnTo>
                  <a:lnTo>
                    <a:pt x="1247" y="484"/>
                  </a:lnTo>
                  <a:lnTo>
                    <a:pt x="1167" y="493"/>
                  </a:lnTo>
                  <a:lnTo>
                    <a:pt x="1088" y="505"/>
                  </a:lnTo>
                  <a:lnTo>
                    <a:pt x="1009" y="518"/>
                  </a:lnTo>
                  <a:lnTo>
                    <a:pt x="931" y="530"/>
                  </a:lnTo>
                  <a:lnTo>
                    <a:pt x="852" y="543"/>
                  </a:lnTo>
                  <a:lnTo>
                    <a:pt x="775" y="557"/>
                  </a:lnTo>
                  <a:lnTo>
                    <a:pt x="698" y="570"/>
                  </a:lnTo>
                  <a:lnTo>
                    <a:pt x="622" y="585"/>
                  </a:lnTo>
                  <a:lnTo>
                    <a:pt x="593" y="595"/>
                  </a:lnTo>
                  <a:lnTo>
                    <a:pt x="564" y="603"/>
                  </a:lnTo>
                  <a:lnTo>
                    <a:pt x="537" y="609"/>
                  </a:lnTo>
                  <a:lnTo>
                    <a:pt x="510" y="612"/>
                  </a:lnTo>
                  <a:lnTo>
                    <a:pt x="483" y="618"/>
                  </a:lnTo>
                  <a:lnTo>
                    <a:pt x="460" y="620"/>
                  </a:lnTo>
                  <a:lnTo>
                    <a:pt x="437" y="622"/>
                  </a:lnTo>
                  <a:lnTo>
                    <a:pt x="414" y="622"/>
                  </a:lnTo>
                  <a:lnTo>
                    <a:pt x="395" y="622"/>
                  </a:lnTo>
                  <a:lnTo>
                    <a:pt x="378" y="620"/>
                  </a:lnTo>
                  <a:lnTo>
                    <a:pt x="359" y="620"/>
                  </a:lnTo>
                  <a:lnTo>
                    <a:pt x="341" y="616"/>
                  </a:lnTo>
                  <a:lnTo>
                    <a:pt x="322" y="614"/>
                  </a:lnTo>
                  <a:lnTo>
                    <a:pt x="305" y="610"/>
                  </a:lnTo>
                  <a:lnTo>
                    <a:pt x="287" y="605"/>
                  </a:lnTo>
                  <a:lnTo>
                    <a:pt x="270" y="601"/>
                  </a:lnTo>
                  <a:lnTo>
                    <a:pt x="253" y="595"/>
                  </a:lnTo>
                  <a:lnTo>
                    <a:pt x="236" y="587"/>
                  </a:lnTo>
                  <a:lnTo>
                    <a:pt x="218" y="582"/>
                  </a:lnTo>
                  <a:lnTo>
                    <a:pt x="201" y="574"/>
                  </a:lnTo>
                  <a:lnTo>
                    <a:pt x="184" y="566"/>
                  </a:lnTo>
                  <a:lnTo>
                    <a:pt x="168" y="557"/>
                  </a:lnTo>
                  <a:lnTo>
                    <a:pt x="151" y="547"/>
                  </a:lnTo>
                  <a:lnTo>
                    <a:pt x="136" y="537"/>
                  </a:lnTo>
                  <a:lnTo>
                    <a:pt x="119" y="528"/>
                  </a:lnTo>
                  <a:lnTo>
                    <a:pt x="103" y="520"/>
                  </a:lnTo>
                  <a:lnTo>
                    <a:pt x="90" y="513"/>
                  </a:lnTo>
                  <a:lnTo>
                    <a:pt x="76" y="505"/>
                  </a:lnTo>
                  <a:lnTo>
                    <a:pt x="63" y="499"/>
                  </a:lnTo>
                  <a:lnTo>
                    <a:pt x="53" y="491"/>
                  </a:lnTo>
                  <a:lnTo>
                    <a:pt x="42" y="484"/>
                  </a:lnTo>
                  <a:lnTo>
                    <a:pt x="34" y="478"/>
                  </a:lnTo>
                  <a:lnTo>
                    <a:pt x="26" y="470"/>
                  </a:lnTo>
                  <a:lnTo>
                    <a:pt x="19" y="465"/>
                  </a:lnTo>
                  <a:lnTo>
                    <a:pt x="13" y="457"/>
                  </a:lnTo>
                  <a:lnTo>
                    <a:pt x="9" y="451"/>
                  </a:lnTo>
                  <a:lnTo>
                    <a:pt x="5" y="445"/>
                  </a:lnTo>
                  <a:lnTo>
                    <a:pt x="1" y="440"/>
                  </a:lnTo>
                  <a:lnTo>
                    <a:pt x="1" y="434"/>
                  </a:lnTo>
                  <a:lnTo>
                    <a:pt x="0" y="428"/>
                  </a:lnTo>
                  <a:lnTo>
                    <a:pt x="1" y="418"/>
                  </a:lnTo>
                  <a:lnTo>
                    <a:pt x="1" y="413"/>
                  </a:lnTo>
                  <a:lnTo>
                    <a:pt x="5" y="405"/>
                  </a:lnTo>
                  <a:lnTo>
                    <a:pt x="9" y="399"/>
                  </a:lnTo>
                  <a:lnTo>
                    <a:pt x="13" y="392"/>
                  </a:lnTo>
                  <a:lnTo>
                    <a:pt x="19" y="388"/>
                  </a:lnTo>
                  <a:lnTo>
                    <a:pt x="24" y="382"/>
                  </a:lnTo>
                  <a:lnTo>
                    <a:pt x="32" y="378"/>
                  </a:lnTo>
                  <a:lnTo>
                    <a:pt x="42" y="374"/>
                  </a:lnTo>
                  <a:lnTo>
                    <a:pt x="51" y="370"/>
                  </a:lnTo>
                  <a:lnTo>
                    <a:pt x="61" y="367"/>
                  </a:lnTo>
                  <a:lnTo>
                    <a:pt x="72" y="365"/>
                  </a:lnTo>
                  <a:lnTo>
                    <a:pt x="86" y="363"/>
                  </a:lnTo>
                  <a:lnTo>
                    <a:pt x="99" y="361"/>
                  </a:lnTo>
                  <a:lnTo>
                    <a:pt x="113" y="361"/>
                  </a:lnTo>
                  <a:lnTo>
                    <a:pt x="128" y="361"/>
                  </a:lnTo>
                  <a:lnTo>
                    <a:pt x="201" y="357"/>
                  </a:lnTo>
                  <a:lnTo>
                    <a:pt x="274" y="353"/>
                  </a:lnTo>
                  <a:lnTo>
                    <a:pt x="345" y="349"/>
                  </a:lnTo>
                  <a:lnTo>
                    <a:pt x="418" y="346"/>
                  </a:lnTo>
                  <a:lnTo>
                    <a:pt x="491" y="338"/>
                  </a:lnTo>
                  <a:lnTo>
                    <a:pt x="566" y="330"/>
                  </a:lnTo>
                  <a:lnTo>
                    <a:pt x="639" y="322"/>
                  </a:lnTo>
                  <a:lnTo>
                    <a:pt x="714" y="311"/>
                  </a:lnTo>
                  <a:lnTo>
                    <a:pt x="798" y="299"/>
                  </a:lnTo>
                  <a:lnTo>
                    <a:pt x="886" y="290"/>
                  </a:lnTo>
                  <a:lnTo>
                    <a:pt x="979" y="278"/>
                  </a:lnTo>
                  <a:lnTo>
                    <a:pt x="1076" y="267"/>
                  </a:lnTo>
                  <a:lnTo>
                    <a:pt x="1180" y="253"/>
                  </a:lnTo>
                  <a:lnTo>
                    <a:pt x="1288" y="242"/>
                  </a:lnTo>
                  <a:lnTo>
                    <a:pt x="1399" y="228"/>
                  </a:lnTo>
                  <a:lnTo>
                    <a:pt x="1516" y="215"/>
                  </a:lnTo>
                  <a:lnTo>
                    <a:pt x="1637" y="202"/>
                  </a:lnTo>
                  <a:lnTo>
                    <a:pt x="1762" y="188"/>
                  </a:lnTo>
                  <a:lnTo>
                    <a:pt x="1892" y="173"/>
                  </a:lnTo>
                  <a:lnTo>
                    <a:pt x="2027" y="157"/>
                  </a:lnTo>
                  <a:lnTo>
                    <a:pt x="2167" y="142"/>
                  </a:lnTo>
                  <a:lnTo>
                    <a:pt x="2311" y="125"/>
                  </a:lnTo>
                  <a:lnTo>
                    <a:pt x="2459" y="109"/>
                  </a:lnTo>
                  <a:lnTo>
                    <a:pt x="2612" y="92"/>
                  </a:lnTo>
                  <a:lnTo>
                    <a:pt x="2658" y="86"/>
                  </a:lnTo>
                  <a:lnTo>
                    <a:pt x="2706" y="81"/>
                  </a:lnTo>
                  <a:lnTo>
                    <a:pt x="2752" y="73"/>
                  </a:lnTo>
                  <a:lnTo>
                    <a:pt x="2800" y="63"/>
                  </a:lnTo>
                  <a:lnTo>
                    <a:pt x="2846" y="54"/>
                  </a:lnTo>
                  <a:lnTo>
                    <a:pt x="2890" y="44"/>
                  </a:lnTo>
                  <a:lnTo>
                    <a:pt x="2937" y="31"/>
                  </a:lnTo>
                  <a:lnTo>
                    <a:pt x="2983" y="19"/>
                  </a:lnTo>
                  <a:lnTo>
                    <a:pt x="2996" y="15"/>
                  </a:lnTo>
                  <a:lnTo>
                    <a:pt x="3008" y="13"/>
                  </a:lnTo>
                  <a:lnTo>
                    <a:pt x="3021" y="12"/>
                  </a:lnTo>
                  <a:lnTo>
                    <a:pt x="3033" y="10"/>
                  </a:lnTo>
                  <a:lnTo>
                    <a:pt x="3042" y="8"/>
                  </a:lnTo>
                  <a:lnTo>
                    <a:pt x="3054" y="8"/>
                  </a:lnTo>
                  <a:lnTo>
                    <a:pt x="3063" y="6"/>
                  </a:lnTo>
                  <a:lnTo>
                    <a:pt x="3073" y="4"/>
                  </a:lnTo>
                  <a:lnTo>
                    <a:pt x="3082" y="4"/>
                  </a:lnTo>
                  <a:lnTo>
                    <a:pt x="3090" y="2"/>
                  </a:lnTo>
                  <a:lnTo>
                    <a:pt x="3100" y="2"/>
                  </a:lnTo>
                  <a:lnTo>
                    <a:pt x="3107" y="0"/>
                  </a:lnTo>
                  <a:lnTo>
                    <a:pt x="3113" y="0"/>
                  </a:lnTo>
                  <a:lnTo>
                    <a:pt x="3121" y="0"/>
                  </a:lnTo>
                  <a:lnTo>
                    <a:pt x="3127" y="0"/>
                  </a:lnTo>
                  <a:lnTo>
                    <a:pt x="31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3359117" y="1804359"/>
              <a:ext cx="204449" cy="416788"/>
            </a:xfrm>
            <a:custGeom>
              <a:avLst/>
              <a:gdLst>
                <a:gd name="T0" fmla="*/ 149 w 572"/>
                <a:gd name="T1" fmla="*/ 0 h 1171"/>
                <a:gd name="T2" fmla="*/ 195 w 572"/>
                <a:gd name="T3" fmla="*/ 8 h 1171"/>
                <a:gd name="T4" fmla="*/ 245 w 572"/>
                <a:gd name="T5" fmla="*/ 21 h 1171"/>
                <a:gd name="T6" fmla="*/ 299 w 572"/>
                <a:gd name="T7" fmla="*/ 42 h 1171"/>
                <a:gd name="T8" fmla="*/ 358 w 572"/>
                <a:gd name="T9" fmla="*/ 69 h 1171"/>
                <a:gd name="T10" fmla="*/ 420 w 572"/>
                <a:gd name="T11" fmla="*/ 104 h 1171"/>
                <a:gd name="T12" fmla="*/ 474 w 572"/>
                <a:gd name="T13" fmla="*/ 138 h 1171"/>
                <a:gd name="T14" fmla="*/ 516 w 572"/>
                <a:gd name="T15" fmla="*/ 173 h 1171"/>
                <a:gd name="T16" fmla="*/ 547 w 572"/>
                <a:gd name="T17" fmla="*/ 201 h 1171"/>
                <a:gd name="T18" fmla="*/ 564 w 572"/>
                <a:gd name="T19" fmla="*/ 230 h 1171"/>
                <a:gd name="T20" fmla="*/ 572 w 572"/>
                <a:gd name="T21" fmla="*/ 255 h 1171"/>
                <a:gd name="T22" fmla="*/ 568 w 572"/>
                <a:gd name="T23" fmla="*/ 265 h 1171"/>
                <a:gd name="T24" fmla="*/ 558 w 572"/>
                <a:gd name="T25" fmla="*/ 282 h 1171"/>
                <a:gd name="T26" fmla="*/ 545 w 572"/>
                <a:gd name="T27" fmla="*/ 305 h 1171"/>
                <a:gd name="T28" fmla="*/ 529 w 572"/>
                <a:gd name="T29" fmla="*/ 330 h 1171"/>
                <a:gd name="T30" fmla="*/ 512 w 572"/>
                <a:gd name="T31" fmla="*/ 361 h 1171"/>
                <a:gd name="T32" fmla="*/ 499 w 572"/>
                <a:gd name="T33" fmla="*/ 395 h 1171"/>
                <a:gd name="T34" fmla="*/ 483 w 572"/>
                <a:gd name="T35" fmla="*/ 436 h 1171"/>
                <a:gd name="T36" fmla="*/ 472 w 572"/>
                <a:gd name="T37" fmla="*/ 482 h 1171"/>
                <a:gd name="T38" fmla="*/ 470 w 572"/>
                <a:gd name="T39" fmla="*/ 487 h 1171"/>
                <a:gd name="T40" fmla="*/ 466 w 572"/>
                <a:gd name="T41" fmla="*/ 505 h 1171"/>
                <a:gd name="T42" fmla="*/ 458 w 572"/>
                <a:gd name="T43" fmla="*/ 535 h 1171"/>
                <a:gd name="T44" fmla="*/ 449 w 572"/>
                <a:gd name="T45" fmla="*/ 578 h 1171"/>
                <a:gd name="T46" fmla="*/ 437 w 572"/>
                <a:gd name="T47" fmla="*/ 633 h 1171"/>
                <a:gd name="T48" fmla="*/ 422 w 572"/>
                <a:gd name="T49" fmla="*/ 701 h 1171"/>
                <a:gd name="T50" fmla="*/ 405 w 572"/>
                <a:gd name="T51" fmla="*/ 779 h 1171"/>
                <a:gd name="T52" fmla="*/ 383 w 572"/>
                <a:gd name="T53" fmla="*/ 869 h 1171"/>
                <a:gd name="T54" fmla="*/ 360 w 572"/>
                <a:gd name="T55" fmla="*/ 973 h 1171"/>
                <a:gd name="T56" fmla="*/ 334 w 572"/>
                <a:gd name="T57" fmla="*/ 1088 h 1171"/>
                <a:gd name="T58" fmla="*/ 44 w 572"/>
                <a:gd name="T59" fmla="*/ 1171 h 1171"/>
                <a:gd name="T60" fmla="*/ 49 w 572"/>
                <a:gd name="T61" fmla="*/ 1050 h 1171"/>
                <a:gd name="T62" fmla="*/ 53 w 572"/>
                <a:gd name="T63" fmla="*/ 939 h 1171"/>
                <a:gd name="T64" fmla="*/ 59 w 572"/>
                <a:gd name="T65" fmla="*/ 835 h 1171"/>
                <a:gd name="T66" fmla="*/ 63 w 572"/>
                <a:gd name="T67" fmla="*/ 743 h 1171"/>
                <a:gd name="T68" fmla="*/ 67 w 572"/>
                <a:gd name="T69" fmla="*/ 658 h 1171"/>
                <a:gd name="T70" fmla="*/ 71 w 572"/>
                <a:gd name="T71" fmla="*/ 583 h 1171"/>
                <a:gd name="T72" fmla="*/ 74 w 572"/>
                <a:gd name="T73" fmla="*/ 518 h 1171"/>
                <a:gd name="T74" fmla="*/ 76 w 572"/>
                <a:gd name="T75" fmla="*/ 463 h 1171"/>
                <a:gd name="T76" fmla="*/ 78 w 572"/>
                <a:gd name="T77" fmla="*/ 415 h 1171"/>
                <a:gd name="T78" fmla="*/ 78 w 572"/>
                <a:gd name="T79" fmla="*/ 378 h 1171"/>
                <a:gd name="T80" fmla="*/ 78 w 572"/>
                <a:gd name="T81" fmla="*/ 330 h 1171"/>
                <a:gd name="T82" fmla="*/ 69 w 572"/>
                <a:gd name="T83" fmla="*/ 246 h 1171"/>
                <a:gd name="T84" fmla="*/ 46 w 572"/>
                <a:gd name="T85" fmla="*/ 169 h 1171"/>
                <a:gd name="T86" fmla="*/ 21 w 572"/>
                <a:gd name="T87" fmla="*/ 121 h 1171"/>
                <a:gd name="T88" fmla="*/ 5 w 572"/>
                <a:gd name="T89" fmla="*/ 98 h 1171"/>
                <a:gd name="T90" fmla="*/ 0 w 572"/>
                <a:gd name="T91" fmla="*/ 90 h 1171"/>
                <a:gd name="T92" fmla="*/ 5 w 572"/>
                <a:gd name="T93" fmla="*/ 59 h 1171"/>
                <a:gd name="T94" fmla="*/ 19 w 572"/>
                <a:gd name="T95" fmla="*/ 34 h 1171"/>
                <a:gd name="T96" fmla="*/ 40 w 572"/>
                <a:gd name="T97" fmla="*/ 17 h 1171"/>
                <a:gd name="T98" fmla="*/ 69 w 572"/>
                <a:gd name="T99" fmla="*/ 4 h 1171"/>
                <a:gd name="T100" fmla="*/ 107 w 572"/>
                <a:gd name="T101" fmla="*/ 0 h 11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2"/>
                <a:gd name="T154" fmla="*/ 0 h 1171"/>
                <a:gd name="T155" fmla="*/ 572 w 572"/>
                <a:gd name="T156" fmla="*/ 1171 h 11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2" h="1171">
                  <a:moveTo>
                    <a:pt x="122" y="0"/>
                  </a:moveTo>
                  <a:lnTo>
                    <a:pt x="136" y="0"/>
                  </a:lnTo>
                  <a:lnTo>
                    <a:pt x="149" y="0"/>
                  </a:lnTo>
                  <a:lnTo>
                    <a:pt x="165" y="2"/>
                  </a:lnTo>
                  <a:lnTo>
                    <a:pt x="180" y="4"/>
                  </a:lnTo>
                  <a:lnTo>
                    <a:pt x="195" y="8"/>
                  </a:lnTo>
                  <a:lnTo>
                    <a:pt x="211" y="11"/>
                  </a:lnTo>
                  <a:lnTo>
                    <a:pt x="228" y="15"/>
                  </a:lnTo>
                  <a:lnTo>
                    <a:pt x="245" y="21"/>
                  </a:lnTo>
                  <a:lnTo>
                    <a:pt x="262" y="27"/>
                  </a:lnTo>
                  <a:lnTo>
                    <a:pt x="280" y="34"/>
                  </a:lnTo>
                  <a:lnTo>
                    <a:pt x="299" y="42"/>
                  </a:lnTo>
                  <a:lnTo>
                    <a:pt x="318" y="50"/>
                  </a:lnTo>
                  <a:lnTo>
                    <a:pt x="337" y="59"/>
                  </a:lnTo>
                  <a:lnTo>
                    <a:pt x="358" y="69"/>
                  </a:lnTo>
                  <a:lnTo>
                    <a:pt x="380" y="79"/>
                  </a:lnTo>
                  <a:lnTo>
                    <a:pt x="401" y="90"/>
                  </a:lnTo>
                  <a:lnTo>
                    <a:pt x="420" y="104"/>
                  </a:lnTo>
                  <a:lnTo>
                    <a:pt x="439" y="115"/>
                  </a:lnTo>
                  <a:lnTo>
                    <a:pt x="458" y="127"/>
                  </a:lnTo>
                  <a:lnTo>
                    <a:pt x="474" y="138"/>
                  </a:lnTo>
                  <a:lnTo>
                    <a:pt x="489" y="150"/>
                  </a:lnTo>
                  <a:lnTo>
                    <a:pt x="504" y="161"/>
                  </a:lnTo>
                  <a:lnTo>
                    <a:pt x="516" y="173"/>
                  </a:lnTo>
                  <a:lnTo>
                    <a:pt x="527" y="182"/>
                  </a:lnTo>
                  <a:lnTo>
                    <a:pt x="537" y="192"/>
                  </a:lnTo>
                  <a:lnTo>
                    <a:pt x="547" y="201"/>
                  </a:lnTo>
                  <a:lnTo>
                    <a:pt x="554" y="211"/>
                  </a:lnTo>
                  <a:lnTo>
                    <a:pt x="560" y="221"/>
                  </a:lnTo>
                  <a:lnTo>
                    <a:pt x="564" y="230"/>
                  </a:lnTo>
                  <a:lnTo>
                    <a:pt x="568" y="238"/>
                  </a:lnTo>
                  <a:lnTo>
                    <a:pt x="570" y="248"/>
                  </a:lnTo>
                  <a:lnTo>
                    <a:pt x="572" y="255"/>
                  </a:lnTo>
                  <a:lnTo>
                    <a:pt x="570" y="257"/>
                  </a:lnTo>
                  <a:lnTo>
                    <a:pt x="570" y="261"/>
                  </a:lnTo>
                  <a:lnTo>
                    <a:pt x="568" y="265"/>
                  </a:lnTo>
                  <a:lnTo>
                    <a:pt x="566" y="271"/>
                  </a:lnTo>
                  <a:lnTo>
                    <a:pt x="562" y="274"/>
                  </a:lnTo>
                  <a:lnTo>
                    <a:pt x="558" y="282"/>
                  </a:lnTo>
                  <a:lnTo>
                    <a:pt x="554" y="290"/>
                  </a:lnTo>
                  <a:lnTo>
                    <a:pt x="550" y="297"/>
                  </a:lnTo>
                  <a:lnTo>
                    <a:pt x="545" y="305"/>
                  </a:lnTo>
                  <a:lnTo>
                    <a:pt x="539" y="313"/>
                  </a:lnTo>
                  <a:lnTo>
                    <a:pt x="533" y="320"/>
                  </a:lnTo>
                  <a:lnTo>
                    <a:pt x="529" y="330"/>
                  </a:lnTo>
                  <a:lnTo>
                    <a:pt x="524" y="340"/>
                  </a:lnTo>
                  <a:lnTo>
                    <a:pt x="518" y="349"/>
                  </a:lnTo>
                  <a:lnTo>
                    <a:pt x="512" y="361"/>
                  </a:lnTo>
                  <a:lnTo>
                    <a:pt x="508" y="370"/>
                  </a:lnTo>
                  <a:lnTo>
                    <a:pt x="502" y="384"/>
                  </a:lnTo>
                  <a:lnTo>
                    <a:pt x="499" y="395"/>
                  </a:lnTo>
                  <a:lnTo>
                    <a:pt x="493" y="409"/>
                  </a:lnTo>
                  <a:lnTo>
                    <a:pt x="489" y="422"/>
                  </a:lnTo>
                  <a:lnTo>
                    <a:pt x="483" y="436"/>
                  </a:lnTo>
                  <a:lnTo>
                    <a:pt x="479" y="451"/>
                  </a:lnTo>
                  <a:lnTo>
                    <a:pt x="476" y="464"/>
                  </a:lnTo>
                  <a:lnTo>
                    <a:pt x="472" y="482"/>
                  </a:lnTo>
                  <a:lnTo>
                    <a:pt x="470" y="484"/>
                  </a:lnTo>
                  <a:lnTo>
                    <a:pt x="470" y="487"/>
                  </a:lnTo>
                  <a:lnTo>
                    <a:pt x="468" y="491"/>
                  </a:lnTo>
                  <a:lnTo>
                    <a:pt x="468" y="497"/>
                  </a:lnTo>
                  <a:lnTo>
                    <a:pt x="466" y="505"/>
                  </a:lnTo>
                  <a:lnTo>
                    <a:pt x="464" y="514"/>
                  </a:lnTo>
                  <a:lnTo>
                    <a:pt x="462" y="524"/>
                  </a:lnTo>
                  <a:lnTo>
                    <a:pt x="458" y="535"/>
                  </a:lnTo>
                  <a:lnTo>
                    <a:pt x="456" y="549"/>
                  </a:lnTo>
                  <a:lnTo>
                    <a:pt x="453" y="562"/>
                  </a:lnTo>
                  <a:lnTo>
                    <a:pt x="449" y="578"/>
                  </a:lnTo>
                  <a:lnTo>
                    <a:pt x="445" y="595"/>
                  </a:lnTo>
                  <a:lnTo>
                    <a:pt x="441" y="614"/>
                  </a:lnTo>
                  <a:lnTo>
                    <a:pt x="437" y="633"/>
                  </a:lnTo>
                  <a:lnTo>
                    <a:pt x="431" y="654"/>
                  </a:lnTo>
                  <a:lnTo>
                    <a:pt x="428" y="676"/>
                  </a:lnTo>
                  <a:lnTo>
                    <a:pt x="422" y="701"/>
                  </a:lnTo>
                  <a:lnTo>
                    <a:pt x="416" y="725"/>
                  </a:lnTo>
                  <a:lnTo>
                    <a:pt x="410" y="750"/>
                  </a:lnTo>
                  <a:lnTo>
                    <a:pt x="405" y="779"/>
                  </a:lnTo>
                  <a:lnTo>
                    <a:pt x="397" y="808"/>
                  </a:lnTo>
                  <a:lnTo>
                    <a:pt x="391" y="839"/>
                  </a:lnTo>
                  <a:lnTo>
                    <a:pt x="383" y="869"/>
                  </a:lnTo>
                  <a:lnTo>
                    <a:pt x="376" y="902"/>
                  </a:lnTo>
                  <a:lnTo>
                    <a:pt x="368" y="937"/>
                  </a:lnTo>
                  <a:lnTo>
                    <a:pt x="360" y="973"/>
                  </a:lnTo>
                  <a:lnTo>
                    <a:pt x="351" y="1010"/>
                  </a:lnTo>
                  <a:lnTo>
                    <a:pt x="343" y="1048"/>
                  </a:lnTo>
                  <a:lnTo>
                    <a:pt x="334" y="1088"/>
                  </a:lnTo>
                  <a:lnTo>
                    <a:pt x="324" y="1129"/>
                  </a:lnTo>
                  <a:lnTo>
                    <a:pt x="314" y="1171"/>
                  </a:lnTo>
                  <a:lnTo>
                    <a:pt x="44" y="1171"/>
                  </a:lnTo>
                  <a:lnTo>
                    <a:pt x="46" y="1129"/>
                  </a:lnTo>
                  <a:lnTo>
                    <a:pt x="47" y="1088"/>
                  </a:lnTo>
                  <a:lnTo>
                    <a:pt x="49" y="1050"/>
                  </a:lnTo>
                  <a:lnTo>
                    <a:pt x="51" y="1012"/>
                  </a:lnTo>
                  <a:lnTo>
                    <a:pt x="53" y="975"/>
                  </a:lnTo>
                  <a:lnTo>
                    <a:pt x="53" y="939"/>
                  </a:lnTo>
                  <a:lnTo>
                    <a:pt x="55" y="902"/>
                  </a:lnTo>
                  <a:lnTo>
                    <a:pt x="57" y="869"/>
                  </a:lnTo>
                  <a:lnTo>
                    <a:pt x="59" y="835"/>
                  </a:lnTo>
                  <a:lnTo>
                    <a:pt x="61" y="804"/>
                  </a:lnTo>
                  <a:lnTo>
                    <a:pt x="63" y="772"/>
                  </a:lnTo>
                  <a:lnTo>
                    <a:pt x="63" y="743"/>
                  </a:lnTo>
                  <a:lnTo>
                    <a:pt x="65" y="714"/>
                  </a:lnTo>
                  <a:lnTo>
                    <a:pt x="67" y="685"/>
                  </a:lnTo>
                  <a:lnTo>
                    <a:pt x="67" y="658"/>
                  </a:lnTo>
                  <a:lnTo>
                    <a:pt x="69" y="631"/>
                  </a:lnTo>
                  <a:lnTo>
                    <a:pt x="71" y="606"/>
                  </a:lnTo>
                  <a:lnTo>
                    <a:pt x="71" y="583"/>
                  </a:lnTo>
                  <a:lnTo>
                    <a:pt x="72" y="560"/>
                  </a:lnTo>
                  <a:lnTo>
                    <a:pt x="72" y="539"/>
                  </a:lnTo>
                  <a:lnTo>
                    <a:pt x="74" y="518"/>
                  </a:lnTo>
                  <a:lnTo>
                    <a:pt x="74" y="499"/>
                  </a:lnTo>
                  <a:lnTo>
                    <a:pt x="76" y="480"/>
                  </a:lnTo>
                  <a:lnTo>
                    <a:pt x="76" y="463"/>
                  </a:lnTo>
                  <a:lnTo>
                    <a:pt x="76" y="445"/>
                  </a:lnTo>
                  <a:lnTo>
                    <a:pt x="76" y="430"/>
                  </a:lnTo>
                  <a:lnTo>
                    <a:pt x="78" y="415"/>
                  </a:lnTo>
                  <a:lnTo>
                    <a:pt x="78" y="401"/>
                  </a:lnTo>
                  <a:lnTo>
                    <a:pt x="78" y="390"/>
                  </a:lnTo>
                  <a:lnTo>
                    <a:pt x="78" y="378"/>
                  </a:lnTo>
                  <a:lnTo>
                    <a:pt x="78" y="368"/>
                  </a:lnTo>
                  <a:lnTo>
                    <a:pt x="78" y="359"/>
                  </a:lnTo>
                  <a:lnTo>
                    <a:pt x="78" y="330"/>
                  </a:lnTo>
                  <a:lnTo>
                    <a:pt x="76" y="301"/>
                  </a:lnTo>
                  <a:lnTo>
                    <a:pt x="72" y="272"/>
                  </a:lnTo>
                  <a:lnTo>
                    <a:pt x="69" y="246"/>
                  </a:lnTo>
                  <a:lnTo>
                    <a:pt x="61" y="219"/>
                  </a:lnTo>
                  <a:lnTo>
                    <a:pt x="55" y="194"/>
                  </a:lnTo>
                  <a:lnTo>
                    <a:pt x="46" y="169"/>
                  </a:lnTo>
                  <a:lnTo>
                    <a:pt x="36" y="146"/>
                  </a:lnTo>
                  <a:lnTo>
                    <a:pt x="28" y="132"/>
                  </a:lnTo>
                  <a:lnTo>
                    <a:pt x="21" y="121"/>
                  </a:lnTo>
                  <a:lnTo>
                    <a:pt x="15" y="111"/>
                  </a:lnTo>
                  <a:lnTo>
                    <a:pt x="11" y="104"/>
                  </a:lnTo>
                  <a:lnTo>
                    <a:pt x="5" y="98"/>
                  </a:lnTo>
                  <a:lnTo>
                    <a:pt x="3" y="94"/>
                  </a:lnTo>
                  <a:lnTo>
                    <a:pt x="1" y="92"/>
                  </a:lnTo>
                  <a:lnTo>
                    <a:pt x="0" y="90"/>
                  </a:lnTo>
                  <a:lnTo>
                    <a:pt x="1" y="79"/>
                  </a:lnTo>
                  <a:lnTo>
                    <a:pt x="1" y="69"/>
                  </a:lnTo>
                  <a:lnTo>
                    <a:pt x="5" y="59"/>
                  </a:lnTo>
                  <a:lnTo>
                    <a:pt x="9" y="50"/>
                  </a:lnTo>
                  <a:lnTo>
                    <a:pt x="13" y="42"/>
                  </a:lnTo>
                  <a:lnTo>
                    <a:pt x="19" y="34"/>
                  </a:lnTo>
                  <a:lnTo>
                    <a:pt x="24" y="29"/>
                  </a:lnTo>
                  <a:lnTo>
                    <a:pt x="32" y="21"/>
                  </a:lnTo>
                  <a:lnTo>
                    <a:pt x="40" y="17"/>
                  </a:lnTo>
                  <a:lnTo>
                    <a:pt x="49" y="11"/>
                  </a:lnTo>
                  <a:lnTo>
                    <a:pt x="59" y="8"/>
                  </a:lnTo>
                  <a:lnTo>
                    <a:pt x="69" y="4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7" y="0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2898034" y="2101659"/>
              <a:ext cx="1132333" cy="186346"/>
            </a:xfrm>
            <a:custGeom>
              <a:avLst/>
              <a:gdLst>
                <a:gd name="T0" fmla="*/ 2750 w 3167"/>
                <a:gd name="T1" fmla="*/ 2 h 524"/>
                <a:gd name="T2" fmla="*/ 2816 w 3167"/>
                <a:gd name="T3" fmla="*/ 13 h 524"/>
                <a:gd name="T4" fmla="*/ 2892 w 3167"/>
                <a:gd name="T5" fmla="*/ 36 h 524"/>
                <a:gd name="T6" fmla="*/ 2985 w 3167"/>
                <a:gd name="T7" fmla="*/ 69 h 524"/>
                <a:gd name="T8" fmla="*/ 3063 w 3167"/>
                <a:gd name="T9" fmla="*/ 113 h 524"/>
                <a:gd name="T10" fmla="*/ 3117 w 3167"/>
                <a:gd name="T11" fmla="*/ 153 h 524"/>
                <a:gd name="T12" fmla="*/ 3152 w 3167"/>
                <a:gd name="T13" fmla="*/ 188 h 524"/>
                <a:gd name="T14" fmla="*/ 3165 w 3167"/>
                <a:gd name="T15" fmla="*/ 219 h 524"/>
                <a:gd name="T16" fmla="*/ 3161 w 3167"/>
                <a:gd name="T17" fmla="*/ 253 h 524"/>
                <a:gd name="T18" fmla="*/ 3142 w 3167"/>
                <a:gd name="T19" fmla="*/ 284 h 524"/>
                <a:gd name="T20" fmla="*/ 3105 w 3167"/>
                <a:gd name="T21" fmla="*/ 303 h 524"/>
                <a:gd name="T22" fmla="*/ 3054 w 3167"/>
                <a:gd name="T23" fmla="*/ 311 h 524"/>
                <a:gd name="T24" fmla="*/ 2856 w 3167"/>
                <a:gd name="T25" fmla="*/ 313 h 524"/>
                <a:gd name="T26" fmla="*/ 2624 w 3167"/>
                <a:gd name="T27" fmla="*/ 320 h 524"/>
                <a:gd name="T28" fmla="*/ 2399 w 3167"/>
                <a:gd name="T29" fmla="*/ 336 h 524"/>
                <a:gd name="T30" fmla="*/ 2184 w 3167"/>
                <a:gd name="T31" fmla="*/ 359 h 524"/>
                <a:gd name="T32" fmla="*/ 2015 w 3167"/>
                <a:gd name="T33" fmla="*/ 378 h 524"/>
                <a:gd name="T34" fmla="*/ 1867 w 3167"/>
                <a:gd name="T35" fmla="*/ 392 h 524"/>
                <a:gd name="T36" fmla="*/ 1729 w 3167"/>
                <a:gd name="T37" fmla="*/ 403 h 524"/>
                <a:gd name="T38" fmla="*/ 1600 w 3167"/>
                <a:gd name="T39" fmla="*/ 416 h 524"/>
                <a:gd name="T40" fmla="*/ 1483 w 3167"/>
                <a:gd name="T41" fmla="*/ 426 h 524"/>
                <a:gd name="T42" fmla="*/ 1376 w 3167"/>
                <a:gd name="T43" fmla="*/ 436 h 524"/>
                <a:gd name="T44" fmla="*/ 1278 w 3167"/>
                <a:gd name="T45" fmla="*/ 445 h 524"/>
                <a:gd name="T46" fmla="*/ 1190 w 3167"/>
                <a:gd name="T47" fmla="*/ 453 h 524"/>
                <a:gd name="T48" fmla="*/ 1111 w 3167"/>
                <a:gd name="T49" fmla="*/ 459 h 524"/>
                <a:gd name="T50" fmla="*/ 1044 w 3167"/>
                <a:gd name="T51" fmla="*/ 464 h 524"/>
                <a:gd name="T52" fmla="*/ 986 w 3167"/>
                <a:gd name="T53" fmla="*/ 470 h 524"/>
                <a:gd name="T54" fmla="*/ 938 w 3167"/>
                <a:gd name="T55" fmla="*/ 474 h 524"/>
                <a:gd name="T56" fmla="*/ 902 w 3167"/>
                <a:gd name="T57" fmla="*/ 478 h 524"/>
                <a:gd name="T58" fmla="*/ 873 w 3167"/>
                <a:gd name="T59" fmla="*/ 480 h 524"/>
                <a:gd name="T60" fmla="*/ 856 w 3167"/>
                <a:gd name="T61" fmla="*/ 482 h 524"/>
                <a:gd name="T62" fmla="*/ 848 w 3167"/>
                <a:gd name="T63" fmla="*/ 482 h 524"/>
                <a:gd name="T64" fmla="*/ 721 w 3167"/>
                <a:gd name="T65" fmla="*/ 497 h 524"/>
                <a:gd name="T66" fmla="*/ 570 w 3167"/>
                <a:gd name="T67" fmla="*/ 512 h 524"/>
                <a:gd name="T68" fmla="*/ 437 w 3167"/>
                <a:gd name="T69" fmla="*/ 522 h 524"/>
                <a:gd name="T70" fmla="*/ 330 w 3167"/>
                <a:gd name="T71" fmla="*/ 524 h 524"/>
                <a:gd name="T72" fmla="*/ 241 w 3167"/>
                <a:gd name="T73" fmla="*/ 522 h 524"/>
                <a:gd name="T74" fmla="*/ 170 w 3167"/>
                <a:gd name="T75" fmla="*/ 514 h 524"/>
                <a:gd name="T76" fmla="*/ 115 w 3167"/>
                <a:gd name="T77" fmla="*/ 499 h 524"/>
                <a:gd name="T78" fmla="*/ 72 w 3167"/>
                <a:gd name="T79" fmla="*/ 476 h 524"/>
                <a:gd name="T80" fmla="*/ 42 w 3167"/>
                <a:gd name="T81" fmla="*/ 449 h 524"/>
                <a:gd name="T82" fmla="*/ 19 w 3167"/>
                <a:gd name="T83" fmla="*/ 422 h 524"/>
                <a:gd name="T84" fmla="*/ 5 w 3167"/>
                <a:gd name="T85" fmla="*/ 395 h 524"/>
                <a:gd name="T86" fmla="*/ 0 w 3167"/>
                <a:gd name="T87" fmla="*/ 372 h 524"/>
                <a:gd name="T88" fmla="*/ 3 w 3167"/>
                <a:gd name="T89" fmla="*/ 342 h 524"/>
                <a:gd name="T90" fmla="*/ 19 w 3167"/>
                <a:gd name="T91" fmla="*/ 317 h 524"/>
                <a:gd name="T92" fmla="*/ 48 w 3167"/>
                <a:gd name="T93" fmla="*/ 299 h 524"/>
                <a:gd name="T94" fmla="*/ 88 w 3167"/>
                <a:gd name="T95" fmla="*/ 294 h 524"/>
                <a:gd name="T96" fmla="*/ 865 w 3167"/>
                <a:gd name="T97" fmla="*/ 232 h 524"/>
                <a:gd name="T98" fmla="*/ 1819 w 3167"/>
                <a:gd name="T99" fmla="*/ 111 h 524"/>
                <a:gd name="T100" fmla="*/ 2138 w 3167"/>
                <a:gd name="T101" fmla="*/ 59 h 524"/>
                <a:gd name="T102" fmla="*/ 2249 w 3167"/>
                <a:gd name="T103" fmla="*/ 44 h 524"/>
                <a:gd name="T104" fmla="*/ 2351 w 3167"/>
                <a:gd name="T105" fmla="*/ 31 h 524"/>
                <a:gd name="T106" fmla="*/ 2443 w 3167"/>
                <a:gd name="T107" fmla="*/ 21 h 524"/>
                <a:gd name="T108" fmla="*/ 2522 w 3167"/>
                <a:gd name="T109" fmla="*/ 11 h 524"/>
                <a:gd name="T110" fmla="*/ 2593 w 3167"/>
                <a:gd name="T111" fmla="*/ 6 h 524"/>
                <a:gd name="T112" fmla="*/ 2651 w 3167"/>
                <a:gd name="T113" fmla="*/ 2 h 524"/>
                <a:gd name="T114" fmla="*/ 2699 w 3167"/>
                <a:gd name="T115" fmla="*/ 0 h 5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167"/>
                <a:gd name="T175" fmla="*/ 0 h 524"/>
                <a:gd name="T176" fmla="*/ 3167 w 3167"/>
                <a:gd name="T177" fmla="*/ 524 h 52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167" h="524">
                  <a:moveTo>
                    <a:pt x="2710" y="0"/>
                  </a:moveTo>
                  <a:lnTo>
                    <a:pt x="2722" y="0"/>
                  </a:lnTo>
                  <a:lnTo>
                    <a:pt x="2735" y="2"/>
                  </a:lnTo>
                  <a:lnTo>
                    <a:pt x="2750" y="2"/>
                  </a:lnTo>
                  <a:lnTo>
                    <a:pt x="2766" y="4"/>
                  </a:lnTo>
                  <a:lnTo>
                    <a:pt x="2781" y="8"/>
                  </a:lnTo>
                  <a:lnTo>
                    <a:pt x="2796" y="10"/>
                  </a:lnTo>
                  <a:lnTo>
                    <a:pt x="2816" y="13"/>
                  </a:lnTo>
                  <a:lnTo>
                    <a:pt x="2833" y="19"/>
                  </a:lnTo>
                  <a:lnTo>
                    <a:pt x="2852" y="23"/>
                  </a:lnTo>
                  <a:lnTo>
                    <a:pt x="2873" y="31"/>
                  </a:lnTo>
                  <a:lnTo>
                    <a:pt x="2892" y="36"/>
                  </a:lnTo>
                  <a:lnTo>
                    <a:pt x="2915" y="44"/>
                  </a:lnTo>
                  <a:lnTo>
                    <a:pt x="2937" y="52"/>
                  </a:lnTo>
                  <a:lnTo>
                    <a:pt x="2960" y="59"/>
                  </a:lnTo>
                  <a:lnTo>
                    <a:pt x="2985" y="69"/>
                  </a:lnTo>
                  <a:lnTo>
                    <a:pt x="3009" y="79"/>
                  </a:lnTo>
                  <a:lnTo>
                    <a:pt x="3029" y="90"/>
                  </a:lnTo>
                  <a:lnTo>
                    <a:pt x="3046" y="102"/>
                  </a:lnTo>
                  <a:lnTo>
                    <a:pt x="3063" y="113"/>
                  </a:lnTo>
                  <a:lnTo>
                    <a:pt x="3079" y="123"/>
                  </a:lnTo>
                  <a:lnTo>
                    <a:pt x="3094" y="134"/>
                  </a:lnTo>
                  <a:lnTo>
                    <a:pt x="3105" y="144"/>
                  </a:lnTo>
                  <a:lnTo>
                    <a:pt x="3117" y="153"/>
                  </a:lnTo>
                  <a:lnTo>
                    <a:pt x="3129" y="161"/>
                  </a:lnTo>
                  <a:lnTo>
                    <a:pt x="3136" y="171"/>
                  </a:lnTo>
                  <a:lnTo>
                    <a:pt x="3146" y="180"/>
                  </a:lnTo>
                  <a:lnTo>
                    <a:pt x="3152" y="188"/>
                  </a:lnTo>
                  <a:lnTo>
                    <a:pt x="3157" y="196"/>
                  </a:lnTo>
                  <a:lnTo>
                    <a:pt x="3161" y="203"/>
                  </a:lnTo>
                  <a:lnTo>
                    <a:pt x="3165" y="211"/>
                  </a:lnTo>
                  <a:lnTo>
                    <a:pt x="3165" y="219"/>
                  </a:lnTo>
                  <a:lnTo>
                    <a:pt x="3167" y="226"/>
                  </a:lnTo>
                  <a:lnTo>
                    <a:pt x="3167" y="236"/>
                  </a:lnTo>
                  <a:lnTo>
                    <a:pt x="3165" y="246"/>
                  </a:lnTo>
                  <a:lnTo>
                    <a:pt x="3161" y="253"/>
                  </a:lnTo>
                  <a:lnTo>
                    <a:pt x="3159" y="263"/>
                  </a:lnTo>
                  <a:lnTo>
                    <a:pt x="3153" y="271"/>
                  </a:lnTo>
                  <a:lnTo>
                    <a:pt x="3148" y="276"/>
                  </a:lnTo>
                  <a:lnTo>
                    <a:pt x="3142" y="284"/>
                  </a:lnTo>
                  <a:lnTo>
                    <a:pt x="3134" y="290"/>
                  </a:lnTo>
                  <a:lnTo>
                    <a:pt x="3127" y="294"/>
                  </a:lnTo>
                  <a:lnTo>
                    <a:pt x="3117" y="299"/>
                  </a:lnTo>
                  <a:lnTo>
                    <a:pt x="3105" y="303"/>
                  </a:lnTo>
                  <a:lnTo>
                    <a:pt x="3094" y="305"/>
                  </a:lnTo>
                  <a:lnTo>
                    <a:pt x="3082" y="307"/>
                  </a:lnTo>
                  <a:lnTo>
                    <a:pt x="3069" y="309"/>
                  </a:lnTo>
                  <a:lnTo>
                    <a:pt x="3054" y="311"/>
                  </a:lnTo>
                  <a:lnTo>
                    <a:pt x="3038" y="311"/>
                  </a:lnTo>
                  <a:lnTo>
                    <a:pt x="2977" y="311"/>
                  </a:lnTo>
                  <a:lnTo>
                    <a:pt x="2915" y="313"/>
                  </a:lnTo>
                  <a:lnTo>
                    <a:pt x="2856" y="313"/>
                  </a:lnTo>
                  <a:lnTo>
                    <a:pt x="2796" y="315"/>
                  </a:lnTo>
                  <a:lnTo>
                    <a:pt x="2739" y="317"/>
                  </a:lnTo>
                  <a:lnTo>
                    <a:pt x="2681" y="319"/>
                  </a:lnTo>
                  <a:lnTo>
                    <a:pt x="2624" y="320"/>
                  </a:lnTo>
                  <a:lnTo>
                    <a:pt x="2566" y="324"/>
                  </a:lnTo>
                  <a:lnTo>
                    <a:pt x="2510" y="328"/>
                  </a:lnTo>
                  <a:lnTo>
                    <a:pt x="2455" y="332"/>
                  </a:lnTo>
                  <a:lnTo>
                    <a:pt x="2399" y="336"/>
                  </a:lnTo>
                  <a:lnTo>
                    <a:pt x="2345" y="342"/>
                  </a:lnTo>
                  <a:lnTo>
                    <a:pt x="2292" y="347"/>
                  </a:lnTo>
                  <a:lnTo>
                    <a:pt x="2238" y="353"/>
                  </a:lnTo>
                  <a:lnTo>
                    <a:pt x="2184" y="359"/>
                  </a:lnTo>
                  <a:lnTo>
                    <a:pt x="2132" y="367"/>
                  </a:lnTo>
                  <a:lnTo>
                    <a:pt x="2092" y="370"/>
                  </a:lnTo>
                  <a:lnTo>
                    <a:pt x="2054" y="374"/>
                  </a:lnTo>
                  <a:lnTo>
                    <a:pt x="2015" y="378"/>
                  </a:lnTo>
                  <a:lnTo>
                    <a:pt x="1977" y="380"/>
                  </a:lnTo>
                  <a:lnTo>
                    <a:pt x="1938" y="384"/>
                  </a:lnTo>
                  <a:lnTo>
                    <a:pt x="1902" y="388"/>
                  </a:lnTo>
                  <a:lnTo>
                    <a:pt x="1867" y="392"/>
                  </a:lnTo>
                  <a:lnTo>
                    <a:pt x="1831" y="393"/>
                  </a:lnTo>
                  <a:lnTo>
                    <a:pt x="1796" y="397"/>
                  </a:lnTo>
                  <a:lnTo>
                    <a:pt x="1762" y="401"/>
                  </a:lnTo>
                  <a:lnTo>
                    <a:pt x="1729" y="403"/>
                  </a:lnTo>
                  <a:lnTo>
                    <a:pt x="1696" y="407"/>
                  </a:lnTo>
                  <a:lnTo>
                    <a:pt x="1664" y="411"/>
                  </a:lnTo>
                  <a:lnTo>
                    <a:pt x="1631" y="413"/>
                  </a:lnTo>
                  <a:lnTo>
                    <a:pt x="1600" y="416"/>
                  </a:lnTo>
                  <a:lnTo>
                    <a:pt x="1570" y="418"/>
                  </a:lnTo>
                  <a:lnTo>
                    <a:pt x="1541" y="420"/>
                  </a:lnTo>
                  <a:lnTo>
                    <a:pt x="1512" y="424"/>
                  </a:lnTo>
                  <a:lnTo>
                    <a:pt x="1483" y="426"/>
                  </a:lnTo>
                  <a:lnTo>
                    <a:pt x="1455" y="428"/>
                  </a:lnTo>
                  <a:lnTo>
                    <a:pt x="1428" y="432"/>
                  </a:lnTo>
                  <a:lnTo>
                    <a:pt x="1401" y="434"/>
                  </a:lnTo>
                  <a:lnTo>
                    <a:pt x="1376" y="436"/>
                  </a:lnTo>
                  <a:lnTo>
                    <a:pt x="1349" y="438"/>
                  </a:lnTo>
                  <a:lnTo>
                    <a:pt x="1324" y="441"/>
                  </a:lnTo>
                  <a:lnTo>
                    <a:pt x="1301" y="443"/>
                  </a:lnTo>
                  <a:lnTo>
                    <a:pt x="1278" y="445"/>
                  </a:lnTo>
                  <a:lnTo>
                    <a:pt x="1255" y="447"/>
                  </a:lnTo>
                  <a:lnTo>
                    <a:pt x="1232" y="449"/>
                  </a:lnTo>
                  <a:lnTo>
                    <a:pt x="1211" y="451"/>
                  </a:lnTo>
                  <a:lnTo>
                    <a:pt x="1190" y="453"/>
                  </a:lnTo>
                  <a:lnTo>
                    <a:pt x="1169" y="455"/>
                  </a:lnTo>
                  <a:lnTo>
                    <a:pt x="1149" y="457"/>
                  </a:lnTo>
                  <a:lnTo>
                    <a:pt x="1130" y="459"/>
                  </a:lnTo>
                  <a:lnTo>
                    <a:pt x="1111" y="459"/>
                  </a:lnTo>
                  <a:lnTo>
                    <a:pt x="1094" y="461"/>
                  </a:lnTo>
                  <a:lnTo>
                    <a:pt x="1076" y="463"/>
                  </a:lnTo>
                  <a:lnTo>
                    <a:pt x="1059" y="464"/>
                  </a:lnTo>
                  <a:lnTo>
                    <a:pt x="1044" y="464"/>
                  </a:lnTo>
                  <a:lnTo>
                    <a:pt x="1028" y="466"/>
                  </a:lnTo>
                  <a:lnTo>
                    <a:pt x="1013" y="468"/>
                  </a:lnTo>
                  <a:lnTo>
                    <a:pt x="1000" y="468"/>
                  </a:lnTo>
                  <a:lnTo>
                    <a:pt x="986" y="470"/>
                  </a:lnTo>
                  <a:lnTo>
                    <a:pt x="973" y="472"/>
                  </a:lnTo>
                  <a:lnTo>
                    <a:pt x="961" y="472"/>
                  </a:lnTo>
                  <a:lnTo>
                    <a:pt x="950" y="474"/>
                  </a:lnTo>
                  <a:lnTo>
                    <a:pt x="938" y="474"/>
                  </a:lnTo>
                  <a:lnTo>
                    <a:pt x="929" y="476"/>
                  </a:lnTo>
                  <a:lnTo>
                    <a:pt x="919" y="476"/>
                  </a:lnTo>
                  <a:lnTo>
                    <a:pt x="909" y="476"/>
                  </a:lnTo>
                  <a:lnTo>
                    <a:pt x="902" y="478"/>
                  </a:lnTo>
                  <a:lnTo>
                    <a:pt x="892" y="478"/>
                  </a:lnTo>
                  <a:lnTo>
                    <a:pt x="886" y="480"/>
                  </a:lnTo>
                  <a:lnTo>
                    <a:pt x="879" y="480"/>
                  </a:lnTo>
                  <a:lnTo>
                    <a:pt x="873" y="480"/>
                  </a:lnTo>
                  <a:lnTo>
                    <a:pt x="867" y="480"/>
                  </a:lnTo>
                  <a:lnTo>
                    <a:pt x="863" y="480"/>
                  </a:lnTo>
                  <a:lnTo>
                    <a:pt x="860" y="482"/>
                  </a:lnTo>
                  <a:lnTo>
                    <a:pt x="856" y="482"/>
                  </a:lnTo>
                  <a:lnTo>
                    <a:pt x="854" y="482"/>
                  </a:lnTo>
                  <a:lnTo>
                    <a:pt x="850" y="482"/>
                  </a:lnTo>
                  <a:lnTo>
                    <a:pt x="848" y="482"/>
                  </a:lnTo>
                  <a:lnTo>
                    <a:pt x="804" y="487"/>
                  </a:lnTo>
                  <a:lnTo>
                    <a:pt x="762" y="493"/>
                  </a:lnTo>
                  <a:lnTo>
                    <a:pt x="721" y="497"/>
                  </a:lnTo>
                  <a:lnTo>
                    <a:pt x="681" y="501"/>
                  </a:lnTo>
                  <a:lnTo>
                    <a:pt x="643" y="507"/>
                  </a:lnTo>
                  <a:lnTo>
                    <a:pt x="604" y="509"/>
                  </a:lnTo>
                  <a:lnTo>
                    <a:pt x="570" y="512"/>
                  </a:lnTo>
                  <a:lnTo>
                    <a:pt x="535" y="514"/>
                  </a:lnTo>
                  <a:lnTo>
                    <a:pt x="501" y="518"/>
                  </a:lnTo>
                  <a:lnTo>
                    <a:pt x="468" y="520"/>
                  </a:lnTo>
                  <a:lnTo>
                    <a:pt x="437" y="522"/>
                  </a:lnTo>
                  <a:lnTo>
                    <a:pt x="408" y="522"/>
                  </a:lnTo>
                  <a:lnTo>
                    <a:pt x="382" y="524"/>
                  </a:lnTo>
                  <a:lnTo>
                    <a:pt x="355" y="524"/>
                  </a:lnTo>
                  <a:lnTo>
                    <a:pt x="330" y="524"/>
                  </a:lnTo>
                  <a:lnTo>
                    <a:pt x="307" y="524"/>
                  </a:lnTo>
                  <a:lnTo>
                    <a:pt x="284" y="524"/>
                  </a:lnTo>
                  <a:lnTo>
                    <a:pt x="263" y="524"/>
                  </a:lnTo>
                  <a:lnTo>
                    <a:pt x="241" y="522"/>
                  </a:lnTo>
                  <a:lnTo>
                    <a:pt x="222" y="522"/>
                  </a:lnTo>
                  <a:lnTo>
                    <a:pt x="205" y="520"/>
                  </a:lnTo>
                  <a:lnTo>
                    <a:pt x="188" y="516"/>
                  </a:lnTo>
                  <a:lnTo>
                    <a:pt x="170" y="514"/>
                  </a:lnTo>
                  <a:lnTo>
                    <a:pt x="155" y="511"/>
                  </a:lnTo>
                  <a:lnTo>
                    <a:pt x="140" y="507"/>
                  </a:lnTo>
                  <a:lnTo>
                    <a:pt x="126" y="503"/>
                  </a:lnTo>
                  <a:lnTo>
                    <a:pt x="115" y="499"/>
                  </a:lnTo>
                  <a:lnTo>
                    <a:pt x="101" y="493"/>
                  </a:lnTo>
                  <a:lnTo>
                    <a:pt x="92" y="489"/>
                  </a:lnTo>
                  <a:lnTo>
                    <a:pt x="80" y="484"/>
                  </a:lnTo>
                  <a:lnTo>
                    <a:pt x="72" y="476"/>
                  </a:lnTo>
                  <a:lnTo>
                    <a:pt x="63" y="470"/>
                  </a:lnTo>
                  <a:lnTo>
                    <a:pt x="55" y="463"/>
                  </a:lnTo>
                  <a:lnTo>
                    <a:pt x="48" y="457"/>
                  </a:lnTo>
                  <a:lnTo>
                    <a:pt x="42" y="449"/>
                  </a:lnTo>
                  <a:lnTo>
                    <a:pt x="36" y="441"/>
                  </a:lnTo>
                  <a:lnTo>
                    <a:pt x="30" y="436"/>
                  </a:lnTo>
                  <a:lnTo>
                    <a:pt x="24" y="428"/>
                  </a:lnTo>
                  <a:lnTo>
                    <a:pt x="19" y="422"/>
                  </a:lnTo>
                  <a:lnTo>
                    <a:pt x="15" y="416"/>
                  </a:lnTo>
                  <a:lnTo>
                    <a:pt x="11" y="409"/>
                  </a:lnTo>
                  <a:lnTo>
                    <a:pt x="9" y="403"/>
                  </a:lnTo>
                  <a:lnTo>
                    <a:pt x="5" y="395"/>
                  </a:lnTo>
                  <a:lnTo>
                    <a:pt x="3" y="390"/>
                  </a:lnTo>
                  <a:lnTo>
                    <a:pt x="1" y="384"/>
                  </a:lnTo>
                  <a:lnTo>
                    <a:pt x="0" y="378"/>
                  </a:lnTo>
                  <a:lnTo>
                    <a:pt x="0" y="372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1" y="349"/>
                  </a:lnTo>
                  <a:lnTo>
                    <a:pt x="3" y="342"/>
                  </a:lnTo>
                  <a:lnTo>
                    <a:pt x="5" y="334"/>
                  </a:lnTo>
                  <a:lnTo>
                    <a:pt x="9" y="328"/>
                  </a:lnTo>
                  <a:lnTo>
                    <a:pt x="13" y="322"/>
                  </a:lnTo>
                  <a:lnTo>
                    <a:pt x="19" y="317"/>
                  </a:lnTo>
                  <a:lnTo>
                    <a:pt x="24" y="311"/>
                  </a:lnTo>
                  <a:lnTo>
                    <a:pt x="32" y="307"/>
                  </a:lnTo>
                  <a:lnTo>
                    <a:pt x="40" y="303"/>
                  </a:lnTo>
                  <a:lnTo>
                    <a:pt x="48" y="299"/>
                  </a:lnTo>
                  <a:lnTo>
                    <a:pt x="57" y="297"/>
                  </a:lnTo>
                  <a:lnTo>
                    <a:pt x="67" y="296"/>
                  </a:lnTo>
                  <a:lnTo>
                    <a:pt x="76" y="294"/>
                  </a:lnTo>
                  <a:lnTo>
                    <a:pt x="88" y="294"/>
                  </a:lnTo>
                  <a:lnTo>
                    <a:pt x="99" y="294"/>
                  </a:lnTo>
                  <a:lnTo>
                    <a:pt x="358" y="274"/>
                  </a:lnTo>
                  <a:lnTo>
                    <a:pt x="614" y="255"/>
                  </a:lnTo>
                  <a:lnTo>
                    <a:pt x="865" y="232"/>
                  </a:lnTo>
                  <a:lnTo>
                    <a:pt x="1111" y="207"/>
                  </a:lnTo>
                  <a:lnTo>
                    <a:pt x="1351" y="178"/>
                  </a:lnTo>
                  <a:lnTo>
                    <a:pt x="1587" y="146"/>
                  </a:lnTo>
                  <a:lnTo>
                    <a:pt x="1819" y="111"/>
                  </a:lnTo>
                  <a:lnTo>
                    <a:pt x="2046" y="73"/>
                  </a:lnTo>
                  <a:lnTo>
                    <a:pt x="2077" y="69"/>
                  </a:lnTo>
                  <a:lnTo>
                    <a:pt x="2107" y="63"/>
                  </a:lnTo>
                  <a:lnTo>
                    <a:pt x="2138" y="59"/>
                  </a:lnTo>
                  <a:lnTo>
                    <a:pt x="2167" y="56"/>
                  </a:lnTo>
                  <a:lnTo>
                    <a:pt x="2196" y="52"/>
                  </a:lnTo>
                  <a:lnTo>
                    <a:pt x="2222" y="48"/>
                  </a:lnTo>
                  <a:lnTo>
                    <a:pt x="2249" y="44"/>
                  </a:lnTo>
                  <a:lnTo>
                    <a:pt x="2276" y="40"/>
                  </a:lnTo>
                  <a:lnTo>
                    <a:pt x="2303" y="38"/>
                  </a:lnTo>
                  <a:lnTo>
                    <a:pt x="2328" y="34"/>
                  </a:lnTo>
                  <a:lnTo>
                    <a:pt x="2351" y="31"/>
                  </a:lnTo>
                  <a:lnTo>
                    <a:pt x="2376" y="29"/>
                  </a:lnTo>
                  <a:lnTo>
                    <a:pt x="2399" y="25"/>
                  </a:lnTo>
                  <a:lnTo>
                    <a:pt x="2420" y="23"/>
                  </a:lnTo>
                  <a:lnTo>
                    <a:pt x="2443" y="21"/>
                  </a:lnTo>
                  <a:lnTo>
                    <a:pt x="2464" y="17"/>
                  </a:lnTo>
                  <a:lnTo>
                    <a:pt x="2484" y="15"/>
                  </a:lnTo>
                  <a:lnTo>
                    <a:pt x="2505" y="13"/>
                  </a:lnTo>
                  <a:lnTo>
                    <a:pt x="2522" y="11"/>
                  </a:lnTo>
                  <a:lnTo>
                    <a:pt x="2541" y="10"/>
                  </a:lnTo>
                  <a:lnTo>
                    <a:pt x="2558" y="8"/>
                  </a:lnTo>
                  <a:lnTo>
                    <a:pt x="2576" y="8"/>
                  </a:lnTo>
                  <a:lnTo>
                    <a:pt x="2593" y="6"/>
                  </a:lnTo>
                  <a:lnTo>
                    <a:pt x="2608" y="4"/>
                  </a:lnTo>
                  <a:lnTo>
                    <a:pt x="2624" y="4"/>
                  </a:lnTo>
                  <a:lnTo>
                    <a:pt x="2637" y="2"/>
                  </a:lnTo>
                  <a:lnTo>
                    <a:pt x="2651" y="2"/>
                  </a:lnTo>
                  <a:lnTo>
                    <a:pt x="2664" y="2"/>
                  </a:lnTo>
                  <a:lnTo>
                    <a:pt x="2677" y="0"/>
                  </a:lnTo>
                  <a:lnTo>
                    <a:pt x="2689" y="0"/>
                  </a:lnTo>
                  <a:lnTo>
                    <a:pt x="2699" y="0"/>
                  </a:lnTo>
                  <a:lnTo>
                    <a:pt x="27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Freeform 30"/>
          <p:cNvSpPr>
            <a:spLocks/>
          </p:cNvSpPr>
          <p:nvPr/>
        </p:nvSpPr>
        <p:spPr bwMode="auto">
          <a:xfrm>
            <a:off x="2819400" y="1795824"/>
            <a:ext cx="1884362" cy="1145813"/>
          </a:xfrm>
          <a:custGeom>
            <a:avLst/>
            <a:gdLst>
              <a:gd name="T0" fmla="*/ 226 w 5271"/>
              <a:gd name="T1" fmla="*/ 21 h 3221"/>
              <a:gd name="T2" fmla="*/ 401 w 5271"/>
              <a:gd name="T3" fmla="*/ 98 h 3221"/>
              <a:gd name="T4" fmla="*/ 549 w 5271"/>
              <a:gd name="T5" fmla="*/ 213 h 3221"/>
              <a:gd name="T6" fmla="*/ 574 w 5271"/>
              <a:gd name="T7" fmla="*/ 324 h 3221"/>
              <a:gd name="T8" fmla="*/ 541 w 5271"/>
              <a:gd name="T9" fmla="*/ 466 h 3221"/>
              <a:gd name="T10" fmla="*/ 482 w 5271"/>
              <a:gd name="T11" fmla="*/ 708 h 3221"/>
              <a:gd name="T12" fmla="*/ 439 w 5271"/>
              <a:gd name="T13" fmla="*/ 1075 h 3221"/>
              <a:gd name="T14" fmla="*/ 414 w 5271"/>
              <a:gd name="T15" fmla="*/ 1562 h 3221"/>
              <a:gd name="T16" fmla="*/ 405 w 5271"/>
              <a:gd name="T17" fmla="*/ 2173 h 3221"/>
              <a:gd name="T18" fmla="*/ 474 w 5271"/>
              <a:gd name="T19" fmla="*/ 2409 h 3221"/>
              <a:gd name="T20" fmla="*/ 649 w 5271"/>
              <a:gd name="T21" fmla="*/ 2551 h 3221"/>
              <a:gd name="T22" fmla="*/ 783 w 5271"/>
              <a:gd name="T23" fmla="*/ 2603 h 3221"/>
              <a:gd name="T24" fmla="*/ 967 w 5271"/>
              <a:gd name="T25" fmla="*/ 2649 h 3221"/>
              <a:gd name="T26" fmla="*/ 1205 w 5271"/>
              <a:gd name="T27" fmla="*/ 2691 h 3221"/>
              <a:gd name="T28" fmla="*/ 1666 w 5271"/>
              <a:gd name="T29" fmla="*/ 2730 h 3221"/>
              <a:gd name="T30" fmla="*/ 2280 w 5271"/>
              <a:gd name="T31" fmla="*/ 2745 h 3221"/>
              <a:gd name="T32" fmla="*/ 2705 w 5271"/>
              <a:gd name="T33" fmla="*/ 2741 h 3221"/>
              <a:gd name="T34" fmla="*/ 3058 w 5271"/>
              <a:gd name="T35" fmla="*/ 2724 h 3221"/>
              <a:gd name="T36" fmla="*/ 3361 w 5271"/>
              <a:gd name="T37" fmla="*/ 2695 h 3221"/>
              <a:gd name="T38" fmla="*/ 3662 w 5271"/>
              <a:gd name="T39" fmla="*/ 2645 h 3221"/>
              <a:gd name="T40" fmla="*/ 3989 w 5271"/>
              <a:gd name="T41" fmla="*/ 2570 h 3221"/>
              <a:gd name="T42" fmla="*/ 4244 w 5271"/>
              <a:gd name="T43" fmla="*/ 2472 h 3221"/>
              <a:gd name="T44" fmla="*/ 4426 w 5271"/>
              <a:gd name="T45" fmla="*/ 2350 h 3221"/>
              <a:gd name="T46" fmla="*/ 4561 w 5271"/>
              <a:gd name="T47" fmla="*/ 2163 h 3221"/>
              <a:gd name="T48" fmla="*/ 4636 w 5271"/>
              <a:gd name="T49" fmla="*/ 1935 h 3221"/>
              <a:gd name="T50" fmla="*/ 4691 w 5271"/>
              <a:gd name="T51" fmla="*/ 1722 h 3221"/>
              <a:gd name="T52" fmla="*/ 4728 w 5271"/>
              <a:gd name="T53" fmla="*/ 1578 h 3221"/>
              <a:gd name="T54" fmla="*/ 4747 w 5271"/>
              <a:gd name="T55" fmla="*/ 1505 h 3221"/>
              <a:gd name="T56" fmla="*/ 4766 w 5271"/>
              <a:gd name="T57" fmla="*/ 1459 h 3221"/>
              <a:gd name="T58" fmla="*/ 4803 w 5271"/>
              <a:gd name="T59" fmla="*/ 1419 h 3221"/>
              <a:gd name="T60" fmla="*/ 4851 w 5271"/>
              <a:gd name="T61" fmla="*/ 1428 h 3221"/>
              <a:gd name="T62" fmla="*/ 4889 w 5271"/>
              <a:gd name="T63" fmla="*/ 1501 h 3221"/>
              <a:gd name="T64" fmla="*/ 4899 w 5271"/>
              <a:gd name="T65" fmla="*/ 1539 h 3221"/>
              <a:gd name="T66" fmla="*/ 4924 w 5271"/>
              <a:gd name="T67" fmla="*/ 1632 h 3221"/>
              <a:gd name="T68" fmla="*/ 4964 w 5271"/>
              <a:gd name="T69" fmla="*/ 1787 h 3221"/>
              <a:gd name="T70" fmla="*/ 5023 w 5271"/>
              <a:gd name="T71" fmla="*/ 2000 h 3221"/>
              <a:gd name="T72" fmla="*/ 5135 w 5271"/>
              <a:gd name="T73" fmla="*/ 2232 h 3221"/>
              <a:gd name="T74" fmla="*/ 5238 w 5271"/>
              <a:gd name="T75" fmla="*/ 2394 h 3221"/>
              <a:gd name="T76" fmla="*/ 5269 w 5271"/>
              <a:gd name="T77" fmla="*/ 2478 h 3221"/>
              <a:gd name="T78" fmla="*/ 5231 w 5271"/>
              <a:gd name="T79" fmla="*/ 2593 h 3221"/>
              <a:gd name="T80" fmla="*/ 5064 w 5271"/>
              <a:gd name="T81" fmla="*/ 2753 h 3221"/>
              <a:gd name="T82" fmla="*/ 4545 w 5271"/>
              <a:gd name="T83" fmla="*/ 2981 h 3221"/>
              <a:gd name="T84" fmla="*/ 3889 w 5271"/>
              <a:gd name="T85" fmla="*/ 3135 h 3221"/>
              <a:gd name="T86" fmla="*/ 3110 w 5271"/>
              <a:gd name="T87" fmla="*/ 3211 h 3221"/>
              <a:gd name="T88" fmla="*/ 2420 w 5271"/>
              <a:gd name="T89" fmla="*/ 3221 h 3221"/>
              <a:gd name="T90" fmla="*/ 2017 w 5271"/>
              <a:gd name="T91" fmla="*/ 3208 h 3221"/>
              <a:gd name="T92" fmla="*/ 1662 w 5271"/>
              <a:gd name="T93" fmla="*/ 3177 h 3221"/>
              <a:gd name="T94" fmla="*/ 1357 w 5271"/>
              <a:gd name="T95" fmla="*/ 3131 h 3221"/>
              <a:gd name="T96" fmla="*/ 956 w 5271"/>
              <a:gd name="T97" fmla="*/ 3041 h 3221"/>
              <a:gd name="T98" fmla="*/ 555 w 5271"/>
              <a:gd name="T99" fmla="*/ 2895 h 3221"/>
              <a:gd name="T100" fmla="*/ 272 w 5271"/>
              <a:gd name="T101" fmla="*/ 2722 h 3221"/>
              <a:gd name="T102" fmla="*/ 105 w 5271"/>
              <a:gd name="T103" fmla="*/ 2518 h 3221"/>
              <a:gd name="T104" fmla="*/ 54 w 5271"/>
              <a:gd name="T105" fmla="*/ 2296 h 3221"/>
              <a:gd name="T106" fmla="*/ 98 w 5271"/>
              <a:gd name="T107" fmla="*/ 411 h 3221"/>
              <a:gd name="T108" fmla="*/ 71 w 5271"/>
              <a:gd name="T109" fmla="*/ 288 h 3221"/>
              <a:gd name="T110" fmla="*/ 6 w 5271"/>
              <a:gd name="T111" fmla="*/ 121 h 3221"/>
              <a:gd name="T112" fmla="*/ 11 w 5271"/>
              <a:gd name="T113" fmla="*/ 34 h 3221"/>
              <a:gd name="T114" fmla="*/ 75 w 5271"/>
              <a:gd name="T115" fmla="*/ 0 h 32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71"/>
              <a:gd name="T175" fmla="*/ 0 h 3221"/>
              <a:gd name="T176" fmla="*/ 5271 w 5271"/>
              <a:gd name="T177" fmla="*/ 3221 h 32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71" h="3221">
                <a:moveTo>
                  <a:pt x="84" y="0"/>
                </a:moveTo>
                <a:lnTo>
                  <a:pt x="101" y="0"/>
                </a:lnTo>
                <a:lnTo>
                  <a:pt x="119" y="0"/>
                </a:lnTo>
                <a:lnTo>
                  <a:pt x="136" y="2"/>
                </a:lnTo>
                <a:lnTo>
                  <a:pt x="155" y="6"/>
                </a:lnTo>
                <a:lnTo>
                  <a:pt x="173" y="8"/>
                </a:lnTo>
                <a:lnTo>
                  <a:pt x="190" y="11"/>
                </a:lnTo>
                <a:lnTo>
                  <a:pt x="207" y="15"/>
                </a:lnTo>
                <a:lnTo>
                  <a:pt x="226" y="21"/>
                </a:lnTo>
                <a:lnTo>
                  <a:pt x="244" y="27"/>
                </a:lnTo>
                <a:lnTo>
                  <a:pt x="263" y="33"/>
                </a:lnTo>
                <a:lnTo>
                  <a:pt x="280" y="40"/>
                </a:lnTo>
                <a:lnTo>
                  <a:pt x="299" y="48"/>
                </a:lnTo>
                <a:lnTo>
                  <a:pt x="318" y="56"/>
                </a:lnTo>
                <a:lnTo>
                  <a:pt x="338" y="65"/>
                </a:lnTo>
                <a:lnTo>
                  <a:pt x="357" y="75"/>
                </a:lnTo>
                <a:lnTo>
                  <a:pt x="378" y="84"/>
                </a:lnTo>
                <a:lnTo>
                  <a:pt x="401" y="98"/>
                </a:lnTo>
                <a:lnTo>
                  <a:pt x="424" y="111"/>
                </a:lnTo>
                <a:lnTo>
                  <a:pt x="445" y="123"/>
                </a:lnTo>
                <a:lnTo>
                  <a:pt x="464" y="136"/>
                </a:lnTo>
                <a:lnTo>
                  <a:pt x="484" y="148"/>
                </a:lnTo>
                <a:lnTo>
                  <a:pt x="499" y="161"/>
                </a:lnTo>
                <a:lnTo>
                  <a:pt x="514" y="175"/>
                </a:lnTo>
                <a:lnTo>
                  <a:pt x="528" y="186"/>
                </a:lnTo>
                <a:lnTo>
                  <a:pt x="539" y="200"/>
                </a:lnTo>
                <a:lnTo>
                  <a:pt x="549" y="213"/>
                </a:lnTo>
                <a:lnTo>
                  <a:pt x="558" y="226"/>
                </a:lnTo>
                <a:lnTo>
                  <a:pt x="564" y="238"/>
                </a:lnTo>
                <a:lnTo>
                  <a:pt x="570" y="251"/>
                </a:lnTo>
                <a:lnTo>
                  <a:pt x="574" y="265"/>
                </a:lnTo>
                <a:lnTo>
                  <a:pt x="576" y="278"/>
                </a:lnTo>
                <a:lnTo>
                  <a:pt x="578" y="292"/>
                </a:lnTo>
                <a:lnTo>
                  <a:pt x="576" y="301"/>
                </a:lnTo>
                <a:lnTo>
                  <a:pt x="576" y="313"/>
                </a:lnTo>
                <a:lnTo>
                  <a:pt x="574" y="324"/>
                </a:lnTo>
                <a:lnTo>
                  <a:pt x="572" y="336"/>
                </a:lnTo>
                <a:lnTo>
                  <a:pt x="570" y="349"/>
                </a:lnTo>
                <a:lnTo>
                  <a:pt x="568" y="363"/>
                </a:lnTo>
                <a:lnTo>
                  <a:pt x="564" y="378"/>
                </a:lnTo>
                <a:lnTo>
                  <a:pt x="560" y="393"/>
                </a:lnTo>
                <a:lnTo>
                  <a:pt x="556" y="411"/>
                </a:lnTo>
                <a:lnTo>
                  <a:pt x="551" y="428"/>
                </a:lnTo>
                <a:lnTo>
                  <a:pt x="547" y="447"/>
                </a:lnTo>
                <a:lnTo>
                  <a:pt x="541" y="466"/>
                </a:lnTo>
                <a:lnTo>
                  <a:pt x="533" y="488"/>
                </a:lnTo>
                <a:lnTo>
                  <a:pt x="528" y="509"/>
                </a:lnTo>
                <a:lnTo>
                  <a:pt x="520" y="532"/>
                </a:lnTo>
                <a:lnTo>
                  <a:pt x="512" y="555"/>
                </a:lnTo>
                <a:lnTo>
                  <a:pt x="507" y="582"/>
                </a:lnTo>
                <a:lnTo>
                  <a:pt x="501" y="612"/>
                </a:lnTo>
                <a:lnTo>
                  <a:pt x="493" y="643"/>
                </a:lnTo>
                <a:lnTo>
                  <a:pt x="487" y="674"/>
                </a:lnTo>
                <a:lnTo>
                  <a:pt x="482" y="708"/>
                </a:lnTo>
                <a:lnTo>
                  <a:pt x="476" y="743"/>
                </a:lnTo>
                <a:lnTo>
                  <a:pt x="472" y="779"/>
                </a:lnTo>
                <a:lnTo>
                  <a:pt x="466" y="818"/>
                </a:lnTo>
                <a:lnTo>
                  <a:pt x="460" y="856"/>
                </a:lnTo>
                <a:lnTo>
                  <a:pt x="457" y="896"/>
                </a:lnTo>
                <a:lnTo>
                  <a:pt x="453" y="941"/>
                </a:lnTo>
                <a:lnTo>
                  <a:pt x="447" y="983"/>
                </a:lnTo>
                <a:lnTo>
                  <a:pt x="443" y="1029"/>
                </a:lnTo>
                <a:lnTo>
                  <a:pt x="439" y="1075"/>
                </a:lnTo>
                <a:lnTo>
                  <a:pt x="436" y="1123"/>
                </a:lnTo>
                <a:lnTo>
                  <a:pt x="434" y="1173"/>
                </a:lnTo>
                <a:lnTo>
                  <a:pt x="430" y="1225"/>
                </a:lnTo>
                <a:lnTo>
                  <a:pt x="426" y="1278"/>
                </a:lnTo>
                <a:lnTo>
                  <a:pt x="424" y="1332"/>
                </a:lnTo>
                <a:lnTo>
                  <a:pt x="420" y="1388"/>
                </a:lnTo>
                <a:lnTo>
                  <a:pt x="418" y="1445"/>
                </a:lnTo>
                <a:lnTo>
                  <a:pt x="416" y="1503"/>
                </a:lnTo>
                <a:lnTo>
                  <a:pt x="414" y="1562"/>
                </a:lnTo>
                <a:lnTo>
                  <a:pt x="412" y="1626"/>
                </a:lnTo>
                <a:lnTo>
                  <a:pt x="411" y="1687"/>
                </a:lnTo>
                <a:lnTo>
                  <a:pt x="409" y="1753"/>
                </a:lnTo>
                <a:lnTo>
                  <a:pt x="409" y="1820"/>
                </a:lnTo>
                <a:lnTo>
                  <a:pt x="407" y="1887"/>
                </a:lnTo>
                <a:lnTo>
                  <a:pt x="407" y="1956"/>
                </a:lnTo>
                <a:lnTo>
                  <a:pt x="407" y="2027"/>
                </a:lnTo>
                <a:lnTo>
                  <a:pt x="405" y="2098"/>
                </a:lnTo>
                <a:lnTo>
                  <a:pt x="405" y="2173"/>
                </a:lnTo>
                <a:lnTo>
                  <a:pt x="407" y="2202"/>
                </a:lnTo>
                <a:lnTo>
                  <a:pt x="409" y="2232"/>
                </a:lnTo>
                <a:lnTo>
                  <a:pt x="412" y="2259"/>
                </a:lnTo>
                <a:lnTo>
                  <a:pt x="418" y="2288"/>
                </a:lnTo>
                <a:lnTo>
                  <a:pt x="426" y="2313"/>
                </a:lnTo>
                <a:lnTo>
                  <a:pt x="436" y="2340"/>
                </a:lnTo>
                <a:lnTo>
                  <a:pt x="447" y="2363"/>
                </a:lnTo>
                <a:lnTo>
                  <a:pt x="460" y="2386"/>
                </a:lnTo>
                <a:lnTo>
                  <a:pt x="474" y="2409"/>
                </a:lnTo>
                <a:lnTo>
                  <a:pt x="491" y="2430"/>
                </a:lnTo>
                <a:lnTo>
                  <a:pt x="508" y="2451"/>
                </a:lnTo>
                <a:lnTo>
                  <a:pt x="530" y="2470"/>
                </a:lnTo>
                <a:lnTo>
                  <a:pt x="551" y="2488"/>
                </a:lnTo>
                <a:lnTo>
                  <a:pt x="574" y="2507"/>
                </a:lnTo>
                <a:lnTo>
                  <a:pt x="601" y="2522"/>
                </a:lnTo>
                <a:lnTo>
                  <a:pt x="627" y="2538"/>
                </a:lnTo>
                <a:lnTo>
                  <a:pt x="637" y="2545"/>
                </a:lnTo>
                <a:lnTo>
                  <a:pt x="649" y="2551"/>
                </a:lnTo>
                <a:lnTo>
                  <a:pt x="662" y="2557"/>
                </a:lnTo>
                <a:lnTo>
                  <a:pt x="674" y="2563"/>
                </a:lnTo>
                <a:lnTo>
                  <a:pt x="689" y="2568"/>
                </a:lnTo>
                <a:lnTo>
                  <a:pt x="702" y="2574"/>
                </a:lnTo>
                <a:lnTo>
                  <a:pt x="718" y="2580"/>
                </a:lnTo>
                <a:lnTo>
                  <a:pt x="733" y="2586"/>
                </a:lnTo>
                <a:lnTo>
                  <a:pt x="748" y="2591"/>
                </a:lnTo>
                <a:lnTo>
                  <a:pt x="766" y="2597"/>
                </a:lnTo>
                <a:lnTo>
                  <a:pt x="783" y="2603"/>
                </a:lnTo>
                <a:lnTo>
                  <a:pt x="800" y="2609"/>
                </a:lnTo>
                <a:lnTo>
                  <a:pt x="819" y="2614"/>
                </a:lnTo>
                <a:lnTo>
                  <a:pt x="839" y="2620"/>
                </a:lnTo>
                <a:lnTo>
                  <a:pt x="858" y="2624"/>
                </a:lnTo>
                <a:lnTo>
                  <a:pt x="879" y="2630"/>
                </a:lnTo>
                <a:lnTo>
                  <a:pt x="900" y="2636"/>
                </a:lnTo>
                <a:lnTo>
                  <a:pt x="921" y="2639"/>
                </a:lnTo>
                <a:lnTo>
                  <a:pt x="944" y="2645"/>
                </a:lnTo>
                <a:lnTo>
                  <a:pt x="967" y="2649"/>
                </a:lnTo>
                <a:lnTo>
                  <a:pt x="992" y="2655"/>
                </a:lnTo>
                <a:lnTo>
                  <a:pt x="1015" y="2659"/>
                </a:lnTo>
                <a:lnTo>
                  <a:pt x="1042" y="2664"/>
                </a:lnTo>
                <a:lnTo>
                  <a:pt x="1067" y="2668"/>
                </a:lnTo>
                <a:lnTo>
                  <a:pt x="1094" y="2672"/>
                </a:lnTo>
                <a:lnTo>
                  <a:pt x="1121" y="2678"/>
                </a:lnTo>
                <a:lnTo>
                  <a:pt x="1148" y="2682"/>
                </a:lnTo>
                <a:lnTo>
                  <a:pt x="1176" y="2685"/>
                </a:lnTo>
                <a:lnTo>
                  <a:pt x="1205" y="2691"/>
                </a:lnTo>
                <a:lnTo>
                  <a:pt x="1236" y="2695"/>
                </a:lnTo>
                <a:lnTo>
                  <a:pt x="1267" y="2699"/>
                </a:lnTo>
                <a:lnTo>
                  <a:pt x="1297" y="2703"/>
                </a:lnTo>
                <a:lnTo>
                  <a:pt x="1357" y="2709"/>
                </a:lnTo>
                <a:lnTo>
                  <a:pt x="1416" y="2714"/>
                </a:lnTo>
                <a:lnTo>
                  <a:pt x="1478" y="2718"/>
                </a:lnTo>
                <a:lnTo>
                  <a:pt x="1539" y="2722"/>
                </a:lnTo>
                <a:lnTo>
                  <a:pt x="1603" y="2728"/>
                </a:lnTo>
                <a:lnTo>
                  <a:pt x="1666" y="2730"/>
                </a:lnTo>
                <a:lnTo>
                  <a:pt x="1729" y="2733"/>
                </a:lnTo>
                <a:lnTo>
                  <a:pt x="1797" y="2735"/>
                </a:lnTo>
                <a:lnTo>
                  <a:pt x="1862" y="2739"/>
                </a:lnTo>
                <a:lnTo>
                  <a:pt x="1929" y="2741"/>
                </a:lnTo>
                <a:lnTo>
                  <a:pt x="1998" y="2743"/>
                </a:lnTo>
                <a:lnTo>
                  <a:pt x="2067" y="2743"/>
                </a:lnTo>
                <a:lnTo>
                  <a:pt x="2136" y="2745"/>
                </a:lnTo>
                <a:lnTo>
                  <a:pt x="2207" y="2745"/>
                </a:lnTo>
                <a:lnTo>
                  <a:pt x="2280" y="2745"/>
                </a:lnTo>
                <a:lnTo>
                  <a:pt x="2353" y="2745"/>
                </a:lnTo>
                <a:lnTo>
                  <a:pt x="2399" y="2745"/>
                </a:lnTo>
                <a:lnTo>
                  <a:pt x="2443" y="2745"/>
                </a:lnTo>
                <a:lnTo>
                  <a:pt x="2490" y="2745"/>
                </a:lnTo>
                <a:lnTo>
                  <a:pt x="2534" y="2745"/>
                </a:lnTo>
                <a:lnTo>
                  <a:pt x="2578" y="2743"/>
                </a:lnTo>
                <a:lnTo>
                  <a:pt x="2620" y="2743"/>
                </a:lnTo>
                <a:lnTo>
                  <a:pt x="2662" y="2743"/>
                </a:lnTo>
                <a:lnTo>
                  <a:pt x="2705" y="2741"/>
                </a:lnTo>
                <a:lnTo>
                  <a:pt x="2747" y="2739"/>
                </a:lnTo>
                <a:lnTo>
                  <a:pt x="2787" y="2739"/>
                </a:lnTo>
                <a:lnTo>
                  <a:pt x="2827" y="2737"/>
                </a:lnTo>
                <a:lnTo>
                  <a:pt x="2868" y="2735"/>
                </a:lnTo>
                <a:lnTo>
                  <a:pt x="2906" y="2733"/>
                </a:lnTo>
                <a:lnTo>
                  <a:pt x="2944" y="2732"/>
                </a:lnTo>
                <a:lnTo>
                  <a:pt x="2983" y="2730"/>
                </a:lnTo>
                <a:lnTo>
                  <a:pt x="3019" y="2728"/>
                </a:lnTo>
                <a:lnTo>
                  <a:pt x="3058" y="2724"/>
                </a:lnTo>
                <a:lnTo>
                  <a:pt x="3092" y="2722"/>
                </a:lnTo>
                <a:lnTo>
                  <a:pt x="3129" y="2720"/>
                </a:lnTo>
                <a:lnTo>
                  <a:pt x="3163" y="2716"/>
                </a:lnTo>
                <a:lnTo>
                  <a:pt x="3198" y="2712"/>
                </a:lnTo>
                <a:lnTo>
                  <a:pt x="3232" y="2710"/>
                </a:lnTo>
                <a:lnTo>
                  <a:pt x="3265" y="2707"/>
                </a:lnTo>
                <a:lnTo>
                  <a:pt x="3298" y="2703"/>
                </a:lnTo>
                <a:lnTo>
                  <a:pt x="3330" y="2699"/>
                </a:lnTo>
                <a:lnTo>
                  <a:pt x="3361" y="2695"/>
                </a:lnTo>
                <a:lnTo>
                  <a:pt x="3392" y="2689"/>
                </a:lnTo>
                <a:lnTo>
                  <a:pt x="3422" y="2685"/>
                </a:lnTo>
                <a:lnTo>
                  <a:pt x="3451" y="2682"/>
                </a:lnTo>
                <a:lnTo>
                  <a:pt x="3482" y="2676"/>
                </a:lnTo>
                <a:lnTo>
                  <a:pt x="3509" y="2672"/>
                </a:lnTo>
                <a:lnTo>
                  <a:pt x="3538" y="2666"/>
                </a:lnTo>
                <a:lnTo>
                  <a:pt x="3580" y="2661"/>
                </a:lnTo>
                <a:lnTo>
                  <a:pt x="3620" y="2653"/>
                </a:lnTo>
                <a:lnTo>
                  <a:pt x="3662" y="2645"/>
                </a:lnTo>
                <a:lnTo>
                  <a:pt x="3701" y="2639"/>
                </a:lnTo>
                <a:lnTo>
                  <a:pt x="3741" y="2632"/>
                </a:lnTo>
                <a:lnTo>
                  <a:pt x="3778" y="2624"/>
                </a:lnTo>
                <a:lnTo>
                  <a:pt x="3816" y="2614"/>
                </a:lnTo>
                <a:lnTo>
                  <a:pt x="3852" y="2607"/>
                </a:lnTo>
                <a:lnTo>
                  <a:pt x="3887" y="2597"/>
                </a:lnTo>
                <a:lnTo>
                  <a:pt x="3922" y="2589"/>
                </a:lnTo>
                <a:lnTo>
                  <a:pt x="3956" y="2580"/>
                </a:lnTo>
                <a:lnTo>
                  <a:pt x="3989" y="2570"/>
                </a:lnTo>
                <a:lnTo>
                  <a:pt x="4019" y="2561"/>
                </a:lnTo>
                <a:lnTo>
                  <a:pt x="4050" y="2551"/>
                </a:lnTo>
                <a:lnTo>
                  <a:pt x="4081" y="2540"/>
                </a:lnTo>
                <a:lnTo>
                  <a:pt x="4110" y="2530"/>
                </a:lnTo>
                <a:lnTo>
                  <a:pt x="4138" y="2518"/>
                </a:lnTo>
                <a:lnTo>
                  <a:pt x="4165" y="2507"/>
                </a:lnTo>
                <a:lnTo>
                  <a:pt x="4192" y="2495"/>
                </a:lnTo>
                <a:lnTo>
                  <a:pt x="4219" y="2484"/>
                </a:lnTo>
                <a:lnTo>
                  <a:pt x="4244" y="2472"/>
                </a:lnTo>
                <a:lnTo>
                  <a:pt x="4267" y="2459"/>
                </a:lnTo>
                <a:lnTo>
                  <a:pt x="4290" y="2447"/>
                </a:lnTo>
                <a:lnTo>
                  <a:pt x="4313" y="2434"/>
                </a:lnTo>
                <a:lnTo>
                  <a:pt x="4334" y="2421"/>
                </a:lnTo>
                <a:lnTo>
                  <a:pt x="4353" y="2407"/>
                </a:lnTo>
                <a:lnTo>
                  <a:pt x="4373" y="2392"/>
                </a:lnTo>
                <a:lnTo>
                  <a:pt x="4392" y="2378"/>
                </a:lnTo>
                <a:lnTo>
                  <a:pt x="4409" y="2365"/>
                </a:lnTo>
                <a:lnTo>
                  <a:pt x="4426" y="2350"/>
                </a:lnTo>
                <a:lnTo>
                  <a:pt x="4442" y="2334"/>
                </a:lnTo>
                <a:lnTo>
                  <a:pt x="4457" y="2319"/>
                </a:lnTo>
                <a:lnTo>
                  <a:pt x="4474" y="2298"/>
                </a:lnTo>
                <a:lnTo>
                  <a:pt x="4490" y="2277"/>
                </a:lnTo>
                <a:lnTo>
                  <a:pt x="4507" y="2255"/>
                </a:lnTo>
                <a:lnTo>
                  <a:pt x="4520" y="2232"/>
                </a:lnTo>
                <a:lnTo>
                  <a:pt x="4536" y="2209"/>
                </a:lnTo>
                <a:lnTo>
                  <a:pt x="4549" y="2186"/>
                </a:lnTo>
                <a:lnTo>
                  <a:pt x="4561" y="2163"/>
                </a:lnTo>
                <a:lnTo>
                  <a:pt x="4572" y="2140"/>
                </a:lnTo>
                <a:lnTo>
                  <a:pt x="4584" y="2115"/>
                </a:lnTo>
                <a:lnTo>
                  <a:pt x="4593" y="2090"/>
                </a:lnTo>
                <a:lnTo>
                  <a:pt x="4603" y="2065"/>
                </a:lnTo>
                <a:lnTo>
                  <a:pt x="4613" y="2040"/>
                </a:lnTo>
                <a:lnTo>
                  <a:pt x="4620" y="2014"/>
                </a:lnTo>
                <a:lnTo>
                  <a:pt x="4626" y="1989"/>
                </a:lnTo>
                <a:lnTo>
                  <a:pt x="4632" y="1962"/>
                </a:lnTo>
                <a:lnTo>
                  <a:pt x="4636" y="1935"/>
                </a:lnTo>
                <a:lnTo>
                  <a:pt x="4643" y="1906"/>
                </a:lnTo>
                <a:lnTo>
                  <a:pt x="4649" y="1881"/>
                </a:lnTo>
                <a:lnTo>
                  <a:pt x="4657" y="1856"/>
                </a:lnTo>
                <a:lnTo>
                  <a:pt x="4663" y="1831"/>
                </a:lnTo>
                <a:lnTo>
                  <a:pt x="4668" y="1808"/>
                </a:lnTo>
                <a:lnTo>
                  <a:pt x="4676" y="1785"/>
                </a:lnTo>
                <a:lnTo>
                  <a:pt x="4680" y="1762"/>
                </a:lnTo>
                <a:lnTo>
                  <a:pt x="4686" y="1741"/>
                </a:lnTo>
                <a:lnTo>
                  <a:pt x="4691" y="1722"/>
                </a:lnTo>
                <a:lnTo>
                  <a:pt x="4697" y="1703"/>
                </a:lnTo>
                <a:lnTo>
                  <a:pt x="4701" y="1683"/>
                </a:lnTo>
                <a:lnTo>
                  <a:pt x="4707" y="1666"/>
                </a:lnTo>
                <a:lnTo>
                  <a:pt x="4711" y="1649"/>
                </a:lnTo>
                <a:lnTo>
                  <a:pt x="4714" y="1634"/>
                </a:lnTo>
                <a:lnTo>
                  <a:pt x="4718" y="1618"/>
                </a:lnTo>
                <a:lnTo>
                  <a:pt x="4722" y="1605"/>
                </a:lnTo>
                <a:lnTo>
                  <a:pt x="4726" y="1591"/>
                </a:lnTo>
                <a:lnTo>
                  <a:pt x="4728" y="1578"/>
                </a:lnTo>
                <a:lnTo>
                  <a:pt x="4732" y="1566"/>
                </a:lnTo>
                <a:lnTo>
                  <a:pt x="4734" y="1557"/>
                </a:lnTo>
                <a:lnTo>
                  <a:pt x="4737" y="1547"/>
                </a:lnTo>
                <a:lnTo>
                  <a:pt x="4739" y="1538"/>
                </a:lnTo>
                <a:lnTo>
                  <a:pt x="4741" y="1530"/>
                </a:lnTo>
                <a:lnTo>
                  <a:pt x="4743" y="1522"/>
                </a:lnTo>
                <a:lnTo>
                  <a:pt x="4745" y="1516"/>
                </a:lnTo>
                <a:lnTo>
                  <a:pt x="4745" y="1511"/>
                </a:lnTo>
                <a:lnTo>
                  <a:pt x="4747" y="1505"/>
                </a:lnTo>
                <a:lnTo>
                  <a:pt x="4749" y="1501"/>
                </a:lnTo>
                <a:lnTo>
                  <a:pt x="4749" y="1499"/>
                </a:lnTo>
                <a:lnTo>
                  <a:pt x="4749" y="1497"/>
                </a:lnTo>
                <a:lnTo>
                  <a:pt x="4749" y="1495"/>
                </a:lnTo>
                <a:lnTo>
                  <a:pt x="4751" y="1495"/>
                </a:lnTo>
                <a:lnTo>
                  <a:pt x="4755" y="1484"/>
                </a:lnTo>
                <a:lnTo>
                  <a:pt x="4759" y="1476"/>
                </a:lnTo>
                <a:lnTo>
                  <a:pt x="4762" y="1467"/>
                </a:lnTo>
                <a:lnTo>
                  <a:pt x="4766" y="1459"/>
                </a:lnTo>
                <a:lnTo>
                  <a:pt x="4770" y="1451"/>
                </a:lnTo>
                <a:lnTo>
                  <a:pt x="4774" y="1445"/>
                </a:lnTo>
                <a:lnTo>
                  <a:pt x="4778" y="1440"/>
                </a:lnTo>
                <a:lnTo>
                  <a:pt x="4782" y="1434"/>
                </a:lnTo>
                <a:lnTo>
                  <a:pt x="4785" y="1430"/>
                </a:lnTo>
                <a:lnTo>
                  <a:pt x="4789" y="1426"/>
                </a:lnTo>
                <a:lnTo>
                  <a:pt x="4795" y="1422"/>
                </a:lnTo>
                <a:lnTo>
                  <a:pt x="4799" y="1420"/>
                </a:lnTo>
                <a:lnTo>
                  <a:pt x="4803" y="1419"/>
                </a:lnTo>
                <a:lnTo>
                  <a:pt x="4806" y="1417"/>
                </a:lnTo>
                <a:lnTo>
                  <a:pt x="4810" y="1417"/>
                </a:lnTo>
                <a:lnTo>
                  <a:pt x="4814" y="1415"/>
                </a:lnTo>
                <a:lnTo>
                  <a:pt x="4820" y="1417"/>
                </a:lnTo>
                <a:lnTo>
                  <a:pt x="4828" y="1417"/>
                </a:lnTo>
                <a:lnTo>
                  <a:pt x="4833" y="1419"/>
                </a:lnTo>
                <a:lnTo>
                  <a:pt x="4839" y="1420"/>
                </a:lnTo>
                <a:lnTo>
                  <a:pt x="4845" y="1424"/>
                </a:lnTo>
                <a:lnTo>
                  <a:pt x="4851" y="1428"/>
                </a:lnTo>
                <a:lnTo>
                  <a:pt x="4856" y="1434"/>
                </a:lnTo>
                <a:lnTo>
                  <a:pt x="4862" y="1440"/>
                </a:lnTo>
                <a:lnTo>
                  <a:pt x="4866" y="1445"/>
                </a:lnTo>
                <a:lnTo>
                  <a:pt x="4872" y="1453"/>
                </a:lnTo>
                <a:lnTo>
                  <a:pt x="4876" y="1461"/>
                </a:lnTo>
                <a:lnTo>
                  <a:pt x="4879" y="1470"/>
                </a:lnTo>
                <a:lnTo>
                  <a:pt x="4883" y="1480"/>
                </a:lnTo>
                <a:lnTo>
                  <a:pt x="4887" y="1490"/>
                </a:lnTo>
                <a:lnTo>
                  <a:pt x="4889" y="1501"/>
                </a:lnTo>
                <a:lnTo>
                  <a:pt x="4893" y="1513"/>
                </a:lnTo>
                <a:lnTo>
                  <a:pt x="4893" y="1514"/>
                </a:lnTo>
                <a:lnTo>
                  <a:pt x="4893" y="1516"/>
                </a:lnTo>
                <a:lnTo>
                  <a:pt x="4895" y="1520"/>
                </a:lnTo>
                <a:lnTo>
                  <a:pt x="4895" y="1524"/>
                </a:lnTo>
                <a:lnTo>
                  <a:pt x="4897" y="1528"/>
                </a:lnTo>
                <a:lnTo>
                  <a:pt x="4899" y="1534"/>
                </a:lnTo>
                <a:lnTo>
                  <a:pt x="4899" y="1539"/>
                </a:lnTo>
                <a:lnTo>
                  <a:pt x="4901" y="1547"/>
                </a:lnTo>
                <a:lnTo>
                  <a:pt x="4902" y="1555"/>
                </a:lnTo>
                <a:lnTo>
                  <a:pt x="4906" y="1562"/>
                </a:lnTo>
                <a:lnTo>
                  <a:pt x="4908" y="1572"/>
                </a:lnTo>
                <a:lnTo>
                  <a:pt x="4910" y="1582"/>
                </a:lnTo>
                <a:lnTo>
                  <a:pt x="4914" y="1593"/>
                </a:lnTo>
                <a:lnTo>
                  <a:pt x="4916" y="1605"/>
                </a:lnTo>
                <a:lnTo>
                  <a:pt x="4920" y="1618"/>
                </a:lnTo>
                <a:lnTo>
                  <a:pt x="4924" y="1632"/>
                </a:lnTo>
                <a:lnTo>
                  <a:pt x="4927" y="1645"/>
                </a:lnTo>
                <a:lnTo>
                  <a:pt x="4931" y="1660"/>
                </a:lnTo>
                <a:lnTo>
                  <a:pt x="4935" y="1676"/>
                </a:lnTo>
                <a:lnTo>
                  <a:pt x="4939" y="1693"/>
                </a:lnTo>
                <a:lnTo>
                  <a:pt x="4945" y="1710"/>
                </a:lnTo>
                <a:lnTo>
                  <a:pt x="4949" y="1728"/>
                </a:lnTo>
                <a:lnTo>
                  <a:pt x="4954" y="1747"/>
                </a:lnTo>
                <a:lnTo>
                  <a:pt x="4958" y="1768"/>
                </a:lnTo>
                <a:lnTo>
                  <a:pt x="4964" y="1787"/>
                </a:lnTo>
                <a:lnTo>
                  <a:pt x="4970" y="1808"/>
                </a:lnTo>
                <a:lnTo>
                  <a:pt x="4975" y="1831"/>
                </a:lnTo>
                <a:lnTo>
                  <a:pt x="4981" y="1854"/>
                </a:lnTo>
                <a:lnTo>
                  <a:pt x="4987" y="1877"/>
                </a:lnTo>
                <a:lnTo>
                  <a:pt x="4993" y="1902"/>
                </a:lnTo>
                <a:lnTo>
                  <a:pt x="5000" y="1927"/>
                </a:lnTo>
                <a:lnTo>
                  <a:pt x="5006" y="1952"/>
                </a:lnTo>
                <a:lnTo>
                  <a:pt x="5014" y="1977"/>
                </a:lnTo>
                <a:lnTo>
                  <a:pt x="5023" y="2000"/>
                </a:lnTo>
                <a:lnTo>
                  <a:pt x="5033" y="2025"/>
                </a:lnTo>
                <a:lnTo>
                  <a:pt x="5043" y="2050"/>
                </a:lnTo>
                <a:lnTo>
                  <a:pt x="5054" y="2075"/>
                </a:lnTo>
                <a:lnTo>
                  <a:pt x="5066" y="2100"/>
                </a:lnTo>
                <a:lnTo>
                  <a:pt x="5079" y="2127"/>
                </a:lnTo>
                <a:lnTo>
                  <a:pt x="5091" y="2152"/>
                </a:lnTo>
                <a:lnTo>
                  <a:pt x="5106" y="2179"/>
                </a:lnTo>
                <a:lnTo>
                  <a:pt x="5119" y="2206"/>
                </a:lnTo>
                <a:lnTo>
                  <a:pt x="5135" y="2232"/>
                </a:lnTo>
                <a:lnTo>
                  <a:pt x="5150" y="2259"/>
                </a:lnTo>
                <a:lnTo>
                  <a:pt x="5165" y="2286"/>
                </a:lnTo>
                <a:lnTo>
                  <a:pt x="5183" y="2315"/>
                </a:lnTo>
                <a:lnTo>
                  <a:pt x="5200" y="2344"/>
                </a:lnTo>
                <a:lnTo>
                  <a:pt x="5208" y="2353"/>
                </a:lnTo>
                <a:lnTo>
                  <a:pt x="5217" y="2363"/>
                </a:lnTo>
                <a:lnTo>
                  <a:pt x="5225" y="2374"/>
                </a:lnTo>
                <a:lnTo>
                  <a:pt x="5231" y="2384"/>
                </a:lnTo>
                <a:lnTo>
                  <a:pt x="5238" y="2394"/>
                </a:lnTo>
                <a:lnTo>
                  <a:pt x="5244" y="2405"/>
                </a:lnTo>
                <a:lnTo>
                  <a:pt x="5248" y="2415"/>
                </a:lnTo>
                <a:lnTo>
                  <a:pt x="5254" y="2424"/>
                </a:lnTo>
                <a:lnTo>
                  <a:pt x="5258" y="2434"/>
                </a:lnTo>
                <a:lnTo>
                  <a:pt x="5261" y="2444"/>
                </a:lnTo>
                <a:lnTo>
                  <a:pt x="5263" y="2453"/>
                </a:lnTo>
                <a:lnTo>
                  <a:pt x="5267" y="2461"/>
                </a:lnTo>
                <a:lnTo>
                  <a:pt x="5269" y="2470"/>
                </a:lnTo>
                <a:lnTo>
                  <a:pt x="5269" y="2478"/>
                </a:lnTo>
                <a:lnTo>
                  <a:pt x="5271" y="2488"/>
                </a:lnTo>
                <a:lnTo>
                  <a:pt x="5271" y="2495"/>
                </a:lnTo>
                <a:lnTo>
                  <a:pt x="5269" y="2509"/>
                </a:lnTo>
                <a:lnTo>
                  <a:pt x="5267" y="2522"/>
                </a:lnTo>
                <a:lnTo>
                  <a:pt x="5263" y="2536"/>
                </a:lnTo>
                <a:lnTo>
                  <a:pt x="5258" y="2549"/>
                </a:lnTo>
                <a:lnTo>
                  <a:pt x="5250" y="2563"/>
                </a:lnTo>
                <a:lnTo>
                  <a:pt x="5240" y="2578"/>
                </a:lnTo>
                <a:lnTo>
                  <a:pt x="5231" y="2593"/>
                </a:lnTo>
                <a:lnTo>
                  <a:pt x="5217" y="2609"/>
                </a:lnTo>
                <a:lnTo>
                  <a:pt x="5204" y="2626"/>
                </a:lnTo>
                <a:lnTo>
                  <a:pt x="5189" y="2643"/>
                </a:lnTo>
                <a:lnTo>
                  <a:pt x="5171" y="2659"/>
                </a:lnTo>
                <a:lnTo>
                  <a:pt x="5154" y="2678"/>
                </a:lnTo>
                <a:lnTo>
                  <a:pt x="5133" y="2695"/>
                </a:lnTo>
                <a:lnTo>
                  <a:pt x="5112" y="2714"/>
                </a:lnTo>
                <a:lnTo>
                  <a:pt x="5089" y="2733"/>
                </a:lnTo>
                <a:lnTo>
                  <a:pt x="5064" y="2753"/>
                </a:lnTo>
                <a:lnTo>
                  <a:pt x="5014" y="2781"/>
                </a:lnTo>
                <a:lnTo>
                  <a:pt x="4962" y="2810"/>
                </a:lnTo>
                <a:lnTo>
                  <a:pt x="4908" y="2837"/>
                </a:lnTo>
                <a:lnTo>
                  <a:pt x="4853" y="2864"/>
                </a:lnTo>
                <a:lnTo>
                  <a:pt x="4795" y="2889"/>
                </a:lnTo>
                <a:lnTo>
                  <a:pt x="4735" y="2914"/>
                </a:lnTo>
                <a:lnTo>
                  <a:pt x="4674" y="2937"/>
                </a:lnTo>
                <a:lnTo>
                  <a:pt x="4611" y="2958"/>
                </a:lnTo>
                <a:lnTo>
                  <a:pt x="4545" y="2981"/>
                </a:lnTo>
                <a:lnTo>
                  <a:pt x="4478" y="3000"/>
                </a:lnTo>
                <a:lnTo>
                  <a:pt x="4411" y="3019"/>
                </a:lnTo>
                <a:lnTo>
                  <a:pt x="4340" y="3039"/>
                </a:lnTo>
                <a:lnTo>
                  <a:pt x="4269" y="3058"/>
                </a:lnTo>
                <a:lnTo>
                  <a:pt x="4196" y="3073"/>
                </a:lnTo>
                <a:lnTo>
                  <a:pt x="4121" y="3091"/>
                </a:lnTo>
                <a:lnTo>
                  <a:pt x="4044" y="3106"/>
                </a:lnTo>
                <a:lnTo>
                  <a:pt x="3968" y="3121"/>
                </a:lnTo>
                <a:lnTo>
                  <a:pt x="3889" y="3135"/>
                </a:lnTo>
                <a:lnTo>
                  <a:pt x="3808" y="3146"/>
                </a:lnTo>
                <a:lnTo>
                  <a:pt x="3726" y="3158"/>
                </a:lnTo>
                <a:lnTo>
                  <a:pt x="3643" y="3169"/>
                </a:lnTo>
                <a:lnTo>
                  <a:pt x="3559" y="3179"/>
                </a:lnTo>
                <a:lnTo>
                  <a:pt x="3472" y="3186"/>
                </a:lnTo>
                <a:lnTo>
                  <a:pt x="3384" y="3194"/>
                </a:lnTo>
                <a:lnTo>
                  <a:pt x="3294" y="3200"/>
                </a:lnTo>
                <a:lnTo>
                  <a:pt x="3204" y="3206"/>
                </a:lnTo>
                <a:lnTo>
                  <a:pt x="3110" y="3211"/>
                </a:lnTo>
                <a:lnTo>
                  <a:pt x="3014" y="3215"/>
                </a:lnTo>
                <a:lnTo>
                  <a:pt x="2918" y="3217"/>
                </a:lnTo>
                <a:lnTo>
                  <a:pt x="2820" y="3221"/>
                </a:lnTo>
                <a:lnTo>
                  <a:pt x="2720" y="3221"/>
                </a:lnTo>
                <a:lnTo>
                  <a:pt x="2616" y="3221"/>
                </a:lnTo>
                <a:lnTo>
                  <a:pt x="2566" y="3221"/>
                </a:lnTo>
                <a:lnTo>
                  <a:pt x="2518" y="3221"/>
                </a:lnTo>
                <a:lnTo>
                  <a:pt x="2468" y="3221"/>
                </a:lnTo>
                <a:lnTo>
                  <a:pt x="2420" y="3221"/>
                </a:lnTo>
                <a:lnTo>
                  <a:pt x="2374" y="3219"/>
                </a:lnTo>
                <a:lnTo>
                  <a:pt x="2326" y="3219"/>
                </a:lnTo>
                <a:lnTo>
                  <a:pt x="2280" y="3217"/>
                </a:lnTo>
                <a:lnTo>
                  <a:pt x="2236" y="3215"/>
                </a:lnTo>
                <a:lnTo>
                  <a:pt x="2190" y="3215"/>
                </a:lnTo>
                <a:lnTo>
                  <a:pt x="2146" y="3213"/>
                </a:lnTo>
                <a:lnTo>
                  <a:pt x="2104" y="3211"/>
                </a:lnTo>
                <a:lnTo>
                  <a:pt x="2060" y="3210"/>
                </a:lnTo>
                <a:lnTo>
                  <a:pt x="2017" y="3208"/>
                </a:lnTo>
                <a:lnTo>
                  <a:pt x="1975" y="3204"/>
                </a:lnTo>
                <a:lnTo>
                  <a:pt x="1935" y="3202"/>
                </a:lnTo>
                <a:lnTo>
                  <a:pt x="1894" y="3198"/>
                </a:lnTo>
                <a:lnTo>
                  <a:pt x="1854" y="3196"/>
                </a:lnTo>
                <a:lnTo>
                  <a:pt x="1814" y="3192"/>
                </a:lnTo>
                <a:lnTo>
                  <a:pt x="1775" y="3188"/>
                </a:lnTo>
                <a:lnTo>
                  <a:pt x="1737" y="3185"/>
                </a:lnTo>
                <a:lnTo>
                  <a:pt x="1701" y="3181"/>
                </a:lnTo>
                <a:lnTo>
                  <a:pt x="1662" y="3177"/>
                </a:lnTo>
                <a:lnTo>
                  <a:pt x="1626" y="3173"/>
                </a:lnTo>
                <a:lnTo>
                  <a:pt x="1591" y="3167"/>
                </a:lnTo>
                <a:lnTo>
                  <a:pt x="1555" y="3163"/>
                </a:lnTo>
                <a:lnTo>
                  <a:pt x="1520" y="3158"/>
                </a:lnTo>
                <a:lnTo>
                  <a:pt x="1487" y="3154"/>
                </a:lnTo>
                <a:lnTo>
                  <a:pt x="1453" y="3148"/>
                </a:lnTo>
                <a:lnTo>
                  <a:pt x="1420" y="3142"/>
                </a:lnTo>
                <a:lnTo>
                  <a:pt x="1388" y="3137"/>
                </a:lnTo>
                <a:lnTo>
                  <a:pt x="1357" y="3131"/>
                </a:lnTo>
                <a:lnTo>
                  <a:pt x="1326" y="3125"/>
                </a:lnTo>
                <a:lnTo>
                  <a:pt x="1278" y="3115"/>
                </a:lnTo>
                <a:lnTo>
                  <a:pt x="1232" y="3106"/>
                </a:lnTo>
                <a:lnTo>
                  <a:pt x="1186" y="3098"/>
                </a:lnTo>
                <a:lnTo>
                  <a:pt x="1140" y="3087"/>
                </a:lnTo>
                <a:lnTo>
                  <a:pt x="1094" y="3077"/>
                </a:lnTo>
                <a:lnTo>
                  <a:pt x="1048" y="3066"/>
                </a:lnTo>
                <a:lnTo>
                  <a:pt x="1002" y="3054"/>
                </a:lnTo>
                <a:lnTo>
                  <a:pt x="956" y="3041"/>
                </a:lnTo>
                <a:lnTo>
                  <a:pt x="910" y="3027"/>
                </a:lnTo>
                <a:lnTo>
                  <a:pt x="864" y="3014"/>
                </a:lnTo>
                <a:lnTo>
                  <a:pt x="818" y="2998"/>
                </a:lnTo>
                <a:lnTo>
                  <a:pt x="773" y="2983"/>
                </a:lnTo>
                <a:lnTo>
                  <a:pt x="727" y="2966"/>
                </a:lnTo>
                <a:lnTo>
                  <a:pt x="681" y="2948"/>
                </a:lnTo>
                <a:lnTo>
                  <a:pt x="637" y="2929"/>
                </a:lnTo>
                <a:lnTo>
                  <a:pt x="591" y="2910"/>
                </a:lnTo>
                <a:lnTo>
                  <a:pt x="555" y="2895"/>
                </a:lnTo>
                <a:lnTo>
                  <a:pt x="518" y="2879"/>
                </a:lnTo>
                <a:lnTo>
                  <a:pt x="484" y="2862"/>
                </a:lnTo>
                <a:lnTo>
                  <a:pt x="451" y="2845"/>
                </a:lnTo>
                <a:lnTo>
                  <a:pt x="418" y="2826"/>
                </a:lnTo>
                <a:lnTo>
                  <a:pt x="388" y="2806"/>
                </a:lnTo>
                <a:lnTo>
                  <a:pt x="357" y="2785"/>
                </a:lnTo>
                <a:lnTo>
                  <a:pt x="328" y="2766"/>
                </a:lnTo>
                <a:lnTo>
                  <a:pt x="299" y="2743"/>
                </a:lnTo>
                <a:lnTo>
                  <a:pt x="272" y="2722"/>
                </a:lnTo>
                <a:lnTo>
                  <a:pt x="247" y="2699"/>
                </a:lnTo>
                <a:lnTo>
                  <a:pt x="222" y="2676"/>
                </a:lnTo>
                <a:lnTo>
                  <a:pt x="199" y="2651"/>
                </a:lnTo>
                <a:lnTo>
                  <a:pt x="176" y="2626"/>
                </a:lnTo>
                <a:lnTo>
                  <a:pt x="155" y="2601"/>
                </a:lnTo>
                <a:lnTo>
                  <a:pt x="134" y="2574"/>
                </a:lnTo>
                <a:lnTo>
                  <a:pt x="125" y="2557"/>
                </a:lnTo>
                <a:lnTo>
                  <a:pt x="115" y="2538"/>
                </a:lnTo>
                <a:lnTo>
                  <a:pt x="105" y="2518"/>
                </a:lnTo>
                <a:lnTo>
                  <a:pt x="98" y="2497"/>
                </a:lnTo>
                <a:lnTo>
                  <a:pt x="90" y="2476"/>
                </a:lnTo>
                <a:lnTo>
                  <a:pt x="82" y="2453"/>
                </a:lnTo>
                <a:lnTo>
                  <a:pt x="77" y="2430"/>
                </a:lnTo>
                <a:lnTo>
                  <a:pt x="71" y="2405"/>
                </a:lnTo>
                <a:lnTo>
                  <a:pt x="65" y="2380"/>
                </a:lnTo>
                <a:lnTo>
                  <a:pt x="61" y="2353"/>
                </a:lnTo>
                <a:lnTo>
                  <a:pt x="57" y="2325"/>
                </a:lnTo>
                <a:lnTo>
                  <a:pt x="54" y="2296"/>
                </a:lnTo>
                <a:lnTo>
                  <a:pt x="52" y="2267"/>
                </a:lnTo>
                <a:lnTo>
                  <a:pt x="50" y="2236"/>
                </a:lnTo>
                <a:lnTo>
                  <a:pt x="50" y="2206"/>
                </a:lnTo>
                <a:lnTo>
                  <a:pt x="50" y="2173"/>
                </a:lnTo>
                <a:lnTo>
                  <a:pt x="75" y="1305"/>
                </a:lnTo>
                <a:lnTo>
                  <a:pt x="100" y="440"/>
                </a:lnTo>
                <a:lnTo>
                  <a:pt x="98" y="430"/>
                </a:lnTo>
                <a:lnTo>
                  <a:pt x="98" y="422"/>
                </a:lnTo>
                <a:lnTo>
                  <a:pt x="98" y="411"/>
                </a:lnTo>
                <a:lnTo>
                  <a:pt x="96" y="401"/>
                </a:lnTo>
                <a:lnTo>
                  <a:pt x="94" y="390"/>
                </a:lnTo>
                <a:lnTo>
                  <a:pt x="92" y="378"/>
                </a:lnTo>
                <a:lnTo>
                  <a:pt x="90" y="365"/>
                </a:lnTo>
                <a:lnTo>
                  <a:pt x="86" y="351"/>
                </a:lnTo>
                <a:lnTo>
                  <a:pt x="84" y="338"/>
                </a:lnTo>
                <a:lnTo>
                  <a:pt x="80" y="322"/>
                </a:lnTo>
                <a:lnTo>
                  <a:pt x="77" y="305"/>
                </a:lnTo>
                <a:lnTo>
                  <a:pt x="71" y="288"/>
                </a:lnTo>
                <a:lnTo>
                  <a:pt x="67" y="271"/>
                </a:lnTo>
                <a:lnTo>
                  <a:pt x="61" y="253"/>
                </a:lnTo>
                <a:lnTo>
                  <a:pt x="55" y="234"/>
                </a:lnTo>
                <a:lnTo>
                  <a:pt x="50" y="213"/>
                </a:lnTo>
                <a:lnTo>
                  <a:pt x="36" y="192"/>
                </a:lnTo>
                <a:lnTo>
                  <a:pt x="27" y="171"/>
                </a:lnTo>
                <a:lnTo>
                  <a:pt x="17" y="152"/>
                </a:lnTo>
                <a:lnTo>
                  <a:pt x="11" y="134"/>
                </a:lnTo>
                <a:lnTo>
                  <a:pt x="6" y="121"/>
                </a:lnTo>
                <a:lnTo>
                  <a:pt x="2" y="107"/>
                </a:lnTo>
                <a:lnTo>
                  <a:pt x="0" y="94"/>
                </a:lnTo>
                <a:lnTo>
                  <a:pt x="0" y="84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48"/>
                </a:lnTo>
                <a:lnTo>
                  <a:pt x="7" y="40"/>
                </a:lnTo>
                <a:lnTo>
                  <a:pt x="11" y="34"/>
                </a:lnTo>
                <a:lnTo>
                  <a:pt x="15" y="27"/>
                </a:lnTo>
                <a:lnTo>
                  <a:pt x="21" y="21"/>
                </a:lnTo>
                <a:lnTo>
                  <a:pt x="27" y="17"/>
                </a:lnTo>
                <a:lnTo>
                  <a:pt x="32" y="11"/>
                </a:lnTo>
                <a:lnTo>
                  <a:pt x="40" y="8"/>
                </a:lnTo>
                <a:lnTo>
                  <a:pt x="48" y="6"/>
                </a:lnTo>
                <a:lnTo>
                  <a:pt x="55" y="2"/>
                </a:lnTo>
                <a:lnTo>
                  <a:pt x="65" y="2"/>
                </a:lnTo>
                <a:lnTo>
                  <a:pt x="75" y="0"/>
                </a:lnTo>
                <a:lnTo>
                  <a:pt x="8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638800" y="1367497"/>
            <a:ext cx="1905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金色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2" name="Picture 2" descr="https://encrypted-tbn2.gstatic.com/images?q=tbn:ANd9GcSKUGUJ_cjuvUcEUg4BDFG60Tv0waUQYU8Xr4tS3rON_mcSHtted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34001" y="2743200"/>
            <a:ext cx="3398585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Rectangle 19"/>
          <p:cNvSpPr/>
          <p:nvPr/>
        </p:nvSpPr>
        <p:spPr>
          <a:xfrm>
            <a:off x="457200" y="6096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/>
        </p:nvSpPr>
        <p:spPr bwMode="auto">
          <a:xfrm>
            <a:off x="3060700" y="1477963"/>
            <a:ext cx="1535113" cy="1277937"/>
          </a:xfrm>
          <a:custGeom>
            <a:avLst/>
            <a:gdLst>
              <a:gd name="T0" fmla="*/ 1392 w 1933"/>
              <a:gd name="T1" fmla="*/ 2 h 1610"/>
              <a:gd name="T2" fmla="*/ 1455 w 1933"/>
              <a:gd name="T3" fmla="*/ 13 h 1610"/>
              <a:gd name="T4" fmla="*/ 1542 w 1933"/>
              <a:gd name="T5" fmla="*/ 34 h 1610"/>
              <a:gd name="T6" fmla="*/ 1651 w 1933"/>
              <a:gd name="T7" fmla="*/ 69 h 1610"/>
              <a:gd name="T8" fmla="*/ 1766 w 1933"/>
              <a:gd name="T9" fmla="*/ 115 h 1610"/>
              <a:gd name="T10" fmla="*/ 1853 w 1933"/>
              <a:gd name="T11" fmla="*/ 165 h 1610"/>
              <a:gd name="T12" fmla="*/ 1891 w 1933"/>
              <a:gd name="T13" fmla="*/ 199 h 1610"/>
              <a:gd name="T14" fmla="*/ 1912 w 1933"/>
              <a:gd name="T15" fmla="*/ 226 h 1610"/>
              <a:gd name="T16" fmla="*/ 1925 w 1933"/>
              <a:gd name="T17" fmla="*/ 255 h 1610"/>
              <a:gd name="T18" fmla="*/ 1933 w 1933"/>
              <a:gd name="T19" fmla="*/ 284 h 1610"/>
              <a:gd name="T20" fmla="*/ 1929 w 1933"/>
              <a:gd name="T21" fmla="*/ 315 h 1610"/>
              <a:gd name="T22" fmla="*/ 1916 w 1933"/>
              <a:gd name="T23" fmla="*/ 343 h 1610"/>
              <a:gd name="T24" fmla="*/ 1891 w 1933"/>
              <a:gd name="T25" fmla="*/ 370 h 1610"/>
              <a:gd name="T26" fmla="*/ 1856 w 1933"/>
              <a:gd name="T27" fmla="*/ 395 h 1610"/>
              <a:gd name="T28" fmla="*/ 1778 w 1933"/>
              <a:gd name="T29" fmla="*/ 443 h 1610"/>
              <a:gd name="T30" fmla="*/ 1686 w 1933"/>
              <a:gd name="T31" fmla="*/ 510 h 1610"/>
              <a:gd name="T32" fmla="*/ 1591 w 1933"/>
              <a:gd name="T33" fmla="*/ 591 h 1610"/>
              <a:gd name="T34" fmla="*/ 1494 w 1933"/>
              <a:gd name="T35" fmla="*/ 687 h 1610"/>
              <a:gd name="T36" fmla="*/ 1332 w 1933"/>
              <a:gd name="T37" fmla="*/ 842 h 1610"/>
              <a:gd name="T38" fmla="*/ 1142 w 1933"/>
              <a:gd name="T39" fmla="*/ 1002 h 1610"/>
              <a:gd name="T40" fmla="*/ 950 w 1933"/>
              <a:gd name="T41" fmla="*/ 1144 h 1610"/>
              <a:gd name="T42" fmla="*/ 755 w 1933"/>
              <a:gd name="T43" fmla="*/ 1274 h 1610"/>
              <a:gd name="T44" fmla="*/ 612 w 1933"/>
              <a:gd name="T45" fmla="*/ 1372 h 1610"/>
              <a:gd name="T46" fmla="*/ 493 w 1933"/>
              <a:gd name="T47" fmla="*/ 1445 h 1610"/>
              <a:gd name="T48" fmla="*/ 382 w 1933"/>
              <a:gd name="T49" fmla="*/ 1503 h 1610"/>
              <a:gd name="T50" fmla="*/ 280 w 1933"/>
              <a:gd name="T51" fmla="*/ 1541 h 1610"/>
              <a:gd name="T52" fmla="*/ 215 w 1933"/>
              <a:gd name="T53" fmla="*/ 1570 h 1610"/>
              <a:gd name="T54" fmla="*/ 165 w 1933"/>
              <a:gd name="T55" fmla="*/ 1591 h 1610"/>
              <a:gd name="T56" fmla="*/ 125 w 1933"/>
              <a:gd name="T57" fmla="*/ 1605 h 1610"/>
              <a:gd name="T58" fmla="*/ 92 w 1933"/>
              <a:gd name="T59" fmla="*/ 1610 h 1610"/>
              <a:gd name="T60" fmla="*/ 56 w 1933"/>
              <a:gd name="T61" fmla="*/ 1608 h 1610"/>
              <a:gd name="T62" fmla="*/ 27 w 1933"/>
              <a:gd name="T63" fmla="*/ 1603 h 1610"/>
              <a:gd name="T64" fmla="*/ 8 w 1933"/>
              <a:gd name="T65" fmla="*/ 1591 h 1610"/>
              <a:gd name="T66" fmla="*/ 0 w 1933"/>
              <a:gd name="T67" fmla="*/ 1574 h 1610"/>
              <a:gd name="T68" fmla="*/ 250 w 1933"/>
              <a:gd name="T69" fmla="*/ 1368 h 1610"/>
              <a:gd name="T70" fmla="*/ 486 w 1933"/>
              <a:gd name="T71" fmla="*/ 1161 h 1610"/>
              <a:gd name="T72" fmla="*/ 634 w 1933"/>
              <a:gd name="T73" fmla="*/ 1011 h 1610"/>
              <a:gd name="T74" fmla="*/ 816 w 1933"/>
              <a:gd name="T75" fmla="*/ 827 h 1610"/>
              <a:gd name="T76" fmla="*/ 973 w 1933"/>
              <a:gd name="T77" fmla="*/ 651 h 1610"/>
              <a:gd name="T78" fmla="*/ 1102 w 1933"/>
              <a:gd name="T79" fmla="*/ 482 h 1610"/>
              <a:gd name="T80" fmla="*/ 1206 w 1933"/>
              <a:gd name="T81" fmla="*/ 322 h 1610"/>
              <a:gd name="T82" fmla="*/ 1233 w 1933"/>
              <a:gd name="T83" fmla="*/ 274 h 1610"/>
              <a:gd name="T84" fmla="*/ 1252 w 1933"/>
              <a:gd name="T85" fmla="*/ 213 h 1610"/>
              <a:gd name="T86" fmla="*/ 1265 w 1933"/>
              <a:gd name="T87" fmla="*/ 136 h 1610"/>
              <a:gd name="T88" fmla="*/ 1269 w 1933"/>
              <a:gd name="T89" fmla="*/ 48 h 1610"/>
              <a:gd name="T90" fmla="*/ 1275 w 1933"/>
              <a:gd name="T91" fmla="*/ 27 h 1610"/>
              <a:gd name="T92" fmla="*/ 1292 w 1933"/>
              <a:gd name="T93" fmla="*/ 11 h 1610"/>
              <a:gd name="T94" fmla="*/ 1321 w 1933"/>
              <a:gd name="T95" fmla="*/ 2 h 1610"/>
              <a:gd name="T96" fmla="*/ 1361 w 1933"/>
              <a:gd name="T97" fmla="*/ 0 h 161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933"/>
              <a:gd name="T148" fmla="*/ 0 h 1610"/>
              <a:gd name="T149" fmla="*/ 1933 w 1933"/>
              <a:gd name="T150" fmla="*/ 1610 h 161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933" h="1610">
                <a:moveTo>
                  <a:pt x="1361" y="0"/>
                </a:moveTo>
                <a:lnTo>
                  <a:pt x="1371" y="0"/>
                </a:lnTo>
                <a:lnTo>
                  <a:pt x="1380" y="0"/>
                </a:lnTo>
                <a:lnTo>
                  <a:pt x="1392" y="2"/>
                </a:lnTo>
                <a:lnTo>
                  <a:pt x="1405" y="4"/>
                </a:lnTo>
                <a:lnTo>
                  <a:pt x="1421" y="6"/>
                </a:lnTo>
                <a:lnTo>
                  <a:pt x="1438" y="9"/>
                </a:lnTo>
                <a:lnTo>
                  <a:pt x="1455" y="13"/>
                </a:lnTo>
                <a:lnTo>
                  <a:pt x="1474" y="17"/>
                </a:lnTo>
                <a:lnTo>
                  <a:pt x="1495" y="23"/>
                </a:lnTo>
                <a:lnTo>
                  <a:pt x="1517" y="29"/>
                </a:lnTo>
                <a:lnTo>
                  <a:pt x="1542" y="34"/>
                </a:lnTo>
                <a:lnTo>
                  <a:pt x="1567" y="42"/>
                </a:lnTo>
                <a:lnTo>
                  <a:pt x="1593" y="50"/>
                </a:lnTo>
                <a:lnTo>
                  <a:pt x="1622" y="59"/>
                </a:lnTo>
                <a:lnTo>
                  <a:pt x="1651" y="69"/>
                </a:lnTo>
                <a:lnTo>
                  <a:pt x="1684" y="78"/>
                </a:lnTo>
                <a:lnTo>
                  <a:pt x="1712" y="90"/>
                </a:lnTo>
                <a:lnTo>
                  <a:pt x="1741" y="101"/>
                </a:lnTo>
                <a:lnTo>
                  <a:pt x="1766" y="115"/>
                </a:lnTo>
                <a:lnTo>
                  <a:pt x="1791" y="126"/>
                </a:lnTo>
                <a:lnTo>
                  <a:pt x="1812" y="140"/>
                </a:lnTo>
                <a:lnTo>
                  <a:pt x="1833" y="151"/>
                </a:lnTo>
                <a:lnTo>
                  <a:pt x="1853" y="165"/>
                </a:lnTo>
                <a:lnTo>
                  <a:pt x="1870" y="178"/>
                </a:lnTo>
                <a:lnTo>
                  <a:pt x="1877" y="186"/>
                </a:lnTo>
                <a:lnTo>
                  <a:pt x="1883" y="192"/>
                </a:lnTo>
                <a:lnTo>
                  <a:pt x="1891" y="199"/>
                </a:lnTo>
                <a:lnTo>
                  <a:pt x="1897" y="205"/>
                </a:lnTo>
                <a:lnTo>
                  <a:pt x="1902" y="213"/>
                </a:lnTo>
                <a:lnTo>
                  <a:pt x="1908" y="221"/>
                </a:lnTo>
                <a:lnTo>
                  <a:pt x="1912" y="226"/>
                </a:lnTo>
                <a:lnTo>
                  <a:pt x="1916" y="234"/>
                </a:lnTo>
                <a:lnTo>
                  <a:pt x="1920" y="242"/>
                </a:lnTo>
                <a:lnTo>
                  <a:pt x="1924" y="247"/>
                </a:lnTo>
                <a:lnTo>
                  <a:pt x="1925" y="255"/>
                </a:lnTo>
                <a:lnTo>
                  <a:pt x="1929" y="263"/>
                </a:lnTo>
                <a:lnTo>
                  <a:pt x="1929" y="270"/>
                </a:lnTo>
                <a:lnTo>
                  <a:pt x="1931" y="276"/>
                </a:lnTo>
                <a:lnTo>
                  <a:pt x="1933" y="284"/>
                </a:lnTo>
                <a:lnTo>
                  <a:pt x="1933" y="292"/>
                </a:lnTo>
                <a:lnTo>
                  <a:pt x="1931" y="299"/>
                </a:lnTo>
                <a:lnTo>
                  <a:pt x="1931" y="307"/>
                </a:lnTo>
                <a:lnTo>
                  <a:pt x="1929" y="315"/>
                </a:lnTo>
                <a:lnTo>
                  <a:pt x="1927" y="322"/>
                </a:lnTo>
                <a:lnTo>
                  <a:pt x="1924" y="330"/>
                </a:lnTo>
                <a:lnTo>
                  <a:pt x="1920" y="338"/>
                </a:lnTo>
                <a:lnTo>
                  <a:pt x="1916" y="343"/>
                </a:lnTo>
                <a:lnTo>
                  <a:pt x="1910" y="351"/>
                </a:lnTo>
                <a:lnTo>
                  <a:pt x="1904" y="359"/>
                </a:lnTo>
                <a:lnTo>
                  <a:pt x="1899" y="364"/>
                </a:lnTo>
                <a:lnTo>
                  <a:pt x="1891" y="370"/>
                </a:lnTo>
                <a:lnTo>
                  <a:pt x="1883" y="378"/>
                </a:lnTo>
                <a:lnTo>
                  <a:pt x="1876" y="384"/>
                </a:lnTo>
                <a:lnTo>
                  <a:pt x="1866" y="389"/>
                </a:lnTo>
                <a:lnTo>
                  <a:pt x="1856" y="395"/>
                </a:lnTo>
                <a:lnTo>
                  <a:pt x="1847" y="401"/>
                </a:lnTo>
                <a:lnTo>
                  <a:pt x="1824" y="414"/>
                </a:lnTo>
                <a:lnTo>
                  <a:pt x="1801" y="430"/>
                </a:lnTo>
                <a:lnTo>
                  <a:pt x="1778" y="443"/>
                </a:lnTo>
                <a:lnTo>
                  <a:pt x="1757" y="459"/>
                </a:lnTo>
                <a:lnTo>
                  <a:pt x="1734" y="476"/>
                </a:lnTo>
                <a:lnTo>
                  <a:pt x="1709" y="493"/>
                </a:lnTo>
                <a:lnTo>
                  <a:pt x="1686" y="510"/>
                </a:lnTo>
                <a:lnTo>
                  <a:pt x="1662" y="530"/>
                </a:lnTo>
                <a:lnTo>
                  <a:pt x="1639" y="549"/>
                </a:lnTo>
                <a:lnTo>
                  <a:pt x="1615" y="570"/>
                </a:lnTo>
                <a:lnTo>
                  <a:pt x="1591" y="591"/>
                </a:lnTo>
                <a:lnTo>
                  <a:pt x="1567" y="614"/>
                </a:lnTo>
                <a:lnTo>
                  <a:pt x="1543" y="637"/>
                </a:lnTo>
                <a:lnTo>
                  <a:pt x="1519" y="662"/>
                </a:lnTo>
                <a:lnTo>
                  <a:pt x="1494" y="687"/>
                </a:lnTo>
                <a:lnTo>
                  <a:pt x="1469" y="714"/>
                </a:lnTo>
                <a:lnTo>
                  <a:pt x="1423" y="758"/>
                </a:lnTo>
                <a:lnTo>
                  <a:pt x="1378" y="800"/>
                </a:lnTo>
                <a:lnTo>
                  <a:pt x="1332" y="842"/>
                </a:lnTo>
                <a:lnTo>
                  <a:pt x="1284" y="885"/>
                </a:lnTo>
                <a:lnTo>
                  <a:pt x="1238" y="925"/>
                </a:lnTo>
                <a:lnTo>
                  <a:pt x="1190" y="963"/>
                </a:lnTo>
                <a:lnTo>
                  <a:pt x="1142" y="1002"/>
                </a:lnTo>
                <a:lnTo>
                  <a:pt x="1096" y="1038"/>
                </a:lnTo>
                <a:lnTo>
                  <a:pt x="1048" y="1075"/>
                </a:lnTo>
                <a:lnTo>
                  <a:pt x="998" y="1109"/>
                </a:lnTo>
                <a:lnTo>
                  <a:pt x="950" y="1144"/>
                </a:lnTo>
                <a:lnTo>
                  <a:pt x="902" y="1178"/>
                </a:lnTo>
                <a:lnTo>
                  <a:pt x="852" y="1211"/>
                </a:lnTo>
                <a:lnTo>
                  <a:pt x="804" y="1244"/>
                </a:lnTo>
                <a:lnTo>
                  <a:pt x="755" y="1274"/>
                </a:lnTo>
                <a:lnTo>
                  <a:pt x="705" y="1305"/>
                </a:lnTo>
                <a:lnTo>
                  <a:pt x="674" y="1328"/>
                </a:lnTo>
                <a:lnTo>
                  <a:pt x="643" y="1351"/>
                </a:lnTo>
                <a:lnTo>
                  <a:pt x="612" y="1372"/>
                </a:lnTo>
                <a:lnTo>
                  <a:pt x="582" y="1393"/>
                </a:lnTo>
                <a:lnTo>
                  <a:pt x="551" y="1411"/>
                </a:lnTo>
                <a:lnTo>
                  <a:pt x="522" y="1430"/>
                </a:lnTo>
                <a:lnTo>
                  <a:pt x="493" y="1445"/>
                </a:lnTo>
                <a:lnTo>
                  <a:pt x="465" y="1463"/>
                </a:lnTo>
                <a:lnTo>
                  <a:pt x="438" y="1476"/>
                </a:lnTo>
                <a:lnTo>
                  <a:pt x="409" y="1489"/>
                </a:lnTo>
                <a:lnTo>
                  <a:pt x="382" y="1503"/>
                </a:lnTo>
                <a:lnTo>
                  <a:pt x="357" y="1514"/>
                </a:lnTo>
                <a:lnTo>
                  <a:pt x="330" y="1524"/>
                </a:lnTo>
                <a:lnTo>
                  <a:pt x="305" y="1534"/>
                </a:lnTo>
                <a:lnTo>
                  <a:pt x="280" y="1541"/>
                </a:lnTo>
                <a:lnTo>
                  <a:pt x="255" y="1549"/>
                </a:lnTo>
                <a:lnTo>
                  <a:pt x="242" y="1557"/>
                </a:lnTo>
                <a:lnTo>
                  <a:pt x="229" y="1564"/>
                </a:lnTo>
                <a:lnTo>
                  <a:pt x="215" y="1570"/>
                </a:lnTo>
                <a:lnTo>
                  <a:pt x="202" y="1578"/>
                </a:lnTo>
                <a:lnTo>
                  <a:pt x="188" y="1582"/>
                </a:lnTo>
                <a:lnTo>
                  <a:pt x="177" y="1587"/>
                </a:lnTo>
                <a:lnTo>
                  <a:pt x="165" y="1591"/>
                </a:lnTo>
                <a:lnTo>
                  <a:pt x="154" y="1595"/>
                </a:lnTo>
                <a:lnTo>
                  <a:pt x="144" y="1599"/>
                </a:lnTo>
                <a:lnTo>
                  <a:pt x="134" y="1603"/>
                </a:lnTo>
                <a:lnTo>
                  <a:pt x="125" y="1605"/>
                </a:lnTo>
                <a:lnTo>
                  <a:pt x="115" y="1606"/>
                </a:lnTo>
                <a:lnTo>
                  <a:pt x="108" y="1608"/>
                </a:lnTo>
                <a:lnTo>
                  <a:pt x="100" y="1608"/>
                </a:lnTo>
                <a:lnTo>
                  <a:pt x="92" y="1610"/>
                </a:lnTo>
                <a:lnTo>
                  <a:pt x="85" y="1610"/>
                </a:lnTo>
                <a:lnTo>
                  <a:pt x="75" y="1610"/>
                </a:lnTo>
                <a:lnTo>
                  <a:pt x="65" y="1610"/>
                </a:lnTo>
                <a:lnTo>
                  <a:pt x="56" y="1608"/>
                </a:lnTo>
                <a:lnTo>
                  <a:pt x="48" y="1608"/>
                </a:lnTo>
                <a:lnTo>
                  <a:pt x="40" y="1606"/>
                </a:lnTo>
                <a:lnTo>
                  <a:pt x="33" y="1605"/>
                </a:lnTo>
                <a:lnTo>
                  <a:pt x="27" y="1603"/>
                </a:lnTo>
                <a:lnTo>
                  <a:pt x="21" y="1601"/>
                </a:lnTo>
                <a:lnTo>
                  <a:pt x="15" y="1597"/>
                </a:lnTo>
                <a:lnTo>
                  <a:pt x="12" y="1595"/>
                </a:lnTo>
                <a:lnTo>
                  <a:pt x="8" y="1591"/>
                </a:lnTo>
                <a:lnTo>
                  <a:pt x="4" y="1587"/>
                </a:lnTo>
                <a:lnTo>
                  <a:pt x="2" y="1583"/>
                </a:lnTo>
                <a:lnTo>
                  <a:pt x="0" y="1578"/>
                </a:lnTo>
                <a:lnTo>
                  <a:pt x="0" y="1574"/>
                </a:lnTo>
                <a:lnTo>
                  <a:pt x="0" y="1568"/>
                </a:lnTo>
                <a:lnTo>
                  <a:pt x="85" y="1503"/>
                </a:lnTo>
                <a:lnTo>
                  <a:pt x="167" y="1436"/>
                </a:lnTo>
                <a:lnTo>
                  <a:pt x="250" y="1368"/>
                </a:lnTo>
                <a:lnTo>
                  <a:pt x="330" y="1301"/>
                </a:lnTo>
                <a:lnTo>
                  <a:pt x="409" y="1232"/>
                </a:lnTo>
                <a:lnTo>
                  <a:pt x="447" y="1196"/>
                </a:lnTo>
                <a:lnTo>
                  <a:pt x="486" y="1161"/>
                </a:lnTo>
                <a:lnTo>
                  <a:pt x="524" y="1125"/>
                </a:lnTo>
                <a:lnTo>
                  <a:pt x="561" y="1086"/>
                </a:lnTo>
                <a:lnTo>
                  <a:pt x="597" y="1050"/>
                </a:lnTo>
                <a:lnTo>
                  <a:pt x="634" y="1011"/>
                </a:lnTo>
                <a:lnTo>
                  <a:pt x="682" y="965"/>
                </a:lnTo>
                <a:lnTo>
                  <a:pt x="730" y="917"/>
                </a:lnTo>
                <a:lnTo>
                  <a:pt x="774" y="873"/>
                </a:lnTo>
                <a:lnTo>
                  <a:pt x="816" y="827"/>
                </a:lnTo>
                <a:lnTo>
                  <a:pt x="858" y="781"/>
                </a:lnTo>
                <a:lnTo>
                  <a:pt x="898" y="737"/>
                </a:lnTo>
                <a:lnTo>
                  <a:pt x="937" y="695"/>
                </a:lnTo>
                <a:lnTo>
                  <a:pt x="973" y="651"/>
                </a:lnTo>
                <a:lnTo>
                  <a:pt x="1008" y="608"/>
                </a:lnTo>
                <a:lnTo>
                  <a:pt x="1041" y="566"/>
                </a:lnTo>
                <a:lnTo>
                  <a:pt x="1071" y="524"/>
                </a:lnTo>
                <a:lnTo>
                  <a:pt x="1102" y="482"/>
                </a:lnTo>
                <a:lnTo>
                  <a:pt x="1131" y="441"/>
                </a:lnTo>
                <a:lnTo>
                  <a:pt x="1156" y="401"/>
                </a:lnTo>
                <a:lnTo>
                  <a:pt x="1181" y="363"/>
                </a:lnTo>
                <a:lnTo>
                  <a:pt x="1206" y="322"/>
                </a:lnTo>
                <a:lnTo>
                  <a:pt x="1213" y="311"/>
                </a:lnTo>
                <a:lnTo>
                  <a:pt x="1219" y="299"/>
                </a:lnTo>
                <a:lnTo>
                  <a:pt x="1227" y="288"/>
                </a:lnTo>
                <a:lnTo>
                  <a:pt x="1233" y="274"/>
                </a:lnTo>
                <a:lnTo>
                  <a:pt x="1238" y="261"/>
                </a:lnTo>
                <a:lnTo>
                  <a:pt x="1244" y="245"/>
                </a:lnTo>
                <a:lnTo>
                  <a:pt x="1248" y="228"/>
                </a:lnTo>
                <a:lnTo>
                  <a:pt x="1252" y="213"/>
                </a:lnTo>
                <a:lnTo>
                  <a:pt x="1256" y="196"/>
                </a:lnTo>
                <a:lnTo>
                  <a:pt x="1259" y="176"/>
                </a:lnTo>
                <a:lnTo>
                  <a:pt x="1263" y="157"/>
                </a:lnTo>
                <a:lnTo>
                  <a:pt x="1265" y="136"/>
                </a:lnTo>
                <a:lnTo>
                  <a:pt x="1267" y="117"/>
                </a:lnTo>
                <a:lnTo>
                  <a:pt x="1267" y="94"/>
                </a:lnTo>
                <a:lnTo>
                  <a:pt x="1269" y="71"/>
                </a:lnTo>
                <a:lnTo>
                  <a:pt x="1269" y="48"/>
                </a:lnTo>
                <a:lnTo>
                  <a:pt x="1269" y="42"/>
                </a:lnTo>
                <a:lnTo>
                  <a:pt x="1271" y="36"/>
                </a:lnTo>
                <a:lnTo>
                  <a:pt x="1273" y="32"/>
                </a:lnTo>
                <a:lnTo>
                  <a:pt x="1275" y="27"/>
                </a:lnTo>
                <a:lnTo>
                  <a:pt x="1277" y="23"/>
                </a:lnTo>
                <a:lnTo>
                  <a:pt x="1280" y="19"/>
                </a:lnTo>
                <a:lnTo>
                  <a:pt x="1286" y="15"/>
                </a:lnTo>
                <a:lnTo>
                  <a:pt x="1292" y="11"/>
                </a:lnTo>
                <a:lnTo>
                  <a:pt x="1298" y="9"/>
                </a:lnTo>
                <a:lnTo>
                  <a:pt x="1304" y="6"/>
                </a:lnTo>
                <a:lnTo>
                  <a:pt x="1311" y="4"/>
                </a:lnTo>
                <a:lnTo>
                  <a:pt x="1321" y="2"/>
                </a:lnTo>
                <a:lnTo>
                  <a:pt x="1328" y="2"/>
                </a:lnTo>
                <a:lnTo>
                  <a:pt x="1340" y="0"/>
                </a:lnTo>
                <a:lnTo>
                  <a:pt x="1350" y="0"/>
                </a:lnTo>
                <a:lnTo>
                  <a:pt x="136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6"/>
          <p:cNvSpPr>
            <a:spLocks/>
          </p:cNvSpPr>
          <p:nvPr/>
        </p:nvSpPr>
        <p:spPr bwMode="auto">
          <a:xfrm>
            <a:off x="3806825" y="1909763"/>
            <a:ext cx="1660525" cy="1195387"/>
          </a:xfrm>
          <a:custGeom>
            <a:avLst/>
            <a:gdLst>
              <a:gd name="T0" fmla="*/ 1581 w 2090"/>
              <a:gd name="T1" fmla="*/ 4 h 1507"/>
              <a:gd name="T2" fmla="*/ 1668 w 2090"/>
              <a:gd name="T3" fmla="*/ 29 h 1507"/>
              <a:gd name="T4" fmla="*/ 1789 w 2090"/>
              <a:gd name="T5" fmla="*/ 73 h 1507"/>
              <a:gd name="T6" fmla="*/ 1891 w 2090"/>
              <a:gd name="T7" fmla="*/ 113 h 1507"/>
              <a:gd name="T8" fmla="*/ 1954 w 2090"/>
              <a:gd name="T9" fmla="*/ 140 h 1507"/>
              <a:gd name="T10" fmla="*/ 2006 w 2090"/>
              <a:gd name="T11" fmla="*/ 167 h 1507"/>
              <a:gd name="T12" fmla="*/ 2056 w 2090"/>
              <a:gd name="T13" fmla="*/ 209 h 1507"/>
              <a:gd name="T14" fmla="*/ 2088 w 2090"/>
              <a:gd name="T15" fmla="*/ 278 h 1507"/>
              <a:gd name="T16" fmla="*/ 2079 w 2090"/>
              <a:gd name="T17" fmla="*/ 328 h 1507"/>
              <a:gd name="T18" fmla="*/ 2036 w 2090"/>
              <a:gd name="T19" fmla="*/ 374 h 1507"/>
              <a:gd name="T20" fmla="*/ 1958 w 2090"/>
              <a:gd name="T21" fmla="*/ 424 h 1507"/>
              <a:gd name="T22" fmla="*/ 1846 w 2090"/>
              <a:gd name="T23" fmla="*/ 501 h 1507"/>
              <a:gd name="T24" fmla="*/ 1747 w 2090"/>
              <a:gd name="T25" fmla="*/ 584 h 1507"/>
              <a:gd name="T26" fmla="*/ 1639 w 2090"/>
              <a:gd name="T27" fmla="*/ 680 h 1507"/>
              <a:gd name="T28" fmla="*/ 1520 w 2090"/>
              <a:gd name="T29" fmla="*/ 787 h 1507"/>
              <a:gd name="T30" fmla="*/ 1395 w 2090"/>
              <a:gd name="T31" fmla="*/ 908 h 1507"/>
              <a:gd name="T32" fmla="*/ 1261 w 2090"/>
              <a:gd name="T33" fmla="*/ 1044 h 1507"/>
              <a:gd name="T34" fmla="*/ 1127 w 2090"/>
              <a:gd name="T35" fmla="*/ 1181 h 1507"/>
              <a:gd name="T36" fmla="*/ 1011 w 2090"/>
              <a:gd name="T37" fmla="*/ 1280 h 1507"/>
              <a:gd name="T38" fmla="*/ 910 w 2090"/>
              <a:gd name="T39" fmla="*/ 1363 h 1507"/>
              <a:gd name="T40" fmla="*/ 819 w 2090"/>
              <a:gd name="T41" fmla="*/ 1426 h 1507"/>
              <a:gd name="T42" fmla="*/ 743 w 2090"/>
              <a:gd name="T43" fmla="*/ 1470 h 1507"/>
              <a:gd name="T44" fmla="*/ 677 w 2090"/>
              <a:gd name="T45" fmla="*/ 1497 h 1507"/>
              <a:gd name="T46" fmla="*/ 627 w 2090"/>
              <a:gd name="T47" fmla="*/ 1507 h 1507"/>
              <a:gd name="T48" fmla="*/ 589 w 2090"/>
              <a:gd name="T49" fmla="*/ 1501 h 1507"/>
              <a:gd name="T50" fmla="*/ 566 w 2090"/>
              <a:gd name="T51" fmla="*/ 1486 h 1507"/>
              <a:gd name="T52" fmla="*/ 556 w 2090"/>
              <a:gd name="T53" fmla="*/ 1463 h 1507"/>
              <a:gd name="T54" fmla="*/ 652 w 2090"/>
              <a:gd name="T55" fmla="*/ 1313 h 1507"/>
              <a:gd name="T56" fmla="*/ 766 w 2090"/>
              <a:gd name="T57" fmla="*/ 1142 h 1507"/>
              <a:gd name="T58" fmla="*/ 867 w 2090"/>
              <a:gd name="T59" fmla="*/ 985 h 1507"/>
              <a:gd name="T60" fmla="*/ 1036 w 2090"/>
              <a:gd name="T61" fmla="*/ 705 h 1507"/>
              <a:gd name="T62" fmla="*/ 1142 w 2090"/>
              <a:gd name="T63" fmla="*/ 505 h 1507"/>
              <a:gd name="T64" fmla="*/ 1127 w 2090"/>
              <a:gd name="T65" fmla="*/ 470 h 1507"/>
              <a:gd name="T66" fmla="*/ 1054 w 2090"/>
              <a:gd name="T67" fmla="*/ 463 h 1507"/>
              <a:gd name="T68" fmla="*/ 908 w 2090"/>
              <a:gd name="T69" fmla="*/ 488 h 1507"/>
              <a:gd name="T70" fmla="*/ 781 w 2090"/>
              <a:gd name="T71" fmla="*/ 509 h 1507"/>
              <a:gd name="T72" fmla="*/ 670 w 2090"/>
              <a:gd name="T73" fmla="*/ 526 h 1507"/>
              <a:gd name="T74" fmla="*/ 578 w 2090"/>
              <a:gd name="T75" fmla="*/ 538 h 1507"/>
              <a:gd name="T76" fmla="*/ 499 w 2090"/>
              <a:gd name="T77" fmla="*/ 545 h 1507"/>
              <a:gd name="T78" fmla="*/ 437 w 2090"/>
              <a:gd name="T79" fmla="*/ 549 h 1507"/>
              <a:gd name="T80" fmla="*/ 347 w 2090"/>
              <a:gd name="T81" fmla="*/ 547 h 1507"/>
              <a:gd name="T82" fmla="*/ 261 w 2090"/>
              <a:gd name="T83" fmla="*/ 543 h 1507"/>
              <a:gd name="T84" fmla="*/ 190 w 2090"/>
              <a:gd name="T85" fmla="*/ 538 h 1507"/>
              <a:gd name="T86" fmla="*/ 109 w 2090"/>
              <a:gd name="T87" fmla="*/ 514 h 1507"/>
              <a:gd name="T88" fmla="*/ 42 w 2090"/>
              <a:gd name="T89" fmla="*/ 472 h 1507"/>
              <a:gd name="T90" fmla="*/ 5 w 2090"/>
              <a:gd name="T91" fmla="*/ 426 h 1507"/>
              <a:gd name="T92" fmla="*/ 4 w 2090"/>
              <a:gd name="T93" fmla="*/ 386 h 1507"/>
              <a:gd name="T94" fmla="*/ 32 w 2090"/>
              <a:gd name="T95" fmla="*/ 365 h 1507"/>
              <a:gd name="T96" fmla="*/ 82 w 2090"/>
              <a:gd name="T97" fmla="*/ 353 h 1507"/>
              <a:gd name="T98" fmla="*/ 205 w 2090"/>
              <a:gd name="T99" fmla="*/ 340 h 1507"/>
              <a:gd name="T100" fmla="*/ 549 w 2090"/>
              <a:gd name="T101" fmla="*/ 288 h 1507"/>
              <a:gd name="T102" fmla="*/ 871 w 2090"/>
              <a:gd name="T103" fmla="*/ 213 h 1507"/>
              <a:gd name="T104" fmla="*/ 1171 w 2090"/>
              <a:gd name="T105" fmla="*/ 115 h 1507"/>
              <a:gd name="T106" fmla="*/ 1330 w 2090"/>
              <a:gd name="T107" fmla="*/ 52 h 1507"/>
              <a:gd name="T108" fmla="*/ 1447 w 2090"/>
              <a:gd name="T109" fmla="*/ 15 h 1507"/>
              <a:gd name="T110" fmla="*/ 1524 w 2090"/>
              <a:gd name="T111" fmla="*/ 0 h 150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90"/>
              <a:gd name="T169" fmla="*/ 0 h 1507"/>
              <a:gd name="T170" fmla="*/ 2090 w 2090"/>
              <a:gd name="T171" fmla="*/ 1507 h 150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90" h="1507">
                <a:moveTo>
                  <a:pt x="1533" y="0"/>
                </a:moveTo>
                <a:lnTo>
                  <a:pt x="1543" y="0"/>
                </a:lnTo>
                <a:lnTo>
                  <a:pt x="1555" y="0"/>
                </a:lnTo>
                <a:lnTo>
                  <a:pt x="1566" y="2"/>
                </a:lnTo>
                <a:lnTo>
                  <a:pt x="1581" y="4"/>
                </a:lnTo>
                <a:lnTo>
                  <a:pt x="1595" y="8"/>
                </a:lnTo>
                <a:lnTo>
                  <a:pt x="1612" y="12"/>
                </a:lnTo>
                <a:lnTo>
                  <a:pt x="1629" y="17"/>
                </a:lnTo>
                <a:lnTo>
                  <a:pt x="1649" y="23"/>
                </a:lnTo>
                <a:lnTo>
                  <a:pt x="1668" y="29"/>
                </a:lnTo>
                <a:lnTo>
                  <a:pt x="1689" y="36"/>
                </a:lnTo>
                <a:lnTo>
                  <a:pt x="1712" y="44"/>
                </a:lnTo>
                <a:lnTo>
                  <a:pt x="1737" y="52"/>
                </a:lnTo>
                <a:lnTo>
                  <a:pt x="1762" y="61"/>
                </a:lnTo>
                <a:lnTo>
                  <a:pt x="1789" y="73"/>
                </a:lnTo>
                <a:lnTo>
                  <a:pt x="1818" y="84"/>
                </a:lnTo>
                <a:lnTo>
                  <a:pt x="1848" y="96"/>
                </a:lnTo>
                <a:lnTo>
                  <a:pt x="1862" y="102"/>
                </a:lnTo>
                <a:lnTo>
                  <a:pt x="1877" y="108"/>
                </a:lnTo>
                <a:lnTo>
                  <a:pt x="1891" y="113"/>
                </a:lnTo>
                <a:lnTo>
                  <a:pt x="1904" y="117"/>
                </a:lnTo>
                <a:lnTo>
                  <a:pt x="1917" y="123"/>
                </a:lnTo>
                <a:lnTo>
                  <a:pt x="1931" y="129"/>
                </a:lnTo>
                <a:lnTo>
                  <a:pt x="1942" y="134"/>
                </a:lnTo>
                <a:lnTo>
                  <a:pt x="1954" y="140"/>
                </a:lnTo>
                <a:lnTo>
                  <a:pt x="1965" y="146"/>
                </a:lnTo>
                <a:lnTo>
                  <a:pt x="1977" y="152"/>
                </a:lnTo>
                <a:lnTo>
                  <a:pt x="1987" y="157"/>
                </a:lnTo>
                <a:lnTo>
                  <a:pt x="1996" y="161"/>
                </a:lnTo>
                <a:lnTo>
                  <a:pt x="2006" y="167"/>
                </a:lnTo>
                <a:lnTo>
                  <a:pt x="2013" y="175"/>
                </a:lnTo>
                <a:lnTo>
                  <a:pt x="2023" y="180"/>
                </a:lnTo>
                <a:lnTo>
                  <a:pt x="2031" y="186"/>
                </a:lnTo>
                <a:lnTo>
                  <a:pt x="2044" y="198"/>
                </a:lnTo>
                <a:lnTo>
                  <a:pt x="2056" y="209"/>
                </a:lnTo>
                <a:lnTo>
                  <a:pt x="2067" y="223"/>
                </a:lnTo>
                <a:lnTo>
                  <a:pt x="2075" y="236"/>
                </a:lnTo>
                <a:lnTo>
                  <a:pt x="2083" y="250"/>
                </a:lnTo>
                <a:lnTo>
                  <a:pt x="2086" y="263"/>
                </a:lnTo>
                <a:lnTo>
                  <a:pt x="2088" y="278"/>
                </a:lnTo>
                <a:lnTo>
                  <a:pt x="2090" y="292"/>
                </a:lnTo>
                <a:lnTo>
                  <a:pt x="2090" y="301"/>
                </a:lnTo>
                <a:lnTo>
                  <a:pt x="2086" y="311"/>
                </a:lnTo>
                <a:lnTo>
                  <a:pt x="2084" y="319"/>
                </a:lnTo>
                <a:lnTo>
                  <a:pt x="2079" y="328"/>
                </a:lnTo>
                <a:lnTo>
                  <a:pt x="2073" y="338"/>
                </a:lnTo>
                <a:lnTo>
                  <a:pt x="2065" y="347"/>
                </a:lnTo>
                <a:lnTo>
                  <a:pt x="2058" y="357"/>
                </a:lnTo>
                <a:lnTo>
                  <a:pt x="2046" y="365"/>
                </a:lnTo>
                <a:lnTo>
                  <a:pt x="2036" y="374"/>
                </a:lnTo>
                <a:lnTo>
                  <a:pt x="2023" y="384"/>
                </a:lnTo>
                <a:lnTo>
                  <a:pt x="2010" y="394"/>
                </a:lnTo>
                <a:lnTo>
                  <a:pt x="1994" y="403"/>
                </a:lnTo>
                <a:lnTo>
                  <a:pt x="1977" y="415"/>
                </a:lnTo>
                <a:lnTo>
                  <a:pt x="1958" y="424"/>
                </a:lnTo>
                <a:lnTo>
                  <a:pt x="1939" y="434"/>
                </a:lnTo>
                <a:lnTo>
                  <a:pt x="1919" y="445"/>
                </a:lnTo>
                <a:lnTo>
                  <a:pt x="1883" y="472"/>
                </a:lnTo>
                <a:lnTo>
                  <a:pt x="1866" y="486"/>
                </a:lnTo>
                <a:lnTo>
                  <a:pt x="1846" y="501"/>
                </a:lnTo>
                <a:lnTo>
                  <a:pt x="1827" y="516"/>
                </a:lnTo>
                <a:lnTo>
                  <a:pt x="1808" y="534"/>
                </a:lnTo>
                <a:lnTo>
                  <a:pt x="1789" y="549"/>
                </a:lnTo>
                <a:lnTo>
                  <a:pt x="1768" y="566"/>
                </a:lnTo>
                <a:lnTo>
                  <a:pt x="1747" y="584"/>
                </a:lnTo>
                <a:lnTo>
                  <a:pt x="1725" y="601"/>
                </a:lnTo>
                <a:lnTo>
                  <a:pt x="1704" y="620"/>
                </a:lnTo>
                <a:lnTo>
                  <a:pt x="1683" y="639"/>
                </a:lnTo>
                <a:lnTo>
                  <a:pt x="1660" y="658"/>
                </a:lnTo>
                <a:lnTo>
                  <a:pt x="1639" y="680"/>
                </a:lnTo>
                <a:lnTo>
                  <a:pt x="1616" y="699"/>
                </a:lnTo>
                <a:lnTo>
                  <a:pt x="1593" y="720"/>
                </a:lnTo>
                <a:lnTo>
                  <a:pt x="1568" y="741"/>
                </a:lnTo>
                <a:lnTo>
                  <a:pt x="1545" y="764"/>
                </a:lnTo>
                <a:lnTo>
                  <a:pt x="1520" y="787"/>
                </a:lnTo>
                <a:lnTo>
                  <a:pt x="1497" y="810"/>
                </a:lnTo>
                <a:lnTo>
                  <a:pt x="1472" y="833"/>
                </a:lnTo>
                <a:lnTo>
                  <a:pt x="1447" y="858"/>
                </a:lnTo>
                <a:lnTo>
                  <a:pt x="1420" y="883"/>
                </a:lnTo>
                <a:lnTo>
                  <a:pt x="1395" y="908"/>
                </a:lnTo>
                <a:lnTo>
                  <a:pt x="1368" y="935"/>
                </a:lnTo>
                <a:lnTo>
                  <a:pt x="1342" y="962"/>
                </a:lnTo>
                <a:lnTo>
                  <a:pt x="1315" y="989"/>
                </a:lnTo>
                <a:lnTo>
                  <a:pt x="1288" y="1017"/>
                </a:lnTo>
                <a:lnTo>
                  <a:pt x="1261" y="1044"/>
                </a:lnTo>
                <a:lnTo>
                  <a:pt x="1232" y="1075"/>
                </a:lnTo>
                <a:lnTo>
                  <a:pt x="1205" y="1104"/>
                </a:lnTo>
                <a:lnTo>
                  <a:pt x="1176" y="1135"/>
                </a:lnTo>
                <a:lnTo>
                  <a:pt x="1151" y="1158"/>
                </a:lnTo>
                <a:lnTo>
                  <a:pt x="1127" y="1181"/>
                </a:lnTo>
                <a:lnTo>
                  <a:pt x="1104" y="1202"/>
                </a:lnTo>
                <a:lnTo>
                  <a:pt x="1080" y="1223"/>
                </a:lnTo>
                <a:lnTo>
                  <a:pt x="1057" y="1244"/>
                </a:lnTo>
                <a:lnTo>
                  <a:pt x="1034" y="1263"/>
                </a:lnTo>
                <a:lnTo>
                  <a:pt x="1011" y="1280"/>
                </a:lnTo>
                <a:lnTo>
                  <a:pt x="990" y="1300"/>
                </a:lnTo>
                <a:lnTo>
                  <a:pt x="969" y="1317"/>
                </a:lnTo>
                <a:lnTo>
                  <a:pt x="950" y="1332"/>
                </a:lnTo>
                <a:lnTo>
                  <a:pt x="929" y="1348"/>
                </a:lnTo>
                <a:lnTo>
                  <a:pt x="910" y="1363"/>
                </a:lnTo>
                <a:lnTo>
                  <a:pt x="890" y="1376"/>
                </a:lnTo>
                <a:lnTo>
                  <a:pt x="871" y="1390"/>
                </a:lnTo>
                <a:lnTo>
                  <a:pt x="854" y="1403"/>
                </a:lnTo>
                <a:lnTo>
                  <a:pt x="837" y="1415"/>
                </a:lnTo>
                <a:lnTo>
                  <a:pt x="819" y="1426"/>
                </a:lnTo>
                <a:lnTo>
                  <a:pt x="802" y="1436"/>
                </a:lnTo>
                <a:lnTo>
                  <a:pt x="787" y="1447"/>
                </a:lnTo>
                <a:lnTo>
                  <a:pt x="771" y="1455"/>
                </a:lnTo>
                <a:lnTo>
                  <a:pt x="756" y="1463"/>
                </a:lnTo>
                <a:lnTo>
                  <a:pt x="743" y="1470"/>
                </a:lnTo>
                <a:lnTo>
                  <a:pt x="727" y="1478"/>
                </a:lnTo>
                <a:lnTo>
                  <a:pt x="714" y="1484"/>
                </a:lnTo>
                <a:lnTo>
                  <a:pt x="702" y="1490"/>
                </a:lnTo>
                <a:lnTo>
                  <a:pt x="689" y="1493"/>
                </a:lnTo>
                <a:lnTo>
                  <a:pt x="677" y="1497"/>
                </a:lnTo>
                <a:lnTo>
                  <a:pt x="666" y="1501"/>
                </a:lnTo>
                <a:lnTo>
                  <a:pt x="656" y="1503"/>
                </a:lnTo>
                <a:lnTo>
                  <a:pt x="647" y="1505"/>
                </a:lnTo>
                <a:lnTo>
                  <a:pt x="637" y="1507"/>
                </a:lnTo>
                <a:lnTo>
                  <a:pt x="627" y="1507"/>
                </a:lnTo>
                <a:lnTo>
                  <a:pt x="618" y="1507"/>
                </a:lnTo>
                <a:lnTo>
                  <a:pt x="610" y="1505"/>
                </a:lnTo>
                <a:lnTo>
                  <a:pt x="602" y="1505"/>
                </a:lnTo>
                <a:lnTo>
                  <a:pt x="595" y="1503"/>
                </a:lnTo>
                <a:lnTo>
                  <a:pt x="589" y="1501"/>
                </a:lnTo>
                <a:lnTo>
                  <a:pt x="583" y="1499"/>
                </a:lnTo>
                <a:lnTo>
                  <a:pt x="578" y="1497"/>
                </a:lnTo>
                <a:lnTo>
                  <a:pt x="574" y="1493"/>
                </a:lnTo>
                <a:lnTo>
                  <a:pt x="570" y="1490"/>
                </a:lnTo>
                <a:lnTo>
                  <a:pt x="566" y="1486"/>
                </a:lnTo>
                <a:lnTo>
                  <a:pt x="562" y="1482"/>
                </a:lnTo>
                <a:lnTo>
                  <a:pt x="560" y="1478"/>
                </a:lnTo>
                <a:lnTo>
                  <a:pt x="558" y="1474"/>
                </a:lnTo>
                <a:lnTo>
                  <a:pt x="556" y="1469"/>
                </a:lnTo>
                <a:lnTo>
                  <a:pt x="556" y="1463"/>
                </a:lnTo>
                <a:lnTo>
                  <a:pt x="556" y="1457"/>
                </a:lnTo>
                <a:lnTo>
                  <a:pt x="581" y="1421"/>
                </a:lnTo>
                <a:lnTo>
                  <a:pt x="606" y="1384"/>
                </a:lnTo>
                <a:lnTo>
                  <a:pt x="629" y="1348"/>
                </a:lnTo>
                <a:lnTo>
                  <a:pt x="652" y="1313"/>
                </a:lnTo>
                <a:lnTo>
                  <a:pt x="677" y="1277"/>
                </a:lnTo>
                <a:lnTo>
                  <a:pt x="698" y="1242"/>
                </a:lnTo>
                <a:lnTo>
                  <a:pt x="721" y="1209"/>
                </a:lnTo>
                <a:lnTo>
                  <a:pt x="745" y="1175"/>
                </a:lnTo>
                <a:lnTo>
                  <a:pt x="766" y="1142"/>
                </a:lnTo>
                <a:lnTo>
                  <a:pt x="787" y="1110"/>
                </a:lnTo>
                <a:lnTo>
                  <a:pt x="808" y="1077"/>
                </a:lnTo>
                <a:lnTo>
                  <a:pt x="827" y="1046"/>
                </a:lnTo>
                <a:lnTo>
                  <a:pt x="846" y="1015"/>
                </a:lnTo>
                <a:lnTo>
                  <a:pt x="867" y="985"/>
                </a:lnTo>
                <a:lnTo>
                  <a:pt x="904" y="925"/>
                </a:lnTo>
                <a:lnTo>
                  <a:pt x="940" y="866"/>
                </a:lnTo>
                <a:lnTo>
                  <a:pt x="975" y="810"/>
                </a:lnTo>
                <a:lnTo>
                  <a:pt x="1006" y="756"/>
                </a:lnTo>
                <a:lnTo>
                  <a:pt x="1036" y="705"/>
                </a:lnTo>
                <a:lnTo>
                  <a:pt x="1065" y="653"/>
                </a:lnTo>
                <a:lnTo>
                  <a:pt x="1092" y="605"/>
                </a:lnTo>
                <a:lnTo>
                  <a:pt x="1117" y="557"/>
                </a:lnTo>
                <a:lnTo>
                  <a:pt x="1142" y="513"/>
                </a:lnTo>
                <a:lnTo>
                  <a:pt x="1142" y="505"/>
                </a:lnTo>
                <a:lnTo>
                  <a:pt x="1140" y="499"/>
                </a:lnTo>
                <a:lnTo>
                  <a:pt x="1138" y="493"/>
                </a:lnTo>
                <a:lnTo>
                  <a:pt x="1138" y="488"/>
                </a:lnTo>
                <a:lnTo>
                  <a:pt x="1132" y="478"/>
                </a:lnTo>
                <a:lnTo>
                  <a:pt x="1127" y="470"/>
                </a:lnTo>
                <a:lnTo>
                  <a:pt x="1117" y="465"/>
                </a:lnTo>
                <a:lnTo>
                  <a:pt x="1107" y="461"/>
                </a:lnTo>
                <a:lnTo>
                  <a:pt x="1098" y="457"/>
                </a:lnTo>
                <a:lnTo>
                  <a:pt x="1084" y="457"/>
                </a:lnTo>
                <a:lnTo>
                  <a:pt x="1054" y="463"/>
                </a:lnTo>
                <a:lnTo>
                  <a:pt x="1023" y="468"/>
                </a:lnTo>
                <a:lnTo>
                  <a:pt x="992" y="474"/>
                </a:lnTo>
                <a:lnTo>
                  <a:pt x="963" y="478"/>
                </a:lnTo>
                <a:lnTo>
                  <a:pt x="936" y="484"/>
                </a:lnTo>
                <a:lnTo>
                  <a:pt x="908" y="488"/>
                </a:lnTo>
                <a:lnTo>
                  <a:pt x="881" y="493"/>
                </a:lnTo>
                <a:lnTo>
                  <a:pt x="856" y="497"/>
                </a:lnTo>
                <a:lnTo>
                  <a:pt x="829" y="501"/>
                </a:lnTo>
                <a:lnTo>
                  <a:pt x="804" y="505"/>
                </a:lnTo>
                <a:lnTo>
                  <a:pt x="781" y="509"/>
                </a:lnTo>
                <a:lnTo>
                  <a:pt x="758" y="513"/>
                </a:lnTo>
                <a:lnTo>
                  <a:pt x="735" y="516"/>
                </a:lnTo>
                <a:lnTo>
                  <a:pt x="712" y="520"/>
                </a:lnTo>
                <a:lnTo>
                  <a:pt x="691" y="522"/>
                </a:lnTo>
                <a:lnTo>
                  <a:pt x="670" y="526"/>
                </a:lnTo>
                <a:lnTo>
                  <a:pt x="650" y="528"/>
                </a:lnTo>
                <a:lnTo>
                  <a:pt x="631" y="532"/>
                </a:lnTo>
                <a:lnTo>
                  <a:pt x="612" y="534"/>
                </a:lnTo>
                <a:lnTo>
                  <a:pt x="595" y="536"/>
                </a:lnTo>
                <a:lnTo>
                  <a:pt x="578" y="538"/>
                </a:lnTo>
                <a:lnTo>
                  <a:pt x="560" y="539"/>
                </a:lnTo>
                <a:lnTo>
                  <a:pt x="543" y="541"/>
                </a:lnTo>
                <a:lnTo>
                  <a:pt x="528" y="543"/>
                </a:lnTo>
                <a:lnTo>
                  <a:pt x="514" y="543"/>
                </a:lnTo>
                <a:lnTo>
                  <a:pt x="499" y="545"/>
                </a:lnTo>
                <a:lnTo>
                  <a:pt x="485" y="547"/>
                </a:lnTo>
                <a:lnTo>
                  <a:pt x="474" y="547"/>
                </a:lnTo>
                <a:lnTo>
                  <a:pt x="460" y="547"/>
                </a:lnTo>
                <a:lnTo>
                  <a:pt x="449" y="547"/>
                </a:lnTo>
                <a:lnTo>
                  <a:pt x="437" y="549"/>
                </a:lnTo>
                <a:lnTo>
                  <a:pt x="428" y="549"/>
                </a:lnTo>
                <a:lnTo>
                  <a:pt x="407" y="549"/>
                </a:lnTo>
                <a:lnTo>
                  <a:pt x="386" y="549"/>
                </a:lnTo>
                <a:lnTo>
                  <a:pt x="366" y="547"/>
                </a:lnTo>
                <a:lnTo>
                  <a:pt x="347" y="547"/>
                </a:lnTo>
                <a:lnTo>
                  <a:pt x="328" y="547"/>
                </a:lnTo>
                <a:lnTo>
                  <a:pt x="311" y="545"/>
                </a:lnTo>
                <a:lnTo>
                  <a:pt x="293" y="545"/>
                </a:lnTo>
                <a:lnTo>
                  <a:pt x="276" y="545"/>
                </a:lnTo>
                <a:lnTo>
                  <a:pt x="261" y="543"/>
                </a:lnTo>
                <a:lnTo>
                  <a:pt x="245" y="543"/>
                </a:lnTo>
                <a:lnTo>
                  <a:pt x="230" y="541"/>
                </a:lnTo>
                <a:lnTo>
                  <a:pt x="217" y="541"/>
                </a:lnTo>
                <a:lnTo>
                  <a:pt x="203" y="539"/>
                </a:lnTo>
                <a:lnTo>
                  <a:pt x="190" y="538"/>
                </a:lnTo>
                <a:lnTo>
                  <a:pt x="176" y="538"/>
                </a:lnTo>
                <a:lnTo>
                  <a:pt x="165" y="536"/>
                </a:lnTo>
                <a:lnTo>
                  <a:pt x="144" y="530"/>
                </a:lnTo>
                <a:lnTo>
                  <a:pt x="126" y="522"/>
                </a:lnTo>
                <a:lnTo>
                  <a:pt x="109" y="514"/>
                </a:lnTo>
                <a:lnTo>
                  <a:pt x="94" y="507"/>
                </a:lnTo>
                <a:lnTo>
                  <a:pt x="78" y="497"/>
                </a:lnTo>
                <a:lnTo>
                  <a:pt x="65" y="490"/>
                </a:lnTo>
                <a:lnTo>
                  <a:pt x="53" y="482"/>
                </a:lnTo>
                <a:lnTo>
                  <a:pt x="42" y="472"/>
                </a:lnTo>
                <a:lnTo>
                  <a:pt x="32" y="465"/>
                </a:lnTo>
                <a:lnTo>
                  <a:pt x="23" y="455"/>
                </a:lnTo>
                <a:lnTo>
                  <a:pt x="17" y="445"/>
                </a:lnTo>
                <a:lnTo>
                  <a:pt x="11" y="436"/>
                </a:lnTo>
                <a:lnTo>
                  <a:pt x="5" y="426"/>
                </a:lnTo>
                <a:lnTo>
                  <a:pt x="2" y="417"/>
                </a:lnTo>
                <a:lnTo>
                  <a:pt x="0" y="405"/>
                </a:lnTo>
                <a:lnTo>
                  <a:pt x="0" y="395"/>
                </a:lnTo>
                <a:lnTo>
                  <a:pt x="2" y="390"/>
                </a:lnTo>
                <a:lnTo>
                  <a:pt x="4" y="386"/>
                </a:lnTo>
                <a:lnTo>
                  <a:pt x="7" y="380"/>
                </a:lnTo>
                <a:lnTo>
                  <a:pt x="13" y="376"/>
                </a:lnTo>
                <a:lnTo>
                  <a:pt x="19" y="372"/>
                </a:lnTo>
                <a:lnTo>
                  <a:pt x="25" y="369"/>
                </a:lnTo>
                <a:lnTo>
                  <a:pt x="32" y="365"/>
                </a:lnTo>
                <a:lnTo>
                  <a:pt x="40" y="363"/>
                </a:lnTo>
                <a:lnTo>
                  <a:pt x="50" y="359"/>
                </a:lnTo>
                <a:lnTo>
                  <a:pt x="59" y="357"/>
                </a:lnTo>
                <a:lnTo>
                  <a:pt x="71" y="355"/>
                </a:lnTo>
                <a:lnTo>
                  <a:pt x="82" y="353"/>
                </a:lnTo>
                <a:lnTo>
                  <a:pt x="94" y="351"/>
                </a:lnTo>
                <a:lnTo>
                  <a:pt x="107" y="349"/>
                </a:lnTo>
                <a:lnTo>
                  <a:pt x="121" y="347"/>
                </a:lnTo>
                <a:lnTo>
                  <a:pt x="136" y="347"/>
                </a:lnTo>
                <a:lnTo>
                  <a:pt x="205" y="340"/>
                </a:lnTo>
                <a:lnTo>
                  <a:pt x="276" y="332"/>
                </a:lnTo>
                <a:lnTo>
                  <a:pt x="345" y="323"/>
                </a:lnTo>
                <a:lnTo>
                  <a:pt x="412" y="311"/>
                </a:lnTo>
                <a:lnTo>
                  <a:pt x="482" y="299"/>
                </a:lnTo>
                <a:lnTo>
                  <a:pt x="549" y="288"/>
                </a:lnTo>
                <a:lnTo>
                  <a:pt x="614" y="275"/>
                </a:lnTo>
                <a:lnTo>
                  <a:pt x="679" y="261"/>
                </a:lnTo>
                <a:lnTo>
                  <a:pt x="745" y="246"/>
                </a:lnTo>
                <a:lnTo>
                  <a:pt x="808" y="230"/>
                </a:lnTo>
                <a:lnTo>
                  <a:pt x="871" y="213"/>
                </a:lnTo>
                <a:lnTo>
                  <a:pt x="933" y="196"/>
                </a:lnTo>
                <a:lnTo>
                  <a:pt x="992" y="177"/>
                </a:lnTo>
                <a:lnTo>
                  <a:pt x="1054" y="157"/>
                </a:lnTo>
                <a:lnTo>
                  <a:pt x="1111" y="136"/>
                </a:lnTo>
                <a:lnTo>
                  <a:pt x="1171" y="115"/>
                </a:lnTo>
                <a:lnTo>
                  <a:pt x="1205" y="100"/>
                </a:lnTo>
                <a:lnTo>
                  <a:pt x="1238" y="86"/>
                </a:lnTo>
                <a:lnTo>
                  <a:pt x="1271" y="75"/>
                </a:lnTo>
                <a:lnTo>
                  <a:pt x="1301" y="63"/>
                </a:lnTo>
                <a:lnTo>
                  <a:pt x="1330" y="52"/>
                </a:lnTo>
                <a:lnTo>
                  <a:pt x="1357" y="42"/>
                </a:lnTo>
                <a:lnTo>
                  <a:pt x="1382" y="35"/>
                </a:lnTo>
                <a:lnTo>
                  <a:pt x="1405" y="27"/>
                </a:lnTo>
                <a:lnTo>
                  <a:pt x="1426" y="21"/>
                </a:lnTo>
                <a:lnTo>
                  <a:pt x="1447" y="15"/>
                </a:lnTo>
                <a:lnTo>
                  <a:pt x="1466" y="10"/>
                </a:lnTo>
                <a:lnTo>
                  <a:pt x="1484" y="6"/>
                </a:lnTo>
                <a:lnTo>
                  <a:pt x="1497" y="2"/>
                </a:lnTo>
                <a:lnTo>
                  <a:pt x="1512" y="0"/>
                </a:lnTo>
                <a:lnTo>
                  <a:pt x="1524" y="0"/>
                </a:lnTo>
                <a:lnTo>
                  <a:pt x="153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2900363" y="2838450"/>
            <a:ext cx="3001962" cy="1157288"/>
          </a:xfrm>
          <a:custGeom>
            <a:avLst/>
            <a:gdLst>
              <a:gd name="T0" fmla="*/ 3205 w 3781"/>
              <a:gd name="T1" fmla="*/ 13 h 1459"/>
              <a:gd name="T2" fmla="*/ 3340 w 3781"/>
              <a:gd name="T3" fmla="*/ 67 h 1459"/>
              <a:gd name="T4" fmla="*/ 3507 w 3781"/>
              <a:gd name="T5" fmla="*/ 152 h 1459"/>
              <a:gd name="T6" fmla="*/ 3601 w 3781"/>
              <a:gd name="T7" fmla="*/ 221 h 1459"/>
              <a:gd name="T8" fmla="*/ 3678 w 3781"/>
              <a:gd name="T9" fmla="*/ 280 h 1459"/>
              <a:gd name="T10" fmla="*/ 3731 w 3781"/>
              <a:gd name="T11" fmla="*/ 332 h 1459"/>
              <a:gd name="T12" fmla="*/ 3768 w 3781"/>
              <a:gd name="T13" fmla="*/ 380 h 1459"/>
              <a:gd name="T14" fmla="*/ 3781 w 3781"/>
              <a:gd name="T15" fmla="*/ 420 h 1459"/>
              <a:gd name="T16" fmla="*/ 3775 w 3781"/>
              <a:gd name="T17" fmla="*/ 461 h 1459"/>
              <a:gd name="T18" fmla="*/ 3749 w 3781"/>
              <a:gd name="T19" fmla="*/ 503 h 1459"/>
              <a:gd name="T20" fmla="*/ 3683 w 3781"/>
              <a:gd name="T21" fmla="*/ 564 h 1459"/>
              <a:gd name="T22" fmla="*/ 3537 w 3781"/>
              <a:gd name="T23" fmla="*/ 728 h 1459"/>
              <a:gd name="T24" fmla="*/ 3426 w 3781"/>
              <a:gd name="T25" fmla="*/ 900 h 1459"/>
              <a:gd name="T26" fmla="*/ 3357 w 3781"/>
              <a:gd name="T27" fmla="*/ 1038 h 1459"/>
              <a:gd name="T28" fmla="*/ 3315 w 3781"/>
              <a:gd name="T29" fmla="*/ 1125 h 1459"/>
              <a:gd name="T30" fmla="*/ 3280 w 3781"/>
              <a:gd name="T31" fmla="*/ 1190 h 1459"/>
              <a:gd name="T32" fmla="*/ 3257 w 3781"/>
              <a:gd name="T33" fmla="*/ 1236 h 1459"/>
              <a:gd name="T34" fmla="*/ 3244 w 3781"/>
              <a:gd name="T35" fmla="*/ 1263 h 1459"/>
              <a:gd name="T36" fmla="*/ 3226 w 3781"/>
              <a:gd name="T37" fmla="*/ 1292 h 1459"/>
              <a:gd name="T38" fmla="*/ 3142 w 3781"/>
              <a:gd name="T39" fmla="*/ 1399 h 1459"/>
              <a:gd name="T40" fmla="*/ 3033 w 3781"/>
              <a:gd name="T41" fmla="*/ 1451 h 1459"/>
              <a:gd name="T42" fmla="*/ 2902 w 3781"/>
              <a:gd name="T43" fmla="*/ 1455 h 1459"/>
              <a:gd name="T44" fmla="*/ 2812 w 3781"/>
              <a:gd name="T45" fmla="*/ 1430 h 1459"/>
              <a:gd name="T46" fmla="*/ 2775 w 3781"/>
              <a:gd name="T47" fmla="*/ 1378 h 1459"/>
              <a:gd name="T48" fmla="*/ 2783 w 3781"/>
              <a:gd name="T49" fmla="*/ 1332 h 1459"/>
              <a:gd name="T50" fmla="*/ 2800 w 3781"/>
              <a:gd name="T51" fmla="*/ 1282 h 1459"/>
              <a:gd name="T52" fmla="*/ 2825 w 3781"/>
              <a:gd name="T53" fmla="*/ 1190 h 1459"/>
              <a:gd name="T54" fmla="*/ 2862 w 3781"/>
              <a:gd name="T55" fmla="*/ 1029 h 1459"/>
              <a:gd name="T56" fmla="*/ 2910 w 3781"/>
              <a:gd name="T57" fmla="*/ 816 h 1459"/>
              <a:gd name="T58" fmla="*/ 2946 w 3781"/>
              <a:gd name="T59" fmla="*/ 633 h 1459"/>
              <a:gd name="T60" fmla="*/ 2963 w 3781"/>
              <a:gd name="T61" fmla="*/ 511 h 1459"/>
              <a:gd name="T62" fmla="*/ 2967 w 3781"/>
              <a:gd name="T63" fmla="*/ 440 h 1459"/>
              <a:gd name="T64" fmla="*/ 2927 w 3781"/>
              <a:gd name="T65" fmla="*/ 382 h 1459"/>
              <a:gd name="T66" fmla="*/ 2827 w 3781"/>
              <a:gd name="T67" fmla="*/ 351 h 1459"/>
              <a:gd name="T68" fmla="*/ 2700 w 3781"/>
              <a:gd name="T69" fmla="*/ 347 h 1459"/>
              <a:gd name="T70" fmla="*/ 2578 w 3781"/>
              <a:gd name="T71" fmla="*/ 351 h 1459"/>
              <a:gd name="T72" fmla="*/ 2434 w 3781"/>
              <a:gd name="T73" fmla="*/ 361 h 1459"/>
              <a:gd name="T74" fmla="*/ 2267 w 3781"/>
              <a:gd name="T75" fmla="*/ 372 h 1459"/>
              <a:gd name="T76" fmla="*/ 2078 w 3781"/>
              <a:gd name="T77" fmla="*/ 390 h 1459"/>
              <a:gd name="T78" fmla="*/ 1821 w 3781"/>
              <a:gd name="T79" fmla="*/ 417 h 1459"/>
              <a:gd name="T80" fmla="*/ 1328 w 3781"/>
              <a:gd name="T81" fmla="*/ 472 h 1459"/>
              <a:gd name="T82" fmla="*/ 852 w 3781"/>
              <a:gd name="T83" fmla="*/ 543 h 1459"/>
              <a:gd name="T84" fmla="*/ 537 w 3781"/>
              <a:gd name="T85" fmla="*/ 609 h 1459"/>
              <a:gd name="T86" fmla="*/ 395 w 3781"/>
              <a:gd name="T87" fmla="*/ 622 h 1459"/>
              <a:gd name="T88" fmla="*/ 287 w 3781"/>
              <a:gd name="T89" fmla="*/ 605 h 1459"/>
              <a:gd name="T90" fmla="*/ 184 w 3781"/>
              <a:gd name="T91" fmla="*/ 566 h 1459"/>
              <a:gd name="T92" fmla="*/ 90 w 3781"/>
              <a:gd name="T93" fmla="*/ 513 h 1459"/>
              <a:gd name="T94" fmla="*/ 26 w 3781"/>
              <a:gd name="T95" fmla="*/ 470 h 1459"/>
              <a:gd name="T96" fmla="*/ 1 w 3781"/>
              <a:gd name="T97" fmla="*/ 434 h 1459"/>
              <a:gd name="T98" fmla="*/ 13 w 3781"/>
              <a:gd name="T99" fmla="*/ 392 h 1459"/>
              <a:gd name="T100" fmla="*/ 61 w 3781"/>
              <a:gd name="T101" fmla="*/ 367 h 1459"/>
              <a:gd name="T102" fmla="*/ 201 w 3781"/>
              <a:gd name="T103" fmla="*/ 357 h 1459"/>
              <a:gd name="T104" fmla="*/ 639 w 3781"/>
              <a:gd name="T105" fmla="*/ 322 h 1459"/>
              <a:gd name="T106" fmla="*/ 1180 w 3781"/>
              <a:gd name="T107" fmla="*/ 253 h 1459"/>
              <a:gd name="T108" fmla="*/ 1892 w 3781"/>
              <a:gd name="T109" fmla="*/ 173 h 1459"/>
              <a:gd name="T110" fmla="*/ 2658 w 3781"/>
              <a:gd name="T111" fmla="*/ 86 h 1459"/>
              <a:gd name="T112" fmla="*/ 2937 w 3781"/>
              <a:gd name="T113" fmla="*/ 31 h 1459"/>
              <a:gd name="T114" fmla="*/ 3042 w 3781"/>
              <a:gd name="T115" fmla="*/ 8 h 1459"/>
              <a:gd name="T116" fmla="*/ 3100 w 3781"/>
              <a:gd name="T117" fmla="*/ 2 h 1459"/>
              <a:gd name="T118" fmla="*/ 3132 w 3781"/>
              <a:gd name="T119" fmla="*/ 0 h 14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81"/>
              <a:gd name="T181" fmla="*/ 0 h 1459"/>
              <a:gd name="T182" fmla="*/ 3781 w 3781"/>
              <a:gd name="T183" fmla="*/ 1459 h 14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81" h="1459">
                <a:moveTo>
                  <a:pt x="3132" y="0"/>
                </a:moveTo>
                <a:lnTo>
                  <a:pt x="3144" y="0"/>
                </a:lnTo>
                <a:lnTo>
                  <a:pt x="3157" y="2"/>
                </a:lnTo>
                <a:lnTo>
                  <a:pt x="3171" y="4"/>
                </a:lnTo>
                <a:lnTo>
                  <a:pt x="3186" y="10"/>
                </a:lnTo>
                <a:lnTo>
                  <a:pt x="3205" y="13"/>
                </a:lnTo>
                <a:lnTo>
                  <a:pt x="3223" y="19"/>
                </a:lnTo>
                <a:lnTo>
                  <a:pt x="3244" y="27"/>
                </a:lnTo>
                <a:lnTo>
                  <a:pt x="3265" y="35"/>
                </a:lnTo>
                <a:lnTo>
                  <a:pt x="3288" y="44"/>
                </a:lnTo>
                <a:lnTo>
                  <a:pt x="3313" y="56"/>
                </a:lnTo>
                <a:lnTo>
                  <a:pt x="3340" y="67"/>
                </a:lnTo>
                <a:lnTo>
                  <a:pt x="3367" y="79"/>
                </a:lnTo>
                <a:lnTo>
                  <a:pt x="3395" y="92"/>
                </a:lnTo>
                <a:lnTo>
                  <a:pt x="3424" y="107"/>
                </a:lnTo>
                <a:lnTo>
                  <a:pt x="3457" y="123"/>
                </a:lnTo>
                <a:lnTo>
                  <a:pt x="3489" y="140"/>
                </a:lnTo>
                <a:lnTo>
                  <a:pt x="3507" y="152"/>
                </a:lnTo>
                <a:lnTo>
                  <a:pt x="3524" y="163"/>
                </a:lnTo>
                <a:lnTo>
                  <a:pt x="3539" y="177"/>
                </a:lnTo>
                <a:lnTo>
                  <a:pt x="3557" y="186"/>
                </a:lnTo>
                <a:lnTo>
                  <a:pt x="3572" y="198"/>
                </a:lnTo>
                <a:lnTo>
                  <a:pt x="3587" y="209"/>
                </a:lnTo>
                <a:lnTo>
                  <a:pt x="3601" y="221"/>
                </a:lnTo>
                <a:lnTo>
                  <a:pt x="3616" y="230"/>
                </a:lnTo>
                <a:lnTo>
                  <a:pt x="3630" y="240"/>
                </a:lnTo>
                <a:lnTo>
                  <a:pt x="3641" y="251"/>
                </a:lnTo>
                <a:lnTo>
                  <a:pt x="3655" y="261"/>
                </a:lnTo>
                <a:lnTo>
                  <a:pt x="3666" y="271"/>
                </a:lnTo>
                <a:lnTo>
                  <a:pt x="3678" y="280"/>
                </a:lnTo>
                <a:lnTo>
                  <a:pt x="3687" y="290"/>
                </a:lnTo>
                <a:lnTo>
                  <a:pt x="3697" y="298"/>
                </a:lnTo>
                <a:lnTo>
                  <a:pt x="3706" y="307"/>
                </a:lnTo>
                <a:lnTo>
                  <a:pt x="3716" y="317"/>
                </a:lnTo>
                <a:lnTo>
                  <a:pt x="3724" y="324"/>
                </a:lnTo>
                <a:lnTo>
                  <a:pt x="3731" y="332"/>
                </a:lnTo>
                <a:lnTo>
                  <a:pt x="3739" y="342"/>
                </a:lnTo>
                <a:lnTo>
                  <a:pt x="3747" y="349"/>
                </a:lnTo>
                <a:lnTo>
                  <a:pt x="3752" y="357"/>
                </a:lnTo>
                <a:lnTo>
                  <a:pt x="3758" y="365"/>
                </a:lnTo>
                <a:lnTo>
                  <a:pt x="3762" y="372"/>
                </a:lnTo>
                <a:lnTo>
                  <a:pt x="3768" y="380"/>
                </a:lnTo>
                <a:lnTo>
                  <a:pt x="3772" y="388"/>
                </a:lnTo>
                <a:lnTo>
                  <a:pt x="3774" y="394"/>
                </a:lnTo>
                <a:lnTo>
                  <a:pt x="3777" y="401"/>
                </a:lnTo>
                <a:lnTo>
                  <a:pt x="3779" y="407"/>
                </a:lnTo>
                <a:lnTo>
                  <a:pt x="3779" y="415"/>
                </a:lnTo>
                <a:lnTo>
                  <a:pt x="3781" y="420"/>
                </a:lnTo>
                <a:lnTo>
                  <a:pt x="3781" y="428"/>
                </a:lnTo>
                <a:lnTo>
                  <a:pt x="3781" y="434"/>
                </a:lnTo>
                <a:lnTo>
                  <a:pt x="3779" y="441"/>
                </a:lnTo>
                <a:lnTo>
                  <a:pt x="3779" y="447"/>
                </a:lnTo>
                <a:lnTo>
                  <a:pt x="3777" y="455"/>
                </a:lnTo>
                <a:lnTo>
                  <a:pt x="3775" y="461"/>
                </a:lnTo>
                <a:lnTo>
                  <a:pt x="3772" y="468"/>
                </a:lnTo>
                <a:lnTo>
                  <a:pt x="3768" y="474"/>
                </a:lnTo>
                <a:lnTo>
                  <a:pt x="3764" y="482"/>
                </a:lnTo>
                <a:lnTo>
                  <a:pt x="3760" y="489"/>
                </a:lnTo>
                <a:lnTo>
                  <a:pt x="3754" y="495"/>
                </a:lnTo>
                <a:lnTo>
                  <a:pt x="3749" y="503"/>
                </a:lnTo>
                <a:lnTo>
                  <a:pt x="3743" y="509"/>
                </a:lnTo>
                <a:lnTo>
                  <a:pt x="3735" y="516"/>
                </a:lnTo>
                <a:lnTo>
                  <a:pt x="3727" y="522"/>
                </a:lnTo>
                <a:lnTo>
                  <a:pt x="3720" y="530"/>
                </a:lnTo>
                <a:lnTo>
                  <a:pt x="3710" y="537"/>
                </a:lnTo>
                <a:lnTo>
                  <a:pt x="3683" y="564"/>
                </a:lnTo>
                <a:lnTo>
                  <a:pt x="3656" y="591"/>
                </a:lnTo>
                <a:lnTo>
                  <a:pt x="3631" y="618"/>
                </a:lnTo>
                <a:lnTo>
                  <a:pt x="3607" y="645"/>
                </a:lnTo>
                <a:lnTo>
                  <a:pt x="3582" y="672"/>
                </a:lnTo>
                <a:lnTo>
                  <a:pt x="3559" y="701"/>
                </a:lnTo>
                <a:lnTo>
                  <a:pt x="3537" y="728"/>
                </a:lnTo>
                <a:lnTo>
                  <a:pt x="3516" y="756"/>
                </a:lnTo>
                <a:lnTo>
                  <a:pt x="3497" y="785"/>
                </a:lnTo>
                <a:lnTo>
                  <a:pt x="3478" y="814"/>
                </a:lnTo>
                <a:lnTo>
                  <a:pt x="3459" y="843"/>
                </a:lnTo>
                <a:lnTo>
                  <a:pt x="3441" y="871"/>
                </a:lnTo>
                <a:lnTo>
                  <a:pt x="3426" y="900"/>
                </a:lnTo>
                <a:lnTo>
                  <a:pt x="3411" y="929"/>
                </a:lnTo>
                <a:lnTo>
                  <a:pt x="3395" y="958"/>
                </a:lnTo>
                <a:lnTo>
                  <a:pt x="3382" y="989"/>
                </a:lnTo>
                <a:lnTo>
                  <a:pt x="3374" y="1006"/>
                </a:lnTo>
                <a:lnTo>
                  <a:pt x="3365" y="1023"/>
                </a:lnTo>
                <a:lnTo>
                  <a:pt x="3357" y="1038"/>
                </a:lnTo>
                <a:lnTo>
                  <a:pt x="3349" y="1056"/>
                </a:lnTo>
                <a:lnTo>
                  <a:pt x="3342" y="1071"/>
                </a:lnTo>
                <a:lnTo>
                  <a:pt x="3334" y="1085"/>
                </a:lnTo>
                <a:lnTo>
                  <a:pt x="3328" y="1098"/>
                </a:lnTo>
                <a:lnTo>
                  <a:pt x="3320" y="1113"/>
                </a:lnTo>
                <a:lnTo>
                  <a:pt x="3315" y="1125"/>
                </a:lnTo>
                <a:lnTo>
                  <a:pt x="3309" y="1138"/>
                </a:lnTo>
                <a:lnTo>
                  <a:pt x="3303" y="1150"/>
                </a:lnTo>
                <a:lnTo>
                  <a:pt x="3297" y="1161"/>
                </a:lnTo>
                <a:lnTo>
                  <a:pt x="3292" y="1171"/>
                </a:lnTo>
                <a:lnTo>
                  <a:pt x="3286" y="1181"/>
                </a:lnTo>
                <a:lnTo>
                  <a:pt x="3280" y="1190"/>
                </a:lnTo>
                <a:lnTo>
                  <a:pt x="3276" y="1200"/>
                </a:lnTo>
                <a:lnTo>
                  <a:pt x="3273" y="1209"/>
                </a:lnTo>
                <a:lnTo>
                  <a:pt x="3269" y="1217"/>
                </a:lnTo>
                <a:lnTo>
                  <a:pt x="3263" y="1223"/>
                </a:lnTo>
                <a:lnTo>
                  <a:pt x="3261" y="1230"/>
                </a:lnTo>
                <a:lnTo>
                  <a:pt x="3257" y="1236"/>
                </a:lnTo>
                <a:lnTo>
                  <a:pt x="3253" y="1242"/>
                </a:lnTo>
                <a:lnTo>
                  <a:pt x="3251" y="1248"/>
                </a:lnTo>
                <a:lnTo>
                  <a:pt x="3249" y="1252"/>
                </a:lnTo>
                <a:lnTo>
                  <a:pt x="3246" y="1255"/>
                </a:lnTo>
                <a:lnTo>
                  <a:pt x="3244" y="1259"/>
                </a:lnTo>
                <a:lnTo>
                  <a:pt x="3244" y="1263"/>
                </a:lnTo>
                <a:lnTo>
                  <a:pt x="3242" y="1265"/>
                </a:lnTo>
                <a:lnTo>
                  <a:pt x="3240" y="1267"/>
                </a:lnTo>
                <a:lnTo>
                  <a:pt x="3240" y="1269"/>
                </a:lnTo>
                <a:lnTo>
                  <a:pt x="3226" y="1292"/>
                </a:lnTo>
                <a:lnTo>
                  <a:pt x="3215" y="1315"/>
                </a:lnTo>
                <a:lnTo>
                  <a:pt x="3201" y="1334"/>
                </a:lnTo>
                <a:lnTo>
                  <a:pt x="3188" y="1353"/>
                </a:lnTo>
                <a:lnTo>
                  <a:pt x="3173" y="1371"/>
                </a:lnTo>
                <a:lnTo>
                  <a:pt x="3157" y="1386"/>
                </a:lnTo>
                <a:lnTo>
                  <a:pt x="3142" y="1399"/>
                </a:lnTo>
                <a:lnTo>
                  <a:pt x="3125" y="1413"/>
                </a:lnTo>
                <a:lnTo>
                  <a:pt x="3107" y="1422"/>
                </a:lnTo>
                <a:lnTo>
                  <a:pt x="3090" y="1432"/>
                </a:lnTo>
                <a:lnTo>
                  <a:pt x="3071" y="1440"/>
                </a:lnTo>
                <a:lnTo>
                  <a:pt x="3052" y="1447"/>
                </a:lnTo>
                <a:lnTo>
                  <a:pt x="3033" y="1451"/>
                </a:lnTo>
                <a:lnTo>
                  <a:pt x="3011" y="1455"/>
                </a:lnTo>
                <a:lnTo>
                  <a:pt x="2990" y="1457"/>
                </a:lnTo>
                <a:lnTo>
                  <a:pt x="2967" y="1459"/>
                </a:lnTo>
                <a:lnTo>
                  <a:pt x="2944" y="1459"/>
                </a:lnTo>
                <a:lnTo>
                  <a:pt x="2923" y="1457"/>
                </a:lnTo>
                <a:lnTo>
                  <a:pt x="2902" y="1455"/>
                </a:lnTo>
                <a:lnTo>
                  <a:pt x="2883" y="1453"/>
                </a:lnTo>
                <a:lnTo>
                  <a:pt x="2866" y="1449"/>
                </a:lnTo>
                <a:lnTo>
                  <a:pt x="2850" y="1445"/>
                </a:lnTo>
                <a:lnTo>
                  <a:pt x="2837" y="1442"/>
                </a:lnTo>
                <a:lnTo>
                  <a:pt x="2823" y="1436"/>
                </a:lnTo>
                <a:lnTo>
                  <a:pt x="2812" y="1430"/>
                </a:lnTo>
                <a:lnTo>
                  <a:pt x="2802" y="1422"/>
                </a:lnTo>
                <a:lnTo>
                  <a:pt x="2795" y="1415"/>
                </a:lnTo>
                <a:lnTo>
                  <a:pt x="2787" y="1407"/>
                </a:lnTo>
                <a:lnTo>
                  <a:pt x="2783" y="1397"/>
                </a:lnTo>
                <a:lnTo>
                  <a:pt x="2779" y="1388"/>
                </a:lnTo>
                <a:lnTo>
                  <a:pt x="2775" y="1378"/>
                </a:lnTo>
                <a:lnTo>
                  <a:pt x="2775" y="1367"/>
                </a:lnTo>
                <a:lnTo>
                  <a:pt x="2775" y="1359"/>
                </a:lnTo>
                <a:lnTo>
                  <a:pt x="2777" y="1349"/>
                </a:lnTo>
                <a:lnTo>
                  <a:pt x="2779" y="1344"/>
                </a:lnTo>
                <a:lnTo>
                  <a:pt x="2781" y="1338"/>
                </a:lnTo>
                <a:lnTo>
                  <a:pt x="2783" y="1332"/>
                </a:lnTo>
                <a:lnTo>
                  <a:pt x="2785" y="1325"/>
                </a:lnTo>
                <a:lnTo>
                  <a:pt x="2789" y="1317"/>
                </a:lnTo>
                <a:lnTo>
                  <a:pt x="2791" y="1309"/>
                </a:lnTo>
                <a:lnTo>
                  <a:pt x="2793" y="1301"/>
                </a:lnTo>
                <a:lnTo>
                  <a:pt x="2796" y="1292"/>
                </a:lnTo>
                <a:lnTo>
                  <a:pt x="2800" y="1282"/>
                </a:lnTo>
                <a:lnTo>
                  <a:pt x="2804" y="1273"/>
                </a:lnTo>
                <a:lnTo>
                  <a:pt x="2808" y="1261"/>
                </a:lnTo>
                <a:lnTo>
                  <a:pt x="2812" y="1252"/>
                </a:lnTo>
                <a:lnTo>
                  <a:pt x="2816" y="1232"/>
                </a:lnTo>
                <a:lnTo>
                  <a:pt x="2819" y="1211"/>
                </a:lnTo>
                <a:lnTo>
                  <a:pt x="2825" y="1190"/>
                </a:lnTo>
                <a:lnTo>
                  <a:pt x="2829" y="1167"/>
                </a:lnTo>
                <a:lnTo>
                  <a:pt x="2835" y="1142"/>
                </a:lnTo>
                <a:lnTo>
                  <a:pt x="2841" y="1115"/>
                </a:lnTo>
                <a:lnTo>
                  <a:pt x="2848" y="1088"/>
                </a:lnTo>
                <a:lnTo>
                  <a:pt x="2854" y="1060"/>
                </a:lnTo>
                <a:lnTo>
                  <a:pt x="2862" y="1029"/>
                </a:lnTo>
                <a:lnTo>
                  <a:pt x="2867" y="996"/>
                </a:lnTo>
                <a:lnTo>
                  <a:pt x="2875" y="964"/>
                </a:lnTo>
                <a:lnTo>
                  <a:pt x="2883" y="929"/>
                </a:lnTo>
                <a:lnTo>
                  <a:pt x="2892" y="893"/>
                </a:lnTo>
                <a:lnTo>
                  <a:pt x="2900" y="854"/>
                </a:lnTo>
                <a:lnTo>
                  <a:pt x="2910" y="816"/>
                </a:lnTo>
                <a:lnTo>
                  <a:pt x="2917" y="776"/>
                </a:lnTo>
                <a:lnTo>
                  <a:pt x="2925" y="743"/>
                </a:lnTo>
                <a:lnTo>
                  <a:pt x="2931" y="714"/>
                </a:lnTo>
                <a:lnTo>
                  <a:pt x="2937" y="685"/>
                </a:lnTo>
                <a:lnTo>
                  <a:pt x="2940" y="658"/>
                </a:lnTo>
                <a:lnTo>
                  <a:pt x="2946" y="633"/>
                </a:lnTo>
                <a:lnTo>
                  <a:pt x="2950" y="609"/>
                </a:lnTo>
                <a:lnTo>
                  <a:pt x="2954" y="585"/>
                </a:lnTo>
                <a:lnTo>
                  <a:pt x="2956" y="564"/>
                </a:lnTo>
                <a:lnTo>
                  <a:pt x="2960" y="545"/>
                </a:lnTo>
                <a:lnTo>
                  <a:pt x="2962" y="528"/>
                </a:lnTo>
                <a:lnTo>
                  <a:pt x="2963" y="511"/>
                </a:lnTo>
                <a:lnTo>
                  <a:pt x="2965" y="495"/>
                </a:lnTo>
                <a:lnTo>
                  <a:pt x="2967" y="482"/>
                </a:lnTo>
                <a:lnTo>
                  <a:pt x="2967" y="470"/>
                </a:lnTo>
                <a:lnTo>
                  <a:pt x="2967" y="461"/>
                </a:lnTo>
                <a:lnTo>
                  <a:pt x="2967" y="451"/>
                </a:lnTo>
                <a:lnTo>
                  <a:pt x="2967" y="440"/>
                </a:lnTo>
                <a:lnTo>
                  <a:pt x="2965" y="428"/>
                </a:lnTo>
                <a:lnTo>
                  <a:pt x="2960" y="417"/>
                </a:lnTo>
                <a:lnTo>
                  <a:pt x="2954" y="407"/>
                </a:lnTo>
                <a:lnTo>
                  <a:pt x="2948" y="397"/>
                </a:lnTo>
                <a:lnTo>
                  <a:pt x="2938" y="390"/>
                </a:lnTo>
                <a:lnTo>
                  <a:pt x="2927" y="382"/>
                </a:lnTo>
                <a:lnTo>
                  <a:pt x="2915" y="374"/>
                </a:lnTo>
                <a:lnTo>
                  <a:pt x="2900" y="369"/>
                </a:lnTo>
                <a:lnTo>
                  <a:pt x="2885" y="363"/>
                </a:lnTo>
                <a:lnTo>
                  <a:pt x="2867" y="359"/>
                </a:lnTo>
                <a:lnTo>
                  <a:pt x="2848" y="355"/>
                </a:lnTo>
                <a:lnTo>
                  <a:pt x="2827" y="351"/>
                </a:lnTo>
                <a:lnTo>
                  <a:pt x="2804" y="349"/>
                </a:lnTo>
                <a:lnTo>
                  <a:pt x="2779" y="347"/>
                </a:lnTo>
                <a:lnTo>
                  <a:pt x="2754" y="347"/>
                </a:lnTo>
                <a:lnTo>
                  <a:pt x="2737" y="347"/>
                </a:lnTo>
                <a:lnTo>
                  <a:pt x="2720" y="347"/>
                </a:lnTo>
                <a:lnTo>
                  <a:pt x="2700" y="347"/>
                </a:lnTo>
                <a:lnTo>
                  <a:pt x="2681" y="349"/>
                </a:lnTo>
                <a:lnTo>
                  <a:pt x="2662" y="349"/>
                </a:lnTo>
                <a:lnTo>
                  <a:pt x="2643" y="349"/>
                </a:lnTo>
                <a:lnTo>
                  <a:pt x="2622" y="349"/>
                </a:lnTo>
                <a:lnTo>
                  <a:pt x="2601" y="351"/>
                </a:lnTo>
                <a:lnTo>
                  <a:pt x="2578" y="351"/>
                </a:lnTo>
                <a:lnTo>
                  <a:pt x="2556" y="353"/>
                </a:lnTo>
                <a:lnTo>
                  <a:pt x="2532" y="355"/>
                </a:lnTo>
                <a:lnTo>
                  <a:pt x="2508" y="355"/>
                </a:lnTo>
                <a:lnTo>
                  <a:pt x="2484" y="357"/>
                </a:lnTo>
                <a:lnTo>
                  <a:pt x="2459" y="359"/>
                </a:lnTo>
                <a:lnTo>
                  <a:pt x="2434" y="361"/>
                </a:lnTo>
                <a:lnTo>
                  <a:pt x="2407" y="361"/>
                </a:lnTo>
                <a:lnTo>
                  <a:pt x="2380" y="363"/>
                </a:lnTo>
                <a:lnTo>
                  <a:pt x="2353" y="367"/>
                </a:lnTo>
                <a:lnTo>
                  <a:pt x="2324" y="369"/>
                </a:lnTo>
                <a:lnTo>
                  <a:pt x="2295" y="370"/>
                </a:lnTo>
                <a:lnTo>
                  <a:pt x="2267" y="372"/>
                </a:lnTo>
                <a:lnTo>
                  <a:pt x="2236" y="374"/>
                </a:lnTo>
                <a:lnTo>
                  <a:pt x="2207" y="378"/>
                </a:lnTo>
                <a:lnTo>
                  <a:pt x="2174" y="380"/>
                </a:lnTo>
                <a:lnTo>
                  <a:pt x="2144" y="384"/>
                </a:lnTo>
                <a:lnTo>
                  <a:pt x="2111" y="388"/>
                </a:lnTo>
                <a:lnTo>
                  <a:pt x="2078" y="390"/>
                </a:lnTo>
                <a:lnTo>
                  <a:pt x="2044" y="394"/>
                </a:lnTo>
                <a:lnTo>
                  <a:pt x="2011" y="397"/>
                </a:lnTo>
                <a:lnTo>
                  <a:pt x="1977" y="401"/>
                </a:lnTo>
                <a:lnTo>
                  <a:pt x="1940" y="405"/>
                </a:lnTo>
                <a:lnTo>
                  <a:pt x="1906" y="409"/>
                </a:lnTo>
                <a:lnTo>
                  <a:pt x="1821" y="417"/>
                </a:lnTo>
                <a:lnTo>
                  <a:pt x="1737" y="426"/>
                </a:lnTo>
                <a:lnTo>
                  <a:pt x="1654" y="434"/>
                </a:lnTo>
                <a:lnTo>
                  <a:pt x="1572" y="443"/>
                </a:lnTo>
                <a:lnTo>
                  <a:pt x="1489" y="453"/>
                </a:lnTo>
                <a:lnTo>
                  <a:pt x="1409" y="463"/>
                </a:lnTo>
                <a:lnTo>
                  <a:pt x="1328" y="472"/>
                </a:lnTo>
                <a:lnTo>
                  <a:pt x="1247" y="484"/>
                </a:lnTo>
                <a:lnTo>
                  <a:pt x="1167" y="493"/>
                </a:lnTo>
                <a:lnTo>
                  <a:pt x="1088" y="505"/>
                </a:lnTo>
                <a:lnTo>
                  <a:pt x="1009" y="518"/>
                </a:lnTo>
                <a:lnTo>
                  <a:pt x="931" y="530"/>
                </a:lnTo>
                <a:lnTo>
                  <a:pt x="852" y="543"/>
                </a:lnTo>
                <a:lnTo>
                  <a:pt x="775" y="557"/>
                </a:lnTo>
                <a:lnTo>
                  <a:pt x="698" y="570"/>
                </a:lnTo>
                <a:lnTo>
                  <a:pt x="622" y="585"/>
                </a:lnTo>
                <a:lnTo>
                  <a:pt x="593" y="595"/>
                </a:lnTo>
                <a:lnTo>
                  <a:pt x="564" y="603"/>
                </a:lnTo>
                <a:lnTo>
                  <a:pt x="537" y="609"/>
                </a:lnTo>
                <a:lnTo>
                  <a:pt x="510" y="612"/>
                </a:lnTo>
                <a:lnTo>
                  <a:pt x="483" y="618"/>
                </a:lnTo>
                <a:lnTo>
                  <a:pt x="460" y="620"/>
                </a:lnTo>
                <a:lnTo>
                  <a:pt x="437" y="622"/>
                </a:lnTo>
                <a:lnTo>
                  <a:pt x="414" y="622"/>
                </a:lnTo>
                <a:lnTo>
                  <a:pt x="395" y="622"/>
                </a:lnTo>
                <a:lnTo>
                  <a:pt x="378" y="620"/>
                </a:lnTo>
                <a:lnTo>
                  <a:pt x="359" y="620"/>
                </a:lnTo>
                <a:lnTo>
                  <a:pt x="341" y="616"/>
                </a:lnTo>
                <a:lnTo>
                  <a:pt x="322" y="614"/>
                </a:lnTo>
                <a:lnTo>
                  <a:pt x="305" y="610"/>
                </a:lnTo>
                <a:lnTo>
                  <a:pt x="287" y="605"/>
                </a:lnTo>
                <a:lnTo>
                  <a:pt x="270" y="601"/>
                </a:lnTo>
                <a:lnTo>
                  <a:pt x="253" y="595"/>
                </a:lnTo>
                <a:lnTo>
                  <a:pt x="236" y="587"/>
                </a:lnTo>
                <a:lnTo>
                  <a:pt x="218" y="582"/>
                </a:lnTo>
                <a:lnTo>
                  <a:pt x="201" y="574"/>
                </a:lnTo>
                <a:lnTo>
                  <a:pt x="184" y="566"/>
                </a:lnTo>
                <a:lnTo>
                  <a:pt x="168" y="557"/>
                </a:lnTo>
                <a:lnTo>
                  <a:pt x="151" y="547"/>
                </a:lnTo>
                <a:lnTo>
                  <a:pt x="136" y="537"/>
                </a:lnTo>
                <a:lnTo>
                  <a:pt x="119" y="528"/>
                </a:lnTo>
                <a:lnTo>
                  <a:pt x="103" y="520"/>
                </a:lnTo>
                <a:lnTo>
                  <a:pt x="90" y="513"/>
                </a:lnTo>
                <a:lnTo>
                  <a:pt x="76" y="505"/>
                </a:lnTo>
                <a:lnTo>
                  <a:pt x="63" y="499"/>
                </a:lnTo>
                <a:lnTo>
                  <a:pt x="53" y="491"/>
                </a:lnTo>
                <a:lnTo>
                  <a:pt x="42" y="484"/>
                </a:lnTo>
                <a:lnTo>
                  <a:pt x="34" y="478"/>
                </a:lnTo>
                <a:lnTo>
                  <a:pt x="26" y="470"/>
                </a:lnTo>
                <a:lnTo>
                  <a:pt x="19" y="465"/>
                </a:lnTo>
                <a:lnTo>
                  <a:pt x="13" y="457"/>
                </a:lnTo>
                <a:lnTo>
                  <a:pt x="9" y="451"/>
                </a:lnTo>
                <a:lnTo>
                  <a:pt x="5" y="445"/>
                </a:lnTo>
                <a:lnTo>
                  <a:pt x="1" y="440"/>
                </a:lnTo>
                <a:lnTo>
                  <a:pt x="1" y="434"/>
                </a:lnTo>
                <a:lnTo>
                  <a:pt x="0" y="428"/>
                </a:lnTo>
                <a:lnTo>
                  <a:pt x="1" y="418"/>
                </a:lnTo>
                <a:lnTo>
                  <a:pt x="1" y="413"/>
                </a:lnTo>
                <a:lnTo>
                  <a:pt x="5" y="405"/>
                </a:lnTo>
                <a:lnTo>
                  <a:pt x="9" y="399"/>
                </a:lnTo>
                <a:lnTo>
                  <a:pt x="13" y="392"/>
                </a:lnTo>
                <a:lnTo>
                  <a:pt x="19" y="388"/>
                </a:lnTo>
                <a:lnTo>
                  <a:pt x="24" y="382"/>
                </a:lnTo>
                <a:lnTo>
                  <a:pt x="32" y="378"/>
                </a:lnTo>
                <a:lnTo>
                  <a:pt x="42" y="374"/>
                </a:lnTo>
                <a:lnTo>
                  <a:pt x="51" y="370"/>
                </a:lnTo>
                <a:lnTo>
                  <a:pt x="61" y="367"/>
                </a:lnTo>
                <a:lnTo>
                  <a:pt x="72" y="365"/>
                </a:lnTo>
                <a:lnTo>
                  <a:pt x="86" y="363"/>
                </a:lnTo>
                <a:lnTo>
                  <a:pt x="99" y="361"/>
                </a:lnTo>
                <a:lnTo>
                  <a:pt x="113" y="361"/>
                </a:lnTo>
                <a:lnTo>
                  <a:pt x="128" y="361"/>
                </a:lnTo>
                <a:lnTo>
                  <a:pt x="201" y="357"/>
                </a:lnTo>
                <a:lnTo>
                  <a:pt x="274" y="353"/>
                </a:lnTo>
                <a:lnTo>
                  <a:pt x="345" y="349"/>
                </a:lnTo>
                <a:lnTo>
                  <a:pt x="418" y="346"/>
                </a:lnTo>
                <a:lnTo>
                  <a:pt x="491" y="338"/>
                </a:lnTo>
                <a:lnTo>
                  <a:pt x="566" y="330"/>
                </a:lnTo>
                <a:lnTo>
                  <a:pt x="639" y="322"/>
                </a:lnTo>
                <a:lnTo>
                  <a:pt x="714" y="311"/>
                </a:lnTo>
                <a:lnTo>
                  <a:pt x="798" y="299"/>
                </a:lnTo>
                <a:lnTo>
                  <a:pt x="886" y="290"/>
                </a:lnTo>
                <a:lnTo>
                  <a:pt x="979" y="278"/>
                </a:lnTo>
                <a:lnTo>
                  <a:pt x="1076" y="267"/>
                </a:lnTo>
                <a:lnTo>
                  <a:pt x="1180" y="253"/>
                </a:lnTo>
                <a:lnTo>
                  <a:pt x="1288" y="242"/>
                </a:lnTo>
                <a:lnTo>
                  <a:pt x="1399" y="228"/>
                </a:lnTo>
                <a:lnTo>
                  <a:pt x="1516" y="215"/>
                </a:lnTo>
                <a:lnTo>
                  <a:pt x="1637" y="202"/>
                </a:lnTo>
                <a:lnTo>
                  <a:pt x="1762" y="188"/>
                </a:lnTo>
                <a:lnTo>
                  <a:pt x="1892" y="173"/>
                </a:lnTo>
                <a:lnTo>
                  <a:pt x="2027" y="157"/>
                </a:lnTo>
                <a:lnTo>
                  <a:pt x="2167" y="142"/>
                </a:lnTo>
                <a:lnTo>
                  <a:pt x="2311" y="125"/>
                </a:lnTo>
                <a:lnTo>
                  <a:pt x="2459" y="109"/>
                </a:lnTo>
                <a:lnTo>
                  <a:pt x="2612" y="92"/>
                </a:lnTo>
                <a:lnTo>
                  <a:pt x="2658" y="86"/>
                </a:lnTo>
                <a:lnTo>
                  <a:pt x="2706" y="81"/>
                </a:lnTo>
                <a:lnTo>
                  <a:pt x="2752" y="73"/>
                </a:lnTo>
                <a:lnTo>
                  <a:pt x="2800" y="63"/>
                </a:lnTo>
                <a:lnTo>
                  <a:pt x="2846" y="54"/>
                </a:lnTo>
                <a:lnTo>
                  <a:pt x="2890" y="44"/>
                </a:lnTo>
                <a:lnTo>
                  <a:pt x="2937" y="31"/>
                </a:lnTo>
                <a:lnTo>
                  <a:pt x="2983" y="19"/>
                </a:lnTo>
                <a:lnTo>
                  <a:pt x="2996" y="15"/>
                </a:lnTo>
                <a:lnTo>
                  <a:pt x="3008" y="13"/>
                </a:lnTo>
                <a:lnTo>
                  <a:pt x="3021" y="12"/>
                </a:lnTo>
                <a:lnTo>
                  <a:pt x="3033" y="10"/>
                </a:lnTo>
                <a:lnTo>
                  <a:pt x="3042" y="8"/>
                </a:lnTo>
                <a:lnTo>
                  <a:pt x="3054" y="8"/>
                </a:lnTo>
                <a:lnTo>
                  <a:pt x="3063" y="6"/>
                </a:lnTo>
                <a:lnTo>
                  <a:pt x="3073" y="4"/>
                </a:lnTo>
                <a:lnTo>
                  <a:pt x="3082" y="4"/>
                </a:lnTo>
                <a:lnTo>
                  <a:pt x="3090" y="2"/>
                </a:lnTo>
                <a:lnTo>
                  <a:pt x="3100" y="2"/>
                </a:lnTo>
                <a:lnTo>
                  <a:pt x="3107" y="0"/>
                </a:lnTo>
                <a:lnTo>
                  <a:pt x="3113" y="0"/>
                </a:lnTo>
                <a:lnTo>
                  <a:pt x="3121" y="0"/>
                </a:lnTo>
                <a:lnTo>
                  <a:pt x="3127" y="0"/>
                </a:lnTo>
                <a:lnTo>
                  <a:pt x="31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4038600" y="3124200"/>
            <a:ext cx="454025" cy="930275"/>
          </a:xfrm>
          <a:custGeom>
            <a:avLst/>
            <a:gdLst>
              <a:gd name="T0" fmla="*/ 149 w 572"/>
              <a:gd name="T1" fmla="*/ 0 h 1171"/>
              <a:gd name="T2" fmla="*/ 195 w 572"/>
              <a:gd name="T3" fmla="*/ 8 h 1171"/>
              <a:gd name="T4" fmla="*/ 245 w 572"/>
              <a:gd name="T5" fmla="*/ 21 h 1171"/>
              <a:gd name="T6" fmla="*/ 299 w 572"/>
              <a:gd name="T7" fmla="*/ 42 h 1171"/>
              <a:gd name="T8" fmla="*/ 358 w 572"/>
              <a:gd name="T9" fmla="*/ 69 h 1171"/>
              <a:gd name="T10" fmla="*/ 420 w 572"/>
              <a:gd name="T11" fmla="*/ 104 h 1171"/>
              <a:gd name="T12" fmla="*/ 474 w 572"/>
              <a:gd name="T13" fmla="*/ 138 h 1171"/>
              <a:gd name="T14" fmla="*/ 516 w 572"/>
              <a:gd name="T15" fmla="*/ 173 h 1171"/>
              <a:gd name="T16" fmla="*/ 547 w 572"/>
              <a:gd name="T17" fmla="*/ 201 h 1171"/>
              <a:gd name="T18" fmla="*/ 564 w 572"/>
              <a:gd name="T19" fmla="*/ 230 h 1171"/>
              <a:gd name="T20" fmla="*/ 572 w 572"/>
              <a:gd name="T21" fmla="*/ 255 h 1171"/>
              <a:gd name="T22" fmla="*/ 568 w 572"/>
              <a:gd name="T23" fmla="*/ 265 h 1171"/>
              <a:gd name="T24" fmla="*/ 558 w 572"/>
              <a:gd name="T25" fmla="*/ 282 h 1171"/>
              <a:gd name="T26" fmla="*/ 545 w 572"/>
              <a:gd name="T27" fmla="*/ 305 h 1171"/>
              <a:gd name="T28" fmla="*/ 529 w 572"/>
              <a:gd name="T29" fmla="*/ 330 h 1171"/>
              <a:gd name="T30" fmla="*/ 512 w 572"/>
              <a:gd name="T31" fmla="*/ 361 h 1171"/>
              <a:gd name="T32" fmla="*/ 499 w 572"/>
              <a:gd name="T33" fmla="*/ 395 h 1171"/>
              <a:gd name="T34" fmla="*/ 483 w 572"/>
              <a:gd name="T35" fmla="*/ 436 h 1171"/>
              <a:gd name="T36" fmla="*/ 472 w 572"/>
              <a:gd name="T37" fmla="*/ 482 h 1171"/>
              <a:gd name="T38" fmla="*/ 470 w 572"/>
              <a:gd name="T39" fmla="*/ 487 h 1171"/>
              <a:gd name="T40" fmla="*/ 466 w 572"/>
              <a:gd name="T41" fmla="*/ 505 h 1171"/>
              <a:gd name="T42" fmla="*/ 458 w 572"/>
              <a:gd name="T43" fmla="*/ 535 h 1171"/>
              <a:gd name="T44" fmla="*/ 449 w 572"/>
              <a:gd name="T45" fmla="*/ 578 h 1171"/>
              <a:gd name="T46" fmla="*/ 437 w 572"/>
              <a:gd name="T47" fmla="*/ 633 h 1171"/>
              <a:gd name="T48" fmla="*/ 422 w 572"/>
              <a:gd name="T49" fmla="*/ 701 h 1171"/>
              <a:gd name="T50" fmla="*/ 405 w 572"/>
              <a:gd name="T51" fmla="*/ 779 h 1171"/>
              <a:gd name="T52" fmla="*/ 383 w 572"/>
              <a:gd name="T53" fmla="*/ 869 h 1171"/>
              <a:gd name="T54" fmla="*/ 360 w 572"/>
              <a:gd name="T55" fmla="*/ 973 h 1171"/>
              <a:gd name="T56" fmla="*/ 334 w 572"/>
              <a:gd name="T57" fmla="*/ 1088 h 1171"/>
              <a:gd name="T58" fmla="*/ 44 w 572"/>
              <a:gd name="T59" fmla="*/ 1171 h 1171"/>
              <a:gd name="T60" fmla="*/ 49 w 572"/>
              <a:gd name="T61" fmla="*/ 1050 h 1171"/>
              <a:gd name="T62" fmla="*/ 53 w 572"/>
              <a:gd name="T63" fmla="*/ 939 h 1171"/>
              <a:gd name="T64" fmla="*/ 59 w 572"/>
              <a:gd name="T65" fmla="*/ 835 h 1171"/>
              <a:gd name="T66" fmla="*/ 63 w 572"/>
              <a:gd name="T67" fmla="*/ 743 h 1171"/>
              <a:gd name="T68" fmla="*/ 67 w 572"/>
              <a:gd name="T69" fmla="*/ 658 h 1171"/>
              <a:gd name="T70" fmla="*/ 71 w 572"/>
              <a:gd name="T71" fmla="*/ 583 h 1171"/>
              <a:gd name="T72" fmla="*/ 74 w 572"/>
              <a:gd name="T73" fmla="*/ 518 h 1171"/>
              <a:gd name="T74" fmla="*/ 76 w 572"/>
              <a:gd name="T75" fmla="*/ 463 h 1171"/>
              <a:gd name="T76" fmla="*/ 78 w 572"/>
              <a:gd name="T77" fmla="*/ 415 h 1171"/>
              <a:gd name="T78" fmla="*/ 78 w 572"/>
              <a:gd name="T79" fmla="*/ 378 h 1171"/>
              <a:gd name="T80" fmla="*/ 78 w 572"/>
              <a:gd name="T81" fmla="*/ 330 h 1171"/>
              <a:gd name="T82" fmla="*/ 69 w 572"/>
              <a:gd name="T83" fmla="*/ 246 h 1171"/>
              <a:gd name="T84" fmla="*/ 46 w 572"/>
              <a:gd name="T85" fmla="*/ 169 h 1171"/>
              <a:gd name="T86" fmla="*/ 21 w 572"/>
              <a:gd name="T87" fmla="*/ 121 h 1171"/>
              <a:gd name="T88" fmla="*/ 5 w 572"/>
              <a:gd name="T89" fmla="*/ 98 h 1171"/>
              <a:gd name="T90" fmla="*/ 0 w 572"/>
              <a:gd name="T91" fmla="*/ 90 h 1171"/>
              <a:gd name="T92" fmla="*/ 5 w 572"/>
              <a:gd name="T93" fmla="*/ 59 h 1171"/>
              <a:gd name="T94" fmla="*/ 19 w 572"/>
              <a:gd name="T95" fmla="*/ 34 h 1171"/>
              <a:gd name="T96" fmla="*/ 40 w 572"/>
              <a:gd name="T97" fmla="*/ 17 h 1171"/>
              <a:gd name="T98" fmla="*/ 69 w 572"/>
              <a:gd name="T99" fmla="*/ 4 h 1171"/>
              <a:gd name="T100" fmla="*/ 107 w 572"/>
              <a:gd name="T101" fmla="*/ 0 h 117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72"/>
              <a:gd name="T154" fmla="*/ 0 h 1171"/>
              <a:gd name="T155" fmla="*/ 572 w 572"/>
              <a:gd name="T156" fmla="*/ 1171 h 117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72" h="1171">
                <a:moveTo>
                  <a:pt x="122" y="0"/>
                </a:moveTo>
                <a:lnTo>
                  <a:pt x="136" y="0"/>
                </a:lnTo>
                <a:lnTo>
                  <a:pt x="149" y="0"/>
                </a:lnTo>
                <a:lnTo>
                  <a:pt x="165" y="2"/>
                </a:lnTo>
                <a:lnTo>
                  <a:pt x="180" y="4"/>
                </a:lnTo>
                <a:lnTo>
                  <a:pt x="195" y="8"/>
                </a:lnTo>
                <a:lnTo>
                  <a:pt x="211" y="11"/>
                </a:lnTo>
                <a:lnTo>
                  <a:pt x="228" y="15"/>
                </a:lnTo>
                <a:lnTo>
                  <a:pt x="245" y="21"/>
                </a:lnTo>
                <a:lnTo>
                  <a:pt x="262" y="27"/>
                </a:lnTo>
                <a:lnTo>
                  <a:pt x="280" y="34"/>
                </a:lnTo>
                <a:lnTo>
                  <a:pt x="299" y="42"/>
                </a:lnTo>
                <a:lnTo>
                  <a:pt x="318" y="50"/>
                </a:lnTo>
                <a:lnTo>
                  <a:pt x="337" y="59"/>
                </a:lnTo>
                <a:lnTo>
                  <a:pt x="358" y="69"/>
                </a:lnTo>
                <a:lnTo>
                  <a:pt x="380" y="79"/>
                </a:lnTo>
                <a:lnTo>
                  <a:pt x="401" y="90"/>
                </a:lnTo>
                <a:lnTo>
                  <a:pt x="420" y="104"/>
                </a:lnTo>
                <a:lnTo>
                  <a:pt x="439" y="115"/>
                </a:lnTo>
                <a:lnTo>
                  <a:pt x="458" y="127"/>
                </a:lnTo>
                <a:lnTo>
                  <a:pt x="474" y="138"/>
                </a:lnTo>
                <a:lnTo>
                  <a:pt x="489" y="150"/>
                </a:lnTo>
                <a:lnTo>
                  <a:pt x="504" y="161"/>
                </a:lnTo>
                <a:lnTo>
                  <a:pt x="516" y="173"/>
                </a:lnTo>
                <a:lnTo>
                  <a:pt x="527" y="182"/>
                </a:lnTo>
                <a:lnTo>
                  <a:pt x="537" y="192"/>
                </a:lnTo>
                <a:lnTo>
                  <a:pt x="547" y="201"/>
                </a:lnTo>
                <a:lnTo>
                  <a:pt x="554" y="211"/>
                </a:lnTo>
                <a:lnTo>
                  <a:pt x="560" y="221"/>
                </a:lnTo>
                <a:lnTo>
                  <a:pt x="564" y="230"/>
                </a:lnTo>
                <a:lnTo>
                  <a:pt x="568" y="238"/>
                </a:lnTo>
                <a:lnTo>
                  <a:pt x="570" y="248"/>
                </a:lnTo>
                <a:lnTo>
                  <a:pt x="572" y="255"/>
                </a:lnTo>
                <a:lnTo>
                  <a:pt x="570" y="257"/>
                </a:lnTo>
                <a:lnTo>
                  <a:pt x="570" y="261"/>
                </a:lnTo>
                <a:lnTo>
                  <a:pt x="568" y="265"/>
                </a:lnTo>
                <a:lnTo>
                  <a:pt x="566" y="271"/>
                </a:lnTo>
                <a:lnTo>
                  <a:pt x="562" y="274"/>
                </a:lnTo>
                <a:lnTo>
                  <a:pt x="558" y="282"/>
                </a:lnTo>
                <a:lnTo>
                  <a:pt x="554" y="290"/>
                </a:lnTo>
                <a:lnTo>
                  <a:pt x="550" y="297"/>
                </a:lnTo>
                <a:lnTo>
                  <a:pt x="545" y="305"/>
                </a:lnTo>
                <a:lnTo>
                  <a:pt x="539" y="313"/>
                </a:lnTo>
                <a:lnTo>
                  <a:pt x="533" y="320"/>
                </a:lnTo>
                <a:lnTo>
                  <a:pt x="529" y="330"/>
                </a:lnTo>
                <a:lnTo>
                  <a:pt x="524" y="340"/>
                </a:lnTo>
                <a:lnTo>
                  <a:pt x="518" y="349"/>
                </a:lnTo>
                <a:lnTo>
                  <a:pt x="512" y="361"/>
                </a:lnTo>
                <a:lnTo>
                  <a:pt x="508" y="370"/>
                </a:lnTo>
                <a:lnTo>
                  <a:pt x="502" y="384"/>
                </a:lnTo>
                <a:lnTo>
                  <a:pt x="499" y="395"/>
                </a:lnTo>
                <a:lnTo>
                  <a:pt x="493" y="409"/>
                </a:lnTo>
                <a:lnTo>
                  <a:pt x="489" y="422"/>
                </a:lnTo>
                <a:lnTo>
                  <a:pt x="483" y="436"/>
                </a:lnTo>
                <a:lnTo>
                  <a:pt x="479" y="451"/>
                </a:lnTo>
                <a:lnTo>
                  <a:pt x="476" y="464"/>
                </a:lnTo>
                <a:lnTo>
                  <a:pt x="472" y="482"/>
                </a:lnTo>
                <a:lnTo>
                  <a:pt x="470" y="484"/>
                </a:lnTo>
                <a:lnTo>
                  <a:pt x="470" y="487"/>
                </a:lnTo>
                <a:lnTo>
                  <a:pt x="468" y="491"/>
                </a:lnTo>
                <a:lnTo>
                  <a:pt x="468" y="497"/>
                </a:lnTo>
                <a:lnTo>
                  <a:pt x="466" y="505"/>
                </a:lnTo>
                <a:lnTo>
                  <a:pt x="464" y="514"/>
                </a:lnTo>
                <a:lnTo>
                  <a:pt x="462" y="524"/>
                </a:lnTo>
                <a:lnTo>
                  <a:pt x="458" y="535"/>
                </a:lnTo>
                <a:lnTo>
                  <a:pt x="456" y="549"/>
                </a:lnTo>
                <a:lnTo>
                  <a:pt x="453" y="562"/>
                </a:lnTo>
                <a:lnTo>
                  <a:pt x="449" y="578"/>
                </a:lnTo>
                <a:lnTo>
                  <a:pt x="445" y="595"/>
                </a:lnTo>
                <a:lnTo>
                  <a:pt x="441" y="614"/>
                </a:lnTo>
                <a:lnTo>
                  <a:pt x="437" y="633"/>
                </a:lnTo>
                <a:lnTo>
                  <a:pt x="431" y="654"/>
                </a:lnTo>
                <a:lnTo>
                  <a:pt x="428" y="676"/>
                </a:lnTo>
                <a:lnTo>
                  <a:pt x="422" y="701"/>
                </a:lnTo>
                <a:lnTo>
                  <a:pt x="416" y="725"/>
                </a:lnTo>
                <a:lnTo>
                  <a:pt x="410" y="750"/>
                </a:lnTo>
                <a:lnTo>
                  <a:pt x="405" y="779"/>
                </a:lnTo>
                <a:lnTo>
                  <a:pt x="397" y="808"/>
                </a:lnTo>
                <a:lnTo>
                  <a:pt x="391" y="839"/>
                </a:lnTo>
                <a:lnTo>
                  <a:pt x="383" y="869"/>
                </a:lnTo>
                <a:lnTo>
                  <a:pt x="376" y="902"/>
                </a:lnTo>
                <a:lnTo>
                  <a:pt x="368" y="937"/>
                </a:lnTo>
                <a:lnTo>
                  <a:pt x="360" y="973"/>
                </a:lnTo>
                <a:lnTo>
                  <a:pt x="351" y="1010"/>
                </a:lnTo>
                <a:lnTo>
                  <a:pt x="343" y="1048"/>
                </a:lnTo>
                <a:lnTo>
                  <a:pt x="334" y="1088"/>
                </a:lnTo>
                <a:lnTo>
                  <a:pt x="324" y="1129"/>
                </a:lnTo>
                <a:lnTo>
                  <a:pt x="314" y="1171"/>
                </a:lnTo>
                <a:lnTo>
                  <a:pt x="44" y="1171"/>
                </a:lnTo>
                <a:lnTo>
                  <a:pt x="46" y="1129"/>
                </a:lnTo>
                <a:lnTo>
                  <a:pt x="47" y="1088"/>
                </a:lnTo>
                <a:lnTo>
                  <a:pt x="49" y="1050"/>
                </a:lnTo>
                <a:lnTo>
                  <a:pt x="51" y="1012"/>
                </a:lnTo>
                <a:lnTo>
                  <a:pt x="53" y="975"/>
                </a:lnTo>
                <a:lnTo>
                  <a:pt x="53" y="939"/>
                </a:lnTo>
                <a:lnTo>
                  <a:pt x="55" y="902"/>
                </a:lnTo>
                <a:lnTo>
                  <a:pt x="57" y="869"/>
                </a:lnTo>
                <a:lnTo>
                  <a:pt x="59" y="835"/>
                </a:lnTo>
                <a:lnTo>
                  <a:pt x="61" y="804"/>
                </a:lnTo>
                <a:lnTo>
                  <a:pt x="63" y="772"/>
                </a:lnTo>
                <a:lnTo>
                  <a:pt x="63" y="743"/>
                </a:lnTo>
                <a:lnTo>
                  <a:pt x="65" y="714"/>
                </a:lnTo>
                <a:lnTo>
                  <a:pt x="67" y="685"/>
                </a:lnTo>
                <a:lnTo>
                  <a:pt x="67" y="658"/>
                </a:lnTo>
                <a:lnTo>
                  <a:pt x="69" y="631"/>
                </a:lnTo>
                <a:lnTo>
                  <a:pt x="71" y="606"/>
                </a:lnTo>
                <a:lnTo>
                  <a:pt x="71" y="583"/>
                </a:lnTo>
                <a:lnTo>
                  <a:pt x="72" y="560"/>
                </a:lnTo>
                <a:lnTo>
                  <a:pt x="72" y="539"/>
                </a:lnTo>
                <a:lnTo>
                  <a:pt x="74" y="518"/>
                </a:lnTo>
                <a:lnTo>
                  <a:pt x="74" y="499"/>
                </a:lnTo>
                <a:lnTo>
                  <a:pt x="76" y="480"/>
                </a:lnTo>
                <a:lnTo>
                  <a:pt x="76" y="463"/>
                </a:lnTo>
                <a:lnTo>
                  <a:pt x="76" y="445"/>
                </a:lnTo>
                <a:lnTo>
                  <a:pt x="76" y="430"/>
                </a:lnTo>
                <a:lnTo>
                  <a:pt x="78" y="415"/>
                </a:lnTo>
                <a:lnTo>
                  <a:pt x="78" y="401"/>
                </a:lnTo>
                <a:lnTo>
                  <a:pt x="78" y="390"/>
                </a:lnTo>
                <a:lnTo>
                  <a:pt x="78" y="378"/>
                </a:lnTo>
                <a:lnTo>
                  <a:pt x="78" y="368"/>
                </a:lnTo>
                <a:lnTo>
                  <a:pt x="78" y="359"/>
                </a:lnTo>
                <a:lnTo>
                  <a:pt x="78" y="330"/>
                </a:lnTo>
                <a:lnTo>
                  <a:pt x="76" y="301"/>
                </a:lnTo>
                <a:lnTo>
                  <a:pt x="72" y="272"/>
                </a:lnTo>
                <a:lnTo>
                  <a:pt x="69" y="246"/>
                </a:lnTo>
                <a:lnTo>
                  <a:pt x="61" y="219"/>
                </a:lnTo>
                <a:lnTo>
                  <a:pt x="55" y="194"/>
                </a:lnTo>
                <a:lnTo>
                  <a:pt x="46" y="169"/>
                </a:lnTo>
                <a:lnTo>
                  <a:pt x="36" y="146"/>
                </a:lnTo>
                <a:lnTo>
                  <a:pt x="28" y="132"/>
                </a:lnTo>
                <a:lnTo>
                  <a:pt x="21" y="121"/>
                </a:lnTo>
                <a:lnTo>
                  <a:pt x="15" y="111"/>
                </a:lnTo>
                <a:lnTo>
                  <a:pt x="11" y="104"/>
                </a:lnTo>
                <a:lnTo>
                  <a:pt x="5" y="98"/>
                </a:lnTo>
                <a:lnTo>
                  <a:pt x="3" y="94"/>
                </a:lnTo>
                <a:lnTo>
                  <a:pt x="1" y="92"/>
                </a:lnTo>
                <a:lnTo>
                  <a:pt x="0" y="90"/>
                </a:lnTo>
                <a:lnTo>
                  <a:pt x="1" y="79"/>
                </a:lnTo>
                <a:lnTo>
                  <a:pt x="1" y="69"/>
                </a:lnTo>
                <a:lnTo>
                  <a:pt x="5" y="59"/>
                </a:lnTo>
                <a:lnTo>
                  <a:pt x="9" y="50"/>
                </a:lnTo>
                <a:lnTo>
                  <a:pt x="13" y="42"/>
                </a:lnTo>
                <a:lnTo>
                  <a:pt x="19" y="34"/>
                </a:lnTo>
                <a:lnTo>
                  <a:pt x="24" y="29"/>
                </a:lnTo>
                <a:lnTo>
                  <a:pt x="32" y="21"/>
                </a:lnTo>
                <a:lnTo>
                  <a:pt x="40" y="17"/>
                </a:lnTo>
                <a:lnTo>
                  <a:pt x="49" y="11"/>
                </a:lnTo>
                <a:lnTo>
                  <a:pt x="59" y="8"/>
                </a:lnTo>
                <a:lnTo>
                  <a:pt x="69" y="4"/>
                </a:lnTo>
                <a:lnTo>
                  <a:pt x="82" y="2"/>
                </a:lnTo>
                <a:lnTo>
                  <a:pt x="94" y="0"/>
                </a:lnTo>
                <a:lnTo>
                  <a:pt x="107" y="0"/>
                </a:lnTo>
                <a:lnTo>
                  <a:pt x="12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014663" y="3787775"/>
            <a:ext cx="2514600" cy="415925"/>
          </a:xfrm>
          <a:custGeom>
            <a:avLst/>
            <a:gdLst>
              <a:gd name="T0" fmla="*/ 2750 w 3167"/>
              <a:gd name="T1" fmla="*/ 2 h 524"/>
              <a:gd name="T2" fmla="*/ 2816 w 3167"/>
              <a:gd name="T3" fmla="*/ 13 h 524"/>
              <a:gd name="T4" fmla="*/ 2892 w 3167"/>
              <a:gd name="T5" fmla="*/ 36 h 524"/>
              <a:gd name="T6" fmla="*/ 2985 w 3167"/>
              <a:gd name="T7" fmla="*/ 69 h 524"/>
              <a:gd name="T8" fmla="*/ 3063 w 3167"/>
              <a:gd name="T9" fmla="*/ 113 h 524"/>
              <a:gd name="T10" fmla="*/ 3117 w 3167"/>
              <a:gd name="T11" fmla="*/ 153 h 524"/>
              <a:gd name="T12" fmla="*/ 3152 w 3167"/>
              <a:gd name="T13" fmla="*/ 188 h 524"/>
              <a:gd name="T14" fmla="*/ 3165 w 3167"/>
              <a:gd name="T15" fmla="*/ 219 h 524"/>
              <a:gd name="T16" fmla="*/ 3161 w 3167"/>
              <a:gd name="T17" fmla="*/ 253 h 524"/>
              <a:gd name="T18" fmla="*/ 3142 w 3167"/>
              <a:gd name="T19" fmla="*/ 284 h 524"/>
              <a:gd name="T20" fmla="*/ 3105 w 3167"/>
              <a:gd name="T21" fmla="*/ 303 h 524"/>
              <a:gd name="T22" fmla="*/ 3054 w 3167"/>
              <a:gd name="T23" fmla="*/ 311 h 524"/>
              <a:gd name="T24" fmla="*/ 2856 w 3167"/>
              <a:gd name="T25" fmla="*/ 313 h 524"/>
              <a:gd name="T26" fmla="*/ 2624 w 3167"/>
              <a:gd name="T27" fmla="*/ 320 h 524"/>
              <a:gd name="T28" fmla="*/ 2399 w 3167"/>
              <a:gd name="T29" fmla="*/ 336 h 524"/>
              <a:gd name="T30" fmla="*/ 2184 w 3167"/>
              <a:gd name="T31" fmla="*/ 359 h 524"/>
              <a:gd name="T32" fmla="*/ 2015 w 3167"/>
              <a:gd name="T33" fmla="*/ 378 h 524"/>
              <a:gd name="T34" fmla="*/ 1867 w 3167"/>
              <a:gd name="T35" fmla="*/ 392 h 524"/>
              <a:gd name="T36" fmla="*/ 1729 w 3167"/>
              <a:gd name="T37" fmla="*/ 403 h 524"/>
              <a:gd name="T38" fmla="*/ 1600 w 3167"/>
              <a:gd name="T39" fmla="*/ 416 h 524"/>
              <a:gd name="T40" fmla="*/ 1483 w 3167"/>
              <a:gd name="T41" fmla="*/ 426 h 524"/>
              <a:gd name="T42" fmla="*/ 1376 w 3167"/>
              <a:gd name="T43" fmla="*/ 436 h 524"/>
              <a:gd name="T44" fmla="*/ 1278 w 3167"/>
              <a:gd name="T45" fmla="*/ 445 h 524"/>
              <a:gd name="T46" fmla="*/ 1190 w 3167"/>
              <a:gd name="T47" fmla="*/ 453 h 524"/>
              <a:gd name="T48" fmla="*/ 1111 w 3167"/>
              <a:gd name="T49" fmla="*/ 459 h 524"/>
              <a:gd name="T50" fmla="*/ 1044 w 3167"/>
              <a:gd name="T51" fmla="*/ 464 h 524"/>
              <a:gd name="T52" fmla="*/ 986 w 3167"/>
              <a:gd name="T53" fmla="*/ 470 h 524"/>
              <a:gd name="T54" fmla="*/ 938 w 3167"/>
              <a:gd name="T55" fmla="*/ 474 h 524"/>
              <a:gd name="T56" fmla="*/ 902 w 3167"/>
              <a:gd name="T57" fmla="*/ 478 h 524"/>
              <a:gd name="T58" fmla="*/ 873 w 3167"/>
              <a:gd name="T59" fmla="*/ 480 h 524"/>
              <a:gd name="T60" fmla="*/ 856 w 3167"/>
              <a:gd name="T61" fmla="*/ 482 h 524"/>
              <a:gd name="T62" fmla="*/ 848 w 3167"/>
              <a:gd name="T63" fmla="*/ 482 h 524"/>
              <a:gd name="T64" fmla="*/ 721 w 3167"/>
              <a:gd name="T65" fmla="*/ 497 h 524"/>
              <a:gd name="T66" fmla="*/ 570 w 3167"/>
              <a:gd name="T67" fmla="*/ 512 h 524"/>
              <a:gd name="T68" fmla="*/ 437 w 3167"/>
              <a:gd name="T69" fmla="*/ 522 h 524"/>
              <a:gd name="T70" fmla="*/ 330 w 3167"/>
              <a:gd name="T71" fmla="*/ 524 h 524"/>
              <a:gd name="T72" fmla="*/ 241 w 3167"/>
              <a:gd name="T73" fmla="*/ 522 h 524"/>
              <a:gd name="T74" fmla="*/ 170 w 3167"/>
              <a:gd name="T75" fmla="*/ 514 h 524"/>
              <a:gd name="T76" fmla="*/ 115 w 3167"/>
              <a:gd name="T77" fmla="*/ 499 h 524"/>
              <a:gd name="T78" fmla="*/ 72 w 3167"/>
              <a:gd name="T79" fmla="*/ 476 h 524"/>
              <a:gd name="T80" fmla="*/ 42 w 3167"/>
              <a:gd name="T81" fmla="*/ 449 h 524"/>
              <a:gd name="T82" fmla="*/ 19 w 3167"/>
              <a:gd name="T83" fmla="*/ 422 h 524"/>
              <a:gd name="T84" fmla="*/ 5 w 3167"/>
              <a:gd name="T85" fmla="*/ 395 h 524"/>
              <a:gd name="T86" fmla="*/ 0 w 3167"/>
              <a:gd name="T87" fmla="*/ 372 h 524"/>
              <a:gd name="T88" fmla="*/ 3 w 3167"/>
              <a:gd name="T89" fmla="*/ 342 h 524"/>
              <a:gd name="T90" fmla="*/ 19 w 3167"/>
              <a:gd name="T91" fmla="*/ 317 h 524"/>
              <a:gd name="T92" fmla="*/ 48 w 3167"/>
              <a:gd name="T93" fmla="*/ 299 h 524"/>
              <a:gd name="T94" fmla="*/ 88 w 3167"/>
              <a:gd name="T95" fmla="*/ 294 h 524"/>
              <a:gd name="T96" fmla="*/ 865 w 3167"/>
              <a:gd name="T97" fmla="*/ 232 h 524"/>
              <a:gd name="T98" fmla="*/ 1819 w 3167"/>
              <a:gd name="T99" fmla="*/ 111 h 524"/>
              <a:gd name="T100" fmla="*/ 2138 w 3167"/>
              <a:gd name="T101" fmla="*/ 59 h 524"/>
              <a:gd name="T102" fmla="*/ 2249 w 3167"/>
              <a:gd name="T103" fmla="*/ 44 h 524"/>
              <a:gd name="T104" fmla="*/ 2351 w 3167"/>
              <a:gd name="T105" fmla="*/ 31 h 524"/>
              <a:gd name="T106" fmla="*/ 2443 w 3167"/>
              <a:gd name="T107" fmla="*/ 21 h 524"/>
              <a:gd name="T108" fmla="*/ 2522 w 3167"/>
              <a:gd name="T109" fmla="*/ 11 h 524"/>
              <a:gd name="T110" fmla="*/ 2593 w 3167"/>
              <a:gd name="T111" fmla="*/ 6 h 524"/>
              <a:gd name="T112" fmla="*/ 2651 w 3167"/>
              <a:gd name="T113" fmla="*/ 2 h 524"/>
              <a:gd name="T114" fmla="*/ 2699 w 3167"/>
              <a:gd name="T115" fmla="*/ 0 h 5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167"/>
              <a:gd name="T175" fmla="*/ 0 h 524"/>
              <a:gd name="T176" fmla="*/ 3167 w 3167"/>
              <a:gd name="T177" fmla="*/ 524 h 52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167" h="524">
                <a:moveTo>
                  <a:pt x="2710" y="0"/>
                </a:moveTo>
                <a:lnTo>
                  <a:pt x="2722" y="0"/>
                </a:lnTo>
                <a:lnTo>
                  <a:pt x="2735" y="2"/>
                </a:lnTo>
                <a:lnTo>
                  <a:pt x="2750" y="2"/>
                </a:lnTo>
                <a:lnTo>
                  <a:pt x="2766" y="4"/>
                </a:lnTo>
                <a:lnTo>
                  <a:pt x="2781" y="8"/>
                </a:lnTo>
                <a:lnTo>
                  <a:pt x="2796" y="10"/>
                </a:lnTo>
                <a:lnTo>
                  <a:pt x="2816" y="13"/>
                </a:lnTo>
                <a:lnTo>
                  <a:pt x="2833" y="19"/>
                </a:lnTo>
                <a:lnTo>
                  <a:pt x="2852" y="23"/>
                </a:lnTo>
                <a:lnTo>
                  <a:pt x="2873" y="31"/>
                </a:lnTo>
                <a:lnTo>
                  <a:pt x="2892" y="36"/>
                </a:lnTo>
                <a:lnTo>
                  <a:pt x="2915" y="44"/>
                </a:lnTo>
                <a:lnTo>
                  <a:pt x="2937" y="52"/>
                </a:lnTo>
                <a:lnTo>
                  <a:pt x="2960" y="59"/>
                </a:lnTo>
                <a:lnTo>
                  <a:pt x="2985" y="69"/>
                </a:lnTo>
                <a:lnTo>
                  <a:pt x="3009" y="79"/>
                </a:lnTo>
                <a:lnTo>
                  <a:pt x="3029" y="90"/>
                </a:lnTo>
                <a:lnTo>
                  <a:pt x="3046" y="102"/>
                </a:lnTo>
                <a:lnTo>
                  <a:pt x="3063" y="113"/>
                </a:lnTo>
                <a:lnTo>
                  <a:pt x="3079" y="123"/>
                </a:lnTo>
                <a:lnTo>
                  <a:pt x="3094" y="134"/>
                </a:lnTo>
                <a:lnTo>
                  <a:pt x="3105" y="144"/>
                </a:lnTo>
                <a:lnTo>
                  <a:pt x="3117" y="153"/>
                </a:lnTo>
                <a:lnTo>
                  <a:pt x="3129" y="161"/>
                </a:lnTo>
                <a:lnTo>
                  <a:pt x="3136" y="171"/>
                </a:lnTo>
                <a:lnTo>
                  <a:pt x="3146" y="180"/>
                </a:lnTo>
                <a:lnTo>
                  <a:pt x="3152" y="188"/>
                </a:lnTo>
                <a:lnTo>
                  <a:pt x="3157" y="196"/>
                </a:lnTo>
                <a:lnTo>
                  <a:pt x="3161" y="203"/>
                </a:lnTo>
                <a:lnTo>
                  <a:pt x="3165" y="211"/>
                </a:lnTo>
                <a:lnTo>
                  <a:pt x="3165" y="219"/>
                </a:lnTo>
                <a:lnTo>
                  <a:pt x="3167" y="226"/>
                </a:lnTo>
                <a:lnTo>
                  <a:pt x="3167" y="236"/>
                </a:lnTo>
                <a:lnTo>
                  <a:pt x="3165" y="246"/>
                </a:lnTo>
                <a:lnTo>
                  <a:pt x="3161" y="253"/>
                </a:lnTo>
                <a:lnTo>
                  <a:pt x="3159" y="263"/>
                </a:lnTo>
                <a:lnTo>
                  <a:pt x="3153" y="271"/>
                </a:lnTo>
                <a:lnTo>
                  <a:pt x="3148" y="276"/>
                </a:lnTo>
                <a:lnTo>
                  <a:pt x="3142" y="284"/>
                </a:lnTo>
                <a:lnTo>
                  <a:pt x="3134" y="290"/>
                </a:lnTo>
                <a:lnTo>
                  <a:pt x="3127" y="294"/>
                </a:lnTo>
                <a:lnTo>
                  <a:pt x="3117" y="299"/>
                </a:lnTo>
                <a:lnTo>
                  <a:pt x="3105" y="303"/>
                </a:lnTo>
                <a:lnTo>
                  <a:pt x="3094" y="305"/>
                </a:lnTo>
                <a:lnTo>
                  <a:pt x="3082" y="307"/>
                </a:lnTo>
                <a:lnTo>
                  <a:pt x="3069" y="309"/>
                </a:lnTo>
                <a:lnTo>
                  <a:pt x="3054" y="311"/>
                </a:lnTo>
                <a:lnTo>
                  <a:pt x="3038" y="311"/>
                </a:lnTo>
                <a:lnTo>
                  <a:pt x="2977" y="311"/>
                </a:lnTo>
                <a:lnTo>
                  <a:pt x="2915" y="313"/>
                </a:lnTo>
                <a:lnTo>
                  <a:pt x="2856" y="313"/>
                </a:lnTo>
                <a:lnTo>
                  <a:pt x="2796" y="315"/>
                </a:lnTo>
                <a:lnTo>
                  <a:pt x="2739" y="317"/>
                </a:lnTo>
                <a:lnTo>
                  <a:pt x="2681" y="319"/>
                </a:lnTo>
                <a:lnTo>
                  <a:pt x="2624" y="320"/>
                </a:lnTo>
                <a:lnTo>
                  <a:pt x="2566" y="324"/>
                </a:lnTo>
                <a:lnTo>
                  <a:pt x="2510" y="328"/>
                </a:lnTo>
                <a:lnTo>
                  <a:pt x="2455" y="332"/>
                </a:lnTo>
                <a:lnTo>
                  <a:pt x="2399" y="336"/>
                </a:lnTo>
                <a:lnTo>
                  <a:pt x="2345" y="342"/>
                </a:lnTo>
                <a:lnTo>
                  <a:pt x="2292" y="347"/>
                </a:lnTo>
                <a:lnTo>
                  <a:pt x="2238" y="353"/>
                </a:lnTo>
                <a:lnTo>
                  <a:pt x="2184" y="359"/>
                </a:lnTo>
                <a:lnTo>
                  <a:pt x="2132" y="367"/>
                </a:lnTo>
                <a:lnTo>
                  <a:pt x="2092" y="370"/>
                </a:lnTo>
                <a:lnTo>
                  <a:pt x="2054" y="374"/>
                </a:lnTo>
                <a:lnTo>
                  <a:pt x="2015" y="378"/>
                </a:lnTo>
                <a:lnTo>
                  <a:pt x="1977" y="380"/>
                </a:lnTo>
                <a:lnTo>
                  <a:pt x="1938" y="384"/>
                </a:lnTo>
                <a:lnTo>
                  <a:pt x="1902" y="388"/>
                </a:lnTo>
                <a:lnTo>
                  <a:pt x="1867" y="392"/>
                </a:lnTo>
                <a:lnTo>
                  <a:pt x="1831" y="393"/>
                </a:lnTo>
                <a:lnTo>
                  <a:pt x="1796" y="397"/>
                </a:lnTo>
                <a:lnTo>
                  <a:pt x="1762" y="401"/>
                </a:lnTo>
                <a:lnTo>
                  <a:pt x="1729" y="403"/>
                </a:lnTo>
                <a:lnTo>
                  <a:pt x="1696" y="407"/>
                </a:lnTo>
                <a:lnTo>
                  <a:pt x="1664" y="411"/>
                </a:lnTo>
                <a:lnTo>
                  <a:pt x="1631" y="413"/>
                </a:lnTo>
                <a:lnTo>
                  <a:pt x="1600" y="416"/>
                </a:lnTo>
                <a:lnTo>
                  <a:pt x="1570" y="418"/>
                </a:lnTo>
                <a:lnTo>
                  <a:pt x="1541" y="420"/>
                </a:lnTo>
                <a:lnTo>
                  <a:pt x="1512" y="424"/>
                </a:lnTo>
                <a:lnTo>
                  <a:pt x="1483" y="426"/>
                </a:lnTo>
                <a:lnTo>
                  <a:pt x="1455" y="428"/>
                </a:lnTo>
                <a:lnTo>
                  <a:pt x="1428" y="432"/>
                </a:lnTo>
                <a:lnTo>
                  <a:pt x="1401" y="434"/>
                </a:lnTo>
                <a:lnTo>
                  <a:pt x="1376" y="436"/>
                </a:lnTo>
                <a:lnTo>
                  <a:pt x="1349" y="438"/>
                </a:lnTo>
                <a:lnTo>
                  <a:pt x="1324" y="441"/>
                </a:lnTo>
                <a:lnTo>
                  <a:pt x="1301" y="443"/>
                </a:lnTo>
                <a:lnTo>
                  <a:pt x="1278" y="445"/>
                </a:lnTo>
                <a:lnTo>
                  <a:pt x="1255" y="447"/>
                </a:lnTo>
                <a:lnTo>
                  <a:pt x="1232" y="449"/>
                </a:lnTo>
                <a:lnTo>
                  <a:pt x="1211" y="451"/>
                </a:lnTo>
                <a:lnTo>
                  <a:pt x="1190" y="453"/>
                </a:lnTo>
                <a:lnTo>
                  <a:pt x="1169" y="455"/>
                </a:lnTo>
                <a:lnTo>
                  <a:pt x="1149" y="457"/>
                </a:lnTo>
                <a:lnTo>
                  <a:pt x="1130" y="459"/>
                </a:lnTo>
                <a:lnTo>
                  <a:pt x="1111" y="459"/>
                </a:lnTo>
                <a:lnTo>
                  <a:pt x="1094" y="461"/>
                </a:lnTo>
                <a:lnTo>
                  <a:pt x="1076" y="463"/>
                </a:lnTo>
                <a:lnTo>
                  <a:pt x="1059" y="464"/>
                </a:lnTo>
                <a:lnTo>
                  <a:pt x="1044" y="464"/>
                </a:lnTo>
                <a:lnTo>
                  <a:pt x="1028" y="466"/>
                </a:lnTo>
                <a:lnTo>
                  <a:pt x="1013" y="468"/>
                </a:lnTo>
                <a:lnTo>
                  <a:pt x="1000" y="468"/>
                </a:lnTo>
                <a:lnTo>
                  <a:pt x="986" y="470"/>
                </a:lnTo>
                <a:lnTo>
                  <a:pt x="973" y="472"/>
                </a:lnTo>
                <a:lnTo>
                  <a:pt x="961" y="472"/>
                </a:lnTo>
                <a:lnTo>
                  <a:pt x="950" y="474"/>
                </a:lnTo>
                <a:lnTo>
                  <a:pt x="938" y="474"/>
                </a:lnTo>
                <a:lnTo>
                  <a:pt x="929" y="476"/>
                </a:lnTo>
                <a:lnTo>
                  <a:pt x="919" y="476"/>
                </a:lnTo>
                <a:lnTo>
                  <a:pt x="909" y="476"/>
                </a:lnTo>
                <a:lnTo>
                  <a:pt x="902" y="478"/>
                </a:lnTo>
                <a:lnTo>
                  <a:pt x="892" y="478"/>
                </a:lnTo>
                <a:lnTo>
                  <a:pt x="886" y="480"/>
                </a:lnTo>
                <a:lnTo>
                  <a:pt x="879" y="480"/>
                </a:lnTo>
                <a:lnTo>
                  <a:pt x="873" y="480"/>
                </a:lnTo>
                <a:lnTo>
                  <a:pt x="867" y="480"/>
                </a:lnTo>
                <a:lnTo>
                  <a:pt x="863" y="480"/>
                </a:lnTo>
                <a:lnTo>
                  <a:pt x="860" y="482"/>
                </a:lnTo>
                <a:lnTo>
                  <a:pt x="856" y="482"/>
                </a:lnTo>
                <a:lnTo>
                  <a:pt x="854" y="482"/>
                </a:lnTo>
                <a:lnTo>
                  <a:pt x="850" y="482"/>
                </a:lnTo>
                <a:lnTo>
                  <a:pt x="848" y="482"/>
                </a:lnTo>
                <a:lnTo>
                  <a:pt x="804" y="487"/>
                </a:lnTo>
                <a:lnTo>
                  <a:pt x="762" y="493"/>
                </a:lnTo>
                <a:lnTo>
                  <a:pt x="721" y="497"/>
                </a:lnTo>
                <a:lnTo>
                  <a:pt x="681" y="501"/>
                </a:lnTo>
                <a:lnTo>
                  <a:pt x="643" y="507"/>
                </a:lnTo>
                <a:lnTo>
                  <a:pt x="604" y="509"/>
                </a:lnTo>
                <a:lnTo>
                  <a:pt x="570" y="512"/>
                </a:lnTo>
                <a:lnTo>
                  <a:pt x="535" y="514"/>
                </a:lnTo>
                <a:lnTo>
                  <a:pt x="501" y="518"/>
                </a:lnTo>
                <a:lnTo>
                  <a:pt x="468" y="520"/>
                </a:lnTo>
                <a:lnTo>
                  <a:pt x="437" y="522"/>
                </a:lnTo>
                <a:lnTo>
                  <a:pt x="408" y="522"/>
                </a:lnTo>
                <a:lnTo>
                  <a:pt x="382" y="524"/>
                </a:lnTo>
                <a:lnTo>
                  <a:pt x="355" y="524"/>
                </a:lnTo>
                <a:lnTo>
                  <a:pt x="330" y="524"/>
                </a:lnTo>
                <a:lnTo>
                  <a:pt x="307" y="524"/>
                </a:lnTo>
                <a:lnTo>
                  <a:pt x="284" y="524"/>
                </a:lnTo>
                <a:lnTo>
                  <a:pt x="263" y="524"/>
                </a:lnTo>
                <a:lnTo>
                  <a:pt x="241" y="522"/>
                </a:lnTo>
                <a:lnTo>
                  <a:pt x="222" y="522"/>
                </a:lnTo>
                <a:lnTo>
                  <a:pt x="205" y="520"/>
                </a:lnTo>
                <a:lnTo>
                  <a:pt x="188" y="516"/>
                </a:lnTo>
                <a:lnTo>
                  <a:pt x="170" y="514"/>
                </a:lnTo>
                <a:lnTo>
                  <a:pt x="155" y="511"/>
                </a:lnTo>
                <a:lnTo>
                  <a:pt x="140" y="507"/>
                </a:lnTo>
                <a:lnTo>
                  <a:pt x="126" y="503"/>
                </a:lnTo>
                <a:lnTo>
                  <a:pt x="115" y="499"/>
                </a:lnTo>
                <a:lnTo>
                  <a:pt x="101" y="493"/>
                </a:lnTo>
                <a:lnTo>
                  <a:pt x="92" y="489"/>
                </a:lnTo>
                <a:lnTo>
                  <a:pt x="80" y="484"/>
                </a:lnTo>
                <a:lnTo>
                  <a:pt x="72" y="476"/>
                </a:lnTo>
                <a:lnTo>
                  <a:pt x="63" y="470"/>
                </a:lnTo>
                <a:lnTo>
                  <a:pt x="55" y="463"/>
                </a:lnTo>
                <a:lnTo>
                  <a:pt x="48" y="457"/>
                </a:lnTo>
                <a:lnTo>
                  <a:pt x="42" y="449"/>
                </a:lnTo>
                <a:lnTo>
                  <a:pt x="36" y="441"/>
                </a:lnTo>
                <a:lnTo>
                  <a:pt x="30" y="436"/>
                </a:lnTo>
                <a:lnTo>
                  <a:pt x="24" y="428"/>
                </a:lnTo>
                <a:lnTo>
                  <a:pt x="19" y="422"/>
                </a:lnTo>
                <a:lnTo>
                  <a:pt x="15" y="416"/>
                </a:lnTo>
                <a:lnTo>
                  <a:pt x="11" y="409"/>
                </a:lnTo>
                <a:lnTo>
                  <a:pt x="9" y="403"/>
                </a:lnTo>
                <a:lnTo>
                  <a:pt x="5" y="395"/>
                </a:lnTo>
                <a:lnTo>
                  <a:pt x="3" y="390"/>
                </a:lnTo>
                <a:lnTo>
                  <a:pt x="1" y="384"/>
                </a:lnTo>
                <a:lnTo>
                  <a:pt x="0" y="378"/>
                </a:lnTo>
                <a:lnTo>
                  <a:pt x="0" y="372"/>
                </a:lnTo>
                <a:lnTo>
                  <a:pt x="0" y="367"/>
                </a:lnTo>
                <a:lnTo>
                  <a:pt x="0" y="357"/>
                </a:lnTo>
                <a:lnTo>
                  <a:pt x="1" y="349"/>
                </a:lnTo>
                <a:lnTo>
                  <a:pt x="3" y="342"/>
                </a:lnTo>
                <a:lnTo>
                  <a:pt x="5" y="334"/>
                </a:lnTo>
                <a:lnTo>
                  <a:pt x="9" y="328"/>
                </a:lnTo>
                <a:lnTo>
                  <a:pt x="13" y="322"/>
                </a:lnTo>
                <a:lnTo>
                  <a:pt x="19" y="317"/>
                </a:lnTo>
                <a:lnTo>
                  <a:pt x="24" y="311"/>
                </a:lnTo>
                <a:lnTo>
                  <a:pt x="32" y="307"/>
                </a:lnTo>
                <a:lnTo>
                  <a:pt x="40" y="303"/>
                </a:lnTo>
                <a:lnTo>
                  <a:pt x="48" y="299"/>
                </a:lnTo>
                <a:lnTo>
                  <a:pt x="57" y="297"/>
                </a:lnTo>
                <a:lnTo>
                  <a:pt x="67" y="296"/>
                </a:lnTo>
                <a:lnTo>
                  <a:pt x="76" y="294"/>
                </a:lnTo>
                <a:lnTo>
                  <a:pt x="88" y="294"/>
                </a:lnTo>
                <a:lnTo>
                  <a:pt x="99" y="294"/>
                </a:lnTo>
                <a:lnTo>
                  <a:pt x="358" y="274"/>
                </a:lnTo>
                <a:lnTo>
                  <a:pt x="614" y="255"/>
                </a:lnTo>
                <a:lnTo>
                  <a:pt x="865" y="232"/>
                </a:lnTo>
                <a:lnTo>
                  <a:pt x="1111" y="207"/>
                </a:lnTo>
                <a:lnTo>
                  <a:pt x="1351" y="178"/>
                </a:lnTo>
                <a:lnTo>
                  <a:pt x="1587" y="146"/>
                </a:lnTo>
                <a:lnTo>
                  <a:pt x="1819" y="111"/>
                </a:lnTo>
                <a:lnTo>
                  <a:pt x="2046" y="73"/>
                </a:lnTo>
                <a:lnTo>
                  <a:pt x="2077" y="69"/>
                </a:lnTo>
                <a:lnTo>
                  <a:pt x="2107" y="63"/>
                </a:lnTo>
                <a:lnTo>
                  <a:pt x="2138" y="59"/>
                </a:lnTo>
                <a:lnTo>
                  <a:pt x="2167" y="56"/>
                </a:lnTo>
                <a:lnTo>
                  <a:pt x="2196" y="52"/>
                </a:lnTo>
                <a:lnTo>
                  <a:pt x="2222" y="48"/>
                </a:lnTo>
                <a:lnTo>
                  <a:pt x="2249" y="44"/>
                </a:lnTo>
                <a:lnTo>
                  <a:pt x="2276" y="40"/>
                </a:lnTo>
                <a:lnTo>
                  <a:pt x="2303" y="38"/>
                </a:lnTo>
                <a:lnTo>
                  <a:pt x="2328" y="34"/>
                </a:lnTo>
                <a:lnTo>
                  <a:pt x="2351" y="31"/>
                </a:lnTo>
                <a:lnTo>
                  <a:pt x="2376" y="29"/>
                </a:lnTo>
                <a:lnTo>
                  <a:pt x="2399" y="25"/>
                </a:lnTo>
                <a:lnTo>
                  <a:pt x="2420" y="23"/>
                </a:lnTo>
                <a:lnTo>
                  <a:pt x="2443" y="21"/>
                </a:lnTo>
                <a:lnTo>
                  <a:pt x="2464" y="17"/>
                </a:lnTo>
                <a:lnTo>
                  <a:pt x="2484" y="15"/>
                </a:lnTo>
                <a:lnTo>
                  <a:pt x="2505" y="13"/>
                </a:lnTo>
                <a:lnTo>
                  <a:pt x="2522" y="11"/>
                </a:lnTo>
                <a:lnTo>
                  <a:pt x="2541" y="10"/>
                </a:lnTo>
                <a:lnTo>
                  <a:pt x="2558" y="8"/>
                </a:lnTo>
                <a:lnTo>
                  <a:pt x="2576" y="8"/>
                </a:lnTo>
                <a:lnTo>
                  <a:pt x="2593" y="6"/>
                </a:lnTo>
                <a:lnTo>
                  <a:pt x="2608" y="4"/>
                </a:lnTo>
                <a:lnTo>
                  <a:pt x="2624" y="4"/>
                </a:lnTo>
                <a:lnTo>
                  <a:pt x="2637" y="2"/>
                </a:lnTo>
                <a:lnTo>
                  <a:pt x="2651" y="2"/>
                </a:lnTo>
                <a:lnTo>
                  <a:pt x="2664" y="2"/>
                </a:lnTo>
                <a:lnTo>
                  <a:pt x="2677" y="0"/>
                </a:lnTo>
                <a:lnTo>
                  <a:pt x="2689" y="0"/>
                </a:lnTo>
                <a:lnTo>
                  <a:pt x="2699" y="0"/>
                </a:lnTo>
                <a:lnTo>
                  <a:pt x="271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2840038" y="3105150"/>
            <a:ext cx="4184650" cy="2557463"/>
          </a:xfrm>
          <a:custGeom>
            <a:avLst/>
            <a:gdLst>
              <a:gd name="T0" fmla="*/ 226 w 5271"/>
              <a:gd name="T1" fmla="*/ 21 h 3221"/>
              <a:gd name="T2" fmla="*/ 401 w 5271"/>
              <a:gd name="T3" fmla="*/ 98 h 3221"/>
              <a:gd name="T4" fmla="*/ 549 w 5271"/>
              <a:gd name="T5" fmla="*/ 213 h 3221"/>
              <a:gd name="T6" fmla="*/ 574 w 5271"/>
              <a:gd name="T7" fmla="*/ 324 h 3221"/>
              <a:gd name="T8" fmla="*/ 541 w 5271"/>
              <a:gd name="T9" fmla="*/ 466 h 3221"/>
              <a:gd name="T10" fmla="*/ 482 w 5271"/>
              <a:gd name="T11" fmla="*/ 708 h 3221"/>
              <a:gd name="T12" fmla="*/ 439 w 5271"/>
              <a:gd name="T13" fmla="*/ 1075 h 3221"/>
              <a:gd name="T14" fmla="*/ 414 w 5271"/>
              <a:gd name="T15" fmla="*/ 1562 h 3221"/>
              <a:gd name="T16" fmla="*/ 405 w 5271"/>
              <a:gd name="T17" fmla="*/ 2173 h 3221"/>
              <a:gd name="T18" fmla="*/ 474 w 5271"/>
              <a:gd name="T19" fmla="*/ 2409 h 3221"/>
              <a:gd name="T20" fmla="*/ 649 w 5271"/>
              <a:gd name="T21" fmla="*/ 2551 h 3221"/>
              <a:gd name="T22" fmla="*/ 783 w 5271"/>
              <a:gd name="T23" fmla="*/ 2603 h 3221"/>
              <a:gd name="T24" fmla="*/ 967 w 5271"/>
              <a:gd name="T25" fmla="*/ 2649 h 3221"/>
              <a:gd name="T26" fmla="*/ 1205 w 5271"/>
              <a:gd name="T27" fmla="*/ 2691 h 3221"/>
              <a:gd name="T28" fmla="*/ 1666 w 5271"/>
              <a:gd name="T29" fmla="*/ 2730 h 3221"/>
              <a:gd name="T30" fmla="*/ 2280 w 5271"/>
              <a:gd name="T31" fmla="*/ 2745 h 3221"/>
              <a:gd name="T32" fmla="*/ 2705 w 5271"/>
              <a:gd name="T33" fmla="*/ 2741 h 3221"/>
              <a:gd name="T34" fmla="*/ 3058 w 5271"/>
              <a:gd name="T35" fmla="*/ 2724 h 3221"/>
              <a:gd name="T36" fmla="*/ 3361 w 5271"/>
              <a:gd name="T37" fmla="*/ 2695 h 3221"/>
              <a:gd name="T38" fmla="*/ 3662 w 5271"/>
              <a:gd name="T39" fmla="*/ 2645 h 3221"/>
              <a:gd name="T40" fmla="*/ 3989 w 5271"/>
              <a:gd name="T41" fmla="*/ 2570 h 3221"/>
              <a:gd name="T42" fmla="*/ 4244 w 5271"/>
              <a:gd name="T43" fmla="*/ 2472 h 3221"/>
              <a:gd name="T44" fmla="*/ 4426 w 5271"/>
              <a:gd name="T45" fmla="*/ 2350 h 3221"/>
              <a:gd name="T46" fmla="*/ 4561 w 5271"/>
              <a:gd name="T47" fmla="*/ 2163 h 3221"/>
              <a:gd name="T48" fmla="*/ 4636 w 5271"/>
              <a:gd name="T49" fmla="*/ 1935 h 3221"/>
              <a:gd name="T50" fmla="*/ 4691 w 5271"/>
              <a:gd name="T51" fmla="*/ 1722 h 3221"/>
              <a:gd name="T52" fmla="*/ 4728 w 5271"/>
              <a:gd name="T53" fmla="*/ 1578 h 3221"/>
              <a:gd name="T54" fmla="*/ 4747 w 5271"/>
              <a:gd name="T55" fmla="*/ 1505 h 3221"/>
              <a:gd name="T56" fmla="*/ 4766 w 5271"/>
              <a:gd name="T57" fmla="*/ 1459 h 3221"/>
              <a:gd name="T58" fmla="*/ 4803 w 5271"/>
              <a:gd name="T59" fmla="*/ 1419 h 3221"/>
              <a:gd name="T60" fmla="*/ 4851 w 5271"/>
              <a:gd name="T61" fmla="*/ 1428 h 3221"/>
              <a:gd name="T62" fmla="*/ 4889 w 5271"/>
              <a:gd name="T63" fmla="*/ 1501 h 3221"/>
              <a:gd name="T64" fmla="*/ 4899 w 5271"/>
              <a:gd name="T65" fmla="*/ 1539 h 3221"/>
              <a:gd name="T66" fmla="*/ 4924 w 5271"/>
              <a:gd name="T67" fmla="*/ 1632 h 3221"/>
              <a:gd name="T68" fmla="*/ 4964 w 5271"/>
              <a:gd name="T69" fmla="*/ 1787 h 3221"/>
              <a:gd name="T70" fmla="*/ 5023 w 5271"/>
              <a:gd name="T71" fmla="*/ 2000 h 3221"/>
              <a:gd name="T72" fmla="*/ 5135 w 5271"/>
              <a:gd name="T73" fmla="*/ 2232 h 3221"/>
              <a:gd name="T74" fmla="*/ 5238 w 5271"/>
              <a:gd name="T75" fmla="*/ 2394 h 3221"/>
              <a:gd name="T76" fmla="*/ 5269 w 5271"/>
              <a:gd name="T77" fmla="*/ 2478 h 3221"/>
              <a:gd name="T78" fmla="*/ 5231 w 5271"/>
              <a:gd name="T79" fmla="*/ 2593 h 3221"/>
              <a:gd name="T80" fmla="*/ 5064 w 5271"/>
              <a:gd name="T81" fmla="*/ 2753 h 3221"/>
              <a:gd name="T82" fmla="*/ 4545 w 5271"/>
              <a:gd name="T83" fmla="*/ 2981 h 3221"/>
              <a:gd name="T84" fmla="*/ 3889 w 5271"/>
              <a:gd name="T85" fmla="*/ 3135 h 3221"/>
              <a:gd name="T86" fmla="*/ 3110 w 5271"/>
              <a:gd name="T87" fmla="*/ 3211 h 3221"/>
              <a:gd name="T88" fmla="*/ 2420 w 5271"/>
              <a:gd name="T89" fmla="*/ 3221 h 3221"/>
              <a:gd name="T90" fmla="*/ 2017 w 5271"/>
              <a:gd name="T91" fmla="*/ 3208 h 3221"/>
              <a:gd name="T92" fmla="*/ 1662 w 5271"/>
              <a:gd name="T93" fmla="*/ 3177 h 3221"/>
              <a:gd name="T94" fmla="*/ 1357 w 5271"/>
              <a:gd name="T95" fmla="*/ 3131 h 3221"/>
              <a:gd name="T96" fmla="*/ 956 w 5271"/>
              <a:gd name="T97" fmla="*/ 3041 h 3221"/>
              <a:gd name="T98" fmla="*/ 555 w 5271"/>
              <a:gd name="T99" fmla="*/ 2895 h 3221"/>
              <a:gd name="T100" fmla="*/ 272 w 5271"/>
              <a:gd name="T101" fmla="*/ 2722 h 3221"/>
              <a:gd name="T102" fmla="*/ 105 w 5271"/>
              <a:gd name="T103" fmla="*/ 2518 h 3221"/>
              <a:gd name="T104" fmla="*/ 54 w 5271"/>
              <a:gd name="T105" fmla="*/ 2296 h 3221"/>
              <a:gd name="T106" fmla="*/ 98 w 5271"/>
              <a:gd name="T107" fmla="*/ 411 h 3221"/>
              <a:gd name="T108" fmla="*/ 71 w 5271"/>
              <a:gd name="T109" fmla="*/ 288 h 3221"/>
              <a:gd name="T110" fmla="*/ 6 w 5271"/>
              <a:gd name="T111" fmla="*/ 121 h 3221"/>
              <a:gd name="T112" fmla="*/ 11 w 5271"/>
              <a:gd name="T113" fmla="*/ 34 h 3221"/>
              <a:gd name="T114" fmla="*/ 75 w 5271"/>
              <a:gd name="T115" fmla="*/ 0 h 32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271"/>
              <a:gd name="T175" fmla="*/ 0 h 3221"/>
              <a:gd name="T176" fmla="*/ 5271 w 5271"/>
              <a:gd name="T177" fmla="*/ 3221 h 32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271" h="3221">
                <a:moveTo>
                  <a:pt x="84" y="0"/>
                </a:moveTo>
                <a:lnTo>
                  <a:pt x="101" y="0"/>
                </a:lnTo>
                <a:lnTo>
                  <a:pt x="119" y="0"/>
                </a:lnTo>
                <a:lnTo>
                  <a:pt x="136" y="2"/>
                </a:lnTo>
                <a:lnTo>
                  <a:pt x="155" y="6"/>
                </a:lnTo>
                <a:lnTo>
                  <a:pt x="173" y="8"/>
                </a:lnTo>
                <a:lnTo>
                  <a:pt x="190" y="11"/>
                </a:lnTo>
                <a:lnTo>
                  <a:pt x="207" y="15"/>
                </a:lnTo>
                <a:lnTo>
                  <a:pt x="226" y="21"/>
                </a:lnTo>
                <a:lnTo>
                  <a:pt x="244" y="27"/>
                </a:lnTo>
                <a:lnTo>
                  <a:pt x="263" y="33"/>
                </a:lnTo>
                <a:lnTo>
                  <a:pt x="280" y="40"/>
                </a:lnTo>
                <a:lnTo>
                  <a:pt x="299" y="48"/>
                </a:lnTo>
                <a:lnTo>
                  <a:pt x="318" y="56"/>
                </a:lnTo>
                <a:lnTo>
                  <a:pt x="338" y="65"/>
                </a:lnTo>
                <a:lnTo>
                  <a:pt x="357" y="75"/>
                </a:lnTo>
                <a:lnTo>
                  <a:pt x="378" y="84"/>
                </a:lnTo>
                <a:lnTo>
                  <a:pt x="401" y="98"/>
                </a:lnTo>
                <a:lnTo>
                  <a:pt x="424" y="111"/>
                </a:lnTo>
                <a:lnTo>
                  <a:pt x="445" y="123"/>
                </a:lnTo>
                <a:lnTo>
                  <a:pt x="464" y="136"/>
                </a:lnTo>
                <a:lnTo>
                  <a:pt x="484" y="148"/>
                </a:lnTo>
                <a:lnTo>
                  <a:pt x="499" y="161"/>
                </a:lnTo>
                <a:lnTo>
                  <a:pt x="514" y="175"/>
                </a:lnTo>
                <a:lnTo>
                  <a:pt x="528" y="186"/>
                </a:lnTo>
                <a:lnTo>
                  <a:pt x="539" y="200"/>
                </a:lnTo>
                <a:lnTo>
                  <a:pt x="549" y="213"/>
                </a:lnTo>
                <a:lnTo>
                  <a:pt x="558" y="226"/>
                </a:lnTo>
                <a:lnTo>
                  <a:pt x="564" y="238"/>
                </a:lnTo>
                <a:lnTo>
                  <a:pt x="570" y="251"/>
                </a:lnTo>
                <a:lnTo>
                  <a:pt x="574" y="265"/>
                </a:lnTo>
                <a:lnTo>
                  <a:pt x="576" y="278"/>
                </a:lnTo>
                <a:lnTo>
                  <a:pt x="578" y="292"/>
                </a:lnTo>
                <a:lnTo>
                  <a:pt x="576" y="301"/>
                </a:lnTo>
                <a:lnTo>
                  <a:pt x="576" y="313"/>
                </a:lnTo>
                <a:lnTo>
                  <a:pt x="574" y="324"/>
                </a:lnTo>
                <a:lnTo>
                  <a:pt x="572" y="336"/>
                </a:lnTo>
                <a:lnTo>
                  <a:pt x="570" y="349"/>
                </a:lnTo>
                <a:lnTo>
                  <a:pt x="568" y="363"/>
                </a:lnTo>
                <a:lnTo>
                  <a:pt x="564" y="378"/>
                </a:lnTo>
                <a:lnTo>
                  <a:pt x="560" y="393"/>
                </a:lnTo>
                <a:lnTo>
                  <a:pt x="556" y="411"/>
                </a:lnTo>
                <a:lnTo>
                  <a:pt x="551" y="428"/>
                </a:lnTo>
                <a:lnTo>
                  <a:pt x="547" y="447"/>
                </a:lnTo>
                <a:lnTo>
                  <a:pt x="541" y="466"/>
                </a:lnTo>
                <a:lnTo>
                  <a:pt x="533" y="488"/>
                </a:lnTo>
                <a:lnTo>
                  <a:pt x="528" y="509"/>
                </a:lnTo>
                <a:lnTo>
                  <a:pt x="520" y="532"/>
                </a:lnTo>
                <a:lnTo>
                  <a:pt x="512" y="555"/>
                </a:lnTo>
                <a:lnTo>
                  <a:pt x="507" y="582"/>
                </a:lnTo>
                <a:lnTo>
                  <a:pt x="501" y="612"/>
                </a:lnTo>
                <a:lnTo>
                  <a:pt x="493" y="643"/>
                </a:lnTo>
                <a:lnTo>
                  <a:pt x="487" y="674"/>
                </a:lnTo>
                <a:lnTo>
                  <a:pt x="482" y="708"/>
                </a:lnTo>
                <a:lnTo>
                  <a:pt x="476" y="743"/>
                </a:lnTo>
                <a:lnTo>
                  <a:pt x="472" y="779"/>
                </a:lnTo>
                <a:lnTo>
                  <a:pt x="466" y="818"/>
                </a:lnTo>
                <a:lnTo>
                  <a:pt x="460" y="856"/>
                </a:lnTo>
                <a:lnTo>
                  <a:pt x="457" y="896"/>
                </a:lnTo>
                <a:lnTo>
                  <a:pt x="453" y="941"/>
                </a:lnTo>
                <a:lnTo>
                  <a:pt x="447" y="983"/>
                </a:lnTo>
                <a:lnTo>
                  <a:pt x="443" y="1029"/>
                </a:lnTo>
                <a:lnTo>
                  <a:pt x="439" y="1075"/>
                </a:lnTo>
                <a:lnTo>
                  <a:pt x="436" y="1123"/>
                </a:lnTo>
                <a:lnTo>
                  <a:pt x="434" y="1173"/>
                </a:lnTo>
                <a:lnTo>
                  <a:pt x="430" y="1225"/>
                </a:lnTo>
                <a:lnTo>
                  <a:pt x="426" y="1278"/>
                </a:lnTo>
                <a:lnTo>
                  <a:pt x="424" y="1332"/>
                </a:lnTo>
                <a:lnTo>
                  <a:pt x="420" y="1388"/>
                </a:lnTo>
                <a:lnTo>
                  <a:pt x="418" y="1445"/>
                </a:lnTo>
                <a:lnTo>
                  <a:pt x="416" y="1503"/>
                </a:lnTo>
                <a:lnTo>
                  <a:pt x="414" y="1562"/>
                </a:lnTo>
                <a:lnTo>
                  <a:pt x="412" y="1626"/>
                </a:lnTo>
                <a:lnTo>
                  <a:pt x="411" y="1687"/>
                </a:lnTo>
                <a:lnTo>
                  <a:pt x="409" y="1753"/>
                </a:lnTo>
                <a:lnTo>
                  <a:pt x="409" y="1820"/>
                </a:lnTo>
                <a:lnTo>
                  <a:pt x="407" y="1887"/>
                </a:lnTo>
                <a:lnTo>
                  <a:pt x="407" y="1956"/>
                </a:lnTo>
                <a:lnTo>
                  <a:pt x="407" y="2027"/>
                </a:lnTo>
                <a:lnTo>
                  <a:pt x="405" y="2098"/>
                </a:lnTo>
                <a:lnTo>
                  <a:pt x="405" y="2173"/>
                </a:lnTo>
                <a:lnTo>
                  <a:pt x="407" y="2202"/>
                </a:lnTo>
                <a:lnTo>
                  <a:pt x="409" y="2232"/>
                </a:lnTo>
                <a:lnTo>
                  <a:pt x="412" y="2259"/>
                </a:lnTo>
                <a:lnTo>
                  <a:pt x="418" y="2288"/>
                </a:lnTo>
                <a:lnTo>
                  <a:pt x="426" y="2313"/>
                </a:lnTo>
                <a:lnTo>
                  <a:pt x="436" y="2340"/>
                </a:lnTo>
                <a:lnTo>
                  <a:pt x="447" y="2363"/>
                </a:lnTo>
                <a:lnTo>
                  <a:pt x="460" y="2386"/>
                </a:lnTo>
                <a:lnTo>
                  <a:pt x="474" y="2409"/>
                </a:lnTo>
                <a:lnTo>
                  <a:pt x="491" y="2430"/>
                </a:lnTo>
                <a:lnTo>
                  <a:pt x="508" y="2451"/>
                </a:lnTo>
                <a:lnTo>
                  <a:pt x="530" y="2470"/>
                </a:lnTo>
                <a:lnTo>
                  <a:pt x="551" y="2488"/>
                </a:lnTo>
                <a:lnTo>
                  <a:pt x="574" y="2507"/>
                </a:lnTo>
                <a:lnTo>
                  <a:pt x="601" y="2522"/>
                </a:lnTo>
                <a:lnTo>
                  <a:pt x="627" y="2538"/>
                </a:lnTo>
                <a:lnTo>
                  <a:pt x="637" y="2545"/>
                </a:lnTo>
                <a:lnTo>
                  <a:pt x="649" y="2551"/>
                </a:lnTo>
                <a:lnTo>
                  <a:pt x="662" y="2557"/>
                </a:lnTo>
                <a:lnTo>
                  <a:pt x="674" y="2563"/>
                </a:lnTo>
                <a:lnTo>
                  <a:pt x="689" y="2568"/>
                </a:lnTo>
                <a:lnTo>
                  <a:pt x="702" y="2574"/>
                </a:lnTo>
                <a:lnTo>
                  <a:pt x="718" y="2580"/>
                </a:lnTo>
                <a:lnTo>
                  <a:pt x="733" y="2586"/>
                </a:lnTo>
                <a:lnTo>
                  <a:pt x="748" y="2591"/>
                </a:lnTo>
                <a:lnTo>
                  <a:pt x="766" y="2597"/>
                </a:lnTo>
                <a:lnTo>
                  <a:pt x="783" y="2603"/>
                </a:lnTo>
                <a:lnTo>
                  <a:pt x="800" y="2609"/>
                </a:lnTo>
                <a:lnTo>
                  <a:pt x="819" y="2614"/>
                </a:lnTo>
                <a:lnTo>
                  <a:pt x="839" y="2620"/>
                </a:lnTo>
                <a:lnTo>
                  <a:pt x="858" y="2624"/>
                </a:lnTo>
                <a:lnTo>
                  <a:pt x="879" y="2630"/>
                </a:lnTo>
                <a:lnTo>
                  <a:pt x="900" y="2636"/>
                </a:lnTo>
                <a:lnTo>
                  <a:pt x="921" y="2639"/>
                </a:lnTo>
                <a:lnTo>
                  <a:pt x="944" y="2645"/>
                </a:lnTo>
                <a:lnTo>
                  <a:pt x="967" y="2649"/>
                </a:lnTo>
                <a:lnTo>
                  <a:pt x="992" y="2655"/>
                </a:lnTo>
                <a:lnTo>
                  <a:pt x="1015" y="2659"/>
                </a:lnTo>
                <a:lnTo>
                  <a:pt x="1042" y="2664"/>
                </a:lnTo>
                <a:lnTo>
                  <a:pt x="1067" y="2668"/>
                </a:lnTo>
                <a:lnTo>
                  <a:pt x="1094" y="2672"/>
                </a:lnTo>
                <a:lnTo>
                  <a:pt x="1121" y="2678"/>
                </a:lnTo>
                <a:lnTo>
                  <a:pt x="1148" y="2682"/>
                </a:lnTo>
                <a:lnTo>
                  <a:pt x="1176" y="2685"/>
                </a:lnTo>
                <a:lnTo>
                  <a:pt x="1205" y="2691"/>
                </a:lnTo>
                <a:lnTo>
                  <a:pt x="1236" y="2695"/>
                </a:lnTo>
                <a:lnTo>
                  <a:pt x="1267" y="2699"/>
                </a:lnTo>
                <a:lnTo>
                  <a:pt x="1297" y="2703"/>
                </a:lnTo>
                <a:lnTo>
                  <a:pt x="1357" y="2709"/>
                </a:lnTo>
                <a:lnTo>
                  <a:pt x="1416" y="2714"/>
                </a:lnTo>
                <a:lnTo>
                  <a:pt x="1478" y="2718"/>
                </a:lnTo>
                <a:lnTo>
                  <a:pt x="1539" y="2722"/>
                </a:lnTo>
                <a:lnTo>
                  <a:pt x="1603" y="2728"/>
                </a:lnTo>
                <a:lnTo>
                  <a:pt x="1666" y="2730"/>
                </a:lnTo>
                <a:lnTo>
                  <a:pt x="1729" y="2733"/>
                </a:lnTo>
                <a:lnTo>
                  <a:pt x="1797" y="2735"/>
                </a:lnTo>
                <a:lnTo>
                  <a:pt x="1862" y="2739"/>
                </a:lnTo>
                <a:lnTo>
                  <a:pt x="1929" y="2741"/>
                </a:lnTo>
                <a:lnTo>
                  <a:pt x="1998" y="2743"/>
                </a:lnTo>
                <a:lnTo>
                  <a:pt x="2067" y="2743"/>
                </a:lnTo>
                <a:lnTo>
                  <a:pt x="2136" y="2745"/>
                </a:lnTo>
                <a:lnTo>
                  <a:pt x="2207" y="2745"/>
                </a:lnTo>
                <a:lnTo>
                  <a:pt x="2280" y="2745"/>
                </a:lnTo>
                <a:lnTo>
                  <a:pt x="2353" y="2745"/>
                </a:lnTo>
                <a:lnTo>
                  <a:pt x="2399" y="2745"/>
                </a:lnTo>
                <a:lnTo>
                  <a:pt x="2443" y="2745"/>
                </a:lnTo>
                <a:lnTo>
                  <a:pt x="2490" y="2745"/>
                </a:lnTo>
                <a:lnTo>
                  <a:pt x="2534" y="2745"/>
                </a:lnTo>
                <a:lnTo>
                  <a:pt x="2578" y="2743"/>
                </a:lnTo>
                <a:lnTo>
                  <a:pt x="2620" y="2743"/>
                </a:lnTo>
                <a:lnTo>
                  <a:pt x="2662" y="2743"/>
                </a:lnTo>
                <a:lnTo>
                  <a:pt x="2705" y="2741"/>
                </a:lnTo>
                <a:lnTo>
                  <a:pt x="2747" y="2739"/>
                </a:lnTo>
                <a:lnTo>
                  <a:pt x="2787" y="2739"/>
                </a:lnTo>
                <a:lnTo>
                  <a:pt x="2827" y="2737"/>
                </a:lnTo>
                <a:lnTo>
                  <a:pt x="2868" y="2735"/>
                </a:lnTo>
                <a:lnTo>
                  <a:pt x="2906" y="2733"/>
                </a:lnTo>
                <a:lnTo>
                  <a:pt x="2944" y="2732"/>
                </a:lnTo>
                <a:lnTo>
                  <a:pt x="2983" y="2730"/>
                </a:lnTo>
                <a:lnTo>
                  <a:pt x="3019" y="2728"/>
                </a:lnTo>
                <a:lnTo>
                  <a:pt x="3058" y="2724"/>
                </a:lnTo>
                <a:lnTo>
                  <a:pt x="3092" y="2722"/>
                </a:lnTo>
                <a:lnTo>
                  <a:pt x="3129" y="2720"/>
                </a:lnTo>
                <a:lnTo>
                  <a:pt x="3163" y="2716"/>
                </a:lnTo>
                <a:lnTo>
                  <a:pt x="3198" y="2712"/>
                </a:lnTo>
                <a:lnTo>
                  <a:pt x="3232" y="2710"/>
                </a:lnTo>
                <a:lnTo>
                  <a:pt x="3265" y="2707"/>
                </a:lnTo>
                <a:lnTo>
                  <a:pt x="3298" y="2703"/>
                </a:lnTo>
                <a:lnTo>
                  <a:pt x="3330" y="2699"/>
                </a:lnTo>
                <a:lnTo>
                  <a:pt x="3361" y="2695"/>
                </a:lnTo>
                <a:lnTo>
                  <a:pt x="3392" y="2689"/>
                </a:lnTo>
                <a:lnTo>
                  <a:pt x="3422" y="2685"/>
                </a:lnTo>
                <a:lnTo>
                  <a:pt x="3451" y="2682"/>
                </a:lnTo>
                <a:lnTo>
                  <a:pt x="3482" y="2676"/>
                </a:lnTo>
                <a:lnTo>
                  <a:pt x="3509" y="2672"/>
                </a:lnTo>
                <a:lnTo>
                  <a:pt x="3538" y="2666"/>
                </a:lnTo>
                <a:lnTo>
                  <a:pt x="3580" y="2661"/>
                </a:lnTo>
                <a:lnTo>
                  <a:pt x="3620" y="2653"/>
                </a:lnTo>
                <a:lnTo>
                  <a:pt x="3662" y="2645"/>
                </a:lnTo>
                <a:lnTo>
                  <a:pt x="3701" y="2639"/>
                </a:lnTo>
                <a:lnTo>
                  <a:pt x="3741" y="2632"/>
                </a:lnTo>
                <a:lnTo>
                  <a:pt x="3778" y="2624"/>
                </a:lnTo>
                <a:lnTo>
                  <a:pt x="3816" y="2614"/>
                </a:lnTo>
                <a:lnTo>
                  <a:pt x="3852" y="2607"/>
                </a:lnTo>
                <a:lnTo>
                  <a:pt x="3887" y="2597"/>
                </a:lnTo>
                <a:lnTo>
                  <a:pt x="3922" y="2589"/>
                </a:lnTo>
                <a:lnTo>
                  <a:pt x="3956" y="2580"/>
                </a:lnTo>
                <a:lnTo>
                  <a:pt x="3989" y="2570"/>
                </a:lnTo>
                <a:lnTo>
                  <a:pt x="4019" y="2561"/>
                </a:lnTo>
                <a:lnTo>
                  <a:pt x="4050" y="2551"/>
                </a:lnTo>
                <a:lnTo>
                  <a:pt x="4081" y="2540"/>
                </a:lnTo>
                <a:lnTo>
                  <a:pt x="4110" y="2530"/>
                </a:lnTo>
                <a:lnTo>
                  <a:pt x="4138" y="2518"/>
                </a:lnTo>
                <a:lnTo>
                  <a:pt x="4165" y="2507"/>
                </a:lnTo>
                <a:lnTo>
                  <a:pt x="4192" y="2495"/>
                </a:lnTo>
                <a:lnTo>
                  <a:pt x="4219" y="2484"/>
                </a:lnTo>
                <a:lnTo>
                  <a:pt x="4244" y="2472"/>
                </a:lnTo>
                <a:lnTo>
                  <a:pt x="4267" y="2459"/>
                </a:lnTo>
                <a:lnTo>
                  <a:pt x="4290" y="2447"/>
                </a:lnTo>
                <a:lnTo>
                  <a:pt x="4313" y="2434"/>
                </a:lnTo>
                <a:lnTo>
                  <a:pt x="4334" y="2421"/>
                </a:lnTo>
                <a:lnTo>
                  <a:pt x="4353" y="2407"/>
                </a:lnTo>
                <a:lnTo>
                  <a:pt x="4373" y="2392"/>
                </a:lnTo>
                <a:lnTo>
                  <a:pt x="4392" y="2378"/>
                </a:lnTo>
                <a:lnTo>
                  <a:pt x="4409" y="2365"/>
                </a:lnTo>
                <a:lnTo>
                  <a:pt x="4426" y="2350"/>
                </a:lnTo>
                <a:lnTo>
                  <a:pt x="4442" y="2334"/>
                </a:lnTo>
                <a:lnTo>
                  <a:pt x="4457" y="2319"/>
                </a:lnTo>
                <a:lnTo>
                  <a:pt x="4474" y="2298"/>
                </a:lnTo>
                <a:lnTo>
                  <a:pt x="4490" y="2277"/>
                </a:lnTo>
                <a:lnTo>
                  <a:pt x="4507" y="2255"/>
                </a:lnTo>
                <a:lnTo>
                  <a:pt x="4520" y="2232"/>
                </a:lnTo>
                <a:lnTo>
                  <a:pt x="4536" y="2209"/>
                </a:lnTo>
                <a:lnTo>
                  <a:pt x="4549" y="2186"/>
                </a:lnTo>
                <a:lnTo>
                  <a:pt x="4561" y="2163"/>
                </a:lnTo>
                <a:lnTo>
                  <a:pt x="4572" y="2140"/>
                </a:lnTo>
                <a:lnTo>
                  <a:pt x="4584" y="2115"/>
                </a:lnTo>
                <a:lnTo>
                  <a:pt x="4593" y="2090"/>
                </a:lnTo>
                <a:lnTo>
                  <a:pt x="4603" y="2065"/>
                </a:lnTo>
                <a:lnTo>
                  <a:pt x="4613" y="2040"/>
                </a:lnTo>
                <a:lnTo>
                  <a:pt x="4620" y="2014"/>
                </a:lnTo>
                <a:lnTo>
                  <a:pt x="4626" y="1989"/>
                </a:lnTo>
                <a:lnTo>
                  <a:pt x="4632" y="1962"/>
                </a:lnTo>
                <a:lnTo>
                  <a:pt x="4636" y="1935"/>
                </a:lnTo>
                <a:lnTo>
                  <a:pt x="4643" y="1906"/>
                </a:lnTo>
                <a:lnTo>
                  <a:pt x="4649" y="1881"/>
                </a:lnTo>
                <a:lnTo>
                  <a:pt x="4657" y="1856"/>
                </a:lnTo>
                <a:lnTo>
                  <a:pt x="4663" y="1831"/>
                </a:lnTo>
                <a:lnTo>
                  <a:pt x="4668" y="1808"/>
                </a:lnTo>
                <a:lnTo>
                  <a:pt x="4676" y="1785"/>
                </a:lnTo>
                <a:lnTo>
                  <a:pt x="4680" y="1762"/>
                </a:lnTo>
                <a:lnTo>
                  <a:pt x="4686" y="1741"/>
                </a:lnTo>
                <a:lnTo>
                  <a:pt x="4691" y="1722"/>
                </a:lnTo>
                <a:lnTo>
                  <a:pt x="4697" y="1703"/>
                </a:lnTo>
                <a:lnTo>
                  <a:pt x="4701" y="1683"/>
                </a:lnTo>
                <a:lnTo>
                  <a:pt x="4707" y="1666"/>
                </a:lnTo>
                <a:lnTo>
                  <a:pt x="4711" y="1649"/>
                </a:lnTo>
                <a:lnTo>
                  <a:pt x="4714" y="1634"/>
                </a:lnTo>
                <a:lnTo>
                  <a:pt x="4718" y="1618"/>
                </a:lnTo>
                <a:lnTo>
                  <a:pt x="4722" y="1605"/>
                </a:lnTo>
                <a:lnTo>
                  <a:pt x="4726" y="1591"/>
                </a:lnTo>
                <a:lnTo>
                  <a:pt x="4728" y="1578"/>
                </a:lnTo>
                <a:lnTo>
                  <a:pt x="4732" y="1566"/>
                </a:lnTo>
                <a:lnTo>
                  <a:pt x="4734" y="1557"/>
                </a:lnTo>
                <a:lnTo>
                  <a:pt x="4737" y="1547"/>
                </a:lnTo>
                <a:lnTo>
                  <a:pt x="4739" y="1538"/>
                </a:lnTo>
                <a:lnTo>
                  <a:pt x="4741" y="1530"/>
                </a:lnTo>
                <a:lnTo>
                  <a:pt x="4743" y="1522"/>
                </a:lnTo>
                <a:lnTo>
                  <a:pt x="4745" y="1516"/>
                </a:lnTo>
                <a:lnTo>
                  <a:pt x="4745" y="1511"/>
                </a:lnTo>
                <a:lnTo>
                  <a:pt x="4747" y="1505"/>
                </a:lnTo>
                <a:lnTo>
                  <a:pt x="4749" y="1501"/>
                </a:lnTo>
                <a:lnTo>
                  <a:pt x="4749" y="1499"/>
                </a:lnTo>
                <a:lnTo>
                  <a:pt x="4749" y="1497"/>
                </a:lnTo>
                <a:lnTo>
                  <a:pt x="4749" y="1495"/>
                </a:lnTo>
                <a:lnTo>
                  <a:pt x="4751" y="1495"/>
                </a:lnTo>
                <a:lnTo>
                  <a:pt x="4755" y="1484"/>
                </a:lnTo>
                <a:lnTo>
                  <a:pt x="4759" y="1476"/>
                </a:lnTo>
                <a:lnTo>
                  <a:pt x="4762" y="1467"/>
                </a:lnTo>
                <a:lnTo>
                  <a:pt x="4766" y="1459"/>
                </a:lnTo>
                <a:lnTo>
                  <a:pt x="4770" y="1451"/>
                </a:lnTo>
                <a:lnTo>
                  <a:pt x="4774" y="1445"/>
                </a:lnTo>
                <a:lnTo>
                  <a:pt x="4778" y="1440"/>
                </a:lnTo>
                <a:lnTo>
                  <a:pt x="4782" y="1434"/>
                </a:lnTo>
                <a:lnTo>
                  <a:pt x="4785" y="1430"/>
                </a:lnTo>
                <a:lnTo>
                  <a:pt x="4789" y="1426"/>
                </a:lnTo>
                <a:lnTo>
                  <a:pt x="4795" y="1422"/>
                </a:lnTo>
                <a:lnTo>
                  <a:pt x="4799" y="1420"/>
                </a:lnTo>
                <a:lnTo>
                  <a:pt x="4803" y="1419"/>
                </a:lnTo>
                <a:lnTo>
                  <a:pt x="4806" y="1417"/>
                </a:lnTo>
                <a:lnTo>
                  <a:pt x="4810" y="1417"/>
                </a:lnTo>
                <a:lnTo>
                  <a:pt x="4814" y="1415"/>
                </a:lnTo>
                <a:lnTo>
                  <a:pt x="4820" y="1417"/>
                </a:lnTo>
                <a:lnTo>
                  <a:pt x="4828" y="1417"/>
                </a:lnTo>
                <a:lnTo>
                  <a:pt x="4833" y="1419"/>
                </a:lnTo>
                <a:lnTo>
                  <a:pt x="4839" y="1420"/>
                </a:lnTo>
                <a:lnTo>
                  <a:pt x="4845" y="1424"/>
                </a:lnTo>
                <a:lnTo>
                  <a:pt x="4851" y="1428"/>
                </a:lnTo>
                <a:lnTo>
                  <a:pt x="4856" y="1434"/>
                </a:lnTo>
                <a:lnTo>
                  <a:pt x="4862" y="1440"/>
                </a:lnTo>
                <a:lnTo>
                  <a:pt x="4866" y="1445"/>
                </a:lnTo>
                <a:lnTo>
                  <a:pt x="4872" y="1453"/>
                </a:lnTo>
                <a:lnTo>
                  <a:pt x="4876" y="1461"/>
                </a:lnTo>
                <a:lnTo>
                  <a:pt x="4879" y="1470"/>
                </a:lnTo>
                <a:lnTo>
                  <a:pt x="4883" y="1480"/>
                </a:lnTo>
                <a:lnTo>
                  <a:pt x="4887" y="1490"/>
                </a:lnTo>
                <a:lnTo>
                  <a:pt x="4889" y="1501"/>
                </a:lnTo>
                <a:lnTo>
                  <a:pt x="4893" y="1513"/>
                </a:lnTo>
                <a:lnTo>
                  <a:pt x="4893" y="1514"/>
                </a:lnTo>
                <a:lnTo>
                  <a:pt x="4893" y="1516"/>
                </a:lnTo>
                <a:lnTo>
                  <a:pt x="4895" y="1520"/>
                </a:lnTo>
                <a:lnTo>
                  <a:pt x="4895" y="1524"/>
                </a:lnTo>
                <a:lnTo>
                  <a:pt x="4897" y="1528"/>
                </a:lnTo>
                <a:lnTo>
                  <a:pt x="4899" y="1534"/>
                </a:lnTo>
                <a:lnTo>
                  <a:pt x="4899" y="1539"/>
                </a:lnTo>
                <a:lnTo>
                  <a:pt x="4901" y="1547"/>
                </a:lnTo>
                <a:lnTo>
                  <a:pt x="4902" y="1555"/>
                </a:lnTo>
                <a:lnTo>
                  <a:pt x="4906" y="1562"/>
                </a:lnTo>
                <a:lnTo>
                  <a:pt x="4908" y="1572"/>
                </a:lnTo>
                <a:lnTo>
                  <a:pt x="4910" y="1582"/>
                </a:lnTo>
                <a:lnTo>
                  <a:pt x="4914" y="1593"/>
                </a:lnTo>
                <a:lnTo>
                  <a:pt x="4916" y="1605"/>
                </a:lnTo>
                <a:lnTo>
                  <a:pt x="4920" y="1618"/>
                </a:lnTo>
                <a:lnTo>
                  <a:pt x="4924" y="1632"/>
                </a:lnTo>
                <a:lnTo>
                  <a:pt x="4927" y="1645"/>
                </a:lnTo>
                <a:lnTo>
                  <a:pt x="4931" y="1660"/>
                </a:lnTo>
                <a:lnTo>
                  <a:pt x="4935" y="1676"/>
                </a:lnTo>
                <a:lnTo>
                  <a:pt x="4939" y="1693"/>
                </a:lnTo>
                <a:lnTo>
                  <a:pt x="4945" y="1710"/>
                </a:lnTo>
                <a:lnTo>
                  <a:pt x="4949" y="1728"/>
                </a:lnTo>
                <a:lnTo>
                  <a:pt x="4954" y="1747"/>
                </a:lnTo>
                <a:lnTo>
                  <a:pt x="4958" y="1768"/>
                </a:lnTo>
                <a:lnTo>
                  <a:pt x="4964" y="1787"/>
                </a:lnTo>
                <a:lnTo>
                  <a:pt x="4970" y="1808"/>
                </a:lnTo>
                <a:lnTo>
                  <a:pt x="4975" y="1831"/>
                </a:lnTo>
                <a:lnTo>
                  <a:pt x="4981" y="1854"/>
                </a:lnTo>
                <a:lnTo>
                  <a:pt x="4987" y="1877"/>
                </a:lnTo>
                <a:lnTo>
                  <a:pt x="4993" y="1902"/>
                </a:lnTo>
                <a:lnTo>
                  <a:pt x="5000" y="1927"/>
                </a:lnTo>
                <a:lnTo>
                  <a:pt x="5006" y="1952"/>
                </a:lnTo>
                <a:lnTo>
                  <a:pt x="5014" y="1977"/>
                </a:lnTo>
                <a:lnTo>
                  <a:pt x="5023" y="2000"/>
                </a:lnTo>
                <a:lnTo>
                  <a:pt x="5033" y="2025"/>
                </a:lnTo>
                <a:lnTo>
                  <a:pt x="5043" y="2050"/>
                </a:lnTo>
                <a:lnTo>
                  <a:pt x="5054" y="2075"/>
                </a:lnTo>
                <a:lnTo>
                  <a:pt x="5066" y="2100"/>
                </a:lnTo>
                <a:lnTo>
                  <a:pt x="5079" y="2127"/>
                </a:lnTo>
                <a:lnTo>
                  <a:pt x="5091" y="2152"/>
                </a:lnTo>
                <a:lnTo>
                  <a:pt x="5106" y="2179"/>
                </a:lnTo>
                <a:lnTo>
                  <a:pt x="5119" y="2206"/>
                </a:lnTo>
                <a:lnTo>
                  <a:pt x="5135" y="2232"/>
                </a:lnTo>
                <a:lnTo>
                  <a:pt x="5150" y="2259"/>
                </a:lnTo>
                <a:lnTo>
                  <a:pt x="5165" y="2286"/>
                </a:lnTo>
                <a:lnTo>
                  <a:pt x="5183" y="2315"/>
                </a:lnTo>
                <a:lnTo>
                  <a:pt x="5200" y="2344"/>
                </a:lnTo>
                <a:lnTo>
                  <a:pt x="5208" y="2353"/>
                </a:lnTo>
                <a:lnTo>
                  <a:pt x="5217" y="2363"/>
                </a:lnTo>
                <a:lnTo>
                  <a:pt x="5225" y="2374"/>
                </a:lnTo>
                <a:lnTo>
                  <a:pt x="5231" y="2384"/>
                </a:lnTo>
                <a:lnTo>
                  <a:pt x="5238" y="2394"/>
                </a:lnTo>
                <a:lnTo>
                  <a:pt x="5244" y="2405"/>
                </a:lnTo>
                <a:lnTo>
                  <a:pt x="5248" y="2415"/>
                </a:lnTo>
                <a:lnTo>
                  <a:pt x="5254" y="2424"/>
                </a:lnTo>
                <a:lnTo>
                  <a:pt x="5258" y="2434"/>
                </a:lnTo>
                <a:lnTo>
                  <a:pt x="5261" y="2444"/>
                </a:lnTo>
                <a:lnTo>
                  <a:pt x="5263" y="2453"/>
                </a:lnTo>
                <a:lnTo>
                  <a:pt x="5267" y="2461"/>
                </a:lnTo>
                <a:lnTo>
                  <a:pt x="5269" y="2470"/>
                </a:lnTo>
                <a:lnTo>
                  <a:pt x="5269" y="2478"/>
                </a:lnTo>
                <a:lnTo>
                  <a:pt x="5271" y="2488"/>
                </a:lnTo>
                <a:lnTo>
                  <a:pt x="5271" y="2495"/>
                </a:lnTo>
                <a:lnTo>
                  <a:pt x="5269" y="2509"/>
                </a:lnTo>
                <a:lnTo>
                  <a:pt x="5267" y="2522"/>
                </a:lnTo>
                <a:lnTo>
                  <a:pt x="5263" y="2536"/>
                </a:lnTo>
                <a:lnTo>
                  <a:pt x="5258" y="2549"/>
                </a:lnTo>
                <a:lnTo>
                  <a:pt x="5250" y="2563"/>
                </a:lnTo>
                <a:lnTo>
                  <a:pt x="5240" y="2578"/>
                </a:lnTo>
                <a:lnTo>
                  <a:pt x="5231" y="2593"/>
                </a:lnTo>
                <a:lnTo>
                  <a:pt x="5217" y="2609"/>
                </a:lnTo>
                <a:lnTo>
                  <a:pt x="5204" y="2626"/>
                </a:lnTo>
                <a:lnTo>
                  <a:pt x="5189" y="2643"/>
                </a:lnTo>
                <a:lnTo>
                  <a:pt x="5171" y="2659"/>
                </a:lnTo>
                <a:lnTo>
                  <a:pt x="5154" y="2678"/>
                </a:lnTo>
                <a:lnTo>
                  <a:pt x="5133" y="2695"/>
                </a:lnTo>
                <a:lnTo>
                  <a:pt x="5112" y="2714"/>
                </a:lnTo>
                <a:lnTo>
                  <a:pt x="5089" y="2733"/>
                </a:lnTo>
                <a:lnTo>
                  <a:pt x="5064" y="2753"/>
                </a:lnTo>
                <a:lnTo>
                  <a:pt x="5014" y="2781"/>
                </a:lnTo>
                <a:lnTo>
                  <a:pt x="4962" y="2810"/>
                </a:lnTo>
                <a:lnTo>
                  <a:pt x="4908" y="2837"/>
                </a:lnTo>
                <a:lnTo>
                  <a:pt x="4853" y="2864"/>
                </a:lnTo>
                <a:lnTo>
                  <a:pt x="4795" y="2889"/>
                </a:lnTo>
                <a:lnTo>
                  <a:pt x="4735" y="2914"/>
                </a:lnTo>
                <a:lnTo>
                  <a:pt x="4674" y="2937"/>
                </a:lnTo>
                <a:lnTo>
                  <a:pt x="4611" y="2958"/>
                </a:lnTo>
                <a:lnTo>
                  <a:pt x="4545" y="2981"/>
                </a:lnTo>
                <a:lnTo>
                  <a:pt x="4478" y="3000"/>
                </a:lnTo>
                <a:lnTo>
                  <a:pt x="4411" y="3019"/>
                </a:lnTo>
                <a:lnTo>
                  <a:pt x="4340" y="3039"/>
                </a:lnTo>
                <a:lnTo>
                  <a:pt x="4269" y="3058"/>
                </a:lnTo>
                <a:lnTo>
                  <a:pt x="4196" y="3073"/>
                </a:lnTo>
                <a:lnTo>
                  <a:pt x="4121" y="3091"/>
                </a:lnTo>
                <a:lnTo>
                  <a:pt x="4044" y="3106"/>
                </a:lnTo>
                <a:lnTo>
                  <a:pt x="3968" y="3121"/>
                </a:lnTo>
                <a:lnTo>
                  <a:pt x="3889" y="3135"/>
                </a:lnTo>
                <a:lnTo>
                  <a:pt x="3808" y="3146"/>
                </a:lnTo>
                <a:lnTo>
                  <a:pt x="3726" y="3158"/>
                </a:lnTo>
                <a:lnTo>
                  <a:pt x="3643" y="3169"/>
                </a:lnTo>
                <a:lnTo>
                  <a:pt x="3559" y="3179"/>
                </a:lnTo>
                <a:lnTo>
                  <a:pt x="3472" y="3186"/>
                </a:lnTo>
                <a:lnTo>
                  <a:pt x="3384" y="3194"/>
                </a:lnTo>
                <a:lnTo>
                  <a:pt x="3294" y="3200"/>
                </a:lnTo>
                <a:lnTo>
                  <a:pt x="3204" y="3206"/>
                </a:lnTo>
                <a:lnTo>
                  <a:pt x="3110" y="3211"/>
                </a:lnTo>
                <a:lnTo>
                  <a:pt x="3014" y="3215"/>
                </a:lnTo>
                <a:lnTo>
                  <a:pt x="2918" y="3217"/>
                </a:lnTo>
                <a:lnTo>
                  <a:pt x="2820" y="3221"/>
                </a:lnTo>
                <a:lnTo>
                  <a:pt x="2720" y="3221"/>
                </a:lnTo>
                <a:lnTo>
                  <a:pt x="2616" y="3221"/>
                </a:lnTo>
                <a:lnTo>
                  <a:pt x="2566" y="3221"/>
                </a:lnTo>
                <a:lnTo>
                  <a:pt x="2518" y="3221"/>
                </a:lnTo>
                <a:lnTo>
                  <a:pt x="2468" y="3221"/>
                </a:lnTo>
                <a:lnTo>
                  <a:pt x="2420" y="3221"/>
                </a:lnTo>
                <a:lnTo>
                  <a:pt x="2374" y="3219"/>
                </a:lnTo>
                <a:lnTo>
                  <a:pt x="2326" y="3219"/>
                </a:lnTo>
                <a:lnTo>
                  <a:pt x="2280" y="3217"/>
                </a:lnTo>
                <a:lnTo>
                  <a:pt x="2236" y="3215"/>
                </a:lnTo>
                <a:lnTo>
                  <a:pt x="2190" y="3215"/>
                </a:lnTo>
                <a:lnTo>
                  <a:pt x="2146" y="3213"/>
                </a:lnTo>
                <a:lnTo>
                  <a:pt x="2104" y="3211"/>
                </a:lnTo>
                <a:lnTo>
                  <a:pt x="2060" y="3210"/>
                </a:lnTo>
                <a:lnTo>
                  <a:pt x="2017" y="3208"/>
                </a:lnTo>
                <a:lnTo>
                  <a:pt x="1975" y="3204"/>
                </a:lnTo>
                <a:lnTo>
                  <a:pt x="1935" y="3202"/>
                </a:lnTo>
                <a:lnTo>
                  <a:pt x="1894" y="3198"/>
                </a:lnTo>
                <a:lnTo>
                  <a:pt x="1854" y="3196"/>
                </a:lnTo>
                <a:lnTo>
                  <a:pt x="1814" y="3192"/>
                </a:lnTo>
                <a:lnTo>
                  <a:pt x="1775" y="3188"/>
                </a:lnTo>
                <a:lnTo>
                  <a:pt x="1737" y="3185"/>
                </a:lnTo>
                <a:lnTo>
                  <a:pt x="1701" y="3181"/>
                </a:lnTo>
                <a:lnTo>
                  <a:pt x="1662" y="3177"/>
                </a:lnTo>
                <a:lnTo>
                  <a:pt x="1626" y="3173"/>
                </a:lnTo>
                <a:lnTo>
                  <a:pt x="1591" y="3167"/>
                </a:lnTo>
                <a:lnTo>
                  <a:pt x="1555" y="3163"/>
                </a:lnTo>
                <a:lnTo>
                  <a:pt x="1520" y="3158"/>
                </a:lnTo>
                <a:lnTo>
                  <a:pt x="1487" y="3154"/>
                </a:lnTo>
                <a:lnTo>
                  <a:pt x="1453" y="3148"/>
                </a:lnTo>
                <a:lnTo>
                  <a:pt x="1420" y="3142"/>
                </a:lnTo>
                <a:lnTo>
                  <a:pt x="1388" y="3137"/>
                </a:lnTo>
                <a:lnTo>
                  <a:pt x="1357" y="3131"/>
                </a:lnTo>
                <a:lnTo>
                  <a:pt x="1326" y="3125"/>
                </a:lnTo>
                <a:lnTo>
                  <a:pt x="1278" y="3115"/>
                </a:lnTo>
                <a:lnTo>
                  <a:pt x="1232" y="3106"/>
                </a:lnTo>
                <a:lnTo>
                  <a:pt x="1186" y="3098"/>
                </a:lnTo>
                <a:lnTo>
                  <a:pt x="1140" y="3087"/>
                </a:lnTo>
                <a:lnTo>
                  <a:pt x="1094" y="3077"/>
                </a:lnTo>
                <a:lnTo>
                  <a:pt x="1048" y="3066"/>
                </a:lnTo>
                <a:lnTo>
                  <a:pt x="1002" y="3054"/>
                </a:lnTo>
                <a:lnTo>
                  <a:pt x="956" y="3041"/>
                </a:lnTo>
                <a:lnTo>
                  <a:pt x="910" y="3027"/>
                </a:lnTo>
                <a:lnTo>
                  <a:pt x="864" y="3014"/>
                </a:lnTo>
                <a:lnTo>
                  <a:pt x="818" y="2998"/>
                </a:lnTo>
                <a:lnTo>
                  <a:pt x="773" y="2983"/>
                </a:lnTo>
                <a:lnTo>
                  <a:pt x="727" y="2966"/>
                </a:lnTo>
                <a:lnTo>
                  <a:pt x="681" y="2948"/>
                </a:lnTo>
                <a:lnTo>
                  <a:pt x="637" y="2929"/>
                </a:lnTo>
                <a:lnTo>
                  <a:pt x="591" y="2910"/>
                </a:lnTo>
                <a:lnTo>
                  <a:pt x="555" y="2895"/>
                </a:lnTo>
                <a:lnTo>
                  <a:pt x="518" y="2879"/>
                </a:lnTo>
                <a:lnTo>
                  <a:pt x="484" y="2862"/>
                </a:lnTo>
                <a:lnTo>
                  <a:pt x="451" y="2845"/>
                </a:lnTo>
                <a:lnTo>
                  <a:pt x="418" y="2826"/>
                </a:lnTo>
                <a:lnTo>
                  <a:pt x="388" y="2806"/>
                </a:lnTo>
                <a:lnTo>
                  <a:pt x="357" y="2785"/>
                </a:lnTo>
                <a:lnTo>
                  <a:pt x="328" y="2766"/>
                </a:lnTo>
                <a:lnTo>
                  <a:pt x="299" y="2743"/>
                </a:lnTo>
                <a:lnTo>
                  <a:pt x="272" y="2722"/>
                </a:lnTo>
                <a:lnTo>
                  <a:pt x="247" y="2699"/>
                </a:lnTo>
                <a:lnTo>
                  <a:pt x="222" y="2676"/>
                </a:lnTo>
                <a:lnTo>
                  <a:pt x="199" y="2651"/>
                </a:lnTo>
                <a:lnTo>
                  <a:pt x="176" y="2626"/>
                </a:lnTo>
                <a:lnTo>
                  <a:pt x="155" y="2601"/>
                </a:lnTo>
                <a:lnTo>
                  <a:pt x="134" y="2574"/>
                </a:lnTo>
                <a:lnTo>
                  <a:pt x="125" y="2557"/>
                </a:lnTo>
                <a:lnTo>
                  <a:pt x="115" y="2538"/>
                </a:lnTo>
                <a:lnTo>
                  <a:pt x="105" y="2518"/>
                </a:lnTo>
                <a:lnTo>
                  <a:pt x="98" y="2497"/>
                </a:lnTo>
                <a:lnTo>
                  <a:pt x="90" y="2476"/>
                </a:lnTo>
                <a:lnTo>
                  <a:pt x="82" y="2453"/>
                </a:lnTo>
                <a:lnTo>
                  <a:pt x="77" y="2430"/>
                </a:lnTo>
                <a:lnTo>
                  <a:pt x="71" y="2405"/>
                </a:lnTo>
                <a:lnTo>
                  <a:pt x="65" y="2380"/>
                </a:lnTo>
                <a:lnTo>
                  <a:pt x="61" y="2353"/>
                </a:lnTo>
                <a:lnTo>
                  <a:pt x="57" y="2325"/>
                </a:lnTo>
                <a:lnTo>
                  <a:pt x="54" y="2296"/>
                </a:lnTo>
                <a:lnTo>
                  <a:pt x="52" y="2267"/>
                </a:lnTo>
                <a:lnTo>
                  <a:pt x="50" y="2236"/>
                </a:lnTo>
                <a:lnTo>
                  <a:pt x="50" y="2206"/>
                </a:lnTo>
                <a:lnTo>
                  <a:pt x="50" y="2173"/>
                </a:lnTo>
                <a:lnTo>
                  <a:pt x="75" y="1305"/>
                </a:lnTo>
                <a:lnTo>
                  <a:pt x="100" y="440"/>
                </a:lnTo>
                <a:lnTo>
                  <a:pt x="98" y="430"/>
                </a:lnTo>
                <a:lnTo>
                  <a:pt x="98" y="422"/>
                </a:lnTo>
                <a:lnTo>
                  <a:pt x="98" y="411"/>
                </a:lnTo>
                <a:lnTo>
                  <a:pt x="96" y="401"/>
                </a:lnTo>
                <a:lnTo>
                  <a:pt x="94" y="390"/>
                </a:lnTo>
                <a:lnTo>
                  <a:pt x="92" y="378"/>
                </a:lnTo>
                <a:lnTo>
                  <a:pt x="90" y="365"/>
                </a:lnTo>
                <a:lnTo>
                  <a:pt x="86" y="351"/>
                </a:lnTo>
                <a:lnTo>
                  <a:pt x="84" y="338"/>
                </a:lnTo>
                <a:lnTo>
                  <a:pt x="80" y="322"/>
                </a:lnTo>
                <a:lnTo>
                  <a:pt x="77" y="305"/>
                </a:lnTo>
                <a:lnTo>
                  <a:pt x="71" y="288"/>
                </a:lnTo>
                <a:lnTo>
                  <a:pt x="67" y="271"/>
                </a:lnTo>
                <a:lnTo>
                  <a:pt x="61" y="253"/>
                </a:lnTo>
                <a:lnTo>
                  <a:pt x="55" y="234"/>
                </a:lnTo>
                <a:lnTo>
                  <a:pt x="50" y="213"/>
                </a:lnTo>
                <a:lnTo>
                  <a:pt x="36" y="192"/>
                </a:lnTo>
                <a:lnTo>
                  <a:pt x="27" y="171"/>
                </a:lnTo>
                <a:lnTo>
                  <a:pt x="17" y="152"/>
                </a:lnTo>
                <a:lnTo>
                  <a:pt x="11" y="134"/>
                </a:lnTo>
                <a:lnTo>
                  <a:pt x="6" y="121"/>
                </a:lnTo>
                <a:lnTo>
                  <a:pt x="2" y="107"/>
                </a:lnTo>
                <a:lnTo>
                  <a:pt x="0" y="94"/>
                </a:lnTo>
                <a:lnTo>
                  <a:pt x="0" y="84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48"/>
                </a:lnTo>
                <a:lnTo>
                  <a:pt x="7" y="40"/>
                </a:lnTo>
                <a:lnTo>
                  <a:pt x="11" y="34"/>
                </a:lnTo>
                <a:lnTo>
                  <a:pt x="15" y="27"/>
                </a:lnTo>
                <a:lnTo>
                  <a:pt x="21" y="21"/>
                </a:lnTo>
                <a:lnTo>
                  <a:pt x="27" y="17"/>
                </a:lnTo>
                <a:lnTo>
                  <a:pt x="32" y="11"/>
                </a:lnTo>
                <a:lnTo>
                  <a:pt x="40" y="8"/>
                </a:lnTo>
                <a:lnTo>
                  <a:pt x="48" y="6"/>
                </a:lnTo>
                <a:lnTo>
                  <a:pt x="55" y="2"/>
                </a:lnTo>
                <a:lnTo>
                  <a:pt x="65" y="2"/>
                </a:lnTo>
                <a:lnTo>
                  <a:pt x="75" y="0"/>
                </a:lnTo>
                <a:lnTo>
                  <a:pt x="8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000" t="48543" r="25000"/>
          <a:stretch>
            <a:fillRect/>
          </a:stretch>
        </p:blipFill>
        <p:spPr bwMode="auto">
          <a:xfrm>
            <a:off x="4898669" y="1708151"/>
            <a:ext cx="3238500" cy="2374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301434" y="4456470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买东西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7620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买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菜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7" name="Picture 3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00176" y="4612546"/>
            <a:ext cx="2045109" cy="2052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8" name="Picture 2" descr="C:\Users\Meishing\Dropbox\meizhouhuayu\課本故事圖檔\L3-5 (1)\10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01531" y="4558286"/>
            <a:ext cx="1981200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Oval 25"/>
          <p:cNvSpPr/>
          <p:nvPr/>
        </p:nvSpPr>
        <p:spPr>
          <a:xfrm>
            <a:off x="5403630" y="4795345"/>
            <a:ext cx="8382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64521" y="4587766"/>
            <a:ext cx="8382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C:\Users\Meishing\Desktop\meizhou pics\35-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69167" r="13333"/>
          <a:stretch>
            <a:fillRect/>
          </a:stretch>
        </p:blipFill>
        <p:spPr bwMode="auto">
          <a:xfrm>
            <a:off x="685800" y="1600200"/>
            <a:ext cx="1600200" cy="1038515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5105400" y="3657600"/>
            <a:ext cx="6858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8600" y="1143000"/>
            <a:ext cx="1447800" cy="1400291"/>
            <a:chOff x="228600" y="1143000"/>
            <a:chExt cx="1447800" cy="1400291"/>
          </a:xfrm>
        </p:grpSpPr>
        <p:pic>
          <p:nvPicPr>
            <p:cNvPr id="2" name="Picture 2" descr="C:\Users\Meishing\Dropbox\meizhouhuayu\pics\35.16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 l="87782"/>
            <a:stretch>
              <a:fillRect/>
            </a:stretch>
          </p:blipFill>
          <p:spPr bwMode="auto">
            <a:xfrm>
              <a:off x="228600" y="1143000"/>
              <a:ext cx="1447800" cy="1400291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1066800" y="16764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86000" y="32004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20207" y="914400"/>
            <a:ext cx="1776118" cy="766067"/>
            <a:chOff x="2620207" y="914400"/>
            <a:chExt cx="1776118" cy="766067"/>
          </a:xfrm>
        </p:grpSpPr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258589" y="914400"/>
              <a:ext cx="338112" cy="313987"/>
            </a:xfrm>
            <a:custGeom>
              <a:avLst/>
              <a:gdLst>
                <a:gd name="T0" fmla="*/ 102 w 822"/>
                <a:gd name="T1" fmla="*/ 0 h 814"/>
                <a:gd name="T2" fmla="*/ 167 w 822"/>
                <a:gd name="T3" fmla="*/ 7 h 814"/>
                <a:gd name="T4" fmla="*/ 236 w 822"/>
                <a:gd name="T5" fmla="*/ 23 h 814"/>
                <a:gd name="T6" fmla="*/ 309 w 822"/>
                <a:gd name="T7" fmla="*/ 46 h 814"/>
                <a:gd name="T8" fmla="*/ 386 w 822"/>
                <a:gd name="T9" fmla="*/ 77 h 814"/>
                <a:gd name="T10" fmla="*/ 471 w 822"/>
                <a:gd name="T11" fmla="*/ 115 h 814"/>
                <a:gd name="T12" fmla="*/ 549 w 822"/>
                <a:gd name="T13" fmla="*/ 153 h 814"/>
                <a:gd name="T14" fmla="*/ 616 w 822"/>
                <a:gd name="T15" fmla="*/ 194 h 814"/>
                <a:gd name="T16" fmla="*/ 672 w 822"/>
                <a:gd name="T17" fmla="*/ 232 h 814"/>
                <a:gd name="T18" fmla="*/ 716 w 822"/>
                <a:gd name="T19" fmla="*/ 272 h 814"/>
                <a:gd name="T20" fmla="*/ 747 w 822"/>
                <a:gd name="T21" fmla="*/ 311 h 814"/>
                <a:gd name="T22" fmla="*/ 772 w 822"/>
                <a:gd name="T23" fmla="*/ 355 h 814"/>
                <a:gd name="T24" fmla="*/ 793 w 822"/>
                <a:gd name="T25" fmla="*/ 397 h 814"/>
                <a:gd name="T26" fmla="*/ 808 w 822"/>
                <a:gd name="T27" fmla="*/ 439 h 814"/>
                <a:gd name="T28" fmla="*/ 818 w 822"/>
                <a:gd name="T29" fmla="*/ 484 h 814"/>
                <a:gd name="T30" fmla="*/ 822 w 822"/>
                <a:gd name="T31" fmla="*/ 526 h 814"/>
                <a:gd name="T32" fmla="*/ 822 w 822"/>
                <a:gd name="T33" fmla="*/ 574 h 814"/>
                <a:gd name="T34" fmla="*/ 816 w 822"/>
                <a:gd name="T35" fmla="*/ 620 h 814"/>
                <a:gd name="T36" fmla="*/ 806 w 822"/>
                <a:gd name="T37" fmla="*/ 660 h 814"/>
                <a:gd name="T38" fmla="*/ 793 w 822"/>
                <a:gd name="T39" fmla="*/ 697 h 814"/>
                <a:gd name="T40" fmla="*/ 776 w 822"/>
                <a:gd name="T41" fmla="*/ 729 h 814"/>
                <a:gd name="T42" fmla="*/ 755 w 822"/>
                <a:gd name="T43" fmla="*/ 754 h 814"/>
                <a:gd name="T44" fmla="*/ 728 w 822"/>
                <a:gd name="T45" fmla="*/ 775 h 814"/>
                <a:gd name="T46" fmla="*/ 699 w 822"/>
                <a:gd name="T47" fmla="*/ 793 h 814"/>
                <a:gd name="T48" fmla="*/ 664 w 822"/>
                <a:gd name="T49" fmla="*/ 804 h 814"/>
                <a:gd name="T50" fmla="*/ 626 w 822"/>
                <a:gd name="T51" fmla="*/ 812 h 814"/>
                <a:gd name="T52" fmla="*/ 586 w 822"/>
                <a:gd name="T53" fmla="*/ 814 h 814"/>
                <a:gd name="T54" fmla="*/ 561 w 822"/>
                <a:gd name="T55" fmla="*/ 812 h 814"/>
                <a:gd name="T56" fmla="*/ 534 w 822"/>
                <a:gd name="T57" fmla="*/ 802 h 814"/>
                <a:gd name="T58" fmla="*/ 505 w 822"/>
                <a:gd name="T59" fmla="*/ 789 h 814"/>
                <a:gd name="T60" fmla="*/ 476 w 822"/>
                <a:gd name="T61" fmla="*/ 770 h 814"/>
                <a:gd name="T62" fmla="*/ 446 w 822"/>
                <a:gd name="T63" fmla="*/ 745 h 814"/>
                <a:gd name="T64" fmla="*/ 413 w 822"/>
                <a:gd name="T65" fmla="*/ 714 h 814"/>
                <a:gd name="T66" fmla="*/ 378 w 822"/>
                <a:gd name="T67" fmla="*/ 677 h 814"/>
                <a:gd name="T68" fmla="*/ 344 w 822"/>
                <a:gd name="T69" fmla="*/ 635 h 814"/>
                <a:gd name="T70" fmla="*/ 307 w 822"/>
                <a:gd name="T71" fmla="*/ 587 h 814"/>
                <a:gd name="T72" fmla="*/ 269 w 822"/>
                <a:gd name="T73" fmla="*/ 533 h 814"/>
                <a:gd name="T74" fmla="*/ 227 w 822"/>
                <a:gd name="T75" fmla="*/ 474 h 814"/>
                <a:gd name="T76" fmla="*/ 186 w 822"/>
                <a:gd name="T77" fmla="*/ 411 h 814"/>
                <a:gd name="T78" fmla="*/ 148 w 822"/>
                <a:gd name="T79" fmla="*/ 353 h 814"/>
                <a:gd name="T80" fmla="*/ 115 w 822"/>
                <a:gd name="T81" fmla="*/ 299 h 814"/>
                <a:gd name="T82" fmla="*/ 87 w 822"/>
                <a:gd name="T83" fmla="*/ 249 h 814"/>
                <a:gd name="T84" fmla="*/ 62 w 822"/>
                <a:gd name="T85" fmla="*/ 205 h 814"/>
                <a:gd name="T86" fmla="*/ 41 w 822"/>
                <a:gd name="T87" fmla="*/ 165 h 814"/>
                <a:gd name="T88" fmla="*/ 23 w 822"/>
                <a:gd name="T89" fmla="*/ 130 h 814"/>
                <a:gd name="T90" fmla="*/ 12 w 822"/>
                <a:gd name="T91" fmla="*/ 101 h 814"/>
                <a:gd name="T92" fmla="*/ 4 w 822"/>
                <a:gd name="T93" fmla="*/ 77 h 814"/>
                <a:gd name="T94" fmla="*/ 0 w 822"/>
                <a:gd name="T95" fmla="*/ 55 h 814"/>
                <a:gd name="T96" fmla="*/ 2 w 822"/>
                <a:gd name="T97" fmla="*/ 29 h 814"/>
                <a:gd name="T98" fmla="*/ 10 w 822"/>
                <a:gd name="T99" fmla="*/ 19 h 814"/>
                <a:gd name="T100" fmla="*/ 23 w 822"/>
                <a:gd name="T101" fmla="*/ 9 h 814"/>
                <a:gd name="T102" fmla="*/ 41 w 822"/>
                <a:gd name="T103" fmla="*/ 4 h 814"/>
                <a:gd name="T104" fmla="*/ 62 w 822"/>
                <a:gd name="T105" fmla="*/ 0 h 8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22"/>
                <a:gd name="T160" fmla="*/ 0 h 814"/>
                <a:gd name="T161" fmla="*/ 822 w 822"/>
                <a:gd name="T162" fmla="*/ 814 h 8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22" h="814">
                  <a:moveTo>
                    <a:pt x="62" y="0"/>
                  </a:moveTo>
                  <a:lnTo>
                    <a:pt x="81" y="0"/>
                  </a:lnTo>
                  <a:lnTo>
                    <a:pt x="102" y="0"/>
                  </a:lnTo>
                  <a:lnTo>
                    <a:pt x="123" y="2"/>
                  </a:lnTo>
                  <a:lnTo>
                    <a:pt x="144" y="6"/>
                  </a:lnTo>
                  <a:lnTo>
                    <a:pt x="167" y="7"/>
                  </a:lnTo>
                  <a:lnTo>
                    <a:pt x="188" y="13"/>
                  </a:lnTo>
                  <a:lnTo>
                    <a:pt x="211" y="17"/>
                  </a:lnTo>
                  <a:lnTo>
                    <a:pt x="236" y="23"/>
                  </a:lnTo>
                  <a:lnTo>
                    <a:pt x="259" y="30"/>
                  </a:lnTo>
                  <a:lnTo>
                    <a:pt x="284" y="38"/>
                  </a:lnTo>
                  <a:lnTo>
                    <a:pt x="309" y="46"/>
                  </a:lnTo>
                  <a:lnTo>
                    <a:pt x="334" y="55"/>
                  </a:lnTo>
                  <a:lnTo>
                    <a:pt x="361" y="65"/>
                  </a:lnTo>
                  <a:lnTo>
                    <a:pt x="386" y="77"/>
                  </a:lnTo>
                  <a:lnTo>
                    <a:pt x="415" y="88"/>
                  </a:lnTo>
                  <a:lnTo>
                    <a:pt x="442" y="101"/>
                  </a:lnTo>
                  <a:lnTo>
                    <a:pt x="471" y="115"/>
                  </a:lnTo>
                  <a:lnTo>
                    <a:pt x="497" y="128"/>
                  </a:lnTo>
                  <a:lnTo>
                    <a:pt x="524" y="140"/>
                  </a:lnTo>
                  <a:lnTo>
                    <a:pt x="549" y="153"/>
                  </a:lnTo>
                  <a:lnTo>
                    <a:pt x="572" y="167"/>
                  </a:lnTo>
                  <a:lnTo>
                    <a:pt x="595" y="180"/>
                  </a:lnTo>
                  <a:lnTo>
                    <a:pt x="616" y="194"/>
                  </a:lnTo>
                  <a:lnTo>
                    <a:pt x="638" y="207"/>
                  </a:lnTo>
                  <a:lnTo>
                    <a:pt x="655" y="219"/>
                  </a:lnTo>
                  <a:lnTo>
                    <a:pt x="672" y="232"/>
                  </a:lnTo>
                  <a:lnTo>
                    <a:pt x="689" y="245"/>
                  </a:lnTo>
                  <a:lnTo>
                    <a:pt x="703" y="259"/>
                  </a:lnTo>
                  <a:lnTo>
                    <a:pt x="716" y="272"/>
                  </a:lnTo>
                  <a:lnTo>
                    <a:pt x="728" y="284"/>
                  </a:lnTo>
                  <a:lnTo>
                    <a:pt x="739" y="297"/>
                  </a:lnTo>
                  <a:lnTo>
                    <a:pt x="747" y="311"/>
                  </a:lnTo>
                  <a:lnTo>
                    <a:pt x="757" y="326"/>
                  </a:lnTo>
                  <a:lnTo>
                    <a:pt x="764" y="340"/>
                  </a:lnTo>
                  <a:lnTo>
                    <a:pt x="772" y="355"/>
                  </a:lnTo>
                  <a:lnTo>
                    <a:pt x="780" y="368"/>
                  </a:lnTo>
                  <a:lnTo>
                    <a:pt x="787" y="384"/>
                  </a:lnTo>
                  <a:lnTo>
                    <a:pt x="793" y="397"/>
                  </a:lnTo>
                  <a:lnTo>
                    <a:pt x="799" y="411"/>
                  </a:lnTo>
                  <a:lnTo>
                    <a:pt x="803" y="426"/>
                  </a:lnTo>
                  <a:lnTo>
                    <a:pt x="808" y="439"/>
                  </a:lnTo>
                  <a:lnTo>
                    <a:pt x="812" y="455"/>
                  </a:lnTo>
                  <a:lnTo>
                    <a:pt x="814" y="468"/>
                  </a:lnTo>
                  <a:lnTo>
                    <a:pt x="818" y="484"/>
                  </a:lnTo>
                  <a:lnTo>
                    <a:pt x="820" y="497"/>
                  </a:lnTo>
                  <a:lnTo>
                    <a:pt x="822" y="512"/>
                  </a:lnTo>
                  <a:lnTo>
                    <a:pt x="822" y="526"/>
                  </a:lnTo>
                  <a:lnTo>
                    <a:pt x="822" y="541"/>
                  </a:lnTo>
                  <a:lnTo>
                    <a:pt x="822" y="556"/>
                  </a:lnTo>
                  <a:lnTo>
                    <a:pt x="822" y="574"/>
                  </a:lnTo>
                  <a:lnTo>
                    <a:pt x="820" y="589"/>
                  </a:lnTo>
                  <a:lnTo>
                    <a:pt x="818" y="604"/>
                  </a:lnTo>
                  <a:lnTo>
                    <a:pt x="816" y="620"/>
                  </a:lnTo>
                  <a:lnTo>
                    <a:pt x="814" y="633"/>
                  </a:lnTo>
                  <a:lnTo>
                    <a:pt x="810" y="649"/>
                  </a:lnTo>
                  <a:lnTo>
                    <a:pt x="806" y="660"/>
                  </a:lnTo>
                  <a:lnTo>
                    <a:pt x="803" y="674"/>
                  </a:lnTo>
                  <a:lnTo>
                    <a:pt x="799" y="685"/>
                  </a:lnTo>
                  <a:lnTo>
                    <a:pt x="793" y="697"/>
                  </a:lnTo>
                  <a:lnTo>
                    <a:pt x="787" y="708"/>
                  </a:lnTo>
                  <a:lnTo>
                    <a:pt x="782" y="718"/>
                  </a:lnTo>
                  <a:lnTo>
                    <a:pt x="776" y="729"/>
                  </a:lnTo>
                  <a:lnTo>
                    <a:pt x="770" y="737"/>
                  </a:lnTo>
                  <a:lnTo>
                    <a:pt x="762" y="746"/>
                  </a:lnTo>
                  <a:lnTo>
                    <a:pt x="755" y="754"/>
                  </a:lnTo>
                  <a:lnTo>
                    <a:pt x="747" y="762"/>
                  </a:lnTo>
                  <a:lnTo>
                    <a:pt x="737" y="770"/>
                  </a:lnTo>
                  <a:lnTo>
                    <a:pt x="728" y="775"/>
                  </a:lnTo>
                  <a:lnTo>
                    <a:pt x="718" y="783"/>
                  </a:lnTo>
                  <a:lnTo>
                    <a:pt x="709" y="787"/>
                  </a:lnTo>
                  <a:lnTo>
                    <a:pt x="699" y="793"/>
                  </a:lnTo>
                  <a:lnTo>
                    <a:pt x="687" y="796"/>
                  </a:lnTo>
                  <a:lnTo>
                    <a:pt x="676" y="800"/>
                  </a:lnTo>
                  <a:lnTo>
                    <a:pt x="664" y="804"/>
                  </a:lnTo>
                  <a:lnTo>
                    <a:pt x="653" y="808"/>
                  </a:lnTo>
                  <a:lnTo>
                    <a:pt x="639" y="810"/>
                  </a:lnTo>
                  <a:lnTo>
                    <a:pt x="626" y="812"/>
                  </a:lnTo>
                  <a:lnTo>
                    <a:pt x="613" y="814"/>
                  </a:lnTo>
                  <a:lnTo>
                    <a:pt x="599" y="814"/>
                  </a:lnTo>
                  <a:lnTo>
                    <a:pt x="586" y="814"/>
                  </a:lnTo>
                  <a:lnTo>
                    <a:pt x="576" y="814"/>
                  </a:lnTo>
                  <a:lnTo>
                    <a:pt x="568" y="812"/>
                  </a:lnTo>
                  <a:lnTo>
                    <a:pt x="561" y="812"/>
                  </a:lnTo>
                  <a:lnTo>
                    <a:pt x="551" y="810"/>
                  </a:lnTo>
                  <a:lnTo>
                    <a:pt x="542" y="806"/>
                  </a:lnTo>
                  <a:lnTo>
                    <a:pt x="534" y="802"/>
                  </a:lnTo>
                  <a:lnTo>
                    <a:pt x="524" y="798"/>
                  </a:lnTo>
                  <a:lnTo>
                    <a:pt x="515" y="794"/>
                  </a:lnTo>
                  <a:lnTo>
                    <a:pt x="505" y="789"/>
                  </a:lnTo>
                  <a:lnTo>
                    <a:pt x="496" y="783"/>
                  </a:lnTo>
                  <a:lnTo>
                    <a:pt x="486" y="775"/>
                  </a:lnTo>
                  <a:lnTo>
                    <a:pt x="476" y="770"/>
                  </a:lnTo>
                  <a:lnTo>
                    <a:pt x="465" y="762"/>
                  </a:lnTo>
                  <a:lnTo>
                    <a:pt x="455" y="752"/>
                  </a:lnTo>
                  <a:lnTo>
                    <a:pt x="446" y="745"/>
                  </a:lnTo>
                  <a:lnTo>
                    <a:pt x="434" y="735"/>
                  </a:lnTo>
                  <a:lnTo>
                    <a:pt x="423" y="723"/>
                  </a:lnTo>
                  <a:lnTo>
                    <a:pt x="413" y="714"/>
                  </a:lnTo>
                  <a:lnTo>
                    <a:pt x="401" y="702"/>
                  </a:lnTo>
                  <a:lnTo>
                    <a:pt x="390" y="689"/>
                  </a:lnTo>
                  <a:lnTo>
                    <a:pt x="378" y="677"/>
                  </a:lnTo>
                  <a:lnTo>
                    <a:pt x="367" y="664"/>
                  </a:lnTo>
                  <a:lnTo>
                    <a:pt x="355" y="649"/>
                  </a:lnTo>
                  <a:lnTo>
                    <a:pt x="344" y="635"/>
                  </a:lnTo>
                  <a:lnTo>
                    <a:pt x="330" y="620"/>
                  </a:lnTo>
                  <a:lnTo>
                    <a:pt x="319" y="604"/>
                  </a:lnTo>
                  <a:lnTo>
                    <a:pt x="307" y="587"/>
                  </a:lnTo>
                  <a:lnTo>
                    <a:pt x="294" y="570"/>
                  </a:lnTo>
                  <a:lnTo>
                    <a:pt x="281" y="553"/>
                  </a:lnTo>
                  <a:lnTo>
                    <a:pt x="269" y="533"/>
                  </a:lnTo>
                  <a:lnTo>
                    <a:pt x="256" y="514"/>
                  </a:lnTo>
                  <a:lnTo>
                    <a:pt x="242" y="495"/>
                  </a:lnTo>
                  <a:lnTo>
                    <a:pt x="227" y="474"/>
                  </a:lnTo>
                  <a:lnTo>
                    <a:pt x="213" y="453"/>
                  </a:lnTo>
                  <a:lnTo>
                    <a:pt x="200" y="432"/>
                  </a:lnTo>
                  <a:lnTo>
                    <a:pt x="186" y="411"/>
                  </a:lnTo>
                  <a:lnTo>
                    <a:pt x="173" y="391"/>
                  </a:lnTo>
                  <a:lnTo>
                    <a:pt x="161" y="372"/>
                  </a:lnTo>
                  <a:lnTo>
                    <a:pt x="148" y="353"/>
                  </a:lnTo>
                  <a:lnTo>
                    <a:pt x="137" y="334"/>
                  </a:lnTo>
                  <a:lnTo>
                    <a:pt x="125" y="316"/>
                  </a:lnTo>
                  <a:lnTo>
                    <a:pt x="115" y="299"/>
                  </a:lnTo>
                  <a:lnTo>
                    <a:pt x="106" y="282"/>
                  </a:lnTo>
                  <a:lnTo>
                    <a:pt x="94" y="265"/>
                  </a:lnTo>
                  <a:lnTo>
                    <a:pt x="87" y="249"/>
                  </a:lnTo>
                  <a:lnTo>
                    <a:pt x="77" y="234"/>
                  </a:lnTo>
                  <a:lnTo>
                    <a:pt x="69" y="219"/>
                  </a:lnTo>
                  <a:lnTo>
                    <a:pt x="62" y="205"/>
                  </a:lnTo>
                  <a:lnTo>
                    <a:pt x="54" y="192"/>
                  </a:lnTo>
                  <a:lnTo>
                    <a:pt x="46" y="178"/>
                  </a:lnTo>
                  <a:lnTo>
                    <a:pt x="41" y="165"/>
                  </a:lnTo>
                  <a:lnTo>
                    <a:pt x="35" y="153"/>
                  </a:lnTo>
                  <a:lnTo>
                    <a:pt x="29" y="142"/>
                  </a:lnTo>
                  <a:lnTo>
                    <a:pt x="23" y="130"/>
                  </a:lnTo>
                  <a:lnTo>
                    <a:pt x="19" y="121"/>
                  </a:lnTo>
                  <a:lnTo>
                    <a:pt x="16" y="111"/>
                  </a:lnTo>
                  <a:lnTo>
                    <a:pt x="12" y="101"/>
                  </a:lnTo>
                  <a:lnTo>
                    <a:pt x="8" y="92"/>
                  </a:lnTo>
                  <a:lnTo>
                    <a:pt x="6" y="84"/>
                  </a:lnTo>
                  <a:lnTo>
                    <a:pt x="4" y="77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4" y="25"/>
                  </a:lnTo>
                  <a:lnTo>
                    <a:pt x="8" y="21"/>
                  </a:lnTo>
                  <a:lnTo>
                    <a:pt x="10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3" y="9"/>
                  </a:lnTo>
                  <a:lnTo>
                    <a:pt x="27" y="7"/>
                  </a:lnTo>
                  <a:lnTo>
                    <a:pt x="33" y="6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2620207" y="1179013"/>
              <a:ext cx="269009" cy="501454"/>
            </a:xfrm>
            <a:custGeom>
              <a:avLst/>
              <a:gdLst>
                <a:gd name="T0" fmla="*/ 484 w 655"/>
                <a:gd name="T1" fmla="*/ 2 h 1300"/>
                <a:gd name="T2" fmla="*/ 509 w 655"/>
                <a:gd name="T3" fmla="*/ 17 h 1300"/>
                <a:gd name="T4" fmla="*/ 534 w 655"/>
                <a:gd name="T5" fmla="*/ 44 h 1300"/>
                <a:gd name="T6" fmla="*/ 561 w 655"/>
                <a:gd name="T7" fmla="*/ 83 h 1300"/>
                <a:gd name="T8" fmla="*/ 588 w 655"/>
                <a:gd name="T9" fmla="*/ 136 h 1300"/>
                <a:gd name="T10" fmla="*/ 616 w 655"/>
                <a:gd name="T11" fmla="*/ 217 h 1300"/>
                <a:gd name="T12" fmla="*/ 641 w 655"/>
                <a:gd name="T13" fmla="*/ 324 h 1300"/>
                <a:gd name="T14" fmla="*/ 655 w 655"/>
                <a:gd name="T15" fmla="*/ 426 h 1300"/>
                <a:gd name="T16" fmla="*/ 653 w 655"/>
                <a:gd name="T17" fmla="*/ 495 h 1300"/>
                <a:gd name="T18" fmla="*/ 643 w 655"/>
                <a:gd name="T19" fmla="*/ 561 h 1300"/>
                <a:gd name="T20" fmla="*/ 626 w 655"/>
                <a:gd name="T21" fmla="*/ 633 h 1300"/>
                <a:gd name="T22" fmla="*/ 601 w 655"/>
                <a:gd name="T23" fmla="*/ 714 h 1300"/>
                <a:gd name="T24" fmla="*/ 568 w 655"/>
                <a:gd name="T25" fmla="*/ 802 h 1300"/>
                <a:gd name="T26" fmla="*/ 528 w 655"/>
                <a:gd name="T27" fmla="*/ 898 h 1300"/>
                <a:gd name="T28" fmla="*/ 484 w 655"/>
                <a:gd name="T29" fmla="*/ 991 h 1300"/>
                <a:gd name="T30" fmla="*/ 444 w 655"/>
                <a:gd name="T31" fmla="*/ 1069 h 1300"/>
                <a:gd name="T32" fmla="*/ 403 w 655"/>
                <a:gd name="T33" fmla="*/ 1138 h 1300"/>
                <a:gd name="T34" fmla="*/ 367 w 655"/>
                <a:gd name="T35" fmla="*/ 1196 h 1300"/>
                <a:gd name="T36" fmla="*/ 330 w 655"/>
                <a:gd name="T37" fmla="*/ 1242 h 1300"/>
                <a:gd name="T38" fmla="*/ 273 w 655"/>
                <a:gd name="T39" fmla="*/ 1277 h 1300"/>
                <a:gd name="T40" fmla="*/ 223 w 655"/>
                <a:gd name="T41" fmla="*/ 1296 h 1300"/>
                <a:gd name="T42" fmla="*/ 183 w 655"/>
                <a:gd name="T43" fmla="*/ 1298 h 1300"/>
                <a:gd name="T44" fmla="*/ 152 w 655"/>
                <a:gd name="T45" fmla="*/ 1294 h 1300"/>
                <a:gd name="T46" fmla="*/ 123 w 655"/>
                <a:gd name="T47" fmla="*/ 1284 h 1300"/>
                <a:gd name="T48" fmla="*/ 94 w 655"/>
                <a:gd name="T49" fmla="*/ 1267 h 1300"/>
                <a:gd name="T50" fmla="*/ 66 w 655"/>
                <a:gd name="T51" fmla="*/ 1246 h 1300"/>
                <a:gd name="T52" fmla="*/ 39 w 655"/>
                <a:gd name="T53" fmla="*/ 1215 h 1300"/>
                <a:gd name="T54" fmla="*/ 16 w 655"/>
                <a:gd name="T55" fmla="*/ 1156 h 1300"/>
                <a:gd name="T56" fmla="*/ 2 w 655"/>
                <a:gd name="T57" fmla="*/ 1090 h 1300"/>
                <a:gd name="T58" fmla="*/ 0 w 655"/>
                <a:gd name="T59" fmla="*/ 1019 h 1300"/>
                <a:gd name="T60" fmla="*/ 14 w 655"/>
                <a:gd name="T61" fmla="*/ 948 h 1300"/>
                <a:gd name="T62" fmla="*/ 39 w 655"/>
                <a:gd name="T63" fmla="*/ 889 h 1300"/>
                <a:gd name="T64" fmla="*/ 67 w 655"/>
                <a:gd name="T65" fmla="*/ 845 h 1300"/>
                <a:gd name="T66" fmla="*/ 94 w 655"/>
                <a:gd name="T67" fmla="*/ 800 h 1300"/>
                <a:gd name="T68" fmla="*/ 123 w 655"/>
                <a:gd name="T69" fmla="*/ 747 h 1300"/>
                <a:gd name="T70" fmla="*/ 154 w 655"/>
                <a:gd name="T71" fmla="*/ 689 h 1300"/>
                <a:gd name="T72" fmla="*/ 185 w 655"/>
                <a:gd name="T73" fmla="*/ 624 h 1300"/>
                <a:gd name="T74" fmla="*/ 217 w 655"/>
                <a:gd name="T75" fmla="*/ 551 h 1300"/>
                <a:gd name="T76" fmla="*/ 250 w 655"/>
                <a:gd name="T77" fmla="*/ 472 h 1300"/>
                <a:gd name="T78" fmla="*/ 284 w 655"/>
                <a:gd name="T79" fmla="*/ 386 h 1300"/>
                <a:gd name="T80" fmla="*/ 319 w 655"/>
                <a:gd name="T81" fmla="*/ 294 h 1300"/>
                <a:gd name="T82" fmla="*/ 355 w 655"/>
                <a:gd name="T83" fmla="*/ 196 h 1300"/>
                <a:gd name="T84" fmla="*/ 394 w 655"/>
                <a:gd name="T85" fmla="*/ 88 h 1300"/>
                <a:gd name="T86" fmla="*/ 403 w 655"/>
                <a:gd name="T87" fmla="*/ 59 h 1300"/>
                <a:gd name="T88" fmla="*/ 417 w 655"/>
                <a:gd name="T89" fmla="*/ 35 h 1300"/>
                <a:gd name="T90" fmla="*/ 430 w 655"/>
                <a:gd name="T91" fmla="*/ 17 h 1300"/>
                <a:gd name="T92" fmla="*/ 446 w 655"/>
                <a:gd name="T93" fmla="*/ 6 h 1300"/>
                <a:gd name="T94" fmla="*/ 463 w 655"/>
                <a:gd name="T95" fmla="*/ 0 h 13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55"/>
                <a:gd name="T145" fmla="*/ 0 h 1300"/>
                <a:gd name="T146" fmla="*/ 655 w 655"/>
                <a:gd name="T147" fmla="*/ 1300 h 13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55" h="1300">
                  <a:moveTo>
                    <a:pt x="469" y="0"/>
                  </a:moveTo>
                  <a:lnTo>
                    <a:pt x="476" y="0"/>
                  </a:lnTo>
                  <a:lnTo>
                    <a:pt x="484" y="2"/>
                  </a:lnTo>
                  <a:lnTo>
                    <a:pt x="492" y="6"/>
                  </a:lnTo>
                  <a:lnTo>
                    <a:pt x="501" y="10"/>
                  </a:lnTo>
                  <a:lnTo>
                    <a:pt x="509" y="17"/>
                  </a:lnTo>
                  <a:lnTo>
                    <a:pt x="517" y="25"/>
                  </a:lnTo>
                  <a:lnTo>
                    <a:pt x="526" y="33"/>
                  </a:lnTo>
                  <a:lnTo>
                    <a:pt x="534" y="44"/>
                  </a:lnTo>
                  <a:lnTo>
                    <a:pt x="544" y="56"/>
                  </a:lnTo>
                  <a:lnTo>
                    <a:pt x="551" y="69"/>
                  </a:lnTo>
                  <a:lnTo>
                    <a:pt x="561" y="83"/>
                  </a:lnTo>
                  <a:lnTo>
                    <a:pt x="568" y="100"/>
                  </a:lnTo>
                  <a:lnTo>
                    <a:pt x="578" y="117"/>
                  </a:lnTo>
                  <a:lnTo>
                    <a:pt x="588" y="136"/>
                  </a:lnTo>
                  <a:lnTo>
                    <a:pt x="595" y="155"/>
                  </a:lnTo>
                  <a:lnTo>
                    <a:pt x="605" y="179"/>
                  </a:lnTo>
                  <a:lnTo>
                    <a:pt x="616" y="217"/>
                  </a:lnTo>
                  <a:lnTo>
                    <a:pt x="626" y="253"/>
                  </a:lnTo>
                  <a:lnTo>
                    <a:pt x="634" y="290"/>
                  </a:lnTo>
                  <a:lnTo>
                    <a:pt x="641" y="324"/>
                  </a:lnTo>
                  <a:lnTo>
                    <a:pt x="647" y="361"/>
                  </a:lnTo>
                  <a:lnTo>
                    <a:pt x="651" y="394"/>
                  </a:lnTo>
                  <a:lnTo>
                    <a:pt x="655" y="426"/>
                  </a:lnTo>
                  <a:lnTo>
                    <a:pt x="655" y="459"/>
                  </a:lnTo>
                  <a:lnTo>
                    <a:pt x="655" y="476"/>
                  </a:lnTo>
                  <a:lnTo>
                    <a:pt x="653" y="495"/>
                  </a:lnTo>
                  <a:lnTo>
                    <a:pt x="651" y="516"/>
                  </a:lnTo>
                  <a:lnTo>
                    <a:pt x="647" y="537"/>
                  </a:lnTo>
                  <a:lnTo>
                    <a:pt x="643" y="561"/>
                  </a:lnTo>
                  <a:lnTo>
                    <a:pt x="640" y="584"/>
                  </a:lnTo>
                  <a:lnTo>
                    <a:pt x="634" y="609"/>
                  </a:lnTo>
                  <a:lnTo>
                    <a:pt x="626" y="633"/>
                  </a:lnTo>
                  <a:lnTo>
                    <a:pt x="618" y="658"/>
                  </a:lnTo>
                  <a:lnTo>
                    <a:pt x="611" y="685"/>
                  </a:lnTo>
                  <a:lnTo>
                    <a:pt x="601" y="714"/>
                  </a:lnTo>
                  <a:lnTo>
                    <a:pt x="592" y="743"/>
                  </a:lnTo>
                  <a:lnTo>
                    <a:pt x="580" y="772"/>
                  </a:lnTo>
                  <a:lnTo>
                    <a:pt x="568" y="802"/>
                  </a:lnTo>
                  <a:lnTo>
                    <a:pt x="555" y="833"/>
                  </a:lnTo>
                  <a:lnTo>
                    <a:pt x="544" y="866"/>
                  </a:lnTo>
                  <a:lnTo>
                    <a:pt x="528" y="898"/>
                  </a:lnTo>
                  <a:lnTo>
                    <a:pt x="513" y="931"/>
                  </a:lnTo>
                  <a:lnTo>
                    <a:pt x="499" y="962"/>
                  </a:lnTo>
                  <a:lnTo>
                    <a:pt x="484" y="991"/>
                  </a:lnTo>
                  <a:lnTo>
                    <a:pt x="471" y="1017"/>
                  </a:lnTo>
                  <a:lnTo>
                    <a:pt x="457" y="1044"/>
                  </a:lnTo>
                  <a:lnTo>
                    <a:pt x="444" y="1069"/>
                  </a:lnTo>
                  <a:lnTo>
                    <a:pt x="430" y="1094"/>
                  </a:lnTo>
                  <a:lnTo>
                    <a:pt x="417" y="1117"/>
                  </a:lnTo>
                  <a:lnTo>
                    <a:pt x="403" y="1138"/>
                  </a:lnTo>
                  <a:lnTo>
                    <a:pt x="392" y="1159"/>
                  </a:lnTo>
                  <a:lnTo>
                    <a:pt x="378" y="1179"/>
                  </a:lnTo>
                  <a:lnTo>
                    <a:pt x="367" y="1196"/>
                  </a:lnTo>
                  <a:lnTo>
                    <a:pt x="353" y="1213"/>
                  </a:lnTo>
                  <a:lnTo>
                    <a:pt x="342" y="1227"/>
                  </a:lnTo>
                  <a:lnTo>
                    <a:pt x="330" y="1242"/>
                  </a:lnTo>
                  <a:lnTo>
                    <a:pt x="311" y="1255"/>
                  </a:lnTo>
                  <a:lnTo>
                    <a:pt x="292" y="1267"/>
                  </a:lnTo>
                  <a:lnTo>
                    <a:pt x="273" y="1277"/>
                  </a:lnTo>
                  <a:lnTo>
                    <a:pt x="256" y="1284"/>
                  </a:lnTo>
                  <a:lnTo>
                    <a:pt x="238" y="1290"/>
                  </a:lnTo>
                  <a:lnTo>
                    <a:pt x="223" y="1296"/>
                  </a:lnTo>
                  <a:lnTo>
                    <a:pt x="208" y="1298"/>
                  </a:lnTo>
                  <a:lnTo>
                    <a:pt x="194" y="1300"/>
                  </a:lnTo>
                  <a:lnTo>
                    <a:pt x="183" y="1298"/>
                  </a:lnTo>
                  <a:lnTo>
                    <a:pt x="173" y="1298"/>
                  </a:lnTo>
                  <a:lnTo>
                    <a:pt x="163" y="1296"/>
                  </a:lnTo>
                  <a:lnTo>
                    <a:pt x="152" y="1294"/>
                  </a:lnTo>
                  <a:lnTo>
                    <a:pt x="142" y="1292"/>
                  </a:lnTo>
                  <a:lnTo>
                    <a:pt x="133" y="1288"/>
                  </a:lnTo>
                  <a:lnTo>
                    <a:pt x="123" y="1284"/>
                  </a:lnTo>
                  <a:lnTo>
                    <a:pt x="114" y="1278"/>
                  </a:lnTo>
                  <a:lnTo>
                    <a:pt x="104" y="1273"/>
                  </a:lnTo>
                  <a:lnTo>
                    <a:pt x="94" y="1267"/>
                  </a:lnTo>
                  <a:lnTo>
                    <a:pt x="85" y="1261"/>
                  </a:lnTo>
                  <a:lnTo>
                    <a:pt x="75" y="1253"/>
                  </a:lnTo>
                  <a:lnTo>
                    <a:pt x="66" y="1246"/>
                  </a:lnTo>
                  <a:lnTo>
                    <a:pt x="56" y="1236"/>
                  </a:lnTo>
                  <a:lnTo>
                    <a:pt x="46" y="1227"/>
                  </a:lnTo>
                  <a:lnTo>
                    <a:pt x="39" y="1215"/>
                  </a:lnTo>
                  <a:lnTo>
                    <a:pt x="29" y="1196"/>
                  </a:lnTo>
                  <a:lnTo>
                    <a:pt x="21" y="1177"/>
                  </a:lnTo>
                  <a:lnTo>
                    <a:pt x="16" y="1156"/>
                  </a:lnTo>
                  <a:lnTo>
                    <a:pt x="10" y="1134"/>
                  </a:lnTo>
                  <a:lnTo>
                    <a:pt x="6" y="1113"/>
                  </a:lnTo>
                  <a:lnTo>
                    <a:pt x="2" y="1090"/>
                  </a:lnTo>
                  <a:lnTo>
                    <a:pt x="0" y="1067"/>
                  </a:lnTo>
                  <a:lnTo>
                    <a:pt x="0" y="1044"/>
                  </a:lnTo>
                  <a:lnTo>
                    <a:pt x="0" y="1019"/>
                  </a:lnTo>
                  <a:lnTo>
                    <a:pt x="4" y="994"/>
                  </a:lnTo>
                  <a:lnTo>
                    <a:pt x="8" y="971"/>
                  </a:lnTo>
                  <a:lnTo>
                    <a:pt x="14" y="948"/>
                  </a:lnTo>
                  <a:lnTo>
                    <a:pt x="21" y="927"/>
                  </a:lnTo>
                  <a:lnTo>
                    <a:pt x="29" y="908"/>
                  </a:lnTo>
                  <a:lnTo>
                    <a:pt x="39" y="889"/>
                  </a:lnTo>
                  <a:lnTo>
                    <a:pt x="50" y="871"/>
                  </a:lnTo>
                  <a:lnTo>
                    <a:pt x="60" y="860"/>
                  </a:lnTo>
                  <a:lnTo>
                    <a:pt x="67" y="845"/>
                  </a:lnTo>
                  <a:lnTo>
                    <a:pt x="77" y="831"/>
                  </a:lnTo>
                  <a:lnTo>
                    <a:pt x="87" y="816"/>
                  </a:lnTo>
                  <a:lnTo>
                    <a:pt x="94" y="800"/>
                  </a:lnTo>
                  <a:lnTo>
                    <a:pt x="104" y="783"/>
                  </a:lnTo>
                  <a:lnTo>
                    <a:pt x="114" y="766"/>
                  </a:lnTo>
                  <a:lnTo>
                    <a:pt x="123" y="747"/>
                  </a:lnTo>
                  <a:lnTo>
                    <a:pt x="133" y="729"/>
                  </a:lnTo>
                  <a:lnTo>
                    <a:pt x="144" y="708"/>
                  </a:lnTo>
                  <a:lnTo>
                    <a:pt x="154" y="689"/>
                  </a:lnTo>
                  <a:lnTo>
                    <a:pt x="163" y="668"/>
                  </a:lnTo>
                  <a:lnTo>
                    <a:pt x="175" y="645"/>
                  </a:lnTo>
                  <a:lnTo>
                    <a:pt x="185" y="624"/>
                  </a:lnTo>
                  <a:lnTo>
                    <a:pt x="196" y="601"/>
                  </a:lnTo>
                  <a:lnTo>
                    <a:pt x="206" y="576"/>
                  </a:lnTo>
                  <a:lnTo>
                    <a:pt x="217" y="551"/>
                  </a:lnTo>
                  <a:lnTo>
                    <a:pt x="227" y="526"/>
                  </a:lnTo>
                  <a:lnTo>
                    <a:pt x="238" y="499"/>
                  </a:lnTo>
                  <a:lnTo>
                    <a:pt x="250" y="472"/>
                  </a:lnTo>
                  <a:lnTo>
                    <a:pt x="261" y="443"/>
                  </a:lnTo>
                  <a:lnTo>
                    <a:pt x="273" y="417"/>
                  </a:lnTo>
                  <a:lnTo>
                    <a:pt x="284" y="386"/>
                  </a:lnTo>
                  <a:lnTo>
                    <a:pt x="296" y="357"/>
                  </a:lnTo>
                  <a:lnTo>
                    <a:pt x="307" y="326"/>
                  </a:lnTo>
                  <a:lnTo>
                    <a:pt x="319" y="294"/>
                  </a:lnTo>
                  <a:lnTo>
                    <a:pt x="330" y="261"/>
                  </a:lnTo>
                  <a:lnTo>
                    <a:pt x="344" y="228"/>
                  </a:lnTo>
                  <a:lnTo>
                    <a:pt x="355" y="196"/>
                  </a:lnTo>
                  <a:lnTo>
                    <a:pt x="369" y="159"/>
                  </a:lnTo>
                  <a:lnTo>
                    <a:pt x="380" y="125"/>
                  </a:lnTo>
                  <a:lnTo>
                    <a:pt x="394" y="88"/>
                  </a:lnTo>
                  <a:lnTo>
                    <a:pt x="396" y="79"/>
                  </a:lnTo>
                  <a:lnTo>
                    <a:pt x="400" y="69"/>
                  </a:lnTo>
                  <a:lnTo>
                    <a:pt x="403" y="59"/>
                  </a:lnTo>
                  <a:lnTo>
                    <a:pt x="407" y="50"/>
                  </a:lnTo>
                  <a:lnTo>
                    <a:pt x="413" y="42"/>
                  </a:lnTo>
                  <a:lnTo>
                    <a:pt x="417" y="35"/>
                  </a:lnTo>
                  <a:lnTo>
                    <a:pt x="421" y="29"/>
                  </a:lnTo>
                  <a:lnTo>
                    <a:pt x="426" y="23"/>
                  </a:lnTo>
                  <a:lnTo>
                    <a:pt x="430" y="17"/>
                  </a:lnTo>
                  <a:lnTo>
                    <a:pt x="436" y="13"/>
                  </a:lnTo>
                  <a:lnTo>
                    <a:pt x="440" y="10"/>
                  </a:lnTo>
                  <a:lnTo>
                    <a:pt x="446" y="6"/>
                  </a:lnTo>
                  <a:lnTo>
                    <a:pt x="451" y="4"/>
                  </a:lnTo>
                  <a:lnTo>
                    <a:pt x="457" y="2"/>
                  </a:lnTo>
                  <a:lnTo>
                    <a:pt x="463" y="0"/>
                  </a:lnTo>
                  <a:lnTo>
                    <a:pt x="4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2802015" y="1123467"/>
              <a:ext cx="1594310" cy="380333"/>
            </a:xfrm>
            <a:custGeom>
              <a:avLst/>
              <a:gdLst>
                <a:gd name="T0" fmla="*/ 3278 w 3875"/>
                <a:gd name="T1" fmla="*/ 14 h 987"/>
                <a:gd name="T2" fmla="*/ 3380 w 3875"/>
                <a:gd name="T3" fmla="*/ 69 h 987"/>
                <a:gd name="T4" fmla="*/ 3515 w 3875"/>
                <a:gd name="T5" fmla="*/ 169 h 987"/>
                <a:gd name="T6" fmla="*/ 3630 w 3875"/>
                <a:gd name="T7" fmla="*/ 269 h 987"/>
                <a:gd name="T8" fmla="*/ 3706 w 3875"/>
                <a:gd name="T9" fmla="*/ 342 h 987"/>
                <a:gd name="T10" fmla="*/ 3770 w 3875"/>
                <a:gd name="T11" fmla="*/ 409 h 987"/>
                <a:gd name="T12" fmla="*/ 3818 w 3875"/>
                <a:gd name="T13" fmla="*/ 467 h 987"/>
                <a:gd name="T14" fmla="*/ 3852 w 3875"/>
                <a:gd name="T15" fmla="*/ 518 h 987"/>
                <a:gd name="T16" fmla="*/ 3872 w 3875"/>
                <a:gd name="T17" fmla="*/ 564 h 987"/>
                <a:gd name="T18" fmla="*/ 3875 w 3875"/>
                <a:gd name="T19" fmla="*/ 614 h 987"/>
                <a:gd name="T20" fmla="*/ 3841 w 3875"/>
                <a:gd name="T21" fmla="*/ 687 h 987"/>
                <a:gd name="T22" fmla="*/ 3760 w 3875"/>
                <a:gd name="T23" fmla="*/ 733 h 987"/>
                <a:gd name="T24" fmla="*/ 3634 w 3875"/>
                <a:gd name="T25" fmla="*/ 756 h 987"/>
                <a:gd name="T26" fmla="*/ 3392 w 3875"/>
                <a:gd name="T27" fmla="*/ 804 h 987"/>
                <a:gd name="T28" fmla="*/ 3123 w 3875"/>
                <a:gd name="T29" fmla="*/ 874 h 987"/>
                <a:gd name="T30" fmla="*/ 2829 w 3875"/>
                <a:gd name="T31" fmla="*/ 966 h 987"/>
                <a:gd name="T32" fmla="*/ 2733 w 3875"/>
                <a:gd name="T33" fmla="*/ 977 h 987"/>
                <a:gd name="T34" fmla="*/ 2743 w 3875"/>
                <a:gd name="T35" fmla="*/ 918 h 987"/>
                <a:gd name="T36" fmla="*/ 2839 w 3875"/>
                <a:gd name="T37" fmla="*/ 781 h 987"/>
                <a:gd name="T38" fmla="*/ 2918 w 3875"/>
                <a:gd name="T39" fmla="*/ 664 h 987"/>
                <a:gd name="T40" fmla="*/ 2979 w 3875"/>
                <a:gd name="T41" fmla="*/ 566 h 987"/>
                <a:gd name="T42" fmla="*/ 3025 w 3875"/>
                <a:gd name="T43" fmla="*/ 488 h 987"/>
                <a:gd name="T44" fmla="*/ 3054 w 3875"/>
                <a:gd name="T45" fmla="*/ 428 h 987"/>
                <a:gd name="T46" fmla="*/ 3065 w 3875"/>
                <a:gd name="T47" fmla="*/ 388 h 987"/>
                <a:gd name="T48" fmla="*/ 3058 w 3875"/>
                <a:gd name="T49" fmla="*/ 359 h 987"/>
                <a:gd name="T50" fmla="*/ 3025 w 3875"/>
                <a:gd name="T51" fmla="*/ 340 h 987"/>
                <a:gd name="T52" fmla="*/ 2969 w 3875"/>
                <a:gd name="T53" fmla="*/ 330 h 987"/>
                <a:gd name="T54" fmla="*/ 2775 w 3875"/>
                <a:gd name="T55" fmla="*/ 336 h 987"/>
                <a:gd name="T56" fmla="*/ 2472 w 3875"/>
                <a:gd name="T57" fmla="*/ 355 h 987"/>
                <a:gd name="T58" fmla="*/ 2138 w 3875"/>
                <a:gd name="T59" fmla="*/ 390 h 987"/>
                <a:gd name="T60" fmla="*/ 1770 w 3875"/>
                <a:gd name="T61" fmla="*/ 436 h 987"/>
                <a:gd name="T62" fmla="*/ 1366 w 3875"/>
                <a:gd name="T63" fmla="*/ 493 h 987"/>
                <a:gd name="T64" fmla="*/ 933 w 3875"/>
                <a:gd name="T65" fmla="*/ 568 h 987"/>
                <a:gd name="T66" fmla="*/ 545 w 3875"/>
                <a:gd name="T67" fmla="*/ 637 h 987"/>
                <a:gd name="T68" fmla="*/ 482 w 3875"/>
                <a:gd name="T69" fmla="*/ 647 h 987"/>
                <a:gd name="T70" fmla="*/ 437 w 3875"/>
                <a:gd name="T71" fmla="*/ 653 h 987"/>
                <a:gd name="T72" fmla="*/ 411 w 3875"/>
                <a:gd name="T73" fmla="*/ 655 h 987"/>
                <a:gd name="T74" fmla="*/ 297 w 3875"/>
                <a:gd name="T75" fmla="*/ 647 h 987"/>
                <a:gd name="T76" fmla="*/ 203 w 3875"/>
                <a:gd name="T77" fmla="*/ 620 h 987"/>
                <a:gd name="T78" fmla="*/ 130 w 3875"/>
                <a:gd name="T79" fmla="*/ 576 h 987"/>
                <a:gd name="T80" fmla="*/ 65 w 3875"/>
                <a:gd name="T81" fmla="*/ 520 h 987"/>
                <a:gd name="T82" fmla="*/ 21 w 3875"/>
                <a:gd name="T83" fmla="*/ 472 h 987"/>
                <a:gd name="T84" fmla="*/ 2 w 3875"/>
                <a:gd name="T85" fmla="*/ 432 h 987"/>
                <a:gd name="T86" fmla="*/ 2 w 3875"/>
                <a:gd name="T87" fmla="*/ 403 h 987"/>
                <a:gd name="T88" fmla="*/ 17 w 3875"/>
                <a:gd name="T89" fmla="*/ 378 h 987"/>
                <a:gd name="T90" fmla="*/ 48 w 3875"/>
                <a:gd name="T91" fmla="*/ 361 h 987"/>
                <a:gd name="T92" fmla="*/ 76 w 3875"/>
                <a:gd name="T93" fmla="*/ 355 h 987"/>
                <a:gd name="T94" fmla="*/ 113 w 3875"/>
                <a:gd name="T95" fmla="*/ 355 h 987"/>
                <a:gd name="T96" fmla="*/ 186 w 3875"/>
                <a:gd name="T97" fmla="*/ 355 h 987"/>
                <a:gd name="T98" fmla="*/ 418 w 3875"/>
                <a:gd name="T99" fmla="*/ 351 h 987"/>
                <a:gd name="T100" fmla="*/ 1194 w 3875"/>
                <a:gd name="T101" fmla="*/ 298 h 987"/>
                <a:gd name="T102" fmla="*/ 2046 w 3875"/>
                <a:gd name="T103" fmla="*/ 196 h 987"/>
                <a:gd name="T104" fmla="*/ 2979 w 3875"/>
                <a:gd name="T105" fmla="*/ 44 h 987"/>
                <a:gd name="T106" fmla="*/ 3079 w 3875"/>
                <a:gd name="T107" fmla="*/ 19 h 987"/>
                <a:gd name="T108" fmla="*/ 3156 w 3875"/>
                <a:gd name="T109" fmla="*/ 4 h 987"/>
                <a:gd name="T110" fmla="*/ 3213 w 3875"/>
                <a:gd name="T111" fmla="*/ 0 h 9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75"/>
                <a:gd name="T169" fmla="*/ 0 h 987"/>
                <a:gd name="T170" fmla="*/ 3875 w 3875"/>
                <a:gd name="T171" fmla="*/ 987 h 9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75" h="987">
                  <a:moveTo>
                    <a:pt x="3221" y="0"/>
                  </a:moveTo>
                  <a:lnTo>
                    <a:pt x="3234" y="0"/>
                  </a:lnTo>
                  <a:lnTo>
                    <a:pt x="3248" y="2"/>
                  </a:lnTo>
                  <a:lnTo>
                    <a:pt x="3263" y="8"/>
                  </a:lnTo>
                  <a:lnTo>
                    <a:pt x="3278" y="14"/>
                  </a:lnTo>
                  <a:lnTo>
                    <a:pt x="3296" y="21"/>
                  </a:lnTo>
                  <a:lnTo>
                    <a:pt x="3315" y="31"/>
                  </a:lnTo>
                  <a:lnTo>
                    <a:pt x="3336" y="42"/>
                  </a:lnTo>
                  <a:lnTo>
                    <a:pt x="3357" y="56"/>
                  </a:lnTo>
                  <a:lnTo>
                    <a:pt x="3380" y="69"/>
                  </a:lnTo>
                  <a:lnTo>
                    <a:pt x="3405" y="86"/>
                  </a:lnTo>
                  <a:lnTo>
                    <a:pt x="3430" y="104"/>
                  </a:lnTo>
                  <a:lnTo>
                    <a:pt x="3457" y="125"/>
                  </a:lnTo>
                  <a:lnTo>
                    <a:pt x="3484" y="146"/>
                  </a:lnTo>
                  <a:lnTo>
                    <a:pt x="3515" y="169"/>
                  </a:lnTo>
                  <a:lnTo>
                    <a:pt x="3545" y="196"/>
                  </a:lnTo>
                  <a:lnTo>
                    <a:pt x="3576" y="223"/>
                  </a:lnTo>
                  <a:lnTo>
                    <a:pt x="3595" y="238"/>
                  </a:lnTo>
                  <a:lnTo>
                    <a:pt x="3612" y="253"/>
                  </a:lnTo>
                  <a:lnTo>
                    <a:pt x="3630" y="269"/>
                  </a:lnTo>
                  <a:lnTo>
                    <a:pt x="3647" y="284"/>
                  </a:lnTo>
                  <a:lnTo>
                    <a:pt x="3662" y="300"/>
                  </a:lnTo>
                  <a:lnTo>
                    <a:pt x="3678" y="315"/>
                  </a:lnTo>
                  <a:lnTo>
                    <a:pt x="3693" y="328"/>
                  </a:lnTo>
                  <a:lnTo>
                    <a:pt x="3706" y="342"/>
                  </a:lnTo>
                  <a:lnTo>
                    <a:pt x="3720" y="357"/>
                  </a:lnTo>
                  <a:lnTo>
                    <a:pt x="3733" y="371"/>
                  </a:lnTo>
                  <a:lnTo>
                    <a:pt x="3747" y="382"/>
                  </a:lnTo>
                  <a:lnTo>
                    <a:pt x="3758" y="396"/>
                  </a:lnTo>
                  <a:lnTo>
                    <a:pt x="3770" y="409"/>
                  </a:lnTo>
                  <a:lnTo>
                    <a:pt x="3779" y="420"/>
                  </a:lnTo>
                  <a:lnTo>
                    <a:pt x="3791" y="432"/>
                  </a:lnTo>
                  <a:lnTo>
                    <a:pt x="3801" y="444"/>
                  </a:lnTo>
                  <a:lnTo>
                    <a:pt x="3810" y="455"/>
                  </a:lnTo>
                  <a:lnTo>
                    <a:pt x="3818" y="467"/>
                  </a:lnTo>
                  <a:lnTo>
                    <a:pt x="3826" y="478"/>
                  </a:lnTo>
                  <a:lnTo>
                    <a:pt x="3833" y="488"/>
                  </a:lnTo>
                  <a:lnTo>
                    <a:pt x="3839" y="499"/>
                  </a:lnTo>
                  <a:lnTo>
                    <a:pt x="3847" y="509"/>
                  </a:lnTo>
                  <a:lnTo>
                    <a:pt x="3852" y="518"/>
                  </a:lnTo>
                  <a:lnTo>
                    <a:pt x="3856" y="528"/>
                  </a:lnTo>
                  <a:lnTo>
                    <a:pt x="3860" y="538"/>
                  </a:lnTo>
                  <a:lnTo>
                    <a:pt x="3864" y="547"/>
                  </a:lnTo>
                  <a:lnTo>
                    <a:pt x="3868" y="557"/>
                  </a:lnTo>
                  <a:lnTo>
                    <a:pt x="3872" y="564"/>
                  </a:lnTo>
                  <a:lnTo>
                    <a:pt x="3874" y="574"/>
                  </a:lnTo>
                  <a:lnTo>
                    <a:pt x="3874" y="582"/>
                  </a:lnTo>
                  <a:lnTo>
                    <a:pt x="3875" y="589"/>
                  </a:lnTo>
                  <a:lnTo>
                    <a:pt x="3875" y="597"/>
                  </a:lnTo>
                  <a:lnTo>
                    <a:pt x="3875" y="614"/>
                  </a:lnTo>
                  <a:lnTo>
                    <a:pt x="3872" y="632"/>
                  </a:lnTo>
                  <a:lnTo>
                    <a:pt x="3868" y="647"/>
                  </a:lnTo>
                  <a:lnTo>
                    <a:pt x="3860" y="660"/>
                  </a:lnTo>
                  <a:lnTo>
                    <a:pt x="3852" y="674"/>
                  </a:lnTo>
                  <a:lnTo>
                    <a:pt x="3841" y="687"/>
                  </a:lnTo>
                  <a:lnTo>
                    <a:pt x="3829" y="699"/>
                  </a:lnTo>
                  <a:lnTo>
                    <a:pt x="3814" y="708"/>
                  </a:lnTo>
                  <a:lnTo>
                    <a:pt x="3799" y="718"/>
                  </a:lnTo>
                  <a:lnTo>
                    <a:pt x="3781" y="726"/>
                  </a:lnTo>
                  <a:lnTo>
                    <a:pt x="3760" y="733"/>
                  </a:lnTo>
                  <a:lnTo>
                    <a:pt x="3739" y="739"/>
                  </a:lnTo>
                  <a:lnTo>
                    <a:pt x="3716" y="745"/>
                  </a:lnTo>
                  <a:lnTo>
                    <a:pt x="3689" y="751"/>
                  </a:lnTo>
                  <a:lnTo>
                    <a:pt x="3662" y="755"/>
                  </a:lnTo>
                  <a:lnTo>
                    <a:pt x="3634" y="756"/>
                  </a:lnTo>
                  <a:lnTo>
                    <a:pt x="3587" y="764"/>
                  </a:lnTo>
                  <a:lnTo>
                    <a:pt x="3539" y="774"/>
                  </a:lnTo>
                  <a:lnTo>
                    <a:pt x="3492" y="783"/>
                  </a:lnTo>
                  <a:lnTo>
                    <a:pt x="3442" y="793"/>
                  </a:lnTo>
                  <a:lnTo>
                    <a:pt x="3392" y="804"/>
                  </a:lnTo>
                  <a:lnTo>
                    <a:pt x="3340" y="816"/>
                  </a:lnTo>
                  <a:lnTo>
                    <a:pt x="3288" y="829"/>
                  </a:lnTo>
                  <a:lnTo>
                    <a:pt x="3234" y="843"/>
                  </a:lnTo>
                  <a:lnTo>
                    <a:pt x="3181" y="856"/>
                  </a:lnTo>
                  <a:lnTo>
                    <a:pt x="3123" y="874"/>
                  </a:lnTo>
                  <a:lnTo>
                    <a:pt x="3067" y="889"/>
                  </a:lnTo>
                  <a:lnTo>
                    <a:pt x="3010" y="906"/>
                  </a:lnTo>
                  <a:lnTo>
                    <a:pt x="2950" y="925"/>
                  </a:lnTo>
                  <a:lnTo>
                    <a:pt x="2891" y="945"/>
                  </a:lnTo>
                  <a:lnTo>
                    <a:pt x="2829" y="966"/>
                  </a:lnTo>
                  <a:lnTo>
                    <a:pt x="2766" y="987"/>
                  </a:lnTo>
                  <a:lnTo>
                    <a:pt x="2756" y="985"/>
                  </a:lnTo>
                  <a:lnTo>
                    <a:pt x="2747" y="985"/>
                  </a:lnTo>
                  <a:lnTo>
                    <a:pt x="2739" y="981"/>
                  </a:lnTo>
                  <a:lnTo>
                    <a:pt x="2733" y="977"/>
                  </a:lnTo>
                  <a:lnTo>
                    <a:pt x="2727" y="971"/>
                  </a:lnTo>
                  <a:lnTo>
                    <a:pt x="2726" y="964"/>
                  </a:lnTo>
                  <a:lnTo>
                    <a:pt x="2724" y="956"/>
                  </a:lnTo>
                  <a:lnTo>
                    <a:pt x="2722" y="948"/>
                  </a:lnTo>
                  <a:lnTo>
                    <a:pt x="2743" y="918"/>
                  </a:lnTo>
                  <a:lnTo>
                    <a:pt x="2764" y="889"/>
                  </a:lnTo>
                  <a:lnTo>
                    <a:pt x="2783" y="862"/>
                  </a:lnTo>
                  <a:lnTo>
                    <a:pt x="2802" y="833"/>
                  </a:lnTo>
                  <a:lnTo>
                    <a:pt x="2822" y="808"/>
                  </a:lnTo>
                  <a:lnTo>
                    <a:pt x="2839" y="781"/>
                  </a:lnTo>
                  <a:lnTo>
                    <a:pt x="2856" y="756"/>
                  </a:lnTo>
                  <a:lnTo>
                    <a:pt x="2871" y="731"/>
                  </a:lnTo>
                  <a:lnTo>
                    <a:pt x="2889" y="708"/>
                  </a:lnTo>
                  <a:lnTo>
                    <a:pt x="2902" y="685"/>
                  </a:lnTo>
                  <a:lnTo>
                    <a:pt x="2918" y="664"/>
                  </a:lnTo>
                  <a:lnTo>
                    <a:pt x="2931" y="643"/>
                  </a:lnTo>
                  <a:lnTo>
                    <a:pt x="2944" y="622"/>
                  </a:lnTo>
                  <a:lnTo>
                    <a:pt x="2956" y="603"/>
                  </a:lnTo>
                  <a:lnTo>
                    <a:pt x="2967" y="584"/>
                  </a:lnTo>
                  <a:lnTo>
                    <a:pt x="2979" y="566"/>
                  </a:lnTo>
                  <a:lnTo>
                    <a:pt x="2990" y="549"/>
                  </a:lnTo>
                  <a:lnTo>
                    <a:pt x="3000" y="532"/>
                  </a:lnTo>
                  <a:lnTo>
                    <a:pt x="3008" y="516"/>
                  </a:lnTo>
                  <a:lnTo>
                    <a:pt x="3017" y="501"/>
                  </a:lnTo>
                  <a:lnTo>
                    <a:pt x="3025" y="488"/>
                  </a:lnTo>
                  <a:lnTo>
                    <a:pt x="3031" y="474"/>
                  </a:lnTo>
                  <a:lnTo>
                    <a:pt x="3038" y="461"/>
                  </a:lnTo>
                  <a:lnTo>
                    <a:pt x="3044" y="449"/>
                  </a:lnTo>
                  <a:lnTo>
                    <a:pt x="3048" y="438"/>
                  </a:lnTo>
                  <a:lnTo>
                    <a:pt x="3054" y="428"/>
                  </a:lnTo>
                  <a:lnTo>
                    <a:pt x="3058" y="419"/>
                  </a:lnTo>
                  <a:lnTo>
                    <a:pt x="3060" y="409"/>
                  </a:lnTo>
                  <a:lnTo>
                    <a:pt x="3062" y="401"/>
                  </a:lnTo>
                  <a:lnTo>
                    <a:pt x="3063" y="394"/>
                  </a:lnTo>
                  <a:lnTo>
                    <a:pt x="3065" y="388"/>
                  </a:lnTo>
                  <a:lnTo>
                    <a:pt x="3065" y="382"/>
                  </a:lnTo>
                  <a:lnTo>
                    <a:pt x="3065" y="376"/>
                  </a:lnTo>
                  <a:lnTo>
                    <a:pt x="3063" y="371"/>
                  </a:lnTo>
                  <a:lnTo>
                    <a:pt x="3062" y="365"/>
                  </a:lnTo>
                  <a:lnTo>
                    <a:pt x="3058" y="359"/>
                  </a:lnTo>
                  <a:lnTo>
                    <a:pt x="3052" y="355"/>
                  </a:lnTo>
                  <a:lnTo>
                    <a:pt x="3048" y="351"/>
                  </a:lnTo>
                  <a:lnTo>
                    <a:pt x="3040" y="348"/>
                  </a:lnTo>
                  <a:lnTo>
                    <a:pt x="3033" y="344"/>
                  </a:lnTo>
                  <a:lnTo>
                    <a:pt x="3025" y="340"/>
                  </a:lnTo>
                  <a:lnTo>
                    <a:pt x="3015" y="338"/>
                  </a:lnTo>
                  <a:lnTo>
                    <a:pt x="3006" y="336"/>
                  </a:lnTo>
                  <a:lnTo>
                    <a:pt x="2994" y="334"/>
                  </a:lnTo>
                  <a:lnTo>
                    <a:pt x="2983" y="332"/>
                  </a:lnTo>
                  <a:lnTo>
                    <a:pt x="2969" y="330"/>
                  </a:lnTo>
                  <a:lnTo>
                    <a:pt x="2956" y="330"/>
                  </a:lnTo>
                  <a:lnTo>
                    <a:pt x="2941" y="330"/>
                  </a:lnTo>
                  <a:lnTo>
                    <a:pt x="2887" y="332"/>
                  </a:lnTo>
                  <a:lnTo>
                    <a:pt x="2831" y="334"/>
                  </a:lnTo>
                  <a:lnTo>
                    <a:pt x="2775" y="336"/>
                  </a:lnTo>
                  <a:lnTo>
                    <a:pt x="2718" y="340"/>
                  </a:lnTo>
                  <a:lnTo>
                    <a:pt x="2658" y="342"/>
                  </a:lnTo>
                  <a:lnTo>
                    <a:pt x="2597" y="348"/>
                  </a:lnTo>
                  <a:lnTo>
                    <a:pt x="2536" y="351"/>
                  </a:lnTo>
                  <a:lnTo>
                    <a:pt x="2472" y="355"/>
                  </a:lnTo>
                  <a:lnTo>
                    <a:pt x="2409" y="361"/>
                  </a:lnTo>
                  <a:lnTo>
                    <a:pt x="2344" y="369"/>
                  </a:lnTo>
                  <a:lnTo>
                    <a:pt x="2276" y="374"/>
                  </a:lnTo>
                  <a:lnTo>
                    <a:pt x="2207" y="382"/>
                  </a:lnTo>
                  <a:lnTo>
                    <a:pt x="2138" y="390"/>
                  </a:lnTo>
                  <a:lnTo>
                    <a:pt x="2067" y="397"/>
                  </a:lnTo>
                  <a:lnTo>
                    <a:pt x="1994" y="405"/>
                  </a:lnTo>
                  <a:lnTo>
                    <a:pt x="1921" y="415"/>
                  </a:lnTo>
                  <a:lnTo>
                    <a:pt x="1846" y="424"/>
                  </a:lnTo>
                  <a:lnTo>
                    <a:pt x="1770" y="436"/>
                  </a:lnTo>
                  <a:lnTo>
                    <a:pt x="1691" y="445"/>
                  </a:lnTo>
                  <a:lnTo>
                    <a:pt x="1612" y="457"/>
                  </a:lnTo>
                  <a:lnTo>
                    <a:pt x="1532" y="468"/>
                  </a:lnTo>
                  <a:lnTo>
                    <a:pt x="1451" y="482"/>
                  </a:lnTo>
                  <a:lnTo>
                    <a:pt x="1366" y="493"/>
                  </a:lnTo>
                  <a:lnTo>
                    <a:pt x="1284" y="509"/>
                  </a:lnTo>
                  <a:lnTo>
                    <a:pt x="1198" y="522"/>
                  </a:lnTo>
                  <a:lnTo>
                    <a:pt x="1111" y="536"/>
                  </a:lnTo>
                  <a:lnTo>
                    <a:pt x="1021" y="551"/>
                  </a:lnTo>
                  <a:lnTo>
                    <a:pt x="933" y="568"/>
                  </a:lnTo>
                  <a:lnTo>
                    <a:pt x="841" y="584"/>
                  </a:lnTo>
                  <a:lnTo>
                    <a:pt x="748" y="601"/>
                  </a:lnTo>
                  <a:lnTo>
                    <a:pt x="654" y="618"/>
                  </a:lnTo>
                  <a:lnTo>
                    <a:pt x="560" y="635"/>
                  </a:lnTo>
                  <a:lnTo>
                    <a:pt x="545" y="637"/>
                  </a:lnTo>
                  <a:lnTo>
                    <a:pt x="531" y="641"/>
                  </a:lnTo>
                  <a:lnTo>
                    <a:pt x="518" y="643"/>
                  </a:lnTo>
                  <a:lnTo>
                    <a:pt x="505" y="645"/>
                  </a:lnTo>
                  <a:lnTo>
                    <a:pt x="493" y="647"/>
                  </a:lnTo>
                  <a:lnTo>
                    <a:pt x="482" y="647"/>
                  </a:lnTo>
                  <a:lnTo>
                    <a:pt x="472" y="649"/>
                  </a:lnTo>
                  <a:lnTo>
                    <a:pt x="462" y="651"/>
                  </a:lnTo>
                  <a:lnTo>
                    <a:pt x="453" y="651"/>
                  </a:lnTo>
                  <a:lnTo>
                    <a:pt x="445" y="653"/>
                  </a:lnTo>
                  <a:lnTo>
                    <a:pt x="437" y="653"/>
                  </a:lnTo>
                  <a:lnTo>
                    <a:pt x="430" y="655"/>
                  </a:lnTo>
                  <a:lnTo>
                    <a:pt x="424" y="655"/>
                  </a:lnTo>
                  <a:lnTo>
                    <a:pt x="418" y="655"/>
                  </a:lnTo>
                  <a:lnTo>
                    <a:pt x="414" y="655"/>
                  </a:lnTo>
                  <a:lnTo>
                    <a:pt x="411" y="655"/>
                  </a:lnTo>
                  <a:lnTo>
                    <a:pt x="386" y="655"/>
                  </a:lnTo>
                  <a:lnTo>
                    <a:pt x="363" y="655"/>
                  </a:lnTo>
                  <a:lnTo>
                    <a:pt x="339" y="653"/>
                  </a:lnTo>
                  <a:lnTo>
                    <a:pt x="318" y="649"/>
                  </a:lnTo>
                  <a:lnTo>
                    <a:pt x="297" y="647"/>
                  </a:lnTo>
                  <a:lnTo>
                    <a:pt x="276" y="643"/>
                  </a:lnTo>
                  <a:lnTo>
                    <a:pt x="257" y="637"/>
                  </a:lnTo>
                  <a:lnTo>
                    <a:pt x="238" y="632"/>
                  </a:lnTo>
                  <a:lnTo>
                    <a:pt x="220" y="626"/>
                  </a:lnTo>
                  <a:lnTo>
                    <a:pt x="203" y="620"/>
                  </a:lnTo>
                  <a:lnTo>
                    <a:pt x="186" y="612"/>
                  </a:lnTo>
                  <a:lnTo>
                    <a:pt x="171" y="605"/>
                  </a:lnTo>
                  <a:lnTo>
                    <a:pt x="155" y="595"/>
                  </a:lnTo>
                  <a:lnTo>
                    <a:pt x="142" y="586"/>
                  </a:lnTo>
                  <a:lnTo>
                    <a:pt x="130" y="576"/>
                  </a:lnTo>
                  <a:lnTo>
                    <a:pt x="117" y="566"/>
                  </a:lnTo>
                  <a:lnTo>
                    <a:pt x="103" y="555"/>
                  </a:lnTo>
                  <a:lnTo>
                    <a:pt x="90" y="543"/>
                  </a:lnTo>
                  <a:lnTo>
                    <a:pt x="76" y="532"/>
                  </a:lnTo>
                  <a:lnTo>
                    <a:pt x="65" y="520"/>
                  </a:lnTo>
                  <a:lnTo>
                    <a:pt x="53" y="511"/>
                  </a:lnTo>
                  <a:lnTo>
                    <a:pt x="44" y="499"/>
                  </a:lnTo>
                  <a:lnTo>
                    <a:pt x="36" y="490"/>
                  </a:lnTo>
                  <a:lnTo>
                    <a:pt x="28" y="480"/>
                  </a:lnTo>
                  <a:lnTo>
                    <a:pt x="21" y="472"/>
                  </a:lnTo>
                  <a:lnTo>
                    <a:pt x="15" y="463"/>
                  </a:lnTo>
                  <a:lnTo>
                    <a:pt x="11" y="455"/>
                  </a:lnTo>
                  <a:lnTo>
                    <a:pt x="5" y="447"/>
                  </a:lnTo>
                  <a:lnTo>
                    <a:pt x="4" y="440"/>
                  </a:lnTo>
                  <a:lnTo>
                    <a:pt x="2" y="432"/>
                  </a:lnTo>
                  <a:lnTo>
                    <a:pt x="0" y="426"/>
                  </a:lnTo>
                  <a:lnTo>
                    <a:pt x="0" y="420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2" y="403"/>
                  </a:lnTo>
                  <a:lnTo>
                    <a:pt x="4" y="397"/>
                  </a:lnTo>
                  <a:lnTo>
                    <a:pt x="5" y="392"/>
                  </a:lnTo>
                  <a:lnTo>
                    <a:pt x="9" y="388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1"/>
                  </a:lnTo>
                  <a:lnTo>
                    <a:pt x="34" y="367"/>
                  </a:lnTo>
                  <a:lnTo>
                    <a:pt x="40" y="365"/>
                  </a:lnTo>
                  <a:lnTo>
                    <a:pt x="48" y="361"/>
                  </a:lnTo>
                  <a:lnTo>
                    <a:pt x="55" y="359"/>
                  </a:lnTo>
                  <a:lnTo>
                    <a:pt x="65" y="357"/>
                  </a:lnTo>
                  <a:lnTo>
                    <a:pt x="75" y="355"/>
                  </a:lnTo>
                  <a:lnTo>
                    <a:pt x="76" y="355"/>
                  </a:lnTo>
                  <a:lnTo>
                    <a:pt x="80" y="355"/>
                  </a:lnTo>
                  <a:lnTo>
                    <a:pt x="86" y="355"/>
                  </a:lnTo>
                  <a:lnTo>
                    <a:pt x="94" y="355"/>
                  </a:lnTo>
                  <a:lnTo>
                    <a:pt x="101" y="355"/>
                  </a:lnTo>
                  <a:lnTo>
                    <a:pt x="113" y="355"/>
                  </a:lnTo>
                  <a:lnTo>
                    <a:pt x="124" y="355"/>
                  </a:lnTo>
                  <a:lnTo>
                    <a:pt x="138" y="355"/>
                  </a:lnTo>
                  <a:lnTo>
                    <a:pt x="153" y="355"/>
                  </a:lnTo>
                  <a:lnTo>
                    <a:pt x="169" y="355"/>
                  </a:lnTo>
                  <a:lnTo>
                    <a:pt x="186" y="355"/>
                  </a:lnTo>
                  <a:lnTo>
                    <a:pt x="207" y="355"/>
                  </a:lnTo>
                  <a:lnTo>
                    <a:pt x="226" y="355"/>
                  </a:lnTo>
                  <a:lnTo>
                    <a:pt x="249" y="355"/>
                  </a:lnTo>
                  <a:lnTo>
                    <a:pt x="272" y="355"/>
                  </a:lnTo>
                  <a:lnTo>
                    <a:pt x="418" y="351"/>
                  </a:lnTo>
                  <a:lnTo>
                    <a:pt x="568" y="344"/>
                  </a:lnTo>
                  <a:lnTo>
                    <a:pt x="720" y="336"/>
                  </a:lnTo>
                  <a:lnTo>
                    <a:pt x="873" y="325"/>
                  </a:lnTo>
                  <a:lnTo>
                    <a:pt x="1032" y="313"/>
                  </a:lnTo>
                  <a:lnTo>
                    <a:pt x="1194" y="298"/>
                  </a:lnTo>
                  <a:lnTo>
                    <a:pt x="1357" y="282"/>
                  </a:lnTo>
                  <a:lnTo>
                    <a:pt x="1526" y="263"/>
                  </a:lnTo>
                  <a:lnTo>
                    <a:pt x="1697" y="242"/>
                  </a:lnTo>
                  <a:lnTo>
                    <a:pt x="1869" y="221"/>
                  </a:lnTo>
                  <a:lnTo>
                    <a:pt x="2046" y="196"/>
                  </a:lnTo>
                  <a:lnTo>
                    <a:pt x="2226" y="169"/>
                  </a:lnTo>
                  <a:lnTo>
                    <a:pt x="2411" y="140"/>
                  </a:lnTo>
                  <a:lnTo>
                    <a:pt x="2597" y="110"/>
                  </a:lnTo>
                  <a:lnTo>
                    <a:pt x="2785" y="79"/>
                  </a:lnTo>
                  <a:lnTo>
                    <a:pt x="2979" y="44"/>
                  </a:lnTo>
                  <a:lnTo>
                    <a:pt x="3000" y="38"/>
                  </a:lnTo>
                  <a:lnTo>
                    <a:pt x="3021" y="33"/>
                  </a:lnTo>
                  <a:lnTo>
                    <a:pt x="3040" y="27"/>
                  </a:lnTo>
                  <a:lnTo>
                    <a:pt x="3060" y="23"/>
                  </a:lnTo>
                  <a:lnTo>
                    <a:pt x="3079" y="19"/>
                  </a:lnTo>
                  <a:lnTo>
                    <a:pt x="3096" y="15"/>
                  </a:lnTo>
                  <a:lnTo>
                    <a:pt x="3111" y="12"/>
                  </a:lnTo>
                  <a:lnTo>
                    <a:pt x="3127" y="10"/>
                  </a:lnTo>
                  <a:lnTo>
                    <a:pt x="3142" y="8"/>
                  </a:lnTo>
                  <a:lnTo>
                    <a:pt x="3156" y="4"/>
                  </a:lnTo>
                  <a:lnTo>
                    <a:pt x="3169" y="4"/>
                  </a:lnTo>
                  <a:lnTo>
                    <a:pt x="3181" y="2"/>
                  </a:lnTo>
                  <a:lnTo>
                    <a:pt x="3192" y="0"/>
                  </a:lnTo>
                  <a:lnTo>
                    <a:pt x="3204" y="0"/>
                  </a:lnTo>
                  <a:lnTo>
                    <a:pt x="3213" y="0"/>
                  </a:lnTo>
                  <a:lnTo>
                    <a:pt x="32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38400" y="1680466"/>
            <a:ext cx="2168525" cy="1267521"/>
            <a:chOff x="2438400" y="1680466"/>
            <a:chExt cx="2168525" cy="1267521"/>
          </a:xfrm>
        </p:grpSpPr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3325225" y="1680466"/>
              <a:ext cx="240216" cy="854785"/>
            </a:xfrm>
            <a:custGeom>
              <a:avLst/>
              <a:gdLst>
                <a:gd name="T0" fmla="*/ 143 w 586"/>
                <a:gd name="T1" fmla="*/ 0 h 2215"/>
                <a:gd name="T2" fmla="*/ 177 w 586"/>
                <a:gd name="T3" fmla="*/ 1 h 2215"/>
                <a:gd name="T4" fmla="*/ 214 w 586"/>
                <a:gd name="T5" fmla="*/ 5 h 2215"/>
                <a:gd name="T6" fmla="*/ 252 w 586"/>
                <a:gd name="T7" fmla="*/ 13 h 2215"/>
                <a:gd name="T8" fmla="*/ 292 w 586"/>
                <a:gd name="T9" fmla="*/ 23 h 2215"/>
                <a:gd name="T10" fmla="*/ 335 w 586"/>
                <a:gd name="T11" fmla="*/ 36 h 2215"/>
                <a:gd name="T12" fmla="*/ 379 w 586"/>
                <a:gd name="T13" fmla="*/ 51 h 2215"/>
                <a:gd name="T14" fmla="*/ 425 w 586"/>
                <a:gd name="T15" fmla="*/ 71 h 2215"/>
                <a:gd name="T16" fmla="*/ 465 w 586"/>
                <a:gd name="T17" fmla="*/ 90 h 2215"/>
                <a:gd name="T18" fmla="*/ 496 w 586"/>
                <a:gd name="T19" fmla="*/ 107 h 2215"/>
                <a:gd name="T20" fmla="*/ 523 w 586"/>
                <a:gd name="T21" fmla="*/ 126 h 2215"/>
                <a:gd name="T22" fmla="*/ 544 w 586"/>
                <a:gd name="T23" fmla="*/ 144 h 2215"/>
                <a:gd name="T24" fmla="*/ 561 w 586"/>
                <a:gd name="T25" fmla="*/ 163 h 2215"/>
                <a:gd name="T26" fmla="*/ 573 w 586"/>
                <a:gd name="T27" fmla="*/ 182 h 2215"/>
                <a:gd name="T28" fmla="*/ 582 w 586"/>
                <a:gd name="T29" fmla="*/ 203 h 2215"/>
                <a:gd name="T30" fmla="*/ 586 w 586"/>
                <a:gd name="T31" fmla="*/ 224 h 2215"/>
                <a:gd name="T32" fmla="*/ 586 w 586"/>
                <a:gd name="T33" fmla="*/ 247 h 2215"/>
                <a:gd name="T34" fmla="*/ 584 w 586"/>
                <a:gd name="T35" fmla="*/ 272 h 2215"/>
                <a:gd name="T36" fmla="*/ 576 w 586"/>
                <a:gd name="T37" fmla="*/ 301 h 2215"/>
                <a:gd name="T38" fmla="*/ 567 w 586"/>
                <a:gd name="T39" fmla="*/ 332 h 2215"/>
                <a:gd name="T40" fmla="*/ 555 w 586"/>
                <a:gd name="T41" fmla="*/ 380 h 2215"/>
                <a:gd name="T42" fmla="*/ 546 w 586"/>
                <a:gd name="T43" fmla="*/ 437 h 2215"/>
                <a:gd name="T44" fmla="*/ 540 w 586"/>
                <a:gd name="T45" fmla="*/ 489 h 2215"/>
                <a:gd name="T46" fmla="*/ 536 w 586"/>
                <a:gd name="T47" fmla="*/ 537 h 2215"/>
                <a:gd name="T48" fmla="*/ 505 w 586"/>
                <a:gd name="T49" fmla="*/ 1387 h 2215"/>
                <a:gd name="T50" fmla="*/ 156 w 586"/>
                <a:gd name="T51" fmla="*/ 2215 h 2215"/>
                <a:gd name="T52" fmla="*/ 112 w 586"/>
                <a:gd name="T53" fmla="*/ 420 h 2215"/>
                <a:gd name="T54" fmla="*/ 106 w 586"/>
                <a:gd name="T55" fmla="*/ 370 h 2215"/>
                <a:gd name="T56" fmla="*/ 93 w 586"/>
                <a:gd name="T57" fmla="*/ 318 h 2215"/>
                <a:gd name="T58" fmla="*/ 77 w 586"/>
                <a:gd name="T59" fmla="*/ 278 h 2215"/>
                <a:gd name="T60" fmla="*/ 66 w 586"/>
                <a:gd name="T61" fmla="*/ 251 h 2215"/>
                <a:gd name="T62" fmla="*/ 52 w 586"/>
                <a:gd name="T63" fmla="*/ 222 h 2215"/>
                <a:gd name="T64" fmla="*/ 33 w 586"/>
                <a:gd name="T65" fmla="*/ 195 h 2215"/>
                <a:gd name="T66" fmla="*/ 16 w 586"/>
                <a:gd name="T67" fmla="*/ 170 h 2215"/>
                <a:gd name="T68" fmla="*/ 6 w 586"/>
                <a:gd name="T69" fmla="*/ 151 h 2215"/>
                <a:gd name="T70" fmla="*/ 0 w 586"/>
                <a:gd name="T71" fmla="*/ 134 h 2215"/>
                <a:gd name="T72" fmla="*/ 0 w 586"/>
                <a:gd name="T73" fmla="*/ 111 h 2215"/>
                <a:gd name="T74" fmla="*/ 4 w 586"/>
                <a:gd name="T75" fmla="*/ 84 h 2215"/>
                <a:gd name="T76" fmla="*/ 12 w 586"/>
                <a:gd name="T77" fmla="*/ 59 h 2215"/>
                <a:gd name="T78" fmla="*/ 25 w 586"/>
                <a:gd name="T79" fmla="*/ 40 h 2215"/>
                <a:gd name="T80" fmla="*/ 41 w 586"/>
                <a:gd name="T81" fmla="*/ 25 h 2215"/>
                <a:gd name="T82" fmla="*/ 60 w 586"/>
                <a:gd name="T83" fmla="*/ 11 h 2215"/>
                <a:gd name="T84" fmla="*/ 83 w 586"/>
                <a:gd name="T85" fmla="*/ 3 h 2215"/>
                <a:gd name="T86" fmla="*/ 110 w 586"/>
                <a:gd name="T87" fmla="*/ 0 h 2215"/>
                <a:gd name="T88" fmla="*/ 125 w 586"/>
                <a:gd name="T89" fmla="*/ 0 h 2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6"/>
                <a:gd name="T136" fmla="*/ 0 h 2215"/>
                <a:gd name="T137" fmla="*/ 586 w 586"/>
                <a:gd name="T138" fmla="*/ 2215 h 2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6" h="2215">
                  <a:moveTo>
                    <a:pt x="125" y="0"/>
                  </a:moveTo>
                  <a:lnTo>
                    <a:pt x="143" y="0"/>
                  </a:lnTo>
                  <a:lnTo>
                    <a:pt x="158" y="0"/>
                  </a:lnTo>
                  <a:lnTo>
                    <a:pt x="177" y="1"/>
                  </a:lnTo>
                  <a:lnTo>
                    <a:pt x="194" y="3"/>
                  </a:lnTo>
                  <a:lnTo>
                    <a:pt x="214" y="5"/>
                  </a:lnTo>
                  <a:lnTo>
                    <a:pt x="231" y="9"/>
                  </a:lnTo>
                  <a:lnTo>
                    <a:pt x="252" y="13"/>
                  </a:lnTo>
                  <a:lnTo>
                    <a:pt x="271" y="19"/>
                  </a:lnTo>
                  <a:lnTo>
                    <a:pt x="292" y="23"/>
                  </a:lnTo>
                  <a:lnTo>
                    <a:pt x="311" y="30"/>
                  </a:lnTo>
                  <a:lnTo>
                    <a:pt x="335" y="36"/>
                  </a:lnTo>
                  <a:lnTo>
                    <a:pt x="356" y="44"/>
                  </a:lnTo>
                  <a:lnTo>
                    <a:pt x="379" y="51"/>
                  </a:lnTo>
                  <a:lnTo>
                    <a:pt x="402" y="61"/>
                  </a:lnTo>
                  <a:lnTo>
                    <a:pt x="425" y="71"/>
                  </a:lnTo>
                  <a:lnTo>
                    <a:pt x="450" y="82"/>
                  </a:lnTo>
                  <a:lnTo>
                    <a:pt x="465" y="90"/>
                  </a:lnTo>
                  <a:lnTo>
                    <a:pt x="482" y="99"/>
                  </a:lnTo>
                  <a:lnTo>
                    <a:pt x="496" y="107"/>
                  </a:lnTo>
                  <a:lnTo>
                    <a:pt x="509" y="117"/>
                  </a:lnTo>
                  <a:lnTo>
                    <a:pt x="523" y="126"/>
                  </a:lnTo>
                  <a:lnTo>
                    <a:pt x="534" y="134"/>
                  </a:lnTo>
                  <a:lnTo>
                    <a:pt x="544" y="144"/>
                  </a:lnTo>
                  <a:lnTo>
                    <a:pt x="553" y="153"/>
                  </a:lnTo>
                  <a:lnTo>
                    <a:pt x="561" y="163"/>
                  </a:lnTo>
                  <a:lnTo>
                    <a:pt x="567" y="172"/>
                  </a:lnTo>
                  <a:lnTo>
                    <a:pt x="573" y="182"/>
                  </a:lnTo>
                  <a:lnTo>
                    <a:pt x="578" y="193"/>
                  </a:lnTo>
                  <a:lnTo>
                    <a:pt x="582" y="203"/>
                  </a:lnTo>
                  <a:lnTo>
                    <a:pt x="584" y="213"/>
                  </a:lnTo>
                  <a:lnTo>
                    <a:pt x="586" y="224"/>
                  </a:lnTo>
                  <a:lnTo>
                    <a:pt x="586" y="234"/>
                  </a:lnTo>
                  <a:lnTo>
                    <a:pt x="586" y="247"/>
                  </a:lnTo>
                  <a:lnTo>
                    <a:pt x="584" y="259"/>
                  </a:lnTo>
                  <a:lnTo>
                    <a:pt x="584" y="272"/>
                  </a:lnTo>
                  <a:lnTo>
                    <a:pt x="580" y="288"/>
                  </a:lnTo>
                  <a:lnTo>
                    <a:pt x="576" y="301"/>
                  </a:lnTo>
                  <a:lnTo>
                    <a:pt x="573" y="316"/>
                  </a:lnTo>
                  <a:lnTo>
                    <a:pt x="567" y="332"/>
                  </a:lnTo>
                  <a:lnTo>
                    <a:pt x="561" y="349"/>
                  </a:lnTo>
                  <a:lnTo>
                    <a:pt x="555" y="380"/>
                  </a:lnTo>
                  <a:lnTo>
                    <a:pt x="550" y="408"/>
                  </a:lnTo>
                  <a:lnTo>
                    <a:pt x="546" y="437"/>
                  </a:lnTo>
                  <a:lnTo>
                    <a:pt x="542" y="464"/>
                  </a:lnTo>
                  <a:lnTo>
                    <a:pt x="540" y="489"/>
                  </a:lnTo>
                  <a:lnTo>
                    <a:pt x="538" y="514"/>
                  </a:lnTo>
                  <a:lnTo>
                    <a:pt x="536" y="537"/>
                  </a:lnTo>
                  <a:lnTo>
                    <a:pt x="536" y="558"/>
                  </a:lnTo>
                  <a:lnTo>
                    <a:pt x="505" y="1387"/>
                  </a:lnTo>
                  <a:lnTo>
                    <a:pt x="475" y="2215"/>
                  </a:lnTo>
                  <a:lnTo>
                    <a:pt x="156" y="2215"/>
                  </a:lnTo>
                  <a:lnTo>
                    <a:pt x="135" y="1316"/>
                  </a:lnTo>
                  <a:lnTo>
                    <a:pt x="112" y="420"/>
                  </a:lnTo>
                  <a:lnTo>
                    <a:pt x="110" y="395"/>
                  </a:lnTo>
                  <a:lnTo>
                    <a:pt x="106" y="370"/>
                  </a:lnTo>
                  <a:lnTo>
                    <a:pt x="100" y="345"/>
                  </a:lnTo>
                  <a:lnTo>
                    <a:pt x="93" y="318"/>
                  </a:lnTo>
                  <a:lnTo>
                    <a:pt x="83" y="291"/>
                  </a:lnTo>
                  <a:lnTo>
                    <a:pt x="77" y="278"/>
                  </a:lnTo>
                  <a:lnTo>
                    <a:pt x="72" y="264"/>
                  </a:lnTo>
                  <a:lnTo>
                    <a:pt x="66" y="251"/>
                  </a:lnTo>
                  <a:lnTo>
                    <a:pt x="58" y="238"/>
                  </a:lnTo>
                  <a:lnTo>
                    <a:pt x="52" y="222"/>
                  </a:lnTo>
                  <a:lnTo>
                    <a:pt x="45" y="209"/>
                  </a:lnTo>
                  <a:lnTo>
                    <a:pt x="33" y="195"/>
                  </a:lnTo>
                  <a:lnTo>
                    <a:pt x="24" y="182"/>
                  </a:lnTo>
                  <a:lnTo>
                    <a:pt x="16" y="170"/>
                  </a:lnTo>
                  <a:lnTo>
                    <a:pt x="10" y="161"/>
                  </a:lnTo>
                  <a:lnTo>
                    <a:pt x="6" y="151"/>
                  </a:lnTo>
                  <a:lnTo>
                    <a:pt x="2" y="142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4" y="84"/>
                  </a:lnTo>
                  <a:lnTo>
                    <a:pt x="8" y="71"/>
                  </a:lnTo>
                  <a:lnTo>
                    <a:pt x="12" y="59"/>
                  </a:lnTo>
                  <a:lnTo>
                    <a:pt x="18" y="49"/>
                  </a:lnTo>
                  <a:lnTo>
                    <a:pt x="25" y="40"/>
                  </a:lnTo>
                  <a:lnTo>
                    <a:pt x="33" y="32"/>
                  </a:lnTo>
                  <a:lnTo>
                    <a:pt x="41" y="25"/>
                  </a:lnTo>
                  <a:lnTo>
                    <a:pt x="50" y="17"/>
                  </a:lnTo>
                  <a:lnTo>
                    <a:pt x="60" y="11"/>
                  </a:lnTo>
                  <a:lnTo>
                    <a:pt x="72" y="7"/>
                  </a:lnTo>
                  <a:lnTo>
                    <a:pt x="83" y="3"/>
                  </a:lnTo>
                  <a:lnTo>
                    <a:pt x="96" y="1"/>
                  </a:lnTo>
                  <a:lnTo>
                    <a:pt x="110" y="0"/>
                  </a:lnTo>
                  <a:lnTo>
                    <a:pt x="1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3458495" y="1985196"/>
              <a:ext cx="584087" cy="154293"/>
            </a:xfrm>
            <a:custGeom>
              <a:avLst/>
              <a:gdLst>
                <a:gd name="T0" fmla="*/ 1086 w 1420"/>
                <a:gd name="T1" fmla="*/ 0 h 401"/>
                <a:gd name="T2" fmla="*/ 1106 w 1420"/>
                <a:gd name="T3" fmla="*/ 3 h 401"/>
                <a:gd name="T4" fmla="*/ 1134 w 1420"/>
                <a:gd name="T5" fmla="*/ 9 h 401"/>
                <a:gd name="T6" fmla="*/ 1171 w 1420"/>
                <a:gd name="T7" fmla="*/ 19 h 401"/>
                <a:gd name="T8" fmla="*/ 1217 w 1420"/>
                <a:gd name="T9" fmla="*/ 32 h 401"/>
                <a:gd name="T10" fmla="*/ 1273 w 1420"/>
                <a:gd name="T11" fmla="*/ 55 h 401"/>
                <a:gd name="T12" fmla="*/ 1326 w 1420"/>
                <a:gd name="T13" fmla="*/ 86 h 401"/>
                <a:gd name="T14" fmla="*/ 1367 w 1420"/>
                <a:gd name="T15" fmla="*/ 113 h 401"/>
                <a:gd name="T16" fmla="*/ 1397 w 1420"/>
                <a:gd name="T17" fmla="*/ 140 h 401"/>
                <a:gd name="T18" fmla="*/ 1415 w 1420"/>
                <a:gd name="T19" fmla="*/ 165 h 401"/>
                <a:gd name="T20" fmla="*/ 1420 w 1420"/>
                <a:gd name="T21" fmla="*/ 190 h 401"/>
                <a:gd name="T22" fmla="*/ 1413 w 1420"/>
                <a:gd name="T23" fmla="*/ 215 h 401"/>
                <a:gd name="T24" fmla="*/ 1392 w 1420"/>
                <a:gd name="T25" fmla="*/ 236 h 401"/>
                <a:gd name="T26" fmla="*/ 1357 w 1420"/>
                <a:gd name="T27" fmla="*/ 255 h 401"/>
                <a:gd name="T28" fmla="*/ 1307 w 1420"/>
                <a:gd name="T29" fmla="*/ 274 h 401"/>
                <a:gd name="T30" fmla="*/ 1246 w 1420"/>
                <a:gd name="T31" fmla="*/ 293 h 401"/>
                <a:gd name="T32" fmla="*/ 1084 w 1420"/>
                <a:gd name="T33" fmla="*/ 318 h 401"/>
                <a:gd name="T34" fmla="*/ 806 w 1420"/>
                <a:gd name="T35" fmla="*/ 359 h 401"/>
                <a:gd name="T36" fmla="*/ 631 w 1420"/>
                <a:gd name="T37" fmla="*/ 385 h 401"/>
                <a:gd name="T38" fmla="*/ 528 w 1420"/>
                <a:gd name="T39" fmla="*/ 395 h 401"/>
                <a:gd name="T40" fmla="*/ 424 w 1420"/>
                <a:gd name="T41" fmla="*/ 401 h 401"/>
                <a:gd name="T42" fmla="*/ 330 w 1420"/>
                <a:gd name="T43" fmla="*/ 399 h 401"/>
                <a:gd name="T44" fmla="*/ 232 w 1420"/>
                <a:gd name="T45" fmla="*/ 391 h 401"/>
                <a:gd name="T46" fmla="*/ 130 w 1420"/>
                <a:gd name="T47" fmla="*/ 376 h 401"/>
                <a:gd name="T48" fmla="*/ 86 w 1420"/>
                <a:gd name="T49" fmla="*/ 364 h 401"/>
                <a:gd name="T50" fmla="*/ 50 w 1420"/>
                <a:gd name="T51" fmla="*/ 351 h 401"/>
                <a:gd name="T52" fmla="*/ 25 w 1420"/>
                <a:gd name="T53" fmla="*/ 339 h 401"/>
                <a:gd name="T54" fmla="*/ 8 w 1420"/>
                <a:gd name="T55" fmla="*/ 326 h 401"/>
                <a:gd name="T56" fmla="*/ 0 w 1420"/>
                <a:gd name="T57" fmla="*/ 314 h 401"/>
                <a:gd name="T58" fmla="*/ 2 w 1420"/>
                <a:gd name="T59" fmla="*/ 299 h 401"/>
                <a:gd name="T60" fmla="*/ 15 w 1420"/>
                <a:gd name="T61" fmla="*/ 282 h 401"/>
                <a:gd name="T62" fmla="*/ 40 w 1420"/>
                <a:gd name="T63" fmla="*/ 264 h 401"/>
                <a:gd name="T64" fmla="*/ 77 w 1420"/>
                <a:gd name="T65" fmla="*/ 247 h 401"/>
                <a:gd name="T66" fmla="*/ 125 w 1420"/>
                <a:gd name="T67" fmla="*/ 232 h 401"/>
                <a:gd name="T68" fmla="*/ 198 w 1420"/>
                <a:gd name="T69" fmla="*/ 213 h 401"/>
                <a:gd name="T70" fmla="*/ 303 w 1420"/>
                <a:gd name="T71" fmla="*/ 188 h 401"/>
                <a:gd name="T72" fmla="*/ 401 w 1420"/>
                <a:gd name="T73" fmla="*/ 165 h 401"/>
                <a:gd name="T74" fmla="*/ 489 w 1420"/>
                <a:gd name="T75" fmla="*/ 144 h 401"/>
                <a:gd name="T76" fmla="*/ 570 w 1420"/>
                <a:gd name="T77" fmla="*/ 124 h 401"/>
                <a:gd name="T78" fmla="*/ 643 w 1420"/>
                <a:gd name="T79" fmla="*/ 107 h 401"/>
                <a:gd name="T80" fmla="*/ 708 w 1420"/>
                <a:gd name="T81" fmla="*/ 92 h 401"/>
                <a:gd name="T82" fmla="*/ 766 w 1420"/>
                <a:gd name="T83" fmla="*/ 76 h 401"/>
                <a:gd name="T84" fmla="*/ 814 w 1420"/>
                <a:gd name="T85" fmla="*/ 65 h 401"/>
                <a:gd name="T86" fmla="*/ 854 w 1420"/>
                <a:gd name="T87" fmla="*/ 55 h 401"/>
                <a:gd name="T88" fmla="*/ 887 w 1420"/>
                <a:gd name="T89" fmla="*/ 46 h 401"/>
                <a:gd name="T90" fmla="*/ 935 w 1420"/>
                <a:gd name="T91" fmla="*/ 32 h 401"/>
                <a:gd name="T92" fmla="*/ 983 w 1420"/>
                <a:gd name="T93" fmla="*/ 19 h 401"/>
                <a:gd name="T94" fmla="*/ 1023 w 1420"/>
                <a:gd name="T95" fmla="*/ 9 h 401"/>
                <a:gd name="T96" fmla="*/ 1052 w 1420"/>
                <a:gd name="T97" fmla="*/ 3 h 401"/>
                <a:gd name="T98" fmla="*/ 1071 w 1420"/>
                <a:gd name="T99" fmla="*/ 0 h 401"/>
                <a:gd name="T100" fmla="*/ 1077 w 1420"/>
                <a:gd name="T101" fmla="*/ 0 h 4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20"/>
                <a:gd name="T154" fmla="*/ 0 h 401"/>
                <a:gd name="T155" fmla="*/ 1420 w 1420"/>
                <a:gd name="T156" fmla="*/ 401 h 4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20" h="401">
                  <a:moveTo>
                    <a:pt x="1077" y="0"/>
                  </a:moveTo>
                  <a:lnTo>
                    <a:pt x="1081" y="0"/>
                  </a:lnTo>
                  <a:lnTo>
                    <a:pt x="1086" y="0"/>
                  </a:lnTo>
                  <a:lnTo>
                    <a:pt x="1092" y="1"/>
                  </a:lnTo>
                  <a:lnTo>
                    <a:pt x="1098" y="1"/>
                  </a:lnTo>
                  <a:lnTo>
                    <a:pt x="1106" y="3"/>
                  </a:lnTo>
                  <a:lnTo>
                    <a:pt x="1115" y="5"/>
                  </a:lnTo>
                  <a:lnTo>
                    <a:pt x="1125" y="7"/>
                  </a:lnTo>
                  <a:lnTo>
                    <a:pt x="1134" y="9"/>
                  </a:lnTo>
                  <a:lnTo>
                    <a:pt x="1146" y="13"/>
                  </a:lnTo>
                  <a:lnTo>
                    <a:pt x="1157" y="15"/>
                  </a:lnTo>
                  <a:lnTo>
                    <a:pt x="1171" y="19"/>
                  </a:lnTo>
                  <a:lnTo>
                    <a:pt x="1186" y="23"/>
                  </a:lnTo>
                  <a:lnTo>
                    <a:pt x="1202" y="28"/>
                  </a:lnTo>
                  <a:lnTo>
                    <a:pt x="1217" y="32"/>
                  </a:lnTo>
                  <a:lnTo>
                    <a:pt x="1234" y="38"/>
                  </a:lnTo>
                  <a:lnTo>
                    <a:pt x="1252" y="44"/>
                  </a:lnTo>
                  <a:lnTo>
                    <a:pt x="1273" y="55"/>
                  </a:lnTo>
                  <a:lnTo>
                    <a:pt x="1292" y="65"/>
                  </a:lnTo>
                  <a:lnTo>
                    <a:pt x="1309" y="74"/>
                  </a:lnTo>
                  <a:lnTo>
                    <a:pt x="1326" y="86"/>
                  </a:lnTo>
                  <a:lnTo>
                    <a:pt x="1340" y="96"/>
                  </a:lnTo>
                  <a:lnTo>
                    <a:pt x="1355" y="103"/>
                  </a:lnTo>
                  <a:lnTo>
                    <a:pt x="1367" y="113"/>
                  </a:lnTo>
                  <a:lnTo>
                    <a:pt x="1378" y="122"/>
                  </a:lnTo>
                  <a:lnTo>
                    <a:pt x="1388" y="130"/>
                  </a:lnTo>
                  <a:lnTo>
                    <a:pt x="1397" y="140"/>
                  </a:lnTo>
                  <a:lnTo>
                    <a:pt x="1403" y="149"/>
                  </a:lnTo>
                  <a:lnTo>
                    <a:pt x="1411" y="157"/>
                  </a:lnTo>
                  <a:lnTo>
                    <a:pt x="1415" y="165"/>
                  </a:lnTo>
                  <a:lnTo>
                    <a:pt x="1419" y="174"/>
                  </a:lnTo>
                  <a:lnTo>
                    <a:pt x="1420" y="182"/>
                  </a:lnTo>
                  <a:lnTo>
                    <a:pt x="1420" y="190"/>
                  </a:lnTo>
                  <a:lnTo>
                    <a:pt x="1420" y="199"/>
                  </a:lnTo>
                  <a:lnTo>
                    <a:pt x="1417" y="207"/>
                  </a:lnTo>
                  <a:lnTo>
                    <a:pt x="1413" y="215"/>
                  </a:lnTo>
                  <a:lnTo>
                    <a:pt x="1407" y="222"/>
                  </a:lnTo>
                  <a:lnTo>
                    <a:pt x="1401" y="228"/>
                  </a:lnTo>
                  <a:lnTo>
                    <a:pt x="1392" y="236"/>
                  </a:lnTo>
                  <a:lnTo>
                    <a:pt x="1382" y="243"/>
                  </a:lnTo>
                  <a:lnTo>
                    <a:pt x="1371" y="249"/>
                  </a:lnTo>
                  <a:lnTo>
                    <a:pt x="1357" y="255"/>
                  </a:lnTo>
                  <a:lnTo>
                    <a:pt x="1342" y="263"/>
                  </a:lnTo>
                  <a:lnTo>
                    <a:pt x="1324" y="268"/>
                  </a:lnTo>
                  <a:lnTo>
                    <a:pt x="1307" y="274"/>
                  </a:lnTo>
                  <a:lnTo>
                    <a:pt x="1288" y="280"/>
                  </a:lnTo>
                  <a:lnTo>
                    <a:pt x="1267" y="286"/>
                  </a:lnTo>
                  <a:lnTo>
                    <a:pt x="1246" y="293"/>
                  </a:lnTo>
                  <a:lnTo>
                    <a:pt x="1221" y="299"/>
                  </a:lnTo>
                  <a:lnTo>
                    <a:pt x="1154" y="309"/>
                  </a:lnTo>
                  <a:lnTo>
                    <a:pt x="1084" y="318"/>
                  </a:lnTo>
                  <a:lnTo>
                    <a:pt x="946" y="337"/>
                  </a:lnTo>
                  <a:lnTo>
                    <a:pt x="877" y="347"/>
                  </a:lnTo>
                  <a:lnTo>
                    <a:pt x="806" y="359"/>
                  </a:lnTo>
                  <a:lnTo>
                    <a:pt x="737" y="370"/>
                  </a:lnTo>
                  <a:lnTo>
                    <a:pt x="666" y="382"/>
                  </a:lnTo>
                  <a:lnTo>
                    <a:pt x="631" y="385"/>
                  </a:lnTo>
                  <a:lnTo>
                    <a:pt x="597" y="389"/>
                  </a:lnTo>
                  <a:lnTo>
                    <a:pt x="562" y="393"/>
                  </a:lnTo>
                  <a:lnTo>
                    <a:pt x="528" y="395"/>
                  </a:lnTo>
                  <a:lnTo>
                    <a:pt x="493" y="399"/>
                  </a:lnTo>
                  <a:lnTo>
                    <a:pt x="459" y="399"/>
                  </a:lnTo>
                  <a:lnTo>
                    <a:pt x="424" y="401"/>
                  </a:lnTo>
                  <a:lnTo>
                    <a:pt x="392" y="401"/>
                  </a:lnTo>
                  <a:lnTo>
                    <a:pt x="361" y="401"/>
                  </a:lnTo>
                  <a:lnTo>
                    <a:pt x="330" y="399"/>
                  </a:lnTo>
                  <a:lnTo>
                    <a:pt x="297" y="397"/>
                  </a:lnTo>
                  <a:lnTo>
                    <a:pt x="267" y="395"/>
                  </a:lnTo>
                  <a:lnTo>
                    <a:pt x="232" y="391"/>
                  </a:lnTo>
                  <a:lnTo>
                    <a:pt x="200" y="387"/>
                  </a:lnTo>
                  <a:lnTo>
                    <a:pt x="165" y="382"/>
                  </a:lnTo>
                  <a:lnTo>
                    <a:pt x="130" y="376"/>
                  </a:lnTo>
                  <a:lnTo>
                    <a:pt x="115" y="372"/>
                  </a:lnTo>
                  <a:lnTo>
                    <a:pt x="100" y="368"/>
                  </a:lnTo>
                  <a:lnTo>
                    <a:pt x="86" y="364"/>
                  </a:lnTo>
                  <a:lnTo>
                    <a:pt x="73" y="360"/>
                  </a:lnTo>
                  <a:lnTo>
                    <a:pt x="61" y="355"/>
                  </a:lnTo>
                  <a:lnTo>
                    <a:pt x="50" y="351"/>
                  </a:lnTo>
                  <a:lnTo>
                    <a:pt x="40" y="347"/>
                  </a:lnTo>
                  <a:lnTo>
                    <a:pt x="33" y="343"/>
                  </a:lnTo>
                  <a:lnTo>
                    <a:pt x="25" y="339"/>
                  </a:lnTo>
                  <a:lnTo>
                    <a:pt x="17" y="335"/>
                  </a:lnTo>
                  <a:lnTo>
                    <a:pt x="11" y="330"/>
                  </a:lnTo>
                  <a:lnTo>
                    <a:pt x="8" y="326"/>
                  </a:lnTo>
                  <a:lnTo>
                    <a:pt x="4" y="322"/>
                  </a:lnTo>
                  <a:lnTo>
                    <a:pt x="2" y="318"/>
                  </a:lnTo>
                  <a:lnTo>
                    <a:pt x="0" y="314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2" y="299"/>
                  </a:lnTo>
                  <a:lnTo>
                    <a:pt x="6" y="293"/>
                  </a:lnTo>
                  <a:lnTo>
                    <a:pt x="10" y="287"/>
                  </a:lnTo>
                  <a:lnTo>
                    <a:pt x="15" y="282"/>
                  </a:lnTo>
                  <a:lnTo>
                    <a:pt x="23" y="276"/>
                  </a:lnTo>
                  <a:lnTo>
                    <a:pt x="31" y="270"/>
                  </a:lnTo>
                  <a:lnTo>
                    <a:pt x="40" y="264"/>
                  </a:lnTo>
                  <a:lnTo>
                    <a:pt x="52" y="259"/>
                  </a:lnTo>
                  <a:lnTo>
                    <a:pt x="63" y="253"/>
                  </a:lnTo>
                  <a:lnTo>
                    <a:pt x="77" y="247"/>
                  </a:lnTo>
                  <a:lnTo>
                    <a:pt x="92" y="243"/>
                  </a:lnTo>
                  <a:lnTo>
                    <a:pt x="107" y="238"/>
                  </a:lnTo>
                  <a:lnTo>
                    <a:pt x="125" y="232"/>
                  </a:lnTo>
                  <a:lnTo>
                    <a:pt x="142" y="228"/>
                  </a:lnTo>
                  <a:lnTo>
                    <a:pt x="161" y="222"/>
                  </a:lnTo>
                  <a:lnTo>
                    <a:pt x="198" y="213"/>
                  </a:lnTo>
                  <a:lnTo>
                    <a:pt x="234" y="205"/>
                  </a:lnTo>
                  <a:lnTo>
                    <a:pt x="269" y="195"/>
                  </a:lnTo>
                  <a:lnTo>
                    <a:pt x="303" y="188"/>
                  </a:lnTo>
                  <a:lnTo>
                    <a:pt x="338" y="180"/>
                  </a:lnTo>
                  <a:lnTo>
                    <a:pt x="368" y="172"/>
                  </a:lnTo>
                  <a:lnTo>
                    <a:pt x="401" y="165"/>
                  </a:lnTo>
                  <a:lnTo>
                    <a:pt x="432" y="157"/>
                  </a:lnTo>
                  <a:lnTo>
                    <a:pt x="461" y="149"/>
                  </a:lnTo>
                  <a:lnTo>
                    <a:pt x="489" y="144"/>
                  </a:lnTo>
                  <a:lnTo>
                    <a:pt x="518" y="136"/>
                  </a:lnTo>
                  <a:lnTo>
                    <a:pt x="545" y="130"/>
                  </a:lnTo>
                  <a:lnTo>
                    <a:pt x="570" y="124"/>
                  </a:lnTo>
                  <a:lnTo>
                    <a:pt x="595" y="119"/>
                  </a:lnTo>
                  <a:lnTo>
                    <a:pt x="620" y="113"/>
                  </a:lnTo>
                  <a:lnTo>
                    <a:pt x="643" y="107"/>
                  </a:lnTo>
                  <a:lnTo>
                    <a:pt x="666" y="101"/>
                  </a:lnTo>
                  <a:lnTo>
                    <a:pt x="687" y="96"/>
                  </a:lnTo>
                  <a:lnTo>
                    <a:pt x="708" y="92"/>
                  </a:lnTo>
                  <a:lnTo>
                    <a:pt x="727" y="86"/>
                  </a:lnTo>
                  <a:lnTo>
                    <a:pt x="747" y="82"/>
                  </a:lnTo>
                  <a:lnTo>
                    <a:pt x="766" y="76"/>
                  </a:lnTo>
                  <a:lnTo>
                    <a:pt x="783" y="72"/>
                  </a:lnTo>
                  <a:lnTo>
                    <a:pt x="798" y="69"/>
                  </a:lnTo>
                  <a:lnTo>
                    <a:pt x="814" y="65"/>
                  </a:lnTo>
                  <a:lnTo>
                    <a:pt x="829" y="61"/>
                  </a:lnTo>
                  <a:lnTo>
                    <a:pt x="843" y="59"/>
                  </a:lnTo>
                  <a:lnTo>
                    <a:pt x="854" y="55"/>
                  </a:lnTo>
                  <a:lnTo>
                    <a:pt x="868" y="51"/>
                  </a:lnTo>
                  <a:lnTo>
                    <a:pt x="877" y="49"/>
                  </a:lnTo>
                  <a:lnTo>
                    <a:pt x="887" y="46"/>
                  </a:lnTo>
                  <a:lnTo>
                    <a:pt x="896" y="44"/>
                  </a:lnTo>
                  <a:lnTo>
                    <a:pt x="916" y="38"/>
                  </a:lnTo>
                  <a:lnTo>
                    <a:pt x="935" y="32"/>
                  </a:lnTo>
                  <a:lnTo>
                    <a:pt x="952" y="28"/>
                  </a:lnTo>
                  <a:lnTo>
                    <a:pt x="967" y="23"/>
                  </a:lnTo>
                  <a:lnTo>
                    <a:pt x="983" y="19"/>
                  </a:lnTo>
                  <a:lnTo>
                    <a:pt x="998" y="15"/>
                  </a:lnTo>
                  <a:lnTo>
                    <a:pt x="1010" y="13"/>
                  </a:lnTo>
                  <a:lnTo>
                    <a:pt x="1023" y="9"/>
                  </a:lnTo>
                  <a:lnTo>
                    <a:pt x="1033" y="7"/>
                  </a:lnTo>
                  <a:lnTo>
                    <a:pt x="1042" y="5"/>
                  </a:lnTo>
                  <a:lnTo>
                    <a:pt x="1052" y="3"/>
                  </a:lnTo>
                  <a:lnTo>
                    <a:pt x="1060" y="1"/>
                  </a:lnTo>
                  <a:lnTo>
                    <a:pt x="1065" y="1"/>
                  </a:lnTo>
                  <a:lnTo>
                    <a:pt x="1071" y="0"/>
                  </a:lnTo>
                  <a:lnTo>
                    <a:pt x="1075" y="0"/>
                  </a:lnTo>
                  <a:lnTo>
                    <a:pt x="107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2438400" y="1867161"/>
              <a:ext cx="712421" cy="864043"/>
            </a:xfrm>
            <a:custGeom>
              <a:avLst/>
              <a:gdLst>
                <a:gd name="T0" fmla="*/ 1272 w 1731"/>
                <a:gd name="T1" fmla="*/ 2 h 2241"/>
                <a:gd name="T2" fmla="*/ 1326 w 1731"/>
                <a:gd name="T3" fmla="*/ 10 h 2241"/>
                <a:gd name="T4" fmla="*/ 1386 w 1731"/>
                <a:gd name="T5" fmla="*/ 29 h 2241"/>
                <a:gd name="T6" fmla="*/ 1447 w 1731"/>
                <a:gd name="T7" fmla="*/ 56 h 2241"/>
                <a:gd name="T8" fmla="*/ 1516 w 1731"/>
                <a:gd name="T9" fmla="*/ 91 h 2241"/>
                <a:gd name="T10" fmla="*/ 1583 w 1731"/>
                <a:gd name="T11" fmla="*/ 133 h 2241"/>
                <a:gd name="T12" fmla="*/ 1637 w 1731"/>
                <a:gd name="T13" fmla="*/ 169 h 2241"/>
                <a:gd name="T14" fmla="*/ 1678 w 1731"/>
                <a:gd name="T15" fmla="*/ 208 h 2241"/>
                <a:gd name="T16" fmla="*/ 1708 w 1731"/>
                <a:gd name="T17" fmla="*/ 248 h 2241"/>
                <a:gd name="T18" fmla="*/ 1726 w 1731"/>
                <a:gd name="T19" fmla="*/ 288 h 2241"/>
                <a:gd name="T20" fmla="*/ 1731 w 1731"/>
                <a:gd name="T21" fmla="*/ 330 h 2241"/>
                <a:gd name="T22" fmla="*/ 1729 w 1731"/>
                <a:gd name="T23" fmla="*/ 359 h 2241"/>
                <a:gd name="T24" fmla="*/ 1718 w 1731"/>
                <a:gd name="T25" fmla="*/ 388 h 2241"/>
                <a:gd name="T26" fmla="*/ 1691 w 1731"/>
                <a:gd name="T27" fmla="*/ 430 h 2241"/>
                <a:gd name="T28" fmla="*/ 1651 w 1731"/>
                <a:gd name="T29" fmla="*/ 494 h 2241"/>
                <a:gd name="T30" fmla="*/ 1612 w 1731"/>
                <a:gd name="T31" fmla="*/ 551 h 2241"/>
                <a:gd name="T32" fmla="*/ 1578 w 1731"/>
                <a:gd name="T33" fmla="*/ 603 h 2241"/>
                <a:gd name="T34" fmla="*/ 1549 w 1731"/>
                <a:gd name="T35" fmla="*/ 647 h 2241"/>
                <a:gd name="T36" fmla="*/ 1526 w 1731"/>
                <a:gd name="T37" fmla="*/ 688 h 2241"/>
                <a:gd name="T38" fmla="*/ 1445 w 1731"/>
                <a:gd name="T39" fmla="*/ 868 h 2241"/>
                <a:gd name="T40" fmla="*/ 1359 w 1731"/>
                <a:gd name="T41" fmla="*/ 1039 h 2241"/>
                <a:gd name="T42" fmla="*/ 1271 w 1731"/>
                <a:gd name="T43" fmla="*/ 1196 h 2241"/>
                <a:gd name="T44" fmla="*/ 1176 w 1731"/>
                <a:gd name="T45" fmla="*/ 1344 h 2241"/>
                <a:gd name="T46" fmla="*/ 1079 w 1731"/>
                <a:gd name="T47" fmla="*/ 1478 h 2241"/>
                <a:gd name="T48" fmla="*/ 1006 w 1731"/>
                <a:gd name="T49" fmla="*/ 1574 h 2241"/>
                <a:gd name="T50" fmla="*/ 942 w 1731"/>
                <a:gd name="T51" fmla="*/ 1651 h 2241"/>
                <a:gd name="T52" fmla="*/ 877 w 1731"/>
                <a:gd name="T53" fmla="*/ 1722 h 2241"/>
                <a:gd name="T54" fmla="*/ 812 w 1731"/>
                <a:gd name="T55" fmla="*/ 1787 h 2241"/>
                <a:gd name="T56" fmla="*/ 743 w 1731"/>
                <a:gd name="T57" fmla="*/ 1851 h 2241"/>
                <a:gd name="T58" fmla="*/ 674 w 1731"/>
                <a:gd name="T59" fmla="*/ 1908 h 2241"/>
                <a:gd name="T60" fmla="*/ 603 w 1731"/>
                <a:gd name="T61" fmla="*/ 1962 h 2241"/>
                <a:gd name="T62" fmla="*/ 457 w 1731"/>
                <a:gd name="T63" fmla="*/ 2056 h 2241"/>
                <a:gd name="T64" fmla="*/ 305 w 1731"/>
                <a:gd name="T65" fmla="*/ 2133 h 2241"/>
                <a:gd name="T66" fmla="*/ 232 w 1731"/>
                <a:gd name="T67" fmla="*/ 2169 h 2241"/>
                <a:gd name="T68" fmla="*/ 171 w 1731"/>
                <a:gd name="T69" fmla="*/ 2198 h 2241"/>
                <a:gd name="T70" fmla="*/ 119 w 1731"/>
                <a:gd name="T71" fmla="*/ 2219 h 2241"/>
                <a:gd name="T72" fmla="*/ 77 w 1731"/>
                <a:gd name="T73" fmla="*/ 2235 h 2241"/>
                <a:gd name="T74" fmla="*/ 46 w 1731"/>
                <a:gd name="T75" fmla="*/ 2241 h 2241"/>
                <a:gd name="T76" fmla="*/ 19 w 1731"/>
                <a:gd name="T77" fmla="*/ 2239 h 2241"/>
                <a:gd name="T78" fmla="*/ 4 w 1731"/>
                <a:gd name="T79" fmla="*/ 2227 h 2241"/>
                <a:gd name="T80" fmla="*/ 0 w 1731"/>
                <a:gd name="T81" fmla="*/ 2210 h 2241"/>
                <a:gd name="T82" fmla="*/ 144 w 1731"/>
                <a:gd name="T83" fmla="*/ 2077 h 2241"/>
                <a:gd name="T84" fmla="*/ 282 w 1731"/>
                <a:gd name="T85" fmla="*/ 1945 h 2241"/>
                <a:gd name="T86" fmla="*/ 412 w 1731"/>
                <a:gd name="T87" fmla="*/ 1811 h 2241"/>
                <a:gd name="T88" fmla="*/ 535 w 1731"/>
                <a:gd name="T89" fmla="*/ 1672 h 2241"/>
                <a:gd name="T90" fmla="*/ 649 w 1731"/>
                <a:gd name="T91" fmla="*/ 1530 h 2241"/>
                <a:gd name="T92" fmla="*/ 737 w 1731"/>
                <a:gd name="T93" fmla="*/ 1407 h 2241"/>
                <a:gd name="T94" fmla="*/ 816 w 1731"/>
                <a:gd name="T95" fmla="*/ 1285 h 2241"/>
                <a:gd name="T96" fmla="*/ 894 w 1731"/>
                <a:gd name="T97" fmla="*/ 1154 h 2241"/>
                <a:gd name="T98" fmla="*/ 967 w 1731"/>
                <a:gd name="T99" fmla="*/ 1014 h 2241"/>
                <a:gd name="T100" fmla="*/ 1038 w 1731"/>
                <a:gd name="T101" fmla="*/ 862 h 2241"/>
                <a:gd name="T102" fmla="*/ 1098 w 1731"/>
                <a:gd name="T103" fmla="*/ 722 h 2241"/>
                <a:gd name="T104" fmla="*/ 1136 w 1731"/>
                <a:gd name="T105" fmla="*/ 622 h 2241"/>
                <a:gd name="T106" fmla="*/ 1165 w 1731"/>
                <a:gd name="T107" fmla="*/ 524 h 2241"/>
                <a:gd name="T108" fmla="*/ 1186 w 1731"/>
                <a:gd name="T109" fmla="*/ 430 h 2241"/>
                <a:gd name="T110" fmla="*/ 1198 w 1731"/>
                <a:gd name="T111" fmla="*/ 338 h 2241"/>
                <a:gd name="T112" fmla="*/ 1201 w 1731"/>
                <a:gd name="T113" fmla="*/ 248 h 2241"/>
                <a:gd name="T114" fmla="*/ 1165 w 1731"/>
                <a:gd name="T115" fmla="*/ 79 h 2241"/>
                <a:gd name="T116" fmla="*/ 1169 w 1731"/>
                <a:gd name="T117" fmla="*/ 50 h 2241"/>
                <a:gd name="T118" fmla="*/ 1178 w 1731"/>
                <a:gd name="T119" fmla="*/ 29 h 2241"/>
                <a:gd name="T120" fmla="*/ 1194 w 1731"/>
                <a:gd name="T121" fmla="*/ 12 h 2241"/>
                <a:gd name="T122" fmla="*/ 1213 w 1731"/>
                <a:gd name="T123" fmla="*/ 2 h 2241"/>
                <a:gd name="T124" fmla="*/ 1240 w 1731"/>
                <a:gd name="T125" fmla="*/ 0 h 22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31"/>
                <a:gd name="T190" fmla="*/ 0 h 2241"/>
                <a:gd name="T191" fmla="*/ 1731 w 1731"/>
                <a:gd name="T192" fmla="*/ 2241 h 22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31" h="2241">
                  <a:moveTo>
                    <a:pt x="1240" y="0"/>
                  </a:moveTo>
                  <a:lnTo>
                    <a:pt x="1255" y="0"/>
                  </a:lnTo>
                  <a:lnTo>
                    <a:pt x="1272" y="2"/>
                  </a:lnTo>
                  <a:lnTo>
                    <a:pt x="1290" y="4"/>
                  </a:lnTo>
                  <a:lnTo>
                    <a:pt x="1309" y="6"/>
                  </a:lnTo>
                  <a:lnTo>
                    <a:pt x="1326" y="10"/>
                  </a:lnTo>
                  <a:lnTo>
                    <a:pt x="1345" y="16"/>
                  </a:lnTo>
                  <a:lnTo>
                    <a:pt x="1365" y="21"/>
                  </a:lnTo>
                  <a:lnTo>
                    <a:pt x="1386" y="29"/>
                  </a:lnTo>
                  <a:lnTo>
                    <a:pt x="1405" y="37"/>
                  </a:lnTo>
                  <a:lnTo>
                    <a:pt x="1426" y="44"/>
                  </a:lnTo>
                  <a:lnTo>
                    <a:pt x="1447" y="56"/>
                  </a:lnTo>
                  <a:lnTo>
                    <a:pt x="1470" y="66"/>
                  </a:lnTo>
                  <a:lnTo>
                    <a:pt x="1493" y="79"/>
                  </a:lnTo>
                  <a:lnTo>
                    <a:pt x="1516" y="91"/>
                  </a:lnTo>
                  <a:lnTo>
                    <a:pt x="1539" y="106"/>
                  </a:lnTo>
                  <a:lnTo>
                    <a:pt x="1564" y="121"/>
                  </a:lnTo>
                  <a:lnTo>
                    <a:pt x="1583" y="133"/>
                  </a:lnTo>
                  <a:lnTo>
                    <a:pt x="1603" y="144"/>
                  </a:lnTo>
                  <a:lnTo>
                    <a:pt x="1620" y="158"/>
                  </a:lnTo>
                  <a:lnTo>
                    <a:pt x="1637" y="169"/>
                  </a:lnTo>
                  <a:lnTo>
                    <a:pt x="1653" y="183"/>
                  </a:lnTo>
                  <a:lnTo>
                    <a:pt x="1666" y="196"/>
                  </a:lnTo>
                  <a:lnTo>
                    <a:pt x="1678" y="208"/>
                  </a:lnTo>
                  <a:lnTo>
                    <a:pt x="1689" y="221"/>
                  </a:lnTo>
                  <a:lnTo>
                    <a:pt x="1699" y="235"/>
                  </a:lnTo>
                  <a:lnTo>
                    <a:pt x="1708" y="248"/>
                  </a:lnTo>
                  <a:lnTo>
                    <a:pt x="1716" y="261"/>
                  </a:lnTo>
                  <a:lnTo>
                    <a:pt x="1722" y="275"/>
                  </a:lnTo>
                  <a:lnTo>
                    <a:pt x="1726" y="288"/>
                  </a:lnTo>
                  <a:lnTo>
                    <a:pt x="1729" y="302"/>
                  </a:lnTo>
                  <a:lnTo>
                    <a:pt x="1731" y="317"/>
                  </a:lnTo>
                  <a:lnTo>
                    <a:pt x="1731" y="330"/>
                  </a:lnTo>
                  <a:lnTo>
                    <a:pt x="1731" y="340"/>
                  </a:lnTo>
                  <a:lnTo>
                    <a:pt x="1729" y="350"/>
                  </a:lnTo>
                  <a:lnTo>
                    <a:pt x="1729" y="359"/>
                  </a:lnTo>
                  <a:lnTo>
                    <a:pt x="1726" y="369"/>
                  </a:lnTo>
                  <a:lnTo>
                    <a:pt x="1722" y="378"/>
                  </a:lnTo>
                  <a:lnTo>
                    <a:pt x="1718" y="388"/>
                  </a:lnTo>
                  <a:lnTo>
                    <a:pt x="1712" y="398"/>
                  </a:lnTo>
                  <a:lnTo>
                    <a:pt x="1706" y="407"/>
                  </a:lnTo>
                  <a:lnTo>
                    <a:pt x="1691" y="430"/>
                  </a:lnTo>
                  <a:lnTo>
                    <a:pt x="1678" y="451"/>
                  </a:lnTo>
                  <a:lnTo>
                    <a:pt x="1664" y="473"/>
                  </a:lnTo>
                  <a:lnTo>
                    <a:pt x="1651" y="494"/>
                  </a:lnTo>
                  <a:lnTo>
                    <a:pt x="1637" y="513"/>
                  </a:lnTo>
                  <a:lnTo>
                    <a:pt x="1624" y="532"/>
                  </a:lnTo>
                  <a:lnTo>
                    <a:pt x="1612" y="551"/>
                  </a:lnTo>
                  <a:lnTo>
                    <a:pt x="1601" y="569"/>
                  </a:lnTo>
                  <a:lnTo>
                    <a:pt x="1589" y="586"/>
                  </a:lnTo>
                  <a:lnTo>
                    <a:pt x="1578" y="603"/>
                  </a:lnTo>
                  <a:lnTo>
                    <a:pt x="1568" y="618"/>
                  </a:lnTo>
                  <a:lnTo>
                    <a:pt x="1558" y="634"/>
                  </a:lnTo>
                  <a:lnTo>
                    <a:pt x="1549" y="647"/>
                  </a:lnTo>
                  <a:lnTo>
                    <a:pt x="1541" y="663"/>
                  </a:lnTo>
                  <a:lnTo>
                    <a:pt x="1534" y="674"/>
                  </a:lnTo>
                  <a:lnTo>
                    <a:pt x="1526" y="688"/>
                  </a:lnTo>
                  <a:lnTo>
                    <a:pt x="1499" y="749"/>
                  </a:lnTo>
                  <a:lnTo>
                    <a:pt x="1472" y="808"/>
                  </a:lnTo>
                  <a:lnTo>
                    <a:pt x="1445" y="868"/>
                  </a:lnTo>
                  <a:lnTo>
                    <a:pt x="1416" y="926"/>
                  </a:lnTo>
                  <a:lnTo>
                    <a:pt x="1388" y="983"/>
                  </a:lnTo>
                  <a:lnTo>
                    <a:pt x="1359" y="1039"/>
                  </a:lnTo>
                  <a:lnTo>
                    <a:pt x="1330" y="1093"/>
                  </a:lnTo>
                  <a:lnTo>
                    <a:pt x="1299" y="1144"/>
                  </a:lnTo>
                  <a:lnTo>
                    <a:pt x="1271" y="1196"/>
                  </a:lnTo>
                  <a:lnTo>
                    <a:pt x="1240" y="1246"/>
                  </a:lnTo>
                  <a:lnTo>
                    <a:pt x="1207" y="1296"/>
                  </a:lnTo>
                  <a:lnTo>
                    <a:pt x="1176" y="1344"/>
                  </a:lnTo>
                  <a:lnTo>
                    <a:pt x="1144" y="1390"/>
                  </a:lnTo>
                  <a:lnTo>
                    <a:pt x="1111" y="1434"/>
                  </a:lnTo>
                  <a:lnTo>
                    <a:pt x="1079" y="1478"/>
                  </a:lnTo>
                  <a:lnTo>
                    <a:pt x="1046" y="1523"/>
                  </a:lnTo>
                  <a:lnTo>
                    <a:pt x="1025" y="1548"/>
                  </a:lnTo>
                  <a:lnTo>
                    <a:pt x="1006" y="1574"/>
                  </a:lnTo>
                  <a:lnTo>
                    <a:pt x="985" y="1601"/>
                  </a:lnTo>
                  <a:lnTo>
                    <a:pt x="963" y="1626"/>
                  </a:lnTo>
                  <a:lnTo>
                    <a:pt x="942" y="1651"/>
                  </a:lnTo>
                  <a:lnTo>
                    <a:pt x="921" y="1674"/>
                  </a:lnTo>
                  <a:lnTo>
                    <a:pt x="900" y="1699"/>
                  </a:lnTo>
                  <a:lnTo>
                    <a:pt x="877" y="1722"/>
                  </a:lnTo>
                  <a:lnTo>
                    <a:pt x="856" y="1745"/>
                  </a:lnTo>
                  <a:lnTo>
                    <a:pt x="833" y="1766"/>
                  </a:lnTo>
                  <a:lnTo>
                    <a:pt x="812" y="1787"/>
                  </a:lnTo>
                  <a:lnTo>
                    <a:pt x="789" y="1809"/>
                  </a:lnTo>
                  <a:lnTo>
                    <a:pt x="766" y="1830"/>
                  </a:lnTo>
                  <a:lnTo>
                    <a:pt x="743" y="1851"/>
                  </a:lnTo>
                  <a:lnTo>
                    <a:pt x="720" y="1870"/>
                  </a:lnTo>
                  <a:lnTo>
                    <a:pt x="697" y="1889"/>
                  </a:lnTo>
                  <a:lnTo>
                    <a:pt x="674" y="1908"/>
                  </a:lnTo>
                  <a:lnTo>
                    <a:pt x="651" y="1926"/>
                  </a:lnTo>
                  <a:lnTo>
                    <a:pt x="626" y="1945"/>
                  </a:lnTo>
                  <a:lnTo>
                    <a:pt x="603" y="1962"/>
                  </a:lnTo>
                  <a:lnTo>
                    <a:pt x="555" y="1995"/>
                  </a:lnTo>
                  <a:lnTo>
                    <a:pt x="505" y="2026"/>
                  </a:lnTo>
                  <a:lnTo>
                    <a:pt x="457" y="2056"/>
                  </a:lnTo>
                  <a:lnTo>
                    <a:pt x="407" y="2083"/>
                  </a:lnTo>
                  <a:lnTo>
                    <a:pt x="355" y="2108"/>
                  </a:lnTo>
                  <a:lnTo>
                    <a:pt x="305" y="2133"/>
                  </a:lnTo>
                  <a:lnTo>
                    <a:pt x="280" y="2146"/>
                  </a:lnTo>
                  <a:lnTo>
                    <a:pt x="255" y="2158"/>
                  </a:lnTo>
                  <a:lnTo>
                    <a:pt x="232" y="2169"/>
                  </a:lnTo>
                  <a:lnTo>
                    <a:pt x="211" y="2179"/>
                  </a:lnTo>
                  <a:lnTo>
                    <a:pt x="190" y="2189"/>
                  </a:lnTo>
                  <a:lnTo>
                    <a:pt x="171" y="2198"/>
                  </a:lnTo>
                  <a:lnTo>
                    <a:pt x="153" y="2206"/>
                  </a:lnTo>
                  <a:lnTo>
                    <a:pt x="136" y="2214"/>
                  </a:lnTo>
                  <a:lnTo>
                    <a:pt x="119" y="2219"/>
                  </a:lnTo>
                  <a:lnTo>
                    <a:pt x="103" y="2225"/>
                  </a:lnTo>
                  <a:lnTo>
                    <a:pt x="90" y="2231"/>
                  </a:lnTo>
                  <a:lnTo>
                    <a:pt x="77" y="2235"/>
                  </a:lnTo>
                  <a:lnTo>
                    <a:pt x="65" y="2237"/>
                  </a:lnTo>
                  <a:lnTo>
                    <a:pt x="55" y="2239"/>
                  </a:lnTo>
                  <a:lnTo>
                    <a:pt x="46" y="2241"/>
                  </a:lnTo>
                  <a:lnTo>
                    <a:pt x="36" y="2241"/>
                  </a:lnTo>
                  <a:lnTo>
                    <a:pt x="27" y="2241"/>
                  </a:lnTo>
                  <a:lnTo>
                    <a:pt x="19" y="2239"/>
                  </a:lnTo>
                  <a:lnTo>
                    <a:pt x="13" y="2237"/>
                  </a:lnTo>
                  <a:lnTo>
                    <a:pt x="7" y="2233"/>
                  </a:lnTo>
                  <a:lnTo>
                    <a:pt x="4" y="2227"/>
                  </a:lnTo>
                  <a:lnTo>
                    <a:pt x="2" y="2223"/>
                  </a:lnTo>
                  <a:lnTo>
                    <a:pt x="0" y="2216"/>
                  </a:lnTo>
                  <a:lnTo>
                    <a:pt x="0" y="2210"/>
                  </a:lnTo>
                  <a:lnTo>
                    <a:pt x="48" y="2166"/>
                  </a:lnTo>
                  <a:lnTo>
                    <a:pt x="98" y="2121"/>
                  </a:lnTo>
                  <a:lnTo>
                    <a:pt x="144" y="2077"/>
                  </a:lnTo>
                  <a:lnTo>
                    <a:pt x="192" y="2033"/>
                  </a:lnTo>
                  <a:lnTo>
                    <a:pt x="238" y="1989"/>
                  </a:lnTo>
                  <a:lnTo>
                    <a:pt x="282" y="1945"/>
                  </a:lnTo>
                  <a:lnTo>
                    <a:pt x="326" y="1901"/>
                  </a:lnTo>
                  <a:lnTo>
                    <a:pt x="370" y="1855"/>
                  </a:lnTo>
                  <a:lnTo>
                    <a:pt x="412" y="1811"/>
                  </a:lnTo>
                  <a:lnTo>
                    <a:pt x="455" y="1764"/>
                  </a:lnTo>
                  <a:lnTo>
                    <a:pt x="495" y="1718"/>
                  </a:lnTo>
                  <a:lnTo>
                    <a:pt x="535" y="1672"/>
                  </a:lnTo>
                  <a:lnTo>
                    <a:pt x="574" y="1626"/>
                  </a:lnTo>
                  <a:lnTo>
                    <a:pt x="612" y="1578"/>
                  </a:lnTo>
                  <a:lnTo>
                    <a:pt x="649" y="1530"/>
                  </a:lnTo>
                  <a:lnTo>
                    <a:pt x="685" y="1484"/>
                  </a:lnTo>
                  <a:lnTo>
                    <a:pt x="712" y="1446"/>
                  </a:lnTo>
                  <a:lnTo>
                    <a:pt x="737" y="1407"/>
                  </a:lnTo>
                  <a:lnTo>
                    <a:pt x="764" y="1367"/>
                  </a:lnTo>
                  <a:lnTo>
                    <a:pt x="791" y="1327"/>
                  </a:lnTo>
                  <a:lnTo>
                    <a:pt x="816" y="1285"/>
                  </a:lnTo>
                  <a:lnTo>
                    <a:pt x="842" y="1242"/>
                  </a:lnTo>
                  <a:lnTo>
                    <a:pt x="867" y="1198"/>
                  </a:lnTo>
                  <a:lnTo>
                    <a:pt x="894" y="1154"/>
                  </a:lnTo>
                  <a:lnTo>
                    <a:pt x="919" y="1108"/>
                  </a:lnTo>
                  <a:lnTo>
                    <a:pt x="944" y="1062"/>
                  </a:lnTo>
                  <a:lnTo>
                    <a:pt x="967" y="1014"/>
                  </a:lnTo>
                  <a:lnTo>
                    <a:pt x="992" y="964"/>
                  </a:lnTo>
                  <a:lnTo>
                    <a:pt x="1015" y="914"/>
                  </a:lnTo>
                  <a:lnTo>
                    <a:pt x="1038" y="862"/>
                  </a:lnTo>
                  <a:lnTo>
                    <a:pt x="1061" y="810"/>
                  </a:lnTo>
                  <a:lnTo>
                    <a:pt x="1084" y="757"/>
                  </a:lnTo>
                  <a:lnTo>
                    <a:pt x="1098" y="722"/>
                  </a:lnTo>
                  <a:lnTo>
                    <a:pt x="1111" y="689"/>
                  </a:lnTo>
                  <a:lnTo>
                    <a:pt x="1125" y="655"/>
                  </a:lnTo>
                  <a:lnTo>
                    <a:pt x="1136" y="622"/>
                  </a:lnTo>
                  <a:lnTo>
                    <a:pt x="1146" y="590"/>
                  </a:lnTo>
                  <a:lnTo>
                    <a:pt x="1155" y="557"/>
                  </a:lnTo>
                  <a:lnTo>
                    <a:pt x="1165" y="524"/>
                  </a:lnTo>
                  <a:lnTo>
                    <a:pt x="1173" y="494"/>
                  </a:lnTo>
                  <a:lnTo>
                    <a:pt x="1178" y="461"/>
                  </a:lnTo>
                  <a:lnTo>
                    <a:pt x="1186" y="430"/>
                  </a:lnTo>
                  <a:lnTo>
                    <a:pt x="1190" y="400"/>
                  </a:lnTo>
                  <a:lnTo>
                    <a:pt x="1194" y="369"/>
                  </a:lnTo>
                  <a:lnTo>
                    <a:pt x="1198" y="338"/>
                  </a:lnTo>
                  <a:lnTo>
                    <a:pt x="1200" y="307"/>
                  </a:lnTo>
                  <a:lnTo>
                    <a:pt x="1201" y="279"/>
                  </a:lnTo>
                  <a:lnTo>
                    <a:pt x="1201" y="248"/>
                  </a:lnTo>
                  <a:lnTo>
                    <a:pt x="1182" y="169"/>
                  </a:lnTo>
                  <a:lnTo>
                    <a:pt x="1165" y="89"/>
                  </a:lnTo>
                  <a:lnTo>
                    <a:pt x="1165" y="79"/>
                  </a:lnTo>
                  <a:lnTo>
                    <a:pt x="1165" y="68"/>
                  </a:lnTo>
                  <a:lnTo>
                    <a:pt x="1167" y="60"/>
                  </a:lnTo>
                  <a:lnTo>
                    <a:pt x="1169" y="50"/>
                  </a:lnTo>
                  <a:lnTo>
                    <a:pt x="1171" y="43"/>
                  </a:lnTo>
                  <a:lnTo>
                    <a:pt x="1175" y="35"/>
                  </a:lnTo>
                  <a:lnTo>
                    <a:pt x="1178" y="29"/>
                  </a:lnTo>
                  <a:lnTo>
                    <a:pt x="1182" y="23"/>
                  </a:lnTo>
                  <a:lnTo>
                    <a:pt x="1188" y="18"/>
                  </a:lnTo>
                  <a:lnTo>
                    <a:pt x="1194" y="12"/>
                  </a:lnTo>
                  <a:lnTo>
                    <a:pt x="1200" y="8"/>
                  </a:lnTo>
                  <a:lnTo>
                    <a:pt x="1207" y="6"/>
                  </a:lnTo>
                  <a:lnTo>
                    <a:pt x="1213" y="2"/>
                  </a:lnTo>
                  <a:lnTo>
                    <a:pt x="1223" y="0"/>
                  </a:lnTo>
                  <a:lnTo>
                    <a:pt x="1230" y="0"/>
                  </a:lnTo>
                  <a:lnTo>
                    <a:pt x="12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2935285" y="2181149"/>
              <a:ext cx="1671640" cy="766838"/>
            </a:xfrm>
            <a:custGeom>
              <a:avLst/>
              <a:gdLst>
                <a:gd name="T0" fmla="*/ 129 w 4064"/>
                <a:gd name="T1" fmla="*/ 14 h 1987"/>
                <a:gd name="T2" fmla="*/ 252 w 4064"/>
                <a:gd name="T3" fmla="*/ 67 h 1987"/>
                <a:gd name="T4" fmla="*/ 409 w 4064"/>
                <a:gd name="T5" fmla="*/ 161 h 1987"/>
                <a:gd name="T6" fmla="*/ 707 w 4064"/>
                <a:gd name="T7" fmla="*/ 353 h 1987"/>
                <a:gd name="T8" fmla="*/ 1052 w 4064"/>
                <a:gd name="T9" fmla="*/ 567 h 1987"/>
                <a:gd name="T10" fmla="*/ 1363 w 4064"/>
                <a:gd name="T11" fmla="*/ 749 h 1987"/>
                <a:gd name="T12" fmla="*/ 1636 w 4064"/>
                <a:gd name="T13" fmla="*/ 899 h 1987"/>
                <a:gd name="T14" fmla="*/ 1872 w 4064"/>
                <a:gd name="T15" fmla="*/ 1020 h 1987"/>
                <a:gd name="T16" fmla="*/ 2070 w 4064"/>
                <a:gd name="T17" fmla="*/ 1110 h 1987"/>
                <a:gd name="T18" fmla="*/ 2229 w 4064"/>
                <a:gd name="T19" fmla="*/ 1171 h 1987"/>
                <a:gd name="T20" fmla="*/ 2384 w 4064"/>
                <a:gd name="T21" fmla="*/ 1227 h 1987"/>
                <a:gd name="T22" fmla="*/ 2578 w 4064"/>
                <a:gd name="T23" fmla="*/ 1283 h 1987"/>
                <a:gd name="T24" fmla="*/ 2809 w 4064"/>
                <a:gd name="T25" fmla="*/ 1340 h 1987"/>
                <a:gd name="T26" fmla="*/ 3077 w 4064"/>
                <a:gd name="T27" fmla="*/ 1400 h 1987"/>
                <a:gd name="T28" fmla="*/ 3383 w 4064"/>
                <a:gd name="T29" fmla="*/ 1461 h 1987"/>
                <a:gd name="T30" fmla="*/ 3724 w 4064"/>
                <a:gd name="T31" fmla="*/ 1522 h 1987"/>
                <a:gd name="T32" fmla="*/ 3861 w 4064"/>
                <a:gd name="T33" fmla="*/ 1547 h 1987"/>
                <a:gd name="T34" fmla="*/ 3928 w 4064"/>
                <a:gd name="T35" fmla="*/ 1561 h 1987"/>
                <a:gd name="T36" fmla="*/ 3982 w 4064"/>
                <a:gd name="T37" fmla="*/ 1574 h 1987"/>
                <a:gd name="T38" fmla="*/ 4022 w 4064"/>
                <a:gd name="T39" fmla="*/ 1588 h 1987"/>
                <a:gd name="T40" fmla="*/ 4049 w 4064"/>
                <a:gd name="T41" fmla="*/ 1599 h 1987"/>
                <a:gd name="T42" fmla="*/ 4062 w 4064"/>
                <a:gd name="T43" fmla="*/ 1611 h 1987"/>
                <a:gd name="T44" fmla="*/ 4062 w 4064"/>
                <a:gd name="T45" fmla="*/ 1630 h 1987"/>
                <a:gd name="T46" fmla="*/ 4035 w 4064"/>
                <a:gd name="T47" fmla="*/ 1657 h 1987"/>
                <a:gd name="T48" fmla="*/ 3978 w 4064"/>
                <a:gd name="T49" fmla="*/ 1684 h 1987"/>
                <a:gd name="T50" fmla="*/ 3874 w 4064"/>
                <a:gd name="T51" fmla="*/ 1718 h 1987"/>
                <a:gd name="T52" fmla="*/ 3719 w 4064"/>
                <a:gd name="T53" fmla="*/ 1762 h 1987"/>
                <a:gd name="T54" fmla="*/ 3590 w 4064"/>
                <a:gd name="T55" fmla="*/ 1799 h 1987"/>
                <a:gd name="T56" fmla="*/ 3488 w 4064"/>
                <a:gd name="T57" fmla="*/ 1828 h 1987"/>
                <a:gd name="T58" fmla="*/ 3415 w 4064"/>
                <a:gd name="T59" fmla="*/ 1849 h 1987"/>
                <a:gd name="T60" fmla="*/ 3367 w 4064"/>
                <a:gd name="T61" fmla="*/ 1860 h 1987"/>
                <a:gd name="T62" fmla="*/ 3348 w 4064"/>
                <a:gd name="T63" fmla="*/ 1866 h 1987"/>
                <a:gd name="T64" fmla="*/ 3168 w 4064"/>
                <a:gd name="T65" fmla="*/ 1922 h 1987"/>
                <a:gd name="T66" fmla="*/ 2978 w 4064"/>
                <a:gd name="T67" fmla="*/ 1966 h 1987"/>
                <a:gd name="T68" fmla="*/ 2824 w 4064"/>
                <a:gd name="T69" fmla="*/ 1985 h 1987"/>
                <a:gd name="T70" fmla="*/ 2695 w 4064"/>
                <a:gd name="T71" fmla="*/ 1983 h 1987"/>
                <a:gd name="T72" fmla="*/ 2555 w 4064"/>
                <a:gd name="T73" fmla="*/ 1951 h 1987"/>
                <a:gd name="T74" fmla="*/ 2405 w 4064"/>
                <a:gd name="T75" fmla="*/ 1891 h 1987"/>
                <a:gd name="T76" fmla="*/ 2185 w 4064"/>
                <a:gd name="T77" fmla="*/ 1764 h 1987"/>
                <a:gd name="T78" fmla="*/ 1814 w 4064"/>
                <a:gd name="T79" fmla="*/ 1519 h 1987"/>
                <a:gd name="T80" fmla="*/ 1378 w 4064"/>
                <a:gd name="T81" fmla="*/ 1194 h 1987"/>
                <a:gd name="T82" fmla="*/ 937 w 4064"/>
                <a:gd name="T83" fmla="*/ 831 h 1987"/>
                <a:gd name="T84" fmla="*/ 682 w 4064"/>
                <a:gd name="T85" fmla="*/ 620 h 1987"/>
                <a:gd name="T86" fmla="*/ 401 w 4064"/>
                <a:gd name="T87" fmla="*/ 407 h 1987"/>
                <a:gd name="T88" fmla="*/ 94 w 4064"/>
                <a:gd name="T89" fmla="*/ 192 h 1987"/>
                <a:gd name="T90" fmla="*/ 46 w 4064"/>
                <a:gd name="T91" fmla="*/ 152 h 1987"/>
                <a:gd name="T92" fmla="*/ 14 w 4064"/>
                <a:gd name="T93" fmla="*/ 115 h 1987"/>
                <a:gd name="T94" fmla="*/ 2 w 4064"/>
                <a:gd name="T95" fmla="*/ 83 h 1987"/>
                <a:gd name="T96" fmla="*/ 4 w 4064"/>
                <a:gd name="T97" fmla="*/ 44 h 1987"/>
                <a:gd name="T98" fmla="*/ 19 w 4064"/>
                <a:gd name="T99" fmla="*/ 16 h 1987"/>
                <a:gd name="T100" fmla="*/ 44 w 4064"/>
                <a:gd name="T101" fmla="*/ 2 h 19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64"/>
                <a:gd name="T154" fmla="*/ 0 h 1987"/>
                <a:gd name="T155" fmla="*/ 4064 w 4064"/>
                <a:gd name="T156" fmla="*/ 1987 h 19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64" h="1987">
                  <a:moveTo>
                    <a:pt x="58" y="0"/>
                  </a:moveTo>
                  <a:lnTo>
                    <a:pt x="73" y="2"/>
                  </a:lnTo>
                  <a:lnTo>
                    <a:pt x="90" y="4"/>
                  </a:lnTo>
                  <a:lnTo>
                    <a:pt x="110" y="8"/>
                  </a:lnTo>
                  <a:lnTo>
                    <a:pt x="129" y="14"/>
                  </a:lnTo>
                  <a:lnTo>
                    <a:pt x="152" y="21"/>
                  </a:lnTo>
                  <a:lnTo>
                    <a:pt x="175" y="29"/>
                  </a:lnTo>
                  <a:lnTo>
                    <a:pt x="200" y="41"/>
                  </a:lnTo>
                  <a:lnTo>
                    <a:pt x="225" y="52"/>
                  </a:lnTo>
                  <a:lnTo>
                    <a:pt x="252" y="67"/>
                  </a:lnTo>
                  <a:lnTo>
                    <a:pt x="280" y="83"/>
                  </a:lnTo>
                  <a:lnTo>
                    <a:pt x="311" y="100"/>
                  </a:lnTo>
                  <a:lnTo>
                    <a:pt x="342" y="117"/>
                  </a:lnTo>
                  <a:lnTo>
                    <a:pt x="375" y="138"/>
                  </a:lnTo>
                  <a:lnTo>
                    <a:pt x="409" y="161"/>
                  </a:lnTo>
                  <a:lnTo>
                    <a:pt x="444" y="185"/>
                  </a:lnTo>
                  <a:lnTo>
                    <a:pt x="480" y="211"/>
                  </a:lnTo>
                  <a:lnTo>
                    <a:pt x="557" y="259"/>
                  </a:lnTo>
                  <a:lnTo>
                    <a:pt x="632" y="307"/>
                  </a:lnTo>
                  <a:lnTo>
                    <a:pt x="707" y="353"/>
                  </a:lnTo>
                  <a:lnTo>
                    <a:pt x="778" y="400"/>
                  </a:lnTo>
                  <a:lnTo>
                    <a:pt x="849" y="444"/>
                  </a:lnTo>
                  <a:lnTo>
                    <a:pt x="918" y="486"/>
                  </a:lnTo>
                  <a:lnTo>
                    <a:pt x="987" y="526"/>
                  </a:lnTo>
                  <a:lnTo>
                    <a:pt x="1052" y="567"/>
                  </a:lnTo>
                  <a:lnTo>
                    <a:pt x="1117" y="607"/>
                  </a:lnTo>
                  <a:lnTo>
                    <a:pt x="1181" y="643"/>
                  </a:lnTo>
                  <a:lnTo>
                    <a:pt x="1244" y="680"/>
                  </a:lnTo>
                  <a:lnTo>
                    <a:pt x="1304" y="714"/>
                  </a:lnTo>
                  <a:lnTo>
                    <a:pt x="1363" y="749"/>
                  </a:lnTo>
                  <a:lnTo>
                    <a:pt x="1421" y="782"/>
                  </a:lnTo>
                  <a:lnTo>
                    <a:pt x="1476" y="812"/>
                  </a:lnTo>
                  <a:lnTo>
                    <a:pt x="1532" y="843"/>
                  </a:lnTo>
                  <a:lnTo>
                    <a:pt x="1584" y="872"/>
                  </a:lnTo>
                  <a:lnTo>
                    <a:pt x="1636" y="899"/>
                  </a:lnTo>
                  <a:lnTo>
                    <a:pt x="1686" y="925"/>
                  </a:lnTo>
                  <a:lnTo>
                    <a:pt x="1736" y="950"/>
                  </a:lnTo>
                  <a:lnTo>
                    <a:pt x="1782" y="975"/>
                  </a:lnTo>
                  <a:lnTo>
                    <a:pt x="1828" y="997"/>
                  </a:lnTo>
                  <a:lnTo>
                    <a:pt x="1872" y="1020"/>
                  </a:lnTo>
                  <a:lnTo>
                    <a:pt x="1914" y="1039"/>
                  </a:lnTo>
                  <a:lnTo>
                    <a:pt x="1956" y="1058"/>
                  </a:lnTo>
                  <a:lnTo>
                    <a:pt x="1995" y="1077"/>
                  </a:lnTo>
                  <a:lnTo>
                    <a:pt x="2033" y="1093"/>
                  </a:lnTo>
                  <a:lnTo>
                    <a:pt x="2070" y="1110"/>
                  </a:lnTo>
                  <a:lnTo>
                    <a:pt x="2104" y="1123"/>
                  </a:lnTo>
                  <a:lnTo>
                    <a:pt x="2139" y="1137"/>
                  </a:lnTo>
                  <a:lnTo>
                    <a:pt x="2171" y="1148"/>
                  </a:lnTo>
                  <a:lnTo>
                    <a:pt x="2202" y="1160"/>
                  </a:lnTo>
                  <a:lnTo>
                    <a:pt x="2229" y="1171"/>
                  </a:lnTo>
                  <a:lnTo>
                    <a:pt x="2256" y="1181"/>
                  </a:lnTo>
                  <a:lnTo>
                    <a:pt x="2286" y="1192"/>
                  </a:lnTo>
                  <a:lnTo>
                    <a:pt x="2317" y="1204"/>
                  </a:lnTo>
                  <a:lnTo>
                    <a:pt x="2350" y="1215"/>
                  </a:lnTo>
                  <a:lnTo>
                    <a:pt x="2384" y="1227"/>
                  </a:lnTo>
                  <a:lnTo>
                    <a:pt x="2421" y="1236"/>
                  </a:lnTo>
                  <a:lnTo>
                    <a:pt x="2457" y="1248"/>
                  </a:lnTo>
                  <a:lnTo>
                    <a:pt x="2498" y="1260"/>
                  </a:lnTo>
                  <a:lnTo>
                    <a:pt x="2538" y="1271"/>
                  </a:lnTo>
                  <a:lnTo>
                    <a:pt x="2578" y="1283"/>
                  </a:lnTo>
                  <a:lnTo>
                    <a:pt x="2622" y="1294"/>
                  </a:lnTo>
                  <a:lnTo>
                    <a:pt x="2667" y="1306"/>
                  </a:lnTo>
                  <a:lnTo>
                    <a:pt x="2713" y="1317"/>
                  </a:lnTo>
                  <a:lnTo>
                    <a:pt x="2761" y="1329"/>
                  </a:lnTo>
                  <a:lnTo>
                    <a:pt x="2809" y="1340"/>
                  </a:lnTo>
                  <a:lnTo>
                    <a:pt x="2860" y="1352"/>
                  </a:lnTo>
                  <a:lnTo>
                    <a:pt x="2912" y="1363"/>
                  </a:lnTo>
                  <a:lnTo>
                    <a:pt x="2966" y="1375"/>
                  </a:lnTo>
                  <a:lnTo>
                    <a:pt x="3020" y="1388"/>
                  </a:lnTo>
                  <a:lnTo>
                    <a:pt x="3077" y="1400"/>
                  </a:lnTo>
                  <a:lnTo>
                    <a:pt x="3135" y="1411"/>
                  </a:lnTo>
                  <a:lnTo>
                    <a:pt x="3194" y="1423"/>
                  </a:lnTo>
                  <a:lnTo>
                    <a:pt x="3256" y="1436"/>
                  </a:lnTo>
                  <a:lnTo>
                    <a:pt x="3317" y="1448"/>
                  </a:lnTo>
                  <a:lnTo>
                    <a:pt x="3383" y="1461"/>
                  </a:lnTo>
                  <a:lnTo>
                    <a:pt x="3448" y="1473"/>
                  </a:lnTo>
                  <a:lnTo>
                    <a:pt x="3515" y="1484"/>
                  </a:lnTo>
                  <a:lnTo>
                    <a:pt x="3582" y="1498"/>
                  </a:lnTo>
                  <a:lnTo>
                    <a:pt x="3653" y="1511"/>
                  </a:lnTo>
                  <a:lnTo>
                    <a:pt x="3724" y="1522"/>
                  </a:lnTo>
                  <a:lnTo>
                    <a:pt x="3797" y="1536"/>
                  </a:lnTo>
                  <a:lnTo>
                    <a:pt x="3813" y="1538"/>
                  </a:lnTo>
                  <a:lnTo>
                    <a:pt x="3830" y="1542"/>
                  </a:lnTo>
                  <a:lnTo>
                    <a:pt x="3845" y="1544"/>
                  </a:lnTo>
                  <a:lnTo>
                    <a:pt x="3861" y="1547"/>
                  </a:lnTo>
                  <a:lnTo>
                    <a:pt x="3874" y="1549"/>
                  </a:lnTo>
                  <a:lnTo>
                    <a:pt x="3887" y="1553"/>
                  </a:lnTo>
                  <a:lnTo>
                    <a:pt x="3901" y="1555"/>
                  </a:lnTo>
                  <a:lnTo>
                    <a:pt x="3914" y="1559"/>
                  </a:lnTo>
                  <a:lnTo>
                    <a:pt x="3928" y="1561"/>
                  </a:lnTo>
                  <a:lnTo>
                    <a:pt x="3939" y="1565"/>
                  </a:lnTo>
                  <a:lnTo>
                    <a:pt x="3951" y="1567"/>
                  </a:lnTo>
                  <a:lnTo>
                    <a:pt x="3960" y="1569"/>
                  </a:lnTo>
                  <a:lnTo>
                    <a:pt x="3970" y="1572"/>
                  </a:lnTo>
                  <a:lnTo>
                    <a:pt x="3982" y="1574"/>
                  </a:lnTo>
                  <a:lnTo>
                    <a:pt x="3989" y="1576"/>
                  </a:lnTo>
                  <a:lnTo>
                    <a:pt x="3999" y="1580"/>
                  </a:lnTo>
                  <a:lnTo>
                    <a:pt x="4006" y="1582"/>
                  </a:lnTo>
                  <a:lnTo>
                    <a:pt x="4014" y="1584"/>
                  </a:lnTo>
                  <a:lnTo>
                    <a:pt x="4022" y="1588"/>
                  </a:lnTo>
                  <a:lnTo>
                    <a:pt x="4028" y="1590"/>
                  </a:lnTo>
                  <a:lnTo>
                    <a:pt x="4033" y="1592"/>
                  </a:lnTo>
                  <a:lnTo>
                    <a:pt x="4039" y="1594"/>
                  </a:lnTo>
                  <a:lnTo>
                    <a:pt x="4043" y="1597"/>
                  </a:lnTo>
                  <a:lnTo>
                    <a:pt x="4049" y="1599"/>
                  </a:lnTo>
                  <a:lnTo>
                    <a:pt x="4053" y="1601"/>
                  </a:lnTo>
                  <a:lnTo>
                    <a:pt x="4054" y="1603"/>
                  </a:lnTo>
                  <a:lnTo>
                    <a:pt x="4058" y="1607"/>
                  </a:lnTo>
                  <a:lnTo>
                    <a:pt x="4060" y="1609"/>
                  </a:lnTo>
                  <a:lnTo>
                    <a:pt x="4062" y="1611"/>
                  </a:lnTo>
                  <a:lnTo>
                    <a:pt x="4064" y="1613"/>
                  </a:lnTo>
                  <a:lnTo>
                    <a:pt x="4064" y="1617"/>
                  </a:lnTo>
                  <a:lnTo>
                    <a:pt x="4064" y="1618"/>
                  </a:lnTo>
                  <a:lnTo>
                    <a:pt x="4064" y="1624"/>
                  </a:lnTo>
                  <a:lnTo>
                    <a:pt x="4062" y="1630"/>
                  </a:lnTo>
                  <a:lnTo>
                    <a:pt x="4060" y="1636"/>
                  </a:lnTo>
                  <a:lnTo>
                    <a:pt x="4054" y="1642"/>
                  </a:lnTo>
                  <a:lnTo>
                    <a:pt x="4051" y="1647"/>
                  </a:lnTo>
                  <a:lnTo>
                    <a:pt x="4043" y="1651"/>
                  </a:lnTo>
                  <a:lnTo>
                    <a:pt x="4035" y="1657"/>
                  </a:lnTo>
                  <a:lnTo>
                    <a:pt x="4026" y="1663"/>
                  </a:lnTo>
                  <a:lnTo>
                    <a:pt x="4016" y="1668"/>
                  </a:lnTo>
                  <a:lnTo>
                    <a:pt x="4005" y="1674"/>
                  </a:lnTo>
                  <a:lnTo>
                    <a:pt x="3991" y="1678"/>
                  </a:lnTo>
                  <a:lnTo>
                    <a:pt x="3978" y="1684"/>
                  </a:lnTo>
                  <a:lnTo>
                    <a:pt x="3962" y="1690"/>
                  </a:lnTo>
                  <a:lnTo>
                    <a:pt x="3945" y="1695"/>
                  </a:lnTo>
                  <a:lnTo>
                    <a:pt x="3928" y="1701"/>
                  </a:lnTo>
                  <a:lnTo>
                    <a:pt x="3909" y="1707"/>
                  </a:lnTo>
                  <a:lnTo>
                    <a:pt x="3874" y="1718"/>
                  </a:lnTo>
                  <a:lnTo>
                    <a:pt x="3841" y="1728"/>
                  </a:lnTo>
                  <a:lnTo>
                    <a:pt x="3809" y="1737"/>
                  </a:lnTo>
                  <a:lnTo>
                    <a:pt x="3778" y="1745"/>
                  </a:lnTo>
                  <a:lnTo>
                    <a:pt x="3747" y="1755"/>
                  </a:lnTo>
                  <a:lnTo>
                    <a:pt x="3719" y="1762"/>
                  </a:lnTo>
                  <a:lnTo>
                    <a:pt x="3690" y="1770"/>
                  </a:lnTo>
                  <a:lnTo>
                    <a:pt x="3663" y="1778"/>
                  </a:lnTo>
                  <a:lnTo>
                    <a:pt x="3638" y="1785"/>
                  </a:lnTo>
                  <a:lnTo>
                    <a:pt x="3613" y="1793"/>
                  </a:lnTo>
                  <a:lnTo>
                    <a:pt x="3590" y="1799"/>
                  </a:lnTo>
                  <a:lnTo>
                    <a:pt x="3567" y="1807"/>
                  </a:lnTo>
                  <a:lnTo>
                    <a:pt x="3546" y="1812"/>
                  </a:lnTo>
                  <a:lnTo>
                    <a:pt x="3527" y="1818"/>
                  </a:lnTo>
                  <a:lnTo>
                    <a:pt x="3507" y="1824"/>
                  </a:lnTo>
                  <a:lnTo>
                    <a:pt x="3488" y="1828"/>
                  </a:lnTo>
                  <a:lnTo>
                    <a:pt x="3471" y="1833"/>
                  </a:lnTo>
                  <a:lnTo>
                    <a:pt x="3456" y="1837"/>
                  </a:lnTo>
                  <a:lnTo>
                    <a:pt x="3440" y="1841"/>
                  </a:lnTo>
                  <a:lnTo>
                    <a:pt x="3427" y="1845"/>
                  </a:lnTo>
                  <a:lnTo>
                    <a:pt x="3415" y="1849"/>
                  </a:lnTo>
                  <a:lnTo>
                    <a:pt x="3404" y="1853"/>
                  </a:lnTo>
                  <a:lnTo>
                    <a:pt x="3392" y="1855"/>
                  </a:lnTo>
                  <a:lnTo>
                    <a:pt x="3383" y="1857"/>
                  </a:lnTo>
                  <a:lnTo>
                    <a:pt x="3375" y="1858"/>
                  </a:lnTo>
                  <a:lnTo>
                    <a:pt x="3367" y="1860"/>
                  </a:lnTo>
                  <a:lnTo>
                    <a:pt x="3361" y="1862"/>
                  </a:lnTo>
                  <a:lnTo>
                    <a:pt x="3356" y="1864"/>
                  </a:lnTo>
                  <a:lnTo>
                    <a:pt x="3352" y="1864"/>
                  </a:lnTo>
                  <a:lnTo>
                    <a:pt x="3350" y="1866"/>
                  </a:lnTo>
                  <a:lnTo>
                    <a:pt x="3348" y="1866"/>
                  </a:lnTo>
                  <a:lnTo>
                    <a:pt x="3300" y="1881"/>
                  </a:lnTo>
                  <a:lnTo>
                    <a:pt x="3256" y="1895"/>
                  </a:lnTo>
                  <a:lnTo>
                    <a:pt x="3212" y="1908"/>
                  </a:lnTo>
                  <a:lnTo>
                    <a:pt x="3168" y="1922"/>
                  </a:lnTo>
                  <a:lnTo>
                    <a:pt x="3127" y="1931"/>
                  </a:lnTo>
                  <a:lnTo>
                    <a:pt x="3087" y="1941"/>
                  </a:lnTo>
                  <a:lnTo>
                    <a:pt x="3049" y="1951"/>
                  </a:lnTo>
                  <a:lnTo>
                    <a:pt x="3012" y="1958"/>
                  </a:lnTo>
                  <a:lnTo>
                    <a:pt x="2978" y="1966"/>
                  </a:lnTo>
                  <a:lnTo>
                    <a:pt x="2943" y="1972"/>
                  </a:lnTo>
                  <a:lnTo>
                    <a:pt x="2912" y="1976"/>
                  </a:lnTo>
                  <a:lnTo>
                    <a:pt x="2882" y="1981"/>
                  </a:lnTo>
                  <a:lnTo>
                    <a:pt x="2853" y="1983"/>
                  </a:lnTo>
                  <a:lnTo>
                    <a:pt x="2824" y="1985"/>
                  </a:lnTo>
                  <a:lnTo>
                    <a:pt x="2799" y="1987"/>
                  </a:lnTo>
                  <a:lnTo>
                    <a:pt x="2774" y="1987"/>
                  </a:lnTo>
                  <a:lnTo>
                    <a:pt x="2749" y="1987"/>
                  </a:lnTo>
                  <a:lnTo>
                    <a:pt x="2722" y="1985"/>
                  </a:lnTo>
                  <a:lnTo>
                    <a:pt x="2695" y="1983"/>
                  </a:lnTo>
                  <a:lnTo>
                    <a:pt x="2668" y="1977"/>
                  </a:lnTo>
                  <a:lnTo>
                    <a:pt x="2640" y="1974"/>
                  </a:lnTo>
                  <a:lnTo>
                    <a:pt x="2613" y="1966"/>
                  </a:lnTo>
                  <a:lnTo>
                    <a:pt x="2584" y="1960"/>
                  </a:lnTo>
                  <a:lnTo>
                    <a:pt x="2555" y="1951"/>
                  </a:lnTo>
                  <a:lnTo>
                    <a:pt x="2526" y="1941"/>
                  </a:lnTo>
                  <a:lnTo>
                    <a:pt x="2498" y="1929"/>
                  </a:lnTo>
                  <a:lnTo>
                    <a:pt x="2467" y="1918"/>
                  </a:lnTo>
                  <a:lnTo>
                    <a:pt x="2436" y="1905"/>
                  </a:lnTo>
                  <a:lnTo>
                    <a:pt x="2405" y="1891"/>
                  </a:lnTo>
                  <a:lnTo>
                    <a:pt x="2375" y="1876"/>
                  </a:lnTo>
                  <a:lnTo>
                    <a:pt x="2344" y="1858"/>
                  </a:lnTo>
                  <a:lnTo>
                    <a:pt x="2313" y="1841"/>
                  </a:lnTo>
                  <a:lnTo>
                    <a:pt x="2250" y="1805"/>
                  </a:lnTo>
                  <a:lnTo>
                    <a:pt x="2185" y="1764"/>
                  </a:lnTo>
                  <a:lnTo>
                    <a:pt x="2116" y="1722"/>
                  </a:lnTo>
                  <a:lnTo>
                    <a:pt x="2045" y="1676"/>
                  </a:lnTo>
                  <a:lnTo>
                    <a:pt x="1970" y="1626"/>
                  </a:lnTo>
                  <a:lnTo>
                    <a:pt x="1895" y="1574"/>
                  </a:lnTo>
                  <a:lnTo>
                    <a:pt x="1814" y="1519"/>
                  </a:lnTo>
                  <a:lnTo>
                    <a:pt x="1732" y="1461"/>
                  </a:lnTo>
                  <a:lnTo>
                    <a:pt x="1647" y="1400"/>
                  </a:lnTo>
                  <a:lnTo>
                    <a:pt x="1561" y="1334"/>
                  </a:lnTo>
                  <a:lnTo>
                    <a:pt x="1471" y="1265"/>
                  </a:lnTo>
                  <a:lnTo>
                    <a:pt x="1378" y="1194"/>
                  </a:lnTo>
                  <a:lnTo>
                    <a:pt x="1284" y="1119"/>
                  </a:lnTo>
                  <a:lnTo>
                    <a:pt x="1187" y="1041"/>
                  </a:lnTo>
                  <a:lnTo>
                    <a:pt x="1089" y="958"/>
                  </a:lnTo>
                  <a:lnTo>
                    <a:pt x="985" y="874"/>
                  </a:lnTo>
                  <a:lnTo>
                    <a:pt x="937" y="831"/>
                  </a:lnTo>
                  <a:lnTo>
                    <a:pt x="889" y="789"/>
                  </a:lnTo>
                  <a:lnTo>
                    <a:pt x="839" y="747"/>
                  </a:lnTo>
                  <a:lnTo>
                    <a:pt x="787" y="705"/>
                  </a:lnTo>
                  <a:lnTo>
                    <a:pt x="735" y="663"/>
                  </a:lnTo>
                  <a:lnTo>
                    <a:pt x="682" y="620"/>
                  </a:lnTo>
                  <a:lnTo>
                    <a:pt x="628" y="578"/>
                  </a:lnTo>
                  <a:lnTo>
                    <a:pt x="572" y="536"/>
                  </a:lnTo>
                  <a:lnTo>
                    <a:pt x="517" y="494"/>
                  </a:lnTo>
                  <a:lnTo>
                    <a:pt x="459" y="449"/>
                  </a:lnTo>
                  <a:lnTo>
                    <a:pt x="401" y="407"/>
                  </a:lnTo>
                  <a:lnTo>
                    <a:pt x="342" y="365"/>
                  </a:lnTo>
                  <a:lnTo>
                    <a:pt x="282" y="321"/>
                  </a:lnTo>
                  <a:lnTo>
                    <a:pt x="221" y="279"/>
                  </a:lnTo>
                  <a:lnTo>
                    <a:pt x="158" y="234"/>
                  </a:lnTo>
                  <a:lnTo>
                    <a:pt x="94" y="192"/>
                  </a:lnTo>
                  <a:lnTo>
                    <a:pt x="83" y="183"/>
                  </a:lnTo>
                  <a:lnTo>
                    <a:pt x="73" y="175"/>
                  </a:lnTo>
                  <a:lnTo>
                    <a:pt x="64" y="167"/>
                  </a:lnTo>
                  <a:lnTo>
                    <a:pt x="54" y="160"/>
                  </a:lnTo>
                  <a:lnTo>
                    <a:pt x="46" y="152"/>
                  </a:lnTo>
                  <a:lnTo>
                    <a:pt x="39" y="144"/>
                  </a:lnTo>
                  <a:lnTo>
                    <a:pt x="31" y="137"/>
                  </a:lnTo>
                  <a:lnTo>
                    <a:pt x="25" y="129"/>
                  </a:lnTo>
                  <a:lnTo>
                    <a:pt x="19" y="123"/>
                  </a:lnTo>
                  <a:lnTo>
                    <a:pt x="14" y="115"/>
                  </a:lnTo>
                  <a:lnTo>
                    <a:pt x="10" y="110"/>
                  </a:lnTo>
                  <a:lnTo>
                    <a:pt x="6" y="102"/>
                  </a:lnTo>
                  <a:lnTo>
                    <a:pt x="4" y="96"/>
                  </a:lnTo>
                  <a:lnTo>
                    <a:pt x="2" y="89"/>
                  </a:lnTo>
                  <a:lnTo>
                    <a:pt x="2" y="83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2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10" y="31"/>
                  </a:lnTo>
                  <a:lnTo>
                    <a:pt x="12" y="25"/>
                  </a:lnTo>
                  <a:lnTo>
                    <a:pt x="16" y="19"/>
                  </a:lnTo>
                  <a:lnTo>
                    <a:pt x="19" y="16"/>
                  </a:lnTo>
                  <a:lnTo>
                    <a:pt x="23" y="12"/>
                  </a:lnTo>
                  <a:lnTo>
                    <a:pt x="27" y="8"/>
                  </a:lnTo>
                  <a:lnTo>
                    <a:pt x="33" y="6"/>
                  </a:lnTo>
                  <a:lnTo>
                    <a:pt x="39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29"/>
          <p:cNvSpPr>
            <a:spLocks/>
          </p:cNvSpPr>
          <p:nvPr/>
        </p:nvSpPr>
        <p:spPr bwMode="auto">
          <a:xfrm>
            <a:off x="2971800" y="1600200"/>
            <a:ext cx="851450" cy="184380"/>
          </a:xfrm>
          <a:custGeom>
            <a:avLst/>
            <a:gdLst>
              <a:gd name="T0" fmla="*/ 1749 w 2069"/>
              <a:gd name="T1" fmla="*/ 2 h 478"/>
              <a:gd name="T2" fmla="*/ 1806 w 2069"/>
              <a:gd name="T3" fmla="*/ 13 h 478"/>
              <a:gd name="T4" fmla="*/ 1871 w 2069"/>
              <a:gd name="T5" fmla="*/ 34 h 478"/>
              <a:gd name="T6" fmla="*/ 1944 w 2069"/>
              <a:gd name="T7" fmla="*/ 67 h 478"/>
              <a:gd name="T8" fmla="*/ 1998 w 2069"/>
              <a:gd name="T9" fmla="*/ 96 h 478"/>
              <a:gd name="T10" fmla="*/ 2035 w 2069"/>
              <a:gd name="T11" fmla="*/ 124 h 478"/>
              <a:gd name="T12" fmla="*/ 2060 w 2069"/>
              <a:gd name="T13" fmla="*/ 155 h 478"/>
              <a:gd name="T14" fmla="*/ 2069 w 2069"/>
              <a:gd name="T15" fmla="*/ 188 h 478"/>
              <a:gd name="T16" fmla="*/ 2065 w 2069"/>
              <a:gd name="T17" fmla="*/ 213 h 478"/>
              <a:gd name="T18" fmla="*/ 2048 w 2069"/>
              <a:gd name="T19" fmla="*/ 232 h 478"/>
              <a:gd name="T20" fmla="*/ 2013 w 2069"/>
              <a:gd name="T21" fmla="*/ 247 h 478"/>
              <a:gd name="T22" fmla="*/ 1965 w 2069"/>
              <a:gd name="T23" fmla="*/ 263 h 478"/>
              <a:gd name="T24" fmla="*/ 1921 w 2069"/>
              <a:gd name="T25" fmla="*/ 276 h 478"/>
              <a:gd name="T26" fmla="*/ 1875 w 2069"/>
              <a:gd name="T27" fmla="*/ 288 h 478"/>
              <a:gd name="T28" fmla="*/ 1816 w 2069"/>
              <a:gd name="T29" fmla="*/ 301 h 478"/>
              <a:gd name="T30" fmla="*/ 1749 w 2069"/>
              <a:gd name="T31" fmla="*/ 315 h 478"/>
              <a:gd name="T32" fmla="*/ 1670 w 2069"/>
              <a:gd name="T33" fmla="*/ 330 h 478"/>
              <a:gd name="T34" fmla="*/ 1582 w 2069"/>
              <a:gd name="T35" fmla="*/ 345 h 478"/>
              <a:gd name="T36" fmla="*/ 1480 w 2069"/>
              <a:gd name="T37" fmla="*/ 361 h 478"/>
              <a:gd name="T38" fmla="*/ 1370 w 2069"/>
              <a:gd name="T39" fmla="*/ 378 h 478"/>
              <a:gd name="T40" fmla="*/ 1211 w 2069"/>
              <a:gd name="T41" fmla="*/ 399 h 478"/>
              <a:gd name="T42" fmla="*/ 1054 w 2069"/>
              <a:gd name="T43" fmla="*/ 418 h 478"/>
              <a:gd name="T44" fmla="*/ 910 w 2069"/>
              <a:gd name="T45" fmla="*/ 435 h 478"/>
              <a:gd name="T46" fmla="*/ 781 w 2069"/>
              <a:gd name="T47" fmla="*/ 451 h 478"/>
              <a:gd name="T48" fmla="*/ 670 w 2069"/>
              <a:gd name="T49" fmla="*/ 462 h 478"/>
              <a:gd name="T50" fmla="*/ 572 w 2069"/>
              <a:gd name="T51" fmla="*/ 470 h 478"/>
              <a:gd name="T52" fmla="*/ 491 w 2069"/>
              <a:gd name="T53" fmla="*/ 474 h 478"/>
              <a:gd name="T54" fmla="*/ 426 w 2069"/>
              <a:gd name="T55" fmla="*/ 476 h 478"/>
              <a:gd name="T56" fmla="*/ 330 w 2069"/>
              <a:gd name="T57" fmla="*/ 476 h 478"/>
              <a:gd name="T58" fmla="*/ 236 w 2069"/>
              <a:gd name="T59" fmla="*/ 466 h 478"/>
              <a:gd name="T60" fmla="*/ 159 w 2069"/>
              <a:gd name="T61" fmla="*/ 453 h 478"/>
              <a:gd name="T62" fmla="*/ 100 w 2069"/>
              <a:gd name="T63" fmla="*/ 432 h 478"/>
              <a:gd name="T64" fmla="*/ 59 w 2069"/>
              <a:gd name="T65" fmla="*/ 401 h 478"/>
              <a:gd name="T66" fmla="*/ 29 w 2069"/>
              <a:gd name="T67" fmla="*/ 370 h 478"/>
              <a:gd name="T68" fmla="*/ 9 w 2069"/>
              <a:gd name="T69" fmla="*/ 343 h 478"/>
              <a:gd name="T70" fmla="*/ 0 w 2069"/>
              <a:gd name="T71" fmla="*/ 316 h 478"/>
              <a:gd name="T72" fmla="*/ 6 w 2069"/>
              <a:gd name="T73" fmla="*/ 297 h 478"/>
              <a:gd name="T74" fmla="*/ 32 w 2069"/>
              <a:gd name="T75" fmla="*/ 284 h 478"/>
              <a:gd name="T76" fmla="*/ 80 w 2069"/>
              <a:gd name="T77" fmla="*/ 274 h 478"/>
              <a:gd name="T78" fmla="*/ 148 w 2069"/>
              <a:gd name="T79" fmla="*/ 268 h 478"/>
              <a:gd name="T80" fmla="*/ 322 w 2069"/>
              <a:gd name="T81" fmla="*/ 249 h 478"/>
              <a:gd name="T82" fmla="*/ 537 w 2069"/>
              <a:gd name="T83" fmla="*/ 222 h 478"/>
              <a:gd name="T84" fmla="*/ 764 w 2069"/>
              <a:gd name="T85" fmla="*/ 190 h 478"/>
              <a:gd name="T86" fmla="*/ 1000 w 2069"/>
              <a:gd name="T87" fmla="*/ 149 h 478"/>
              <a:gd name="T88" fmla="*/ 1182 w 2069"/>
              <a:gd name="T89" fmla="*/ 121 h 478"/>
              <a:gd name="T90" fmla="*/ 1330 w 2069"/>
              <a:gd name="T91" fmla="*/ 94 h 478"/>
              <a:gd name="T92" fmla="*/ 1463 w 2069"/>
              <a:gd name="T93" fmla="*/ 65 h 478"/>
              <a:gd name="T94" fmla="*/ 1582 w 2069"/>
              <a:gd name="T95" fmla="*/ 32 h 478"/>
              <a:gd name="T96" fmla="*/ 1656 w 2069"/>
              <a:gd name="T97" fmla="*/ 7 h 478"/>
              <a:gd name="T98" fmla="*/ 1701 w 2069"/>
              <a:gd name="T99" fmla="*/ 0 h 4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69"/>
              <a:gd name="T151" fmla="*/ 0 h 478"/>
              <a:gd name="T152" fmla="*/ 2069 w 2069"/>
              <a:gd name="T153" fmla="*/ 478 h 47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69" h="478">
                <a:moveTo>
                  <a:pt x="1708" y="0"/>
                </a:moveTo>
                <a:lnTo>
                  <a:pt x="1722" y="0"/>
                </a:lnTo>
                <a:lnTo>
                  <a:pt x="1735" y="0"/>
                </a:lnTo>
                <a:lnTo>
                  <a:pt x="1749" y="2"/>
                </a:lnTo>
                <a:lnTo>
                  <a:pt x="1762" y="4"/>
                </a:lnTo>
                <a:lnTo>
                  <a:pt x="1777" y="7"/>
                </a:lnTo>
                <a:lnTo>
                  <a:pt x="1791" y="9"/>
                </a:lnTo>
                <a:lnTo>
                  <a:pt x="1806" y="13"/>
                </a:lnTo>
                <a:lnTo>
                  <a:pt x="1821" y="19"/>
                </a:lnTo>
                <a:lnTo>
                  <a:pt x="1839" y="23"/>
                </a:lnTo>
                <a:lnTo>
                  <a:pt x="1854" y="29"/>
                </a:lnTo>
                <a:lnTo>
                  <a:pt x="1871" y="34"/>
                </a:lnTo>
                <a:lnTo>
                  <a:pt x="1889" y="42"/>
                </a:lnTo>
                <a:lnTo>
                  <a:pt x="1906" y="50"/>
                </a:lnTo>
                <a:lnTo>
                  <a:pt x="1925" y="57"/>
                </a:lnTo>
                <a:lnTo>
                  <a:pt x="1944" y="67"/>
                </a:lnTo>
                <a:lnTo>
                  <a:pt x="1964" y="77"/>
                </a:lnTo>
                <a:lnTo>
                  <a:pt x="1977" y="82"/>
                </a:lnTo>
                <a:lnTo>
                  <a:pt x="1988" y="88"/>
                </a:lnTo>
                <a:lnTo>
                  <a:pt x="1998" y="96"/>
                </a:lnTo>
                <a:lnTo>
                  <a:pt x="2010" y="101"/>
                </a:lnTo>
                <a:lnTo>
                  <a:pt x="2019" y="109"/>
                </a:lnTo>
                <a:lnTo>
                  <a:pt x="2027" y="117"/>
                </a:lnTo>
                <a:lnTo>
                  <a:pt x="2035" y="124"/>
                </a:lnTo>
                <a:lnTo>
                  <a:pt x="2042" y="132"/>
                </a:lnTo>
                <a:lnTo>
                  <a:pt x="2048" y="140"/>
                </a:lnTo>
                <a:lnTo>
                  <a:pt x="2054" y="148"/>
                </a:lnTo>
                <a:lnTo>
                  <a:pt x="2060" y="155"/>
                </a:lnTo>
                <a:lnTo>
                  <a:pt x="2063" y="163"/>
                </a:lnTo>
                <a:lnTo>
                  <a:pt x="2065" y="172"/>
                </a:lnTo>
                <a:lnTo>
                  <a:pt x="2067" y="180"/>
                </a:lnTo>
                <a:lnTo>
                  <a:pt x="2069" y="188"/>
                </a:lnTo>
                <a:lnTo>
                  <a:pt x="2069" y="197"/>
                </a:lnTo>
                <a:lnTo>
                  <a:pt x="2069" y="203"/>
                </a:lnTo>
                <a:lnTo>
                  <a:pt x="2067" y="207"/>
                </a:lnTo>
                <a:lnTo>
                  <a:pt x="2065" y="213"/>
                </a:lnTo>
                <a:lnTo>
                  <a:pt x="2061" y="219"/>
                </a:lnTo>
                <a:lnTo>
                  <a:pt x="2058" y="222"/>
                </a:lnTo>
                <a:lnTo>
                  <a:pt x="2054" y="228"/>
                </a:lnTo>
                <a:lnTo>
                  <a:pt x="2048" y="232"/>
                </a:lnTo>
                <a:lnTo>
                  <a:pt x="2040" y="236"/>
                </a:lnTo>
                <a:lnTo>
                  <a:pt x="2033" y="240"/>
                </a:lnTo>
                <a:lnTo>
                  <a:pt x="2025" y="244"/>
                </a:lnTo>
                <a:lnTo>
                  <a:pt x="2013" y="247"/>
                </a:lnTo>
                <a:lnTo>
                  <a:pt x="2004" y="251"/>
                </a:lnTo>
                <a:lnTo>
                  <a:pt x="1992" y="255"/>
                </a:lnTo>
                <a:lnTo>
                  <a:pt x="1979" y="259"/>
                </a:lnTo>
                <a:lnTo>
                  <a:pt x="1965" y="263"/>
                </a:lnTo>
                <a:lnTo>
                  <a:pt x="1952" y="267"/>
                </a:lnTo>
                <a:lnTo>
                  <a:pt x="1942" y="270"/>
                </a:lnTo>
                <a:lnTo>
                  <a:pt x="1933" y="272"/>
                </a:lnTo>
                <a:lnTo>
                  <a:pt x="1921" y="276"/>
                </a:lnTo>
                <a:lnTo>
                  <a:pt x="1912" y="278"/>
                </a:lnTo>
                <a:lnTo>
                  <a:pt x="1900" y="282"/>
                </a:lnTo>
                <a:lnTo>
                  <a:pt x="1887" y="286"/>
                </a:lnTo>
                <a:lnTo>
                  <a:pt x="1875" y="288"/>
                </a:lnTo>
                <a:lnTo>
                  <a:pt x="1862" y="291"/>
                </a:lnTo>
                <a:lnTo>
                  <a:pt x="1846" y="295"/>
                </a:lnTo>
                <a:lnTo>
                  <a:pt x="1833" y="299"/>
                </a:lnTo>
                <a:lnTo>
                  <a:pt x="1816" y="301"/>
                </a:lnTo>
                <a:lnTo>
                  <a:pt x="1800" y="305"/>
                </a:lnTo>
                <a:lnTo>
                  <a:pt x="1783" y="309"/>
                </a:lnTo>
                <a:lnTo>
                  <a:pt x="1766" y="313"/>
                </a:lnTo>
                <a:lnTo>
                  <a:pt x="1749" y="315"/>
                </a:lnTo>
                <a:lnTo>
                  <a:pt x="1729" y="318"/>
                </a:lnTo>
                <a:lnTo>
                  <a:pt x="1710" y="322"/>
                </a:lnTo>
                <a:lnTo>
                  <a:pt x="1691" y="326"/>
                </a:lnTo>
                <a:lnTo>
                  <a:pt x="1670" y="330"/>
                </a:lnTo>
                <a:lnTo>
                  <a:pt x="1649" y="334"/>
                </a:lnTo>
                <a:lnTo>
                  <a:pt x="1628" y="338"/>
                </a:lnTo>
                <a:lnTo>
                  <a:pt x="1605" y="341"/>
                </a:lnTo>
                <a:lnTo>
                  <a:pt x="1582" y="345"/>
                </a:lnTo>
                <a:lnTo>
                  <a:pt x="1557" y="349"/>
                </a:lnTo>
                <a:lnTo>
                  <a:pt x="1532" y="353"/>
                </a:lnTo>
                <a:lnTo>
                  <a:pt x="1507" y="357"/>
                </a:lnTo>
                <a:lnTo>
                  <a:pt x="1480" y="361"/>
                </a:lnTo>
                <a:lnTo>
                  <a:pt x="1455" y="364"/>
                </a:lnTo>
                <a:lnTo>
                  <a:pt x="1426" y="368"/>
                </a:lnTo>
                <a:lnTo>
                  <a:pt x="1399" y="372"/>
                </a:lnTo>
                <a:lnTo>
                  <a:pt x="1370" y="378"/>
                </a:lnTo>
                <a:lnTo>
                  <a:pt x="1340" y="382"/>
                </a:lnTo>
                <a:lnTo>
                  <a:pt x="1297" y="387"/>
                </a:lnTo>
                <a:lnTo>
                  <a:pt x="1253" y="393"/>
                </a:lnTo>
                <a:lnTo>
                  <a:pt x="1211" y="399"/>
                </a:lnTo>
                <a:lnTo>
                  <a:pt x="1171" y="405"/>
                </a:lnTo>
                <a:lnTo>
                  <a:pt x="1130" y="409"/>
                </a:lnTo>
                <a:lnTo>
                  <a:pt x="1092" y="414"/>
                </a:lnTo>
                <a:lnTo>
                  <a:pt x="1054" y="418"/>
                </a:lnTo>
                <a:lnTo>
                  <a:pt x="1015" y="424"/>
                </a:lnTo>
                <a:lnTo>
                  <a:pt x="979" y="428"/>
                </a:lnTo>
                <a:lnTo>
                  <a:pt x="944" y="432"/>
                </a:lnTo>
                <a:lnTo>
                  <a:pt x="910" y="435"/>
                </a:lnTo>
                <a:lnTo>
                  <a:pt x="877" y="439"/>
                </a:lnTo>
                <a:lnTo>
                  <a:pt x="844" y="443"/>
                </a:lnTo>
                <a:lnTo>
                  <a:pt x="812" y="447"/>
                </a:lnTo>
                <a:lnTo>
                  <a:pt x="781" y="451"/>
                </a:lnTo>
                <a:lnTo>
                  <a:pt x="752" y="453"/>
                </a:lnTo>
                <a:lnTo>
                  <a:pt x="723" y="457"/>
                </a:lnTo>
                <a:lnTo>
                  <a:pt x="697" y="459"/>
                </a:lnTo>
                <a:lnTo>
                  <a:pt x="670" y="462"/>
                </a:lnTo>
                <a:lnTo>
                  <a:pt x="643" y="464"/>
                </a:lnTo>
                <a:lnTo>
                  <a:pt x="620" y="466"/>
                </a:lnTo>
                <a:lnTo>
                  <a:pt x="595" y="468"/>
                </a:lnTo>
                <a:lnTo>
                  <a:pt x="572" y="470"/>
                </a:lnTo>
                <a:lnTo>
                  <a:pt x="551" y="472"/>
                </a:lnTo>
                <a:lnTo>
                  <a:pt x="530" y="472"/>
                </a:lnTo>
                <a:lnTo>
                  <a:pt x="510" y="474"/>
                </a:lnTo>
                <a:lnTo>
                  <a:pt x="491" y="474"/>
                </a:lnTo>
                <a:lnTo>
                  <a:pt x="474" y="476"/>
                </a:lnTo>
                <a:lnTo>
                  <a:pt x="457" y="476"/>
                </a:lnTo>
                <a:lnTo>
                  <a:pt x="441" y="476"/>
                </a:lnTo>
                <a:lnTo>
                  <a:pt x="426" y="476"/>
                </a:lnTo>
                <a:lnTo>
                  <a:pt x="412" y="478"/>
                </a:lnTo>
                <a:lnTo>
                  <a:pt x="384" y="476"/>
                </a:lnTo>
                <a:lnTo>
                  <a:pt x="355" y="476"/>
                </a:lnTo>
                <a:lnTo>
                  <a:pt x="330" y="476"/>
                </a:lnTo>
                <a:lnTo>
                  <a:pt x="305" y="474"/>
                </a:lnTo>
                <a:lnTo>
                  <a:pt x="280" y="472"/>
                </a:lnTo>
                <a:lnTo>
                  <a:pt x="257" y="470"/>
                </a:lnTo>
                <a:lnTo>
                  <a:pt x="236" y="466"/>
                </a:lnTo>
                <a:lnTo>
                  <a:pt x="215" y="464"/>
                </a:lnTo>
                <a:lnTo>
                  <a:pt x="196" y="460"/>
                </a:lnTo>
                <a:lnTo>
                  <a:pt x="176" y="457"/>
                </a:lnTo>
                <a:lnTo>
                  <a:pt x="159" y="453"/>
                </a:lnTo>
                <a:lnTo>
                  <a:pt x="142" y="447"/>
                </a:lnTo>
                <a:lnTo>
                  <a:pt x="126" y="443"/>
                </a:lnTo>
                <a:lnTo>
                  <a:pt x="113" y="437"/>
                </a:lnTo>
                <a:lnTo>
                  <a:pt x="100" y="432"/>
                </a:lnTo>
                <a:lnTo>
                  <a:pt x="88" y="426"/>
                </a:lnTo>
                <a:lnTo>
                  <a:pt x="77" y="418"/>
                </a:lnTo>
                <a:lnTo>
                  <a:pt x="67" y="409"/>
                </a:lnTo>
                <a:lnTo>
                  <a:pt x="59" y="401"/>
                </a:lnTo>
                <a:lnTo>
                  <a:pt x="50" y="393"/>
                </a:lnTo>
                <a:lnTo>
                  <a:pt x="42" y="386"/>
                </a:lnTo>
                <a:lnTo>
                  <a:pt x="36" y="378"/>
                </a:lnTo>
                <a:lnTo>
                  <a:pt x="29" y="370"/>
                </a:lnTo>
                <a:lnTo>
                  <a:pt x="23" y="364"/>
                </a:lnTo>
                <a:lnTo>
                  <a:pt x="17" y="357"/>
                </a:lnTo>
                <a:lnTo>
                  <a:pt x="13" y="349"/>
                </a:lnTo>
                <a:lnTo>
                  <a:pt x="9" y="343"/>
                </a:lnTo>
                <a:lnTo>
                  <a:pt x="6" y="336"/>
                </a:lnTo>
                <a:lnTo>
                  <a:pt x="4" y="330"/>
                </a:lnTo>
                <a:lnTo>
                  <a:pt x="2" y="324"/>
                </a:lnTo>
                <a:lnTo>
                  <a:pt x="0" y="316"/>
                </a:lnTo>
                <a:lnTo>
                  <a:pt x="0" y="311"/>
                </a:lnTo>
                <a:lnTo>
                  <a:pt x="2" y="307"/>
                </a:lnTo>
                <a:lnTo>
                  <a:pt x="4" y="303"/>
                </a:lnTo>
                <a:lnTo>
                  <a:pt x="6" y="297"/>
                </a:lnTo>
                <a:lnTo>
                  <a:pt x="11" y="295"/>
                </a:lnTo>
                <a:lnTo>
                  <a:pt x="17" y="291"/>
                </a:lnTo>
                <a:lnTo>
                  <a:pt x="25" y="288"/>
                </a:lnTo>
                <a:lnTo>
                  <a:pt x="32" y="284"/>
                </a:lnTo>
                <a:lnTo>
                  <a:pt x="42" y="282"/>
                </a:lnTo>
                <a:lnTo>
                  <a:pt x="54" y="280"/>
                </a:lnTo>
                <a:lnTo>
                  <a:pt x="67" y="276"/>
                </a:lnTo>
                <a:lnTo>
                  <a:pt x="80" y="274"/>
                </a:lnTo>
                <a:lnTo>
                  <a:pt x="96" y="272"/>
                </a:lnTo>
                <a:lnTo>
                  <a:pt x="111" y="270"/>
                </a:lnTo>
                <a:lnTo>
                  <a:pt x="128" y="268"/>
                </a:lnTo>
                <a:lnTo>
                  <a:pt x="148" y="268"/>
                </a:lnTo>
                <a:lnTo>
                  <a:pt x="169" y="267"/>
                </a:lnTo>
                <a:lnTo>
                  <a:pt x="219" y="261"/>
                </a:lnTo>
                <a:lnTo>
                  <a:pt x="270" y="257"/>
                </a:lnTo>
                <a:lnTo>
                  <a:pt x="322" y="249"/>
                </a:lnTo>
                <a:lnTo>
                  <a:pt x="376" y="244"/>
                </a:lnTo>
                <a:lnTo>
                  <a:pt x="428" y="238"/>
                </a:lnTo>
                <a:lnTo>
                  <a:pt x="483" y="230"/>
                </a:lnTo>
                <a:lnTo>
                  <a:pt x="537" y="222"/>
                </a:lnTo>
                <a:lnTo>
                  <a:pt x="593" y="215"/>
                </a:lnTo>
                <a:lnTo>
                  <a:pt x="649" y="207"/>
                </a:lnTo>
                <a:lnTo>
                  <a:pt x="706" y="199"/>
                </a:lnTo>
                <a:lnTo>
                  <a:pt x="764" y="190"/>
                </a:lnTo>
                <a:lnTo>
                  <a:pt x="821" y="180"/>
                </a:lnTo>
                <a:lnTo>
                  <a:pt x="881" y="171"/>
                </a:lnTo>
                <a:lnTo>
                  <a:pt x="940" y="161"/>
                </a:lnTo>
                <a:lnTo>
                  <a:pt x="1000" y="149"/>
                </a:lnTo>
                <a:lnTo>
                  <a:pt x="1059" y="140"/>
                </a:lnTo>
                <a:lnTo>
                  <a:pt x="1102" y="134"/>
                </a:lnTo>
                <a:lnTo>
                  <a:pt x="1142" y="126"/>
                </a:lnTo>
                <a:lnTo>
                  <a:pt x="1182" y="121"/>
                </a:lnTo>
                <a:lnTo>
                  <a:pt x="1221" y="115"/>
                </a:lnTo>
                <a:lnTo>
                  <a:pt x="1257" y="107"/>
                </a:lnTo>
                <a:lnTo>
                  <a:pt x="1294" y="101"/>
                </a:lnTo>
                <a:lnTo>
                  <a:pt x="1330" y="94"/>
                </a:lnTo>
                <a:lnTo>
                  <a:pt x="1365" y="86"/>
                </a:lnTo>
                <a:lnTo>
                  <a:pt x="1399" y="80"/>
                </a:lnTo>
                <a:lnTo>
                  <a:pt x="1432" y="73"/>
                </a:lnTo>
                <a:lnTo>
                  <a:pt x="1463" y="65"/>
                </a:lnTo>
                <a:lnTo>
                  <a:pt x="1493" y="57"/>
                </a:lnTo>
                <a:lnTo>
                  <a:pt x="1524" y="50"/>
                </a:lnTo>
                <a:lnTo>
                  <a:pt x="1553" y="42"/>
                </a:lnTo>
                <a:lnTo>
                  <a:pt x="1582" y="32"/>
                </a:lnTo>
                <a:lnTo>
                  <a:pt x="1608" y="25"/>
                </a:lnTo>
                <a:lnTo>
                  <a:pt x="1626" y="19"/>
                </a:lnTo>
                <a:lnTo>
                  <a:pt x="1643" y="13"/>
                </a:lnTo>
                <a:lnTo>
                  <a:pt x="1656" y="7"/>
                </a:lnTo>
                <a:lnTo>
                  <a:pt x="1670" y="5"/>
                </a:lnTo>
                <a:lnTo>
                  <a:pt x="1681" y="2"/>
                </a:lnTo>
                <a:lnTo>
                  <a:pt x="1691" y="0"/>
                </a:lnTo>
                <a:lnTo>
                  <a:pt x="1701" y="0"/>
                </a:lnTo>
                <a:lnTo>
                  <a:pt x="1708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1505" name="Picture 1" descr="C:\Users\Meishing\Dropbox\meizhouhuayu\課本故事圖檔\L5-7 (1)\New folder\507-p-1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1" y="4324656"/>
            <a:ext cx="2666999" cy="2248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3" descr="C:\Users\Meishing\Dropbox\meizhouhuayu\pics\35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48543"/>
          <a:stretch>
            <a:fillRect/>
          </a:stretch>
        </p:blipFill>
        <p:spPr bwMode="auto">
          <a:xfrm>
            <a:off x="3394896" y="4324656"/>
            <a:ext cx="3065515" cy="2248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TextBox 27"/>
          <p:cNvSpPr txBox="1"/>
          <p:nvPr/>
        </p:nvSpPr>
        <p:spPr>
          <a:xfrm>
            <a:off x="6248400" y="9906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決定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7273" y="2299182"/>
            <a:ext cx="22288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19799" y="2122203"/>
            <a:ext cx="72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A?</a:t>
            </a:r>
            <a:endParaRPr lang="en-US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00861" y="1631253"/>
            <a:ext cx="72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B?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7891291" y="1945239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说故事－蚕丝的故事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3886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建议老师先教课本故事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35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7086600" cy="3340298"/>
          </a:xfrm>
          <a:prstGeom prst="rect">
            <a:avLst/>
          </a:prstGeom>
          <a:noFill/>
        </p:spPr>
      </p:pic>
      <p:pic>
        <p:nvPicPr>
          <p:cNvPr id="20482" name="Picture 2" descr="Washing bowl by rdevries - An image of a whadsing bow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209800"/>
            <a:ext cx="1066800" cy="1236870"/>
          </a:xfrm>
          <a:prstGeom prst="rect">
            <a:avLst/>
          </a:prstGeom>
          <a:noFill/>
        </p:spPr>
      </p:pic>
      <p:pic>
        <p:nvPicPr>
          <p:cNvPr id="20483" name="Picture 3" descr="C:\Users\Meishing\Dropbox\meizhouhuayu\課本故事圖檔\L3-10 (1)\11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914400"/>
            <a:ext cx="1600200" cy="1459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4" name="Picture 4" descr="C:\Users\Meishing\Dropbox\meizhouhuayu\pics\11.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526704"/>
            <a:ext cx="4648200" cy="2331296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685800" y="5029200"/>
            <a:ext cx="11430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60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44196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5800" y="3352800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19400" y="44196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95600" y="3352800"/>
            <a:ext cx="1219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9600" y="4419600"/>
            <a:ext cx="1447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9800" y="4419600"/>
            <a:ext cx="533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" y="34290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" y="44958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5908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：一定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1600200"/>
            <a:ext cx="609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今天起大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风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，明天</a:t>
            </a:r>
            <a:r>
              <a:rPr lang="zh-TW" altLang="en-US" sz="3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下大雨。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8788" name="AutoShape 4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AutoShape 6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63766" y="5523186"/>
            <a:ext cx="6096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这个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星期六，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飞飞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要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过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生日，</a:t>
            </a:r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很多人去。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3733800"/>
            <a:ext cx="609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爸爸每天</a:t>
            </a:r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一定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要回家吃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饭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218" name="Picture 2" descr="C:\Users\Meishing\Dropbox\meizhouhuayu\課本故事圖檔\L1-3\Unit 3story\Slide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990600"/>
            <a:ext cx="2336800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 descr="C:\Users\Meishing\Dropbox\meizhouhuayu\課本故事圖檔\L3-9 (1)\1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" y="2984482"/>
            <a:ext cx="1891862" cy="1905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0" name="Picture 4" descr="C:\Users\Meishing\Dropbox\meizhouhuayu\pics\6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" y="5154561"/>
            <a:ext cx="2514600" cy="1624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1" name="Picture 5" descr="C:\Users\Meishing\Dropbox\meizhouhuayu\課本故事圖檔\L1-3\Unit 3story\Slide7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00400" y="126124"/>
            <a:ext cx="1736835" cy="13026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6"/>
          <p:cNvSpPr>
            <a:spLocks/>
          </p:cNvSpPr>
          <p:nvPr/>
        </p:nvSpPr>
        <p:spPr bwMode="auto">
          <a:xfrm>
            <a:off x="4138612" y="1471613"/>
            <a:ext cx="652463" cy="646112"/>
          </a:xfrm>
          <a:custGeom>
            <a:avLst/>
            <a:gdLst>
              <a:gd name="T0" fmla="*/ 102 w 822"/>
              <a:gd name="T1" fmla="*/ 0 h 814"/>
              <a:gd name="T2" fmla="*/ 167 w 822"/>
              <a:gd name="T3" fmla="*/ 7 h 814"/>
              <a:gd name="T4" fmla="*/ 236 w 822"/>
              <a:gd name="T5" fmla="*/ 23 h 814"/>
              <a:gd name="T6" fmla="*/ 309 w 822"/>
              <a:gd name="T7" fmla="*/ 46 h 814"/>
              <a:gd name="T8" fmla="*/ 386 w 822"/>
              <a:gd name="T9" fmla="*/ 77 h 814"/>
              <a:gd name="T10" fmla="*/ 471 w 822"/>
              <a:gd name="T11" fmla="*/ 115 h 814"/>
              <a:gd name="T12" fmla="*/ 549 w 822"/>
              <a:gd name="T13" fmla="*/ 153 h 814"/>
              <a:gd name="T14" fmla="*/ 616 w 822"/>
              <a:gd name="T15" fmla="*/ 194 h 814"/>
              <a:gd name="T16" fmla="*/ 672 w 822"/>
              <a:gd name="T17" fmla="*/ 232 h 814"/>
              <a:gd name="T18" fmla="*/ 716 w 822"/>
              <a:gd name="T19" fmla="*/ 272 h 814"/>
              <a:gd name="T20" fmla="*/ 747 w 822"/>
              <a:gd name="T21" fmla="*/ 311 h 814"/>
              <a:gd name="T22" fmla="*/ 772 w 822"/>
              <a:gd name="T23" fmla="*/ 355 h 814"/>
              <a:gd name="T24" fmla="*/ 793 w 822"/>
              <a:gd name="T25" fmla="*/ 397 h 814"/>
              <a:gd name="T26" fmla="*/ 808 w 822"/>
              <a:gd name="T27" fmla="*/ 439 h 814"/>
              <a:gd name="T28" fmla="*/ 818 w 822"/>
              <a:gd name="T29" fmla="*/ 484 h 814"/>
              <a:gd name="T30" fmla="*/ 822 w 822"/>
              <a:gd name="T31" fmla="*/ 526 h 814"/>
              <a:gd name="T32" fmla="*/ 822 w 822"/>
              <a:gd name="T33" fmla="*/ 574 h 814"/>
              <a:gd name="T34" fmla="*/ 816 w 822"/>
              <a:gd name="T35" fmla="*/ 620 h 814"/>
              <a:gd name="T36" fmla="*/ 806 w 822"/>
              <a:gd name="T37" fmla="*/ 660 h 814"/>
              <a:gd name="T38" fmla="*/ 793 w 822"/>
              <a:gd name="T39" fmla="*/ 697 h 814"/>
              <a:gd name="T40" fmla="*/ 776 w 822"/>
              <a:gd name="T41" fmla="*/ 729 h 814"/>
              <a:gd name="T42" fmla="*/ 755 w 822"/>
              <a:gd name="T43" fmla="*/ 754 h 814"/>
              <a:gd name="T44" fmla="*/ 728 w 822"/>
              <a:gd name="T45" fmla="*/ 775 h 814"/>
              <a:gd name="T46" fmla="*/ 699 w 822"/>
              <a:gd name="T47" fmla="*/ 793 h 814"/>
              <a:gd name="T48" fmla="*/ 664 w 822"/>
              <a:gd name="T49" fmla="*/ 804 h 814"/>
              <a:gd name="T50" fmla="*/ 626 w 822"/>
              <a:gd name="T51" fmla="*/ 812 h 814"/>
              <a:gd name="T52" fmla="*/ 586 w 822"/>
              <a:gd name="T53" fmla="*/ 814 h 814"/>
              <a:gd name="T54" fmla="*/ 561 w 822"/>
              <a:gd name="T55" fmla="*/ 812 h 814"/>
              <a:gd name="T56" fmla="*/ 534 w 822"/>
              <a:gd name="T57" fmla="*/ 802 h 814"/>
              <a:gd name="T58" fmla="*/ 505 w 822"/>
              <a:gd name="T59" fmla="*/ 789 h 814"/>
              <a:gd name="T60" fmla="*/ 476 w 822"/>
              <a:gd name="T61" fmla="*/ 770 h 814"/>
              <a:gd name="T62" fmla="*/ 446 w 822"/>
              <a:gd name="T63" fmla="*/ 745 h 814"/>
              <a:gd name="T64" fmla="*/ 413 w 822"/>
              <a:gd name="T65" fmla="*/ 714 h 814"/>
              <a:gd name="T66" fmla="*/ 378 w 822"/>
              <a:gd name="T67" fmla="*/ 677 h 814"/>
              <a:gd name="T68" fmla="*/ 344 w 822"/>
              <a:gd name="T69" fmla="*/ 635 h 814"/>
              <a:gd name="T70" fmla="*/ 307 w 822"/>
              <a:gd name="T71" fmla="*/ 587 h 814"/>
              <a:gd name="T72" fmla="*/ 269 w 822"/>
              <a:gd name="T73" fmla="*/ 533 h 814"/>
              <a:gd name="T74" fmla="*/ 227 w 822"/>
              <a:gd name="T75" fmla="*/ 474 h 814"/>
              <a:gd name="T76" fmla="*/ 186 w 822"/>
              <a:gd name="T77" fmla="*/ 411 h 814"/>
              <a:gd name="T78" fmla="*/ 148 w 822"/>
              <a:gd name="T79" fmla="*/ 353 h 814"/>
              <a:gd name="T80" fmla="*/ 115 w 822"/>
              <a:gd name="T81" fmla="*/ 299 h 814"/>
              <a:gd name="T82" fmla="*/ 87 w 822"/>
              <a:gd name="T83" fmla="*/ 249 h 814"/>
              <a:gd name="T84" fmla="*/ 62 w 822"/>
              <a:gd name="T85" fmla="*/ 205 h 814"/>
              <a:gd name="T86" fmla="*/ 41 w 822"/>
              <a:gd name="T87" fmla="*/ 165 h 814"/>
              <a:gd name="T88" fmla="*/ 23 w 822"/>
              <a:gd name="T89" fmla="*/ 130 h 814"/>
              <a:gd name="T90" fmla="*/ 12 w 822"/>
              <a:gd name="T91" fmla="*/ 101 h 814"/>
              <a:gd name="T92" fmla="*/ 4 w 822"/>
              <a:gd name="T93" fmla="*/ 77 h 814"/>
              <a:gd name="T94" fmla="*/ 0 w 822"/>
              <a:gd name="T95" fmla="*/ 55 h 814"/>
              <a:gd name="T96" fmla="*/ 2 w 822"/>
              <a:gd name="T97" fmla="*/ 29 h 814"/>
              <a:gd name="T98" fmla="*/ 10 w 822"/>
              <a:gd name="T99" fmla="*/ 19 h 814"/>
              <a:gd name="T100" fmla="*/ 23 w 822"/>
              <a:gd name="T101" fmla="*/ 9 h 814"/>
              <a:gd name="T102" fmla="*/ 41 w 822"/>
              <a:gd name="T103" fmla="*/ 4 h 814"/>
              <a:gd name="T104" fmla="*/ 62 w 822"/>
              <a:gd name="T105" fmla="*/ 0 h 8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22"/>
              <a:gd name="T160" fmla="*/ 0 h 814"/>
              <a:gd name="T161" fmla="*/ 822 w 822"/>
              <a:gd name="T162" fmla="*/ 814 h 8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22" h="814">
                <a:moveTo>
                  <a:pt x="62" y="0"/>
                </a:moveTo>
                <a:lnTo>
                  <a:pt x="81" y="0"/>
                </a:lnTo>
                <a:lnTo>
                  <a:pt x="102" y="0"/>
                </a:lnTo>
                <a:lnTo>
                  <a:pt x="123" y="2"/>
                </a:lnTo>
                <a:lnTo>
                  <a:pt x="144" y="6"/>
                </a:lnTo>
                <a:lnTo>
                  <a:pt x="167" y="7"/>
                </a:lnTo>
                <a:lnTo>
                  <a:pt x="188" y="13"/>
                </a:lnTo>
                <a:lnTo>
                  <a:pt x="211" y="17"/>
                </a:lnTo>
                <a:lnTo>
                  <a:pt x="236" y="23"/>
                </a:lnTo>
                <a:lnTo>
                  <a:pt x="259" y="30"/>
                </a:lnTo>
                <a:lnTo>
                  <a:pt x="284" y="38"/>
                </a:lnTo>
                <a:lnTo>
                  <a:pt x="309" y="46"/>
                </a:lnTo>
                <a:lnTo>
                  <a:pt x="334" y="55"/>
                </a:lnTo>
                <a:lnTo>
                  <a:pt x="361" y="65"/>
                </a:lnTo>
                <a:lnTo>
                  <a:pt x="386" y="77"/>
                </a:lnTo>
                <a:lnTo>
                  <a:pt x="415" y="88"/>
                </a:lnTo>
                <a:lnTo>
                  <a:pt x="442" y="101"/>
                </a:lnTo>
                <a:lnTo>
                  <a:pt x="471" y="115"/>
                </a:lnTo>
                <a:lnTo>
                  <a:pt x="497" y="128"/>
                </a:lnTo>
                <a:lnTo>
                  <a:pt x="524" y="140"/>
                </a:lnTo>
                <a:lnTo>
                  <a:pt x="549" y="153"/>
                </a:lnTo>
                <a:lnTo>
                  <a:pt x="572" y="167"/>
                </a:lnTo>
                <a:lnTo>
                  <a:pt x="595" y="180"/>
                </a:lnTo>
                <a:lnTo>
                  <a:pt x="616" y="194"/>
                </a:lnTo>
                <a:lnTo>
                  <a:pt x="638" y="207"/>
                </a:lnTo>
                <a:lnTo>
                  <a:pt x="655" y="219"/>
                </a:lnTo>
                <a:lnTo>
                  <a:pt x="672" y="232"/>
                </a:lnTo>
                <a:lnTo>
                  <a:pt x="689" y="245"/>
                </a:lnTo>
                <a:lnTo>
                  <a:pt x="703" y="259"/>
                </a:lnTo>
                <a:lnTo>
                  <a:pt x="716" y="272"/>
                </a:lnTo>
                <a:lnTo>
                  <a:pt x="728" y="284"/>
                </a:lnTo>
                <a:lnTo>
                  <a:pt x="739" y="297"/>
                </a:lnTo>
                <a:lnTo>
                  <a:pt x="747" y="311"/>
                </a:lnTo>
                <a:lnTo>
                  <a:pt x="757" y="326"/>
                </a:lnTo>
                <a:lnTo>
                  <a:pt x="764" y="340"/>
                </a:lnTo>
                <a:lnTo>
                  <a:pt x="772" y="355"/>
                </a:lnTo>
                <a:lnTo>
                  <a:pt x="780" y="368"/>
                </a:lnTo>
                <a:lnTo>
                  <a:pt x="787" y="384"/>
                </a:lnTo>
                <a:lnTo>
                  <a:pt x="793" y="397"/>
                </a:lnTo>
                <a:lnTo>
                  <a:pt x="799" y="411"/>
                </a:lnTo>
                <a:lnTo>
                  <a:pt x="803" y="426"/>
                </a:lnTo>
                <a:lnTo>
                  <a:pt x="808" y="439"/>
                </a:lnTo>
                <a:lnTo>
                  <a:pt x="812" y="455"/>
                </a:lnTo>
                <a:lnTo>
                  <a:pt x="814" y="468"/>
                </a:lnTo>
                <a:lnTo>
                  <a:pt x="818" y="484"/>
                </a:lnTo>
                <a:lnTo>
                  <a:pt x="820" y="497"/>
                </a:lnTo>
                <a:lnTo>
                  <a:pt x="822" y="512"/>
                </a:lnTo>
                <a:lnTo>
                  <a:pt x="822" y="526"/>
                </a:lnTo>
                <a:lnTo>
                  <a:pt x="822" y="541"/>
                </a:lnTo>
                <a:lnTo>
                  <a:pt x="822" y="556"/>
                </a:lnTo>
                <a:lnTo>
                  <a:pt x="822" y="574"/>
                </a:lnTo>
                <a:lnTo>
                  <a:pt x="820" y="589"/>
                </a:lnTo>
                <a:lnTo>
                  <a:pt x="818" y="604"/>
                </a:lnTo>
                <a:lnTo>
                  <a:pt x="816" y="620"/>
                </a:lnTo>
                <a:lnTo>
                  <a:pt x="814" y="633"/>
                </a:lnTo>
                <a:lnTo>
                  <a:pt x="810" y="649"/>
                </a:lnTo>
                <a:lnTo>
                  <a:pt x="806" y="660"/>
                </a:lnTo>
                <a:lnTo>
                  <a:pt x="803" y="674"/>
                </a:lnTo>
                <a:lnTo>
                  <a:pt x="799" y="685"/>
                </a:lnTo>
                <a:lnTo>
                  <a:pt x="793" y="697"/>
                </a:lnTo>
                <a:lnTo>
                  <a:pt x="787" y="708"/>
                </a:lnTo>
                <a:lnTo>
                  <a:pt x="782" y="718"/>
                </a:lnTo>
                <a:lnTo>
                  <a:pt x="776" y="729"/>
                </a:lnTo>
                <a:lnTo>
                  <a:pt x="770" y="737"/>
                </a:lnTo>
                <a:lnTo>
                  <a:pt x="762" y="746"/>
                </a:lnTo>
                <a:lnTo>
                  <a:pt x="755" y="754"/>
                </a:lnTo>
                <a:lnTo>
                  <a:pt x="747" y="762"/>
                </a:lnTo>
                <a:lnTo>
                  <a:pt x="737" y="770"/>
                </a:lnTo>
                <a:lnTo>
                  <a:pt x="728" y="775"/>
                </a:lnTo>
                <a:lnTo>
                  <a:pt x="718" y="783"/>
                </a:lnTo>
                <a:lnTo>
                  <a:pt x="709" y="787"/>
                </a:lnTo>
                <a:lnTo>
                  <a:pt x="699" y="793"/>
                </a:lnTo>
                <a:lnTo>
                  <a:pt x="687" y="796"/>
                </a:lnTo>
                <a:lnTo>
                  <a:pt x="676" y="800"/>
                </a:lnTo>
                <a:lnTo>
                  <a:pt x="664" y="804"/>
                </a:lnTo>
                <a:lnTo>
                  <a:pt x="653" y="808"/>
                </a:lnTo>
                <a:lnTo>
                  <a:pt x="639" y="810"/>
                </a:lnTo>
                <a:lnTo>
                  <a:pt x="626" y="812"/>
                </a:lnTo>
                <a:lnTo>
                  <a:pt x="613" y="814"/>
                </a:lnTo>
                <a:lnTo>
                  <a:pt x="599" y="814"/>
                </a:lnTo>
                <a:lnTo>
                  <a:pt x="586" y="814"/>
                </a:lnTo>
                <a:lnTo>
                  <a:pt x="576" y="814"/>
                </a:lnTo>
                <a:lnTo>
                  <a:pt x="568" y="812"/>
                </a:lnTo>
                <a:lnTo>
                  <a:pt x="561" y="812"/>
                </a:lnTo>
                <a:lnTo>
                  <a:pt x="551" y="810"/>
                </a:lnTo>
                <a:lnTo>
                  <a:pt x="542" y="806"/>
                </a:lnTo>
                <a:lnTo>
                  <a:pt x="534" y="802"/>
                </a:lnTo>
                <a:lnTo>
                  <a:pt x="524" y="798"/>
                </a:lnTo>
                <a:lnTo>
                  <a:pt x="515" y="794"/>
                </a:lnTo>
                <a:lnTo>
                  <a:pt x="505" y="789"/>
                </a:lnTo>
                <a:lnTo>
                  <a:pt x="496" y="783"/>
                </a:lnTo>
                <a:lnTo>
                  <a:pt x="486" y="775"/>
                </a:lnTo>
                <a:lnTo>
                  <a:pt x="476" y="770"/>
                </a:lnTo>
                <a:lnTo>
                  <a:pt x="465" y="762"/>
                </a:lnTo>
                <a:lnTo>
                  <a:pt x="455" y="752"/>
                </a:lnTo>
                <a:lnTo>
                  <a:pt x="446" y="745"/>
                </a:lnTo>
                <a:lnTo>
                  <a:pt x="434" y="735"/>
                </a:lnTo>
                <a:lnTo>
                  <a:pt x="423" y="723"/>
                </a:lnTo>
                <a:lnTo>
                  <a:pt x="413" y="714"/>
                </a:lnTo>
                <a:lnTo>
                  <a:pt x="401" y="702"/>
                </a:lnTo>
                <a:lnTo>
                  <a:pt x="390" y="689"/>
                </a:lnTo>
                <a:lnTo>
                  <a:pt x="378" y="677"/>
                </a:lnTo>
                <a:lnTo>
                  <a:pt x="367" y="664"/>
                </a:lnTo>
                <a:lnTo>
                  <a:pt x="355" y="649"/>
                </a:lnTo>
                <a:lnTo>
                  <a:pt x="344" y="635"/>
                </a:lnTo>
                <a:lnTo>
                  <a:pt x="330" y="620"/>
                </a:lnTo>
                <a:lnTo>
                  <a:pt x="319" y="604"/>
                </a:lnTo>
                <a:lnTo>
                  <a:pt x="307" y="587"/>
                </a:lnTo>
                <a:lnTo>
                  <a:pt x="294" y="570"/>
                </a:lnTo>
                <a:lnTo>
                  <a:pt x="281" y="553"/>
                </a:lnTo>
                <a:lnTo>
                  <a:pt x="269" y="533"/>
                </a:lnTo>
                <a:lnTo>
                  <a:pt x="256" y="514"/>
                </a:lnTo>
                <a:lnTo>
                  <a:pt x="242" y="495"/>
                </a:lnTo>
                <a:lnTo>
                  <a:pt x="227" y="474"/>
                </a:lnTo>
                <a:lnTo>
                  <a:pt x="213" y="453"/>
                </a:lnTo>
                <a:lnTo>
                  <a:pt x="200" y="432"/>
                </a:lnTo>
                <a:lnTo>
                  <a:pt x="186" y="411"/>
                </a:lnTo>
                <a:lnTo>
                  <a:pt x="173" y="391"/>
                </a:lnTo>
                <a:lnTo>
                  <a:pt x="161" y="372"/>
                </a:lnTo>
                <a:lnTo>
                  <a:pt x="148" y="353"/>
                </a:lnTo>
                <a:lnTo>
                  <a:pt x="137" y="334"/>
                </a:lnTo>
                <a:lnTo>
                  <a:pt x="125" y="316"/>
                </a:lnTo>
                <a:lnTo>
                  <a:pt x="115" y="299"/>
                </a:lnTo>
                <a:lnTo>
                  <a:pt x="106" y="282"/>
                </a:lnTo>
                <a:lnTo>
                  <a:pt x="94" y="265"/>
                </a:lnTo>
                <a:lnTo>
                  <a:pt x="87" y="249"/>
                </a:lnTo>
                <a:lnTo>
                  <a:pt x="77" y="234"/>
                </a:lnTo>
                <a:lnTo>
                  <a:pt x="69" y="219"/>
                </a:lnTo>
                <a:lnTo>
                  <a:pt x="62" y="205"/>
                </a:lnTo>
                <a:lnTo>
                  <a:pt x="54" y="192"/>
                </a:lnTo>
                <a:lnTo>
                  <a:pt x="46" y="178"/>
                </a:lnTo>
                <a:lnTo>
                  <a:pt x="41" y="165"/>
                </a:lnTo>
                <a:lnTo>
                  <a:pt x="35" y="153"/>
                </a:lnTo>
                <a:lnTo>
                  <a:pt x="29" y="142"/>
                </a:lnTo>
                <a:lnTo>
                  <a:pt x="23" y="130"/>
                </a:lnTo>
                <a:lnTo>
                  <a:pt x="19" y="121"/>
                </a:lnTo>
                <a:lnTo>
                  <a:pt x="16" y="111"/>
                </a:lnTo>
                <a:lnTo>
                  <a:pt x="12" y="101"/>
                </a:lnTo>
                <a:lnTo>
                  <a:pt x="8" y="92"/>
                </a:lnTo>
                <a:lnTo>
                  <a:pt x="6" y="84"/>
                </a:lnTo>
                <a:lnTo>
                  <a:pt x="4" y="77"/>
                </a:lnTo>
                <a:lnTo>
                  <a:pt x="2" y="69"/>
                </a:lnTo>
                <a:lnTo>
                  <a:pt x="0" y="61"/>
                </a:lnTo>
                <a:lnTo>
                  <a:pt x="0" y="55"/>
                </a:lnTo>
                <a:lnTo>
                  <a:pt x="0" y="50"/>
                </a:lnTo>
                <a:lnTo>
                  <a:pt x="0" y="38"/>
                </a:lnTo>
                <a:lnTo>
                  <a:pt x="2" y="29"/>
                </a:lnTo>
                <a:lnTo>
                  <a:pt x="4" y="25"/>
                </a:lnTo>
                <a:lnTo>
                  <a:pt x="8" y="21"/>
                </a:lnTo>
                <a:lnTo>
                  <a:pt x="10" y="19"/>
                </a:lnTo>
                <a:lnTo>
                  <a:pt x="14" y="15"/>
                </a:lnTo>
                <a:lnTo>
                  <a:pt x="18" y="11"/>
                </a:lnTo>
                <a:lnTo>
                  <a:pt x="23" y="9"/>
                </a:lnTo>
                <a:lnTo>
                  <a:pt x="27" y="7"/>
                </a:lnTo>
                <a:lnTo>
                  <a:pt x="33" y="6"/>
                </a:lnTo>
                <a:lnTo>
                  <a:pt x="41" y="4"/>
                </a:lnTo>
                <a:lnTo>
                  <a:pt x="46" y="2"/>
                </a:lnTo>
                <a:lnTo>
                  <a:pt x="54" y="0"/>
                </a:lnTo>
                <a:lnTo>
                  <a:pt x="6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27"/>
          <p:cNvSpPr>
            <a:spLocks/>
          </p:cNvSpPr>
          <p:nvPr/>
        </p:nvSpPr>
        <p:spPr bwMode="auto">
          <a:xfrm>
            <a:off x="2906712" y="2016125"/>
            <a:ext cx="519113" cy="1031875"/>
          </a:xfrm>
          <a:custGeom>
            <a:avLst/>
            <a:gdLst>
              <a:gd name="T0" fmla="*/ 484 w 655"/>
              <a:gd name="T1" fmla="*/ 2 h 1300"/>
              <a:gd name="T2" fmla="*/ 509 w 655"/>
              <a:gd name="T3" fmla="*/ 17 h 1300"/>
              <a:gd name="T4" fmla="*/ 534 w 655"/>
              <a:gd name="T5" fmla="*/ 44 h 1300"/>
              <a:gd name="T6" fmla="*/ 561 w 655"/>
              <a:gd name="T7" fmla="*/ 83 h 1300"/>
              <a:gd name="T8" fmla="*/ 588 w 655"/>
              <a:gd name="T9" fmla="*/ 136 h 1300"/>
              <a:gd name="T10" fmla="*/ 616 w 655"/>
              <a:gd name="T11" fmla="*/ 217 h 1300"/>
              <a:gd name="T12" fmla="*/ 641 w 655"/>
              <a:gd name="T13" fmla="*/ 324 h 1300"/>
              <a:gd name="T14" fmla="*/ 655 w 655"/>
              <a:gd name="T15" fmla="*/ 426 h 1300"/>
              <a:gd name="T16" fmla="*/ 653 w 655"/>
              <a:gd name="T17" fmla="*/ 495 h 1300"/>
              <a:gd name="T18" fmla="*/ 643 w 655"/>
              <a:gd name="T19" fmla="*/ 561 h 1300"/>
              <a:gd name="T20" fmla="*/ 626 w 655"/>
              <a:gd name="T21" fmla="*/ 633 h 1300"/>
              <a:gd name="T22" fmla="*/ 601 w 655"/>
              <a:gd name="T23" fmla="*/ 714 h 1300"/>
              <a:gd name="T24" fmla="*/ 568 w 655"/>
              <a:gd name="T25" fmla="*/ 802 h 1300"/>
              <a:gd name="T26" fmla="*/ 528 w 655"/>
              <a:gd name="T27" fmla="*/ 898 h 1300"/>
              <a:gd name="T28" fmla="*/ 484 w 655"/>
              <a:gd name="T29" fmla="*/ 991 h 1300"/>
              <a:gd name="T30" fmla="*/ 444 w 655"/>
              <a:gd name="T31" fmla="*/ 1069 h 1300"/>
              <a:gd name="T32" fmla="*/ 403 w 655"/>
              <a:gd name="T33" fmla="*/ 1138 h 1300"/>
              <a:gd name="T34" fmla="*/ 367 w 655"/>
              <a:gd name="T35" fmla="*/ 1196 h 1300"/>
              <a:gd name="T36" fmla="*/ 330 w 655"/>
              <a:gd name="T37" fmla="*/ 1242 h 1300"/>
              <a:gd name="T38" fmla="*/ 273 w 655"/>
              <a:gd name="T39" fmla="*/ 1277 h 1300"/>
              <a:gd name="T40" fmla="*/ 223 w 655"/>
              <a:gd name="T41" fmla="*/ 1296 h 1300"/>
              <a:gd name="T42" fmla="*/ 183 w 655"/>
              <a:gd name="T43" fmla="*/ 1298 h 1300"/>
              <a:gd name="T44" fmla="*/ 152 w 655"/>
              <a:gd name="T45" fmla="*/ 1294 h 1300"/>
              <a:gd name="T46" fmla="*/ 123 w 655"/>
              <a:gd name="T47" fmla="*/ 1284 h 1300"/>
              <a:gd name="T48" fmla="*/ 94 w 655"/>
              <a:gd name="T49" fmla="*/ 1267 h 1300"/>
              <a:gd name="T50" fmla="*/ 66 w 655"/>
              <a:gd name="T51" fmla="*/ 1246 h 1300"/>
              <a:gd name="T52" fmla="*/ 39 w 655"/>
              <a:gd name="T53" fmla="*/ 1215 h 1300"/>
              <a:gd name="T54" fmla="*/ 16 w 655"/>
              <a:gd name="T55" fmla="*/ 1156 h 1300"/>
              <a:gd name="T56" fmla="*/ 2 w 655"/>
              <a:gd name="T57" fmla="*/ 1090 h 1300"/>
              <a:gd name="T58" fmla="*/ 0 w 655"/>
              <a:gd name="T59" fmla="*/ 1019 h 1300"/>
              <a:gd name="T60" fmla="*/ 14 w 655"/>
              <a:gd name="T61" fmla="*/ 948 h 1300"/>
              <a:gd name="T62" fmla="*/ 39 w 655"/>
              <a:gd name="T63" fmla="*/ 889 h 1300"/>
              <a:gd name="T64" fmla="*/ 67 w 655"/>
              <a:gd name="T65" fmla="*/ 845 h 1300"/>
              <a:gd name="T66" fmla="*/ 94 w 655"/>
              <a:gd name="T67" fmla="*/ 800 h 1300"/>
              <a:gd name="T68" fmla="*/ 123 w 655"/>
              <a:gd name="T69" fmla="*/ 747 h 1300"/>
              <a:gd name="T70" fmla="*/ 154 w 655"/>
              <a:gd name="T71" fmla="*/ 689 h 1300"/>
              <a:gd name="T72" fmla="*/ 185 w 655"/>
              <a:gd name="T73" fmla="*/ 624 h 1300"/>
              <a:gd name="T74" fmla="*/ 217 w 655"/>
              <a:gd name="T75" fmla="*/ 551 h 1300"/>
              <a:gd name="T76" fmla="*/ 250 w 655"/>
              <a:gd name="T77" fmla="*/ 472 h 1300"/>
              <a:gd name="T78" fmla="*/ 284 w 655"/>
              <a:gd name="T79" fmla="*/ 386 h 1300"/>
              <a:gd name="T80" fmla="*/ 319 w 655"/>
              <a:gd name="T81" fmla="*/ 294 h 1300"/>
              <a:gd name="T82" fmla="*/ 355 w 655"/>
              <a:gd name="T83" fmla="*/ 196 h 1300"/>
              <a:gd name="T84" fmla="*/ 394 w 655"/>
              <a:gd name="T85" fmla="*/ 88 h 1300"/>
              <a:gd name="T86" fmla="*/ 403 w 655"/>
              <a:gd name="T87" fmla="*/ 59 h 1300"/>
              <a:gd name="T88" fmla="*/ 417 w 655"/>
              <a:gd name="T89" fmla="*/ 35 h 1300"/>
              <a:gd name="T90" fmla="*/ 430 w 655"/>
              <a:gd name="T91" fmla="*/ 17 h 1300"/>
              <a:gd name="T92" fmla="*/ 446 w 655"/>
              <a:gd name="T93" fmla="*/ 6 h 1300"/>
              <a:gd name="T94" fmla="*/ 463 w 655"/>
              <a:gd name="T95" fmla="*/ 0 h 13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55"/>
              <a:gd name="T145" fmla="*/ 0 h 1300"/>
              <a:gd name="T146" fmla="*/ 655 w 655"/>
              <a:gd name="T147" fmla="*/ 1300 h 13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55" h="1300">
                <a:moveTo>
                  <a:pt x="469" y="0"/>
                </a:moveTo>
                <a:lnTo>
                  <a:pt x="476" y="0"/>
                </a:lnTo>
                <a:lnTo>
                  <a:pt x="484" y="2"/>
                </a:lnTo>
                <a:lnTo>
                  <a:pt x="492" y="6"/>
                </a:lnTo>
                <a:lnTo>
                  <a:pt x="501" y="10"/>
                </a:lnTo>
                <a:lnTo>
                  <a:pt x="509" y="17"/>
                </a:lnTo>
                <a:lnTo>
                  <a:pt x="517" y="25"/>
                </a:lnTo>
                <a:lnTo>
                  <a:pt x="526" y="33"/>
                </a:lnTo>
                <a:lnTo>
                  <a:pt x="534" y="44"/>
                </a:lnTo>
                <a:lnTo>
                  <a:pt x="544" y="56"/>
                </a:lnTo>
                <a:lnTo>
                  <a:pt x="551" y="69"/>
                </a:lnTo>
                <a:lnTo>
                  <a:pt x="561" y="83"/>
                </a:lnTo>
                <a:lnTo>
                  <a:pt x="568" y="100"/>
                </a:lnTo>
                <a:lnTo>
                  <a:pt x="578" y="117"/>
                </a:lnTo>
                <a:lnTo>
                  <a:pt x="588" y="136"/>
                </a:lnTo>
                <a:lnTo>
                  <a:pt x="595" y="155"/>
                </a:lnTo>
                <a:lnTo>
                  <a:pt x="605" y="179"/>
                </a:lnTo>
                <a:lnTo>
                  <a:pt x="616" y="217"/>
                </a:lnTo>
                <a:lnTo>
                  <a:pt x="626" y="253"/>
                </a:lnTo>
                <a:lnTo>
                  <a:pt x="634" y="290"/>
                </a:lnTo>
                <a:lnTo>
                  <a:pt x="641" y="324"/>
                </a:lnTo>
                <a:lnTo>
                  <a:pt x="647" y="361"/>
                </a:lnTo>
                <a:lnTo>
                  <a:pt x="651" y="394"/>
                </a:lnTo>
                <a:lnTo>
                  <a:pt x="655" y="426"/>
                </a:lnTo>
                <a:lnTo>
                  <a:pt x="655" y="459"/>
                </a:lnTo>
                <a:lnTo>
                  <a:pt x="655" y="476"/>
                </a:lnTo>
                <a:lnTo>
                  <a:pt x="653" y="495"/>
                </a:lnTo>
                <a:lnTo>
                  <a:pt x="651" y="516"/>
                </a:lnTo>
                <a:lnTo>
                  <a:pt x="647" y="537"/>
                </a:lnTo>
                <a:lnTo>
                  <a:pt x="643" y="561"/>
                </a:lnTo>
                <a:lnTo>
                  <a:pt x="640" y="584"/>
                </a:lnTo>
                <a:lnTo>
                  <a:pt x="634" y="609"/>
                </a:lnTo>
                <a:lnTo>
                  <a:pt x="626" y="633"/>
                </a:lnTo>
                <a:lnTo>
                  <a:pt x="618" y="658"/>
                </a:lnTo>
                <a:lnTo>
                  <a:pt x="611" y="685"/>
                </a:lnTo>
                <a:lnTo>
                  <a:pt x="601" y="714"/>
                </a:lnTo>
                <a:lnTo>
                  <a:pt x="592" y="743"/>
                </a:lnTo>
                <a:lnTo>
                  <a:pt x="580" y="772"/>
                </a:lnTo>
                <a:lnTo>
                  <a:pt x="568" y="802"/>
                </a:lnTo>
                <a:lnTo>
                  <a:pt x="555" y="833"/>
                </a:lnTo>
                <a:lnTo>
                  <a:pt x="544" y="866"/>
                </a:lnTo>
                <a:lnTo>
                  <a:pt x="528" y="898"/>
                </a:lnTo>
                <a:lnTo>
                  <a:pt x="513" y="931"/>
                </a:lnTo>
                <a:lnTo>
                  <a:pt x="499" y="962"/>
                </a:lnTo>
                <a:lnTo>
                  <a:pt x="484" y="991"/>
                </a:lnTo>
                <a:lnTo>
                  <a:pt x="471" y="1017"/>
                </a:lnTo>
                <a:lnTo>
                  <a:pt x="457" y="1044"/>
                </a:lnTo>
                <a:lnTo>
                  <a:pt x="444" y="1069"/>
                </a:lnTo>
                <a:lnTo>
                  <a:pt x="430" y="1094"/>
                </a:lnTo>
                <a:lnTo>
                  <a:pt x="417" y="1117"/>
                </a:lnTo>
                <a:lnTo>
                  <a:pt x="403" y="1138"/>
                </a:lnTo>
                <a:lnTo>
                  <a:pt x="392" y="1159"/>
                </a:lnTo>
                <a:lnTo>
                  <a:pt x="378" y="1179"/>
                </a:lnTo>
                <a:lnTo>
                  <a:pt x="367" y="1196"/>
                </a:lnTo>
                <a:lnTo>
                  <a:pt x="353" y="1213"/>
                </a:lnTo>
                <a:lnTo>
                  <a:pt x="342" y="1227"/>
                </a:lnTo>
                <a:lnTo>
                  <a:pt x="330" y="1242"/>
                </a:lnTo>
                <a:lnTo>
                  <a:pt x="311" y="1255"/>
                </a:lnTo>
                <a:lnTo>
                  <a:pt x="292" y="1267"/>
                </a:lnTo>
                <a:lnTo>
                  <a:pt x="273" y="1277"/>
                </a:lnTo>
                <a:lnTo>
                  <a:pt x="256" y="1284"/>
                </a:lnTo>
                <a:lnTo>
                  <a:pt x="238" y="1290"/>
                </a:lnTo>
                <a:lnTo>
                  <a:pt x="223" y="1296"/>
                </a:lnTo>
                <a:lnTo>
                  <a:pt x="208" y="1298"/>
                </a:lnTo>
                <a:lnTo>
                  <a:pt x="194" y="1300"/>
                </a:lnTo>
                <a:lnTo>
                  <a:pt x="183" y="1298"/>
                </a:lnTo>
                <a:lnTo>
                  <a:pt x="173" y="1298"/>
                </a:lnTo>
                <a:lnTo>
                  <a:pt x="163" y="1296"/>
                </a:lnTo>
                <a:lnTo>
                  <a:pt x="152" y="1294"/>
                </a:lnTo>
                <a:lnTo>
                  <a:pt x="142" y="1292"/>
                </a:lnTo>
                <a:lnTo>
                  <a:pt x="133" y="1288"/>
                </a:lnTo>
                <a:lnTo>
                  <a:pt x="123" y="1284"/>
                </a:lnTo>
                <a:lnTo>
                  <a:pt x="114" y="1278"/>
                </a:lnTo>
                <a:lnTo>
                  <a:pt x="104" y="1273"/>
                </a:lnTo>
                <a:lnTo>
                  <a:pt x="94" y="1267"/>
                </a:lnTo>
                <a:lnTo>
                  <a:pt x="85" y="1261"/>
                </a:lnTo>
                <a:lnTo>
                  <a:pt x="75" y="1253"/>
                </a:lnTo>
                <a:lnTo>
                  <a:pt x="66" y="1246"/>
                </a:lnTo>
                <a:lnTo>
                  <a:pt x="56" y="1236"/>
                </a:lnTo>
                <a:lnTo>
                  <a:pt x="46" y="1227"/>
                </a:lnTo>
                <a:lnTo>
                  <a:pt x="39" y="1215"/>
                </a:lnTo>
                <a:lnTo>
                  <a:pt x="29" y="1196"/>
                </a:lnTo>
                <a:lnTo>
                  <a:pt x="21" y="1177"/>
                </a:lnTo>
                <a:lnTo>
                  <a:pt x="16" y="1156"/>
                </a:lnTo>
                <a:lnTo>
                  <a:pt x="10" y="1134"/>
                </a:lnTo>
                <a:lnTo>
                  <a:pt x="6" y="1113"/>
                </a:lnTo>
                <a:lnTo>
                  <a:pt x="2" y="1090"/>
                </a:lnTo>
                <a:lnTo>
                  <a:pt x="0" y="1067"/>
                </a:lnTo>
                <a:lnTo>
                  <a:pt x="0" y="1044"/>
                </a:lnTo>
                <a:lnTo>
                  <a:pt x="0" y="1019"/>
                </a:lnTo>
                <a:lnTo>
                  <a:pt x="4" y="994"/>
                </a:lnTo>
                <a:lnTo>
                  <a:pt x="8" y="971"/>
                </a:lnTo>
                <a:lnTo>
                  <a:pt x="14" y="948"/>
                </a:lnTo>
                <a:lnTo>
                  <a:pt x="21" y="927"/>
                </a:lnTo>
                <a:lnTo>
                  <a:pt x="29" y="908"/>
                </a:lnTo>
                <a:lnTo>
                  <a:pt x="39" y="889"/>
                </a:lnTo>
                <a:lnTo>
                  <a:pt x="50" y="871"/>
                </a:lnTo>
                <a:lnTo>
                  <a:pt x="60" y="860"/>
                </a:lnTo>
                <a:lnTo>
                  <a:pt x="67" y="845"/>
                </a:lnTo>
                <a:lnTo>
                  <a:pt x="77" y="831"/>
                </a:lnTo>
                <a:lnTo>
                  <a:pt x="87" y="816"/>
                </a:lnTo>
                <a:lnTo>
                  <a:pt x="94" y="800"/>
                </a:lnTo>
                <a:lnTo>
                  <a:pt x="104" y="783"/>
                </a:lnTo>
                <a:lnTo>
                  <a:pt x="114" y="766"/>
                </a:lnTo>
                <a:lnTo>
                  <a:pt x="123" y="747"/>
                </a:lnTo>
                <a:lnTo>
                  <a:pt x="133" y="729"/>
                </a:lnTo>
                <a:lnTo>
                  <a:pt x="144" y="708"/>
                </a:lnTo>
                <a:lnTo>
                  <a:pt x="154" y="689"/>
                </a:lnTo>
                <a:lnTo>
                  <a:pt x="163" y="668"/>
                </a:lnTo>
                <a:lnTo>
                  <a:pt x="175" y="645"/>
                </a:lnTo>
                <a:lnTo>
                  <a:pt x="185" y="624"/>
                </a:lnTo>
                <a:lnTo>
                  <a:pt x="196" y="601"/>
                </a:lnTo>
                <a:lnTo>
                  <a:pt x="206" y="576"/>
                </a:lnTo>
                <a:lnTo>
                  <a:pt x="217" y="551"/>
                </a:lnTo>
                <a:lnTo>
                  <a:pt x="227" y="526"/>
                </a:lnTo>
                <a:lnTo>
                  <a:pt x="238" y="499"/>
                </a:lnTo>
                <a:lnTo>
                  <a:pt x="250" y="472"/>
                </a:lnTo>
                <a:lnTo>
                  <a:pt x="261" y="443"/>
                </a:lnTo>
                <a:lnTo>
                  <a:pt x="273" y="417"/>
                </a:lnTo>
                <a:lnTo>
                  <a:pt x="284" y="386"/>
                </a:lnTo>
                <a:lnTo>
                  <a:pt x="296" y="357"/>
                </a:lnTo>
                <a:lnTo>
                  <a:pt x="307" y="326"/>
                </a:lnTo>
                <a:lnTo>
                  <a:pt x="319" y="294"/>
                </a:lnTo>
                <a:lnTo>
                  <a:pt x="330" y="261"/>
                </a:lnTo>
                <a:lnTo>
                  <a:pt x="344" y="228"/>
                </a:lnTo>
                <a:lnTo>
                  <a:pt x="355" y="196"/>
                </a:lnTo>
                <a:lnTo>
                  <a:pt x="369" y="159"/>
                </a:lnTo>
                <a:lnTo>
                  <a:pt x="380" y="125"/>
                </a:lnTo>
                <a:lnTo>
                  <a:pt x="394" y="88"/>
                </a:lnTo>
                <a:lnTo>
                  <a:pt x="396" y="79"/>
                </a:lnTo>
                <a:lnTo>
                  <a:pt x="400" y="69"/>
                </a:lnTo>
                <a:lnTo>
                  <a:pt x="403" y="59"/>
                </a:lnTo>
                <a:lnTo>
                  <a:pt x="407" y="50"/>
                </a:lnTo>
                <a:lnTo>
                  <a:pt x="413" y="42"/>
                </a:lnTo>
                <a:lnTo>
                  <a:pt x="417" y="35"/>
                </a:lnTo>
                <a:lnTo>
                  <a:pt x="421" y="29"/>
                </a:lnTo>
                <a:lnTo>
                  <a:pt x="426" y="23"/>
                </a:lnTo>
                <a:lnTo>
                  <a:pt x="430" y="17"/>
                </a:lnTo>
                <a:lnTo>
                  <a:pt x="436" y="13"/>
                </a:lnTo>
                <a:lnTo>
                  <a:pt x="440" y="10"/>
                </a:lnTo>
                <a:lnTo>
                  <a:pt x="446" y="6"/>
                </a:lnTo>
                <a:lnTo>
                  <a:pt x="451" y="4"/>
                </a:lnTo>
                <a:lnTo>
                  <a:pt x="457" y="2"/>
                </a:lnTo>
                <a:lnTo>
                  <a:pt x="463" y="0"/>
                </a:lnTo>
                <a:lnTo>
                  <a:pt x="46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3257550" y="1901825"/>
            <a:ext cx="3076575" cy="782638"/>
          </a:xfrm>
          <a:custGeom>
            <a:avLst/>
            <a:gdLst>
              <a:gd name="T0" fmla="*/ 3278 w 3875"/>
              <a:gd name="T1" fmla="*/ 14 h 987"/>
              <a:gd name="T2" fmla="*/ 3380 w 3875"/>
              <a:gd name="T3" fmla="*/ 69 h 987"/>
              <a:gd name="T4" fmla="*/ 3515 w 3875"/>
              <a:gd name="T5" fmla="*/ 169 h 987"/>
              <a:gd name="T6" fmla="*/ 3630 w 3875"/>
              <a:gd name="T7" fmla="*/ 269 h 987"/>
              <a:gd name="T8" fmla="*/ 3706 w 3875"/>
              <a:gd name="T9" fmla="*/ 342 h 987"/>
              <a:gd name="T10" fmla="*/ 3770 w 3875"/>
              <a:gd name="T11" fmla="*/ 409 h 987"/>
              <a:gd name="T12" fmla="*/ 3818 w 3875"/>
              <a:gd name="T13" fmla="*/ 467 h 987"/>
              <a:gd name="T14" fmla="*/ 3852 w 3875"/>
              <a:gd name="T15" fmla="*/ 518 h 987"/>
              <a:gd name="T16" fmla="*/ 3872 w 3875"/>
              <a:gd name="T17" fmla="*/ 564 h 987"/>
              <a:gd name="T18" fmla="*/ 3875 w 3875"/>
              <a:gd name="T19" fmla="*/ 614 h 987"/>
              <a:gd name="T20" fmla="*/ 3841 w 3875"/>
              <a:gd name="T21" fmla="*/ 687 h 987"/>
              <a:gd name="T22" fmla="*/ 3760 w 3875"/>
              <a:gd name="T23" fmla="*/ 733 h 987"/>
              <a:gd name="T24" fmla="*/ 3634 w 3875"/>
              <a:gd name="T25" fmla="*/ 756 h 987"/>
              <a:gd name="T26" fmla="*/ 3392 w 3875"/>
              <a:gd name="T27" fmla="*/ 804 h 987"/>
              <a:gd name="T28" fmla="*/ 3123 w 3875"/>
              <a:gd name="T29" fmla="*/ 874 h 987"/>
              <a:gd name="T30" fmla="*/ 2829 w 3875"/>
              <a:gd name="T31" fmla="*/ 966 h 987"/>
              <a:gd name="T32" fmla="*/ 2733 w 3875"/>
              <a:gd name="T33" fmla="*/ 977 h 987"/>
              <a:gd name="T34" fmla="*/ 2743 w 3875"/>
              <a:gd name="T35" fmla="*/ 918 h 987"/>
              <a:gd name="T36" fmla="*/ 2839 w 3875"/>
              <a:gd name="T37" fmla="*/ 781 h 987"/>
              <a:gd name="T38" fmla="*/ 2918 w 3875"/>
              <a:gd name="T39" fmla="*/ 664 h 987"/>
              <a:gd name="T40" fmla="*/ 2979 w 3875"/>
              <a:gd name="T41" fmla="*/ 566 h 987"/>
              <a:gd name="T42" fmla="*/ 3025 w 3875"/>
              <a:gd name="T43" fmla="*/ 488 h 987"/>
              <a:gd name="T44" fmla="*/ 3054 w 3875"/>
              <a:gd name="T45" fmla="*/ 428 h 987"/>
              <a:gd name="T46" fmla="*/ 3065 w 3875"/>
              <a:gd name="T47" fmla="*/ 388 h 987"/>
              <a:gd name="T48" fmla="*/ 3058 w 3875"/>
              <a:gd name="T49" fmla="*/ 359 h 987"/>
              <a:gd name="T50" fmla="*/ 3025 w 3875"/>
              <a:gd name="T51" fmla="*/ 340 h 987"/>
              <a:gd name="T52" fmla="*/ 2969 w 3875"/>
              <a:gd name="T53" fmla="*/ 330 h 987"/>
              <a:gd name="T54" fmla="*/ 2775 w 3875"/>
              <a:gd name="T55" fmla="*/ 336 h 987"/>
              <a:gd name="T56" fmla="*/ 2472 w 3875"/>
              <a:gd name="T57" fmla="*/ 355 h 987"/>
              <a:gd name="T58" fmla="*/ 2138 w 3875"/>
              <a:gd name="T59" fmla="*/ 390 h 987"/>
              <a:gd name="T60" fmla="*/ 1770 w 3875"/>
              <a:gd name="T61" fmla="*/ 436 h 987"/>
              <a:gd name="T62" fmla="*/ 1366 w 3875"/>
              <a:gd name="T63" fmla="*/ 493 h 987"/>
              <a:gd name="T64" fmla="*/ 933 w 3875"/>
              <a:gd name="T65" fmla="*/ 568 h 987"/>
              <a:gd name="T66" fmla="*/ 545 w 3875"/>
              <a:gd name="T67" fmla="*/ 637 h 987"/>
              <a:gd name="T68" fmla="*/ 482 w 3875"/>
              <a:gd name="T69" fmla="*/ 647 h 987"/>
              <a:gd name="T70" fmla="*/ 437 w 3875"/>
              <a:gd name="T71" fmla="*/ 653 h 987"/>
              <a:gd name="T72" fmla="*/ 411 w 3875"/>
              <a:gd name="T73" fmla="*/ 655 h 987"/>
              <a:gd name="T74" fmla="*/ 297 w 3875"/>
              <a:gd name="T75" fmla="*/ 647 h 987"/>
              <a:gd name="T76" fmla="*/ 203 w 3875"/>
              <a:gd name="T77" fmla="*/ 620 h 987"/>
              <a:gd name="T78" fmla="*/ 130 w 3875"/>
              <a:gd name="T79" fmla="*/ 576 h 987"/>
              <a:gd name="T80" fmla="*/ 65 w 3875"/>
              <a:gd name="T81" fmla="*/ 520 h 987"/>
              <a:gd name="T82" fmla="*/ 21 w 3875"/>
              <a:gd name="T83" fmla="*/ 472 h 987"/>
              <a:gd name="T84" fmla="*/ 2 w 3875"/>
              <a:gd name="T85" fmla="*/ 432 h 987"/>
              <a:gd name="T86" fmla="*/ 2 w 3875"/>
              <a:gd name="T87" fmla="*/ 403 h 987"/>
              <a:gd name="T88" fmla="*/ 17 w 3875"/>
              <a:gd name="T89" fmla="*/ 378 h 987"/>
              <a:gd name="T90" fmla="*/ 48 w 3875"/>
              <a:gd name="T91" fmla="*/ 361 h 987"/>
              <a:gd name="T92" fmla="*/ 76 w 3875"/>
              <a:gd name="T93" fmla="*/ 355 h 987"/>
              <a:gd name="T94" fmla="*/ 113 w 3875"/>
              <a:gd name="T95" fmla="*/ 355 h 987"/>
              <a:gd name="T96" fmla="*/ 186 w 3875"/>
              <a:gd name="T97" fmla="*/ 355 h 987"/>
              <a:gd name="T98" fmla="*/ 418 w 3875"/>
              <a:gd name="T99" fmla="*/ 351 h 987"/>
              <a:gd name="T100" fmla="*/ 1194 w 3875"/>
              <a:gd name="T101" fmla="*/ 298 h 987"/>
              <a:gd name="T102" fmla="*/ 2046 w 3875"/>
              <a:gd name="T103" fmla="*/ 196 h 987"/>
              <a:gd name="T104" fmla="*/ 2979 w 3875"/>
              <a:gd name="T105" fmla="*/ 44 h 987"/>
              <a:gd name="T106" fmla="*/ 3079 w 3875"/>
              <a:gd name="T107" fmla="*/ 19 h 987"/>
              <a:gd name="T108" fmla="*/ 3156 w 3875"/>
              <a:gd name="T109" fmla="*/ 4 h 987"/>
              <a:gd name="T110" fmla="*/ 3213 w 3875"/>
              <a:gd name="T111" fmla="*/ 0 h 98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875"/>
              <a:gd name="T169" fmla="*/ 0 h 987"/>
              <a:gd name="T170" fmla="*/ 3875 w 3875"/>
              <a:gd name="T171" fmla="*/ 987 h 98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875" h="987">
                <a:moveTo>
                  <a:pt x="3221" y="0"/>
                </a:moveTo>
                <a:lnTo>
                  <a:pt x="3234" y="0"/>
                </a:lnTo>
                <a:lnTo>
                  <a:pt x="3248" y="2"/>
                </a:lnTo>
                <a:lnTo>
                  <a:pt x="3263" y="8"/>
                </a:lnTo>
                <a:lnTo>
                  <a:pt x="3278" y="14"/>
                </a:lnTo>
                <a:lnTo>
                  <a:pt x="3296" y="21"/>
                </a:lnTo>
                <a:lnTo>
                  <a:pt x="3315" y="31"/>
                </a:lnTo>
                <a:lnTo>
                  <a:pt x="3336" y="42"/>
                </a:lnTo>
                <a:lnTo>
                  <a:pt x="3357" y="56"/>
                </a:lnTo>
                <a:lnTo>
                  <a:pt x="3380" y="69"/>
                </a:lnTo>
                <a:lnTo>
                  <a:pt x="3405" y="86"/>
                </a:lnTo>
                <a:lnTo>
                  <a:pt x="3430" y="104"/>
                </a:lnTo>
                <a:lnTo>
                  <a:pt x="3457" y="125"/>
                </a:lnTo>
                <a:lnTo>
                  <a:pt x="3484" y="146"/>
                </a:lnTo>
                <a:lnTo>
                  <a:pt x="3515" y="169"/>
                </a:lnTo>
                <a:lnTo>
                  <a:pt x="3545" y="196"/>
                </a:lnTo>
                <a:lnTo>
                  <a:pt x="3576" y="223"/>
                </a:lnTo>
                <a:lnTo>
                  <a:pt x="3595" y="238"/>
                </a:lnTo>
                <a:lnTo>
                  <a:pt x="3612" y="253"/>
                </a:lnTo>
                <a:lnTo>
                  <a:pt x="3630" y="269"/>
                </a:lnTo>
                <a:lnTo>
                  <a:pt x="3647" y="284"/>
                </a:lnTo>
                <a:lnTo>
                  <a:pt x="3662" y="300"/>
                </a:lnTo>
                <a:lnTo>
                  <a:pt x="3678" y="315"/>
                </a:lnTo>
                <a:lnTo>
                  <a:pt x="3693" y="328"/>
                </a:lnTo>
                <a:lnTo>
                  <a:pt x="3706" y="342"/>
                </a:lnTo>
                <a:lnTo>
                  <a:pt x="3720" y="357"/>
                </a:lnTo>
                <a:lnTo>
                  <a:pt x="3733" y="371"/>
                </a:lnTo>
                <a:lnTo>
                  <a:pt x="3747" y="382"/>
                </a:lnTo>
                <a:lnTo>
                  <a:pt x="3758" y="396"/>
                </a:lnTo>
                <a:lnTo>
                  <a:pt x="3770" y="409"/>
                </a:lnTo>
                <a:lnTo>
                  <a:pt x="3779" y="420"/>
                </a:lnTo>
                <a:lnTo>
                  <a:pt x="3791" y="432"/>
                </a:lnTo>
                <a:lnTo>
                  <a:pt x="3801" y="444"/>
                </a:lnTo>
                <a:lnTo>
                  <a:pt x="3810" y="455"/>
                </a:lnTo>
                <a:lnTo>
                  <a:pt x="3818" y="467"/>
                </a:lnTo>
                <a:lnTo>
                  <a:pt x="3826" y="478"/>
                </a:lnTo>
                <a:lnTo>
                  <a:pt x="3833" y="488"/>
                </a:lnTo>
                <a:lnTo>
                  <a:pt x="3839" y="499"/>
                </a:lnTo>
                <a:lnTo>
                  <a:pt x="3847" y="509"/>
                </a:lnTo>
                <a:lnTo>
                  <a:pt x="3852" y="518"/>
                </a:lnTo>
                <a:lnTo>
                  <a:pt x="3856" y="528"/>
                </a:lnTo>
                <a:lnTo>
                  <a:pt x="3860" y="538"/>
                </a:lnTo>
                <a:lnTo>
                  <a:pt x="3864" y="547"/>
                </a:lnTo>
                <a:lnTo>
                  <a:pt x="3868" y="557"/>
                </a:lnTo>
                <a:lnTo>
                  <a:pt x="3872" y="564"/>
                </a:lnTo>
                <a:lnTo>
                  <a:pt x="3874" y="574"/>
                </a:lnTo>
                <a:lnTo>
                  <a:pt x="3874" y="582"/>
                </a:lnTo>
                <a:lnTo>
                  <a:pt x="3875" y="589"/>
                </a:lnTo>
                <a:lnTo>
                  <a:pt x="3875" y="597"/>
                </a:lnTo>
                <a:lnTo>
                  <a:pt x="3875" y="614"/>
                </a:lnTo>
                <a:lnTo>
                  <a:pt x="3872" y="632"/>
                </a:lnTo>
                <a:lnTo>
                  <a:pt x="3868" y="647"/>
                </a:lnTo>
                <a:lnTo>
                  <a:pt x="3860" y="660"/>
                </a:lnTo>
                <a:lnTo>
                  <a:pt x="3852" y="674"/>
                </a:lnTo>
                <a:lnTo>
                  <a:pt x="3841" y="687"/>
                </a:lnTo>
                <a:lnTo>
                  <a:pt x="3829" y="699"/>
                </a:lnTo>
                <a:lnTo>
                  <a:pt x="3814" y="708"/>
                </a:lnTo>
                <a:lnTo>
                  <a:pt x="3799" y="718"/>
                </a:lnTo>
                <a:lnTo>
                  <a:pt x="3781" y="726"/>
                </a:lnTo>
                <a:lnTo>
                  <a:pt x="3760" y="733"/>
                </a:lnTo>
                <a:lnTo>
                  <a:pt x="3739" y="739"/>
                </a:lnTo>
                <a:lnTo>
                  <a:pt x="3716" y="745"/>
                </a:lnTo>
                <a:lnTo>
                  <a:pt x="3689" y="751"/>
                </a:lnTo>
                <a:lnTo>
                  <a:pt x="3662" y="755"/>
                </a:lnTo>
                <a:lnTo>
                  <a:pt x="3634" y="756"/>
                </a:lnTo>
                <a:lnTo>
                  <a:pt x="3587" y="764"/>
                </a:lnTo>
                <a:lnTo>
                  <a:pt x="3539" y="774"/>
                </a:lnTo>
                <a:lnTo>
                  <a:pt x="3492" y="783"/>
                </a:lnTo>
                <a:lnTo>
                  <a:pt x="3442" y="793"/>
                </a:lnTo>
                <a:lnTo>
                  <a:pt x="3392" y="804"/>
                </a:lnTo>
                <a:lnTo>
                  <a:pt x="3340" y="816"/>
                </a:lnTo>
                <a:lnTo>
                  <a:pt x="3288" y="829"/>
                </a:lnTo>
                <a:lnTo>
                  <a:pt x="3234" y="843"/>
                </a:lnTo>
                <a:lnTo>
                  <a:pt x="3181" y="856"/>
                </a:lnTo>
                <a:lnTo>
                  <a:pt x="3123" y="874"/>
                </a:lnTo>
                <a:lnTo>
                  <a:pt x="3067" y="889"/>
                </a:lnTo>
                <a:lnTo>
                  <a:pt x="3010" y="906"/>
                </a:lnTo>
                <a:lnTo>
                  <a:pt x="2950" y="925"/>
                </a:lnTo>
                <a:lnTo>
                  <a:pt x="2891" y="945"/>
                </a:lnTo>
                <a:lnTo>
                  <a:pt x="2829" y="966"/>
                </a:lnTo>
                <a:lnTo>
                  <a:pt x="2766" y="987"/>
                </a:lnTo>
                <a:lnTo>
                  <a:pt x="2756" y="985"/>
                </a:lnTo>
                <a:lnTo>
                  <a:pt x="2747" y="985"/>
                </a:lnTo>
                <a:lnTo>
                  <a:pt x="2739" y="981"/>
                </a:lnTo>
                <a:lnTo>
                  <a:pt x="2733" y="977"/>
                </a:lnTo>
                <a:lnTo>
                  <a:pt x="2727" y="971"/>
                </a:lnTo>
                <a:lnTo>
                  <a:pt x="2726" y="964"/>
                </a:lnTo>
                <a:lnTo>
                  <a:pt x="2724" y="956"/>
                </a:lnTo>
                <a:lnTo>
                  <a:pt x="2722" y="948"/>
                </a:lnTo>
                <a:lnTo>
                  <a:pt x="2743" y="918"/>
                </a:lnTo>
                <a:lnTo>
                  <a:pt x="2764" y="889"/>
                </a:lnTo>
                <a:lnTo>
                  <a:pt x="2783" y="862"/>
                </a:lnTo>
                <a:lnTo>
                  <a:pt x="2802" y="833"/>
                </a:lnTo>
                <a:lnTo>
                  <a:pt x="2822" y="808"/>
                </a:lnTo>
                <a:lnTo>
                  <a:pt x="2839" y="781"/>
                </a:lnTo>
                <a:lnTo>
                  <a:pt x="2856" y="756"/>
                </a:lnTo>
                <a:lnTo>
                  <a:pt x="2871" y="731"/>
                </a:lnTo>
                <a:lnTo>
                  <a:pt x="2889" y="708"/>
                </a:lnTo>
                <a:lnTo>
                  <a:pt x="2902" y="685"/>
                </a:lnTo>
                <a:lnTo>
                  <a:pt x="2918" y="664"/>
                </a:lnTo>
                <a:lnTo>
                  <a:pt x="2931" y="643"/>
                </a:lnTo>
                <a:lnTo>
                  <a:pt x="2944" y="622"/>
                </a:lnTo>
                <a:lnTo>
                  <a:pt x="2956" y="603"/>
                </a:lnTo>
                <a:lnTo>
                  <a:pt x="2967" y="584"/>
                </a:lnTo>
                <a:lnTo>
                  <a:pt x="2979" y="566"/>
                </a:lnTo>
                <a:lnTo>
                  <a:pt x="2990" y="549"/>
                </a:lnTo>
                <a:lnTo>
                  <a:pt x="3000" y="532"/>
                </a:lnTo>
                <a:lnTo>
                  <a:pt x="3008" y="516"/>
                </a:lnTo>
                <a:lnTo>
                  <a:pt x="3017" y="501"/>
                </a:lnTo>
                <a:lnTo>
                  <a:pt x="3025" y="488"/>
                </a:lnTo>
                <a:lnTo>
                  <a:pt x="3031" y="474"/>
                </a:lnTo>
                <a:lnTo>
                  <a:pt x="3038" y="461"/>
                </a:lnTo>
                <a:lnTo>
                  <a:pt x="3044" y="449"/>
                </a:lnTo>
                <a:lnTo>
                  <a:pt x="3048" y="438"/>
                </a:lnTo>
                <a:lnTo>
                  <a:pt x="3054" y="428"/>
                </a:lnTo>
                <a:lnTo>
                  <a:pt x="3058" y="419"/>
                </a:lnTo>
                <a:lnTo>
                  <a:pt x="3060" y="409"/>
                </a:lnTo>
                <a:lnTo>
                  <a:pt x="3062" y="401"/>
                </a:lnTo>
                <a:lnTo>
                  <a:pt x="3063" y="394"/>
                </a:lnTo>
                <a:lnTo>
                  <a:pt x="3065" y="388"/>
                </a:lnTo>
                <a:lnTo>
                  <a:pt x="3065" y="382"/>
                </a:lnTo>
                <a:lnTo>
                  <a:pt x="3065" y="376"/>
                </a:lnTo>
                <a:lnTo>
                  <a:pt x="3063" y="371"/>
                </a:lnTo>
                <a:lnTo>
                  <a:pt x="3062" y="365"/>
                </a:lnTo>
                <a:lnTo>
                  <a:pt x="3058" y="359"/>
                </a:lnTo>
                <a:lnTo>
                  <a:pt x="3052" y="355"/>
                </a:lnTo>
                <a:lnTo>
                  <a:pt x="3048" y="351"/>
                </a:lnTo>
                <a:lnTo>
                  <a:pt x="3040" y="348"/>
                </a:lnTo>
                <a:lnTo>
                  <a:pt x="3033" y="344"/>
                </a:lnTo>
                <a:lnTo>
                  <a:pt x="3025" y="340"/>
                </a:lnTo>
                <a:lnTo>
                  <a:pt x="3015" y="338"/>
                </a:lnTo>
                <a:lnTo>
                  <a:pt x="3006" y="336"/>
                </a:lnTo>
                <a:lnTo>
                  <a:pt x="2994" y="334"/>
                </a:lnTo>
                <a:lnTo>
                  <a:pt x="2983" y="332"/>
                </a:lnTo>
                <a:lnTo>
                  <a:pt x="2969" y="330"/>
                </a:lnTo>
                <a:lnTo>
                  <a:pt x="2956" y="330"/>
                </a:lnTo>
                <a:lnTo>
                  <a:pt x="2941" y="330"/>
                </a:lnTo>
                <a:lnTo>
                  <a:pt x="2887" y="332"/>
                </a:lnTo>
                <a:lnTo>
                  <a:pt x="2831" y="334"/>
                </a:lnTo>
                <a:lnTo>
                  <a:pt x="2775" y="336"/>
                </a:lnTo>
                <a:lnTo>
                  <a:pt x="2718" y="340"/>
                </a:lnTo>
                <a:lnTo>
                  <a:pt x="2658" y="342"/>
                </a:lnTo>
                <a:lnTo>
                  <a:pt x="2597" y="348"/>
                </a:lnTo>
                <a:lnTo>
                  <a:pt x="2536" y="351"/>
                </a:lnTo>
                <a:lnTo>
                  <a:pt x="2472" y="355"/>
                </a:lnTo>
                <a:lnTo>
                  <a:pt x="2409" y="361"/>
                </a:lnTo>
                <a:lnTo>
                  <a:pt x="2344" y="369"/>
                </a:lnTo>
                <a:lnTo>
                  <a:pt x="2276" y="374"/>
                </a:lnTo>
                <a:lnTo>
                  <a:pt x="2207" y="382"/>
                </a:lnTo>
                <a:lnTo>
                  <a:pt x="2138" y="390"/>
                </a:lnTo>
                <a:lnTo>
                  <a:pt x="2067" y="397"/>
                </a:lnTo>
                <a:lnTo>
                  <a:pt x="1994" y="405"/>
                </a:lnTo>
                <a:lnTo>
                  <a:pt x="1921" y="415"/>
                </a:lnTo>
                <a:lnTo>
                  <a:pt x="1846" y="424"/>
                </a:lnTo>
                <a:lnTo>
                  <a:pt x="1770" y="436"/>
                </a:lnTo>
                <a:lnTo>
                  <a:pt x="1691" y="445"/>
                </a:lnTo>
                <a:lnTo>
                  <a:pt x="1612" y="457"/>
                </a:lnTo>
                <a:lnTo>
                  <a:pt x="1532" y="468"/>
                </a:lnTo>
                <a:lnTo>
                  <a:pt x="1451" y="482"/>
                </a:lnTo>
                <a:lnTo>
                  <a:pt x="1366" y="493"/>
                </a:lnTo>
                <a:lnTo>
                  <a:pt x="1284" y="509"/>
                </a:lnTo>
                <a:lnTo>
                  <a:pt x="1198" y="522"/>
                </a:lnTo>
                <a:lnTo>
                  <a:pt x="1111" y="536"/>
                </a:lnTo>
                <a:lnTo>
                  <a:pt x="1021" y="551"/>
                </a:lnTo>
                <a:lnTo>
                  <a:pt x="933" y="568"/>
                </a:lnTo>
                <a:lnTo>
                  <a:pt x="841" y="584"/>
                </a:lnTo>
                <a:lnTo>
                  <a:pt x="748" y="601"/>
                </a:lnTo>
                <a:lnTo>
                  <a:pt x="654" y="618"/>
                </a:lnTo>
                <a:lnTo>
                  <a:pt x="560" y="635"/>
                </a:lnTo>
                <a:lnTo>
                  <a:pt x="545" y="637"/>
                </a:lnTo>
                <a:lnTo>
                  <a:pt x="531" y="641"/>
                </a:lnTo>
                <a:lnTo>
                  <a:pt x="518" y="643"/>
                </a:lnTo>
                <a:lnTo>
                  <a:pt x="505" y="645"/>
                </a:lnTo>
                <a:lnTo>
                  <a:pt x="493" y="647"/>
                </a:lnTo>
                <a:lnTo>
                  <a:pt x="482" y="647"/>
                </a:lnTo>
                <a:lnTo>
                  <a:pt x="472" y="649"/>
                </a:lnTo>
                <a:lnTo>
                  <a:pt x="462" y="651"/>
                </a:lnTo>
                <a:lnTo>
                  <a:pt x="453" y="651"/>
                </a:lnTo>
                <a:lnTo>
                  <a:pt x="445" y="653"/>
                </a:lnTo>
                <a:lnTo>
                  <a:pt x="437" y="653"/>
                </a:lnTo>
                <a:lnTo>
                  <a:pt x="430" y="655"/>
                </a:lnTo>
                <a:lnTo>
                  <a:pt x="424" y="655"/>
                </a:lnTo>
                <a:lnTo>
                  <a:pt x="418" y="655"/>
                </a:lnTo>
                <a:lnTo>
                  <a:pt x="414" y="655"/>
                </a:lnTo>
                <a:lnTo>
                  <a:pt x="411" y="655"/>
                </a:lnTo>
                <a:lnTo>
                  <a:pt x="386" y="655"/>
                </a:lnTo>
                <a:lnTo>
                  <a:pt x="363" y="655"/>
                </a:lnTo>
                <a:lnTo>
                  <a:pt x="339" y="653"/>
                </a:lnTo>
                <a:lnTo>
                  <a:pt x="318" y="649"/>
                </a:lnTo>
                <a:lnTo>
                  <a:pt x="297" y="647"/>
                </a:lnTo>
                <a:lnTo>
                  <a:pt x="276" y="643"/>
                </a:lnTo>
                <a:lnTo>
                  <a:pt x="257" y="637"/>
                </a:lnTo>
                <a:lnTo>
                  <a:pt x="238" y="632"/>
                </a:lnTo>
                <a:lnTo>
                  <a:pt x="220" y="626"/>
                </a:lnTo>
                <a:lnTo>
                  <a:pt x="203" y="620"/>
                </a:lnTo>
                <a:lnTo>
                  <a:pt x="186" y="612"/>
                </a:lnTo>
                <a:lnTo>
                  <a:pt x="171" y="605"/>
                </a:lnTo>
                <a:lnTo>
                  <a:pt x="155" y="595"/>
                </a:lnTo>
                <a:lnTo>
                  <a:pt x="142" y="586"/>
                </a:lnTo>
                <a:lnTo>
                  <a:pt x="130" y="576"/>
                </a:lnTo>
                <a:lnTo>
                  <a:pt x="117" y="566"/>
                </a:lnTo>
                <a:lnTo>
                  <a:pt x="103" y="555"/>
                </a:lnTo>
                <a:lnTo>
                  <a:pt x="90" y="543"/>
                </a:lnTo>
                <a:lnTo>
                  <a:pt x="76" y="532"/>
                </a:lnTo>
                <a:lnTo>
                  <a:pt x="65" y="520"/>
                </a:lnTo>
                <a:lnTo>
                  <a:pt x="53" y="511"/>
                </a:lnTo>
                <a:lnTo>
                  <a:pt x="44" y="499"/>
                </a:lnTo>
                <a:lnTo>
                  <a:pt x="36" y="490"/>
                </a:lnTo>
                <a:lnTo>
                  <a:pt x="28" y="480"/>
                </a:lnTo>
                <a:lnTo>
                  <a:pt x="21" y="472"/>
                </a:lnTo>
                <a:lnTo>
                  <a:pt x="15" y="463"/>
                </a:lnTo>
                <a:lnTo>
                  <a:pt x="11" y="455"/>
                </a:lnTo>
                <a:lnTo>
                  <a:pt x="5" y="447"/>
                </a:lnTo>
                <a:lnTo>
                  <a:pt x="4" y="440"/>
                </a:lnTo>
                <a:lnTo>
                  <a:pt x="2" y="432"/>
                </a:lnTo>
                <a:lnTo>
                  <a:pt x="0" y="426"/>
                </a:lnTo>
                <a:lnTo>
                  <a:pt x="0" y="420"/>
                </a:lnTo>
                <a:lnTo>
                  <a:pt x="0" y="413"/>
                </a:lnTo>
                <a:lnTo>
                  <a:pt x="0" y="407"/>
                </a:lnTo>
                <a:lnTo>
                  <a:pt x="2" y="403"/>
                </a:lnTo>
                <a:lnTo>
                  <a:pt x="4" y="397"/>
                </a:lnTo>
                <a:lnTo>
                  <a:pt x="5" y="392"/>
                </a:lnTo>
                <a:lnTo>
                  <a:pt x="9" y="388"/>
                </a:lnTo>
                <a:lnTo>
                  <a:pt x="13" y="382"/>
                </a:lnTo>
                <a:lnTo>
                  <a:pt x="17" y="378"/>
                </a:lnTo>
                <a:lnTo>
                  <a:pt x="23" y="374"/>
                </a:lnTo>
                <a:lnTo>
                  <a:pt x="28" y="371"/>
                </a:lnTo>
                <a:lnTo>
                  <a:pt x="34" y="367"/>
                </a:lnTo>
                <a:lnTo>
                  <a:pt x="40" y="365"/>
                </a:lnTo>
                <a:lnTo>
                  <a:pt x="48" y="361"/>
                </a:lnTo>
                <a:lnTo>
                  <a:pt x="55" y="359"/>
                </a:lnTo>
                <a:lnTo>
                  <a:pt x="65" y="357"/>
                </a:lnTo>
                <a:lnTo>
                  <a:pt x="75" y="355"/>
                </a:lnTo>
                <a:lnTo>
                  <a:pt x="76" y="355"/>
                </a:lnTo>
                <a:lnTo>
                  <a:pt x="80" y="355"/>
                </a:lnTo>
                <a:lnTo>
                  <a:pt x="86" y="355"/>
                </a:lnTo>
                <a:lnTo>
                  <a:pt x="94" y="355"/>
                </a:lnTo>
                <a:lnTo>
                  <a:pt x="101" y="355"/>
                </a:lnTo>
                <a:lnTo>
                  <a:pt x="113" y="355"/>
                </a:lnTo>
                <a:lnTo>
                  <a:pt x="124" y="355"/>
                </a:lnTo>
                <a:lnTo>
                  <a:pt x="138" y="355"/>
                </a:lnTo>
                <a:lnTo>
                  <a:pt x="153" y="355"/>
                </a:lnTo>
                <a:lnTo>
                  <a:pt x="169" y="355"/>
                </a:lnTo>
                <a:lnTo>
                  <a:pt x="186" y="355"/>
                </a:lnTo>
                <a:lnTo>
                  <a:pt x="207" y="355"/>
                </a:lnTo>
                <a:lnTo>
                  <a:pt x="226" y="355"/>
                </a:lnTo>
                <a:lnTo>
                  <a:pt x="249" y="355"/>
                </a:lnTo>
                <a:lnTo>
                  <a:pt x="272" y="355"/>
                </a:lnTo>
                <a:lnTo>
                  <a:pt x="418" y="351"/>
                </a:lnTo>
                <a:lnTo>
                  <a:pt x="568" y="344"/>
                </a:lnTo>
                <a:lnTo>
                  <a:pt x="720" y="336"/>
                </a:lnTo>
                <a:lnTo>
                  <a:pt x="873" y="325"/>
                </a:lnTo>
                <a:lnTo>
                  <a:pt x="1032" y="313"/>
                </a:lnTo>
                <a:lnTo>
                  <a:pt x="1194" y="298"/>
                </a:lnTo>
                <a:lnTo>
                  <a:pt x="1357" y="282"/>
                </a:lnTo>
                <a:lnTo>
                  <a:pt x="1526" y="263"/>
                </a:lnTo>
                <a:lnTo>
                  <a:pt x="1697" y="242"/>
                </a:lnTo>
                <a:lnTo>
                  <a:pt x="1869" y="221"/>
                </a:lnTo>
                <a:lnTo>
                  <a:pt x="2046" y="196"/>
                </a:lnTo>
                <a:lnTo>
                  <a:pt x="2226" y="169"/>
                </a:lnTo>
                <a:lnTo>
                  <a:pt x="2411" y="140"/>
                </a:lnTo>
                <a:lnTo>
                  <a:pt x="2597" y="110"/>
                </a:lnTo>
                <a:lnTo>
                  <a:pt x="2785" y="79"/>
                </a:lnTo>
                <a:lnTo>
                  <a:pt x="2979" y="44"/>
                </a:lnTo>
                <a:lnTo>
                  <a:pt x="3000" y="38"/>
                </a:lnTo>
                <a:lnTo>
                  <a:pt x="3021" y="33"/>
                </a:lnTo>
                <a:lnTo>
                  <a:pt x="3040" y="27"/>
                </a:lnTo>
                <a:lnTo>
                  <a:pt x="3060" y="23"/>
                </a:lnTo>
                <a:lnTo>
                  <a:pt x="3079" y="19"/>
                </a:lnTo>
                <a:lnTo>
                  <a:pt x="3096" y="15"/>
                </a:lnTo>
                <a:lnTo>
                  <a:pt x="3111" y="12"/>
                </a:lnTo>
                <a:lnTo>
                  <a:pt x="3127" y="10"/>
                </a:lnTo>
                <a:lnTo>
                  <a:pt x="3142" y="8"/>
                </a:lnTo>
                <a:lnTo>
                  <a:pt x="3156" y="4"/>
                </a:lnTo>
                <a:lnTo>
                  <a:pt x="3169" y="4"/>
                </a:lnTo>
                <a:lnTo>
                  <a:pt x="3181" y="2"/>
                </a:lnTo>
                <a:lnTo>
                  <a:pt x="3192" y="0"/>
                </a:lnTo>
                <a:lnTo>
                  <a:pt x="3204" y="0"/>
                </a:lnTo>
                <a:lnTo>
                  <a:pt x="3213" y="0"/>
                </a:lnTo>
                <a:lnTo>
                  <a:pt x="32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711575" y="2779713"/>
            <a:ext cx="1643062" cy="379412"/>
          </a:xfrm>
          <a:custGeom>
            <a:avLst/>
            <a:gdLst>
              <a:gd name="T0" fmla="*/ 1749 w 2069"/>
              <a:gd name="T1" fmla="*/ 2 h 478"/>
              <a:gd name="T2" fmla="*/ 1806 w 2069"/>
              <a:gd name="T3" fmla="*/ 13 h 478"/>
              <a:gd name="T4" fmla="*/ 1871 w 2069"/>
              <a:gd name="T5" fmla="*/ 34 h 478"/>
              <a:gd name="T6" fmla="*/ 1944 w 2069"/>
              <a:gd name="T7" fmla="*/ 67 h 478"/>
              <a:gd name="T8" fmla="*/ 1998 w 2069"/>
              <a:gd name="T9" fmla="*/ 96 h 478"/>
              <a:gd name="T10" fmla="*/ 2035 w 2069"/>
              <a:gd name="T11" fmla="*/ 124 h 478"/>
              <a:gd name="T12" fmla="*/ 2060 w 2069"/>
              <a:gd name="T13" fmla="*/ 155 h 478"/>
              <a:gd name="T14" fmla="*/ 2069 w 2069"/>
              <a:gd name="T15" fmla="*/ 188 h 478"/>
              <a:gd name="T16" fmla="*/ 2065 w 2069"/>
              <a:gd name="T17" fmla="*/ 213 h 478"/>
              <a:gd name="T18" fmla="*/ 2048 w 2069"/>
              <a:gd name="T19" fmla="*/ 232 h 478"/>
              <a:gd name="T20" fmla="*/ 2013 w 2069"/>
              <a:gd name="T21" fmla="*/ 247 h 478"/>
              <a:gd name="T22" fmla="*/ 1965 w 2069"/>
              <a:gd name="T23" fmla="*/ 263 h 478"/>
              <a:gd name="T24" fmla="*/ 1921 w 2069"/>
              <a:gd name="T25" fmla="*/ 276 h 478"/>
              <a:gd name="T26" fmla="*/ 1875 w 2069"/>
              <a:gd name="T27" fmla="*/ 288 h 478"/>
              <a:gd name="T28" fmla="*/ 1816 w 2069"/>
              <a:gd name="T29" fmla="*/ 301 h 478"/>
              <a:gd name="T30" fmla="*/ 1749 w 2069"/>
              <a:gd name="T31" fmla="*/ 315 h 478"/>
              <a:gd name="T32" fmla="*/ 1670 w 2069"/>
              <a:gd name="T33" fmla="*/ 330 h 478"/>
              <a:gd name="T34" fmla="*/ 1582 w 2069"/>
              <a:gd name="T35" fmla="*/ 345 h 478"/>
              <a:gd name="T36" fmla="*/ 1480 w 2069"/>
              <a:gd name="T37" fmla="*/ 361 h 478"/>
              <a:gd name="T38" fmla="*/ 1370 w 2069"/>
              <a:gd name="T39" fmla="*/ 378 h 478"/>
              <a:gd name="T40" fmla="*/ 1211 w 2069"/>
              <a:gd name="T41" fmla="*/ 399 h 478"/>
              <a:gd name="T42" fmla="*/ 1054 w 2069"/>
              <a:gd name="T43" fmla="*/ 418 h 478"/>
              <a:gd name="T44" fmla="*/ 910 w 2069"/>
              <a:gd name="T45" fmla="*/ 435 h 478"/>
              <a:gd name="T46" fmla="*/ 781 w 2069"/>
              <a:gd name="T47" fmla="*/ 451 h 478"/>
              <a:gd name="T48" fmla="*/ 670 w 2069"/>
              <a:gd name="T49" fmla="*/ 462 h 478"/>
              <a:gd name="T50" fmla="*/ 572 w 2069"/>
              <a:gd name="T51" fmla="*/ 470 h 478"/>
              <a:gd name="T52" fmla="*/ 491 w 2069"/>
              <a:gd name="T53" fmla="*/ 474 h 478"/>
              <a:gd name="T54" fmla="*/ 426 w 2069"/>
              <a:gd name="T55" fmla="*/ 476 h 478"/>
              <a:gd name="T56" fmla="*/ 330 w 2069"/>
              <a:gd name="T57" fmla="*/ 476 h 478"/>
              <a:gd name="T58" fmla="*/ 236 w 2069"/>
              <a:gd name="T59" fmla="*/ 466 h 478"/>
              <a:gd name="T60" fmla="*/ 159 w 2069"/>
              <a:gd name="T61" fmla="*/ 453 h 478"/>
              <a:gd name="T62" fmla="*/ 100 w 2069"/>
              <a:gd name="T63" fmla="*/ 432 h 478"/>
              <a:gd name="T64" fmla="*/ 59 w 2069"/>
              <a:gd name="T65" fmla="*/ 401 h 478"/>
              <a:gd name="T66" fmla="*/ 29 w 2069"/>
              <a:gd name="T67" fmla="*/ 370 h 478"/>
              <a:gd name="T68" fmla="*/ 9 w 2069"/>
              <a:gd name="T69" fmla="*/ 343 h 478"/>
              <a:gd name="T70" fmla="*/ 0 w 2069"/>
              <a:gd name="T71" fmla="*/ 316 h 478"/>
              <a:gd name="T72" fmla="*/ 6 w 2069"/>
              <a:gd name="T73" fmla="*/ 297 h 478"/>
              <a:gd name="T74" fmla="*/ 32 w 2069"/>
              <a:gd name="T75" fmla="*/ 284 h 478"/>
              <a:gd name="T76" fmla="*/ 80 w 2069"/>
              <a:gd name="T77" fmla="*/ 274 h 478"/>
              <a:gd name="T78" fmla="*/ 148 w 2069"/>
              <a:gd name="T79" fmla="*/ 268 h 478"/>
              <a:gd name="T80" fmla="*/ 322 w 2069"/>
              <a:gd name="T81" fmla="*/ 249 h 478"/>
              <a:gd name="T82" fmla="*/ 537 w 2069"/>
              <a:gd name="T83" fmla="*/ 222 h 478"/>
              <a:gd name="T84" fmla="*/ 764 w 2069"/>
              <a:gd name="T85" fmla="*/ 190 h 478"/>
              <a:gd name="T86" fmla="*/ 1000 w 2069"/>
              <a:gd name="T87" fmla="*/ 149 h 478"/>
              <a:gd name="T88" fmla="*/ 1182 w 2069"/>
              <a:gd name="T89" fmla="*/ 121 h 478"/>
              <a:gd name="T90" fmla="*/ 1330 w 2069"/>
              <a:gd name="T91" fmla="*/ 94 h 478"/>
              <a:gd name="T92" fmla="*/ 1463 w 2069"/>
              <a:gd name="T93" fmla="*/ 65 h 478"/>
              <a:gd name="T94" fmla="*/ 1582 w 2069"/>
              <a:gd name="T95" fmla="*/ 32 h 478"/>
              <a:gd name="T96" fmla="*/ 1656 w 2069"/>
              <a:gd name="T97" fmla="*/ 7 h 478"/>
              <a:gd name="T98" fmla="*/ 1701 w 2069"/>
              <a:gd name="T99" fmla="*/ 0 h 47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69"/>
              <a:gd name="T151" fmla="*/ 0 h 478"/>
              <a:gd name="T152" fmla="*/ 2069 w 2069"/>
              <a:gd name="T153" fmla="*/ 478 h 47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69" h="478">
                <a:moveTo>
                  <a:pt x="1708" y="0"/>
                </a:moveTo>
                <a:lnTo>
                  <a:pt x="1722" y="0"/>
                </a:lnTo>
                <a:lnTo>
                  <a:pt x="1735" y="0"/>
                </a:lnTo>
                <a:lnTo>
                  <a:pt x="1749" y="2"/>
                </a:lnTo>
                <a:lnTo>
                  <a:pt x="1762" y="4"/>
                </a:lnTo>
                <a:lnTo>
                  <a:pt x="1777" y="7"/>
                </a:lnTo>
                <a:lnTo>
                  <a:pt x="1791" y="9"/>
                </a:lnTo>
                <a:lnTo>
                  <a:pt x="1806" y="13"/>
                </a:lnTo>
                <a:lnTo>
                  <a:pt x="1821" y="19"/>
                </a:lnTo>
                <a:lnTo>
                  <a:pt x="1839" y="23"/>
                </a:lnTo>
                <a:lnTo>
                  <a:pt x="1854" y="29"/>
                </a:lnTo>
                <a:lnTo>
                  <a:pt x="1871" y="34"/>
                </a:lnTo>
                <a:lnTo>
                  <a:pt x="1889" y="42"/>
                </a:lnTo>
                <a:lnTo>
                  <a:pt x="1906" y="50"/>
                </a:lnTo>
                <a:lnTo>
                  <a:pt x="1925" y="57"/>
                </a:lnTo>
                <a:lnTo>
                  <a:pt x="1944" y="67"/>
                </a:lnTo>
                <a:lnTo>
                  <a:pt x="1964" y="77"/>
                </a:lnTo>
                <a:lnTo>
                  <a:pt x="1977" y="82"/>
                </a:lnTo>
                <a:lnTo>
                  <a:pt x="1988" y="88"/>
                </a:lnTo>
                <a:lnTo>
                  <a:pt x="1998" y="96"/>
                </a:lnTo>
                <a:lnTo>
                  <a:pt x="2010" y="101"/>
                </a:lnTo>
                <a:lnTo>
                  <a:pt x="2019" y="109"/>
                </a:lnTo>
                <a:lnTo>
                  <a:pt x="2027" y="117"/>
                </a:lnTo>
                <a:lnTo>
                  <a:pt x="2035" y="124"/>
                </a:lnTo>
                <a:lnTo>
                  <a:pt x="2042" y="132"/>
                </a:lnTo>
                <a:lnTo>
                  <a:pt x="2048" y="140"/>
                </a:lnTo>
                <a:lnTo>
                  <a:pt x="2054" y="148"/>
                </a:lnTo>
                <a:lnTo>
                  <a:pt x="2060" y="155"/>
                </a:lnTo>
                <a:lnTo>
                  <a:pt x="2063" y="163"/>
                </a:lnTo>
                <a:lnTo>
                  <a:pt x="2065" y="172"/>
                </a:lnTo>
                <a:lnTo>
                  <a:pt x="2067" y="180"/>
                </a:lnTo>
                <a:lnTo>
                  <a:pt x="2069" y="188"/>
                </a:lnTo>
                <a:lnTo>
                  <a:pt x="2069" y="197"/>
                </a:lnTo>
                <a:lnTo>
                  <a:pt x="2069" y="203"/>
                </a:lnTo>
                <a:lnTo>
                  <a:pt x="2067" y="207"/>
                </a:lnTo>
                <a:lnTo>
                  <a:pt x="2065" y="213"/>
                </a:lnTo>
                <a:lnTo>
                  <a:pt x="2061" y="219"/>
                </a:lnTo>
                <a:lnTo>
                  <a:pt x="2058" y="222"/>
                </a:lnTo>
                <a:lnTo>
                  <a:pt x="2054" y="228"/>
                </a:lnTo>
                <a:lnTo>
                  <a:pt x="2048" y="232"/>
                </a:lnTo>
                <a:lnTo>
                  <a:pt x="2040" y="236"/>
                </a:lnTo>
                <a:lnTo>
                  <a:pt x="2033" y="240"/>
                </a:lnTo>
                <a:lnTo>
                  <a:pt x="2025" y="244"/>
                </a:lnTo>
                <a:lnTo>
                  <a:pt x="2013" y="247"/>
                </a:lnTo>
                <a:lnTo>
                  <a:pt x="2004" y="251"/>
                </a:lnTo>
                <a:lnTo>
                  <a:pt x="1992" y="255"/>
                </a:lnTo>
                <a:lnTo>
                  <a:pt x="1979" y="259"/>
                </a:lnTo>
                <a:lnTo>
                  <a:pt x="1965" y="263"/>
                </a:lnTo>
                <a:lnTo>
                  <a:pt x="1952" y="267"/>
                </a:lnTo>
                <a:lnTo>
                  <a:pt x="1942" y="270"/>
                </a:lnTo>
                <a:lnTo>
                  <a:pt x="1933" y="272"/>
                </a:lnTo>
                <a:lnTo>
                  <a:pt x="1921" y="276"/>
                </a:lnTo>
                <a:lnTo>
                  <a:pt x="1912" y="278"/>
                </a:lnTo>
                <a:lnTo>
                  <a:pt x="1900" y="282"/>
                </a:lnTo>
                <a:lnTo>
                  <a:pt x="1887" y="286"/>
                </a:lnTo>
                <a:lnTo>
                  <a:pt x="1875" y="288"/>
                </a:lnTo>
                <a:lnTo>
                  <a:pt x="1862" y="291"/>
                </a:lnTo>
                <a:lnTo>
                  <a:pt x="1846" y="295"/>
                </a:lnTo>
                <a:lnTo>
                  <a:pt x="1833" y="299"/>
                </a:lnTo>
                <a:lnTo>
                  <a:pt x="1816" y="301"/>
                </a:lnTo>
                <a:lnTo>
                  <a:pt x="1800" y="305"/>
                </a:lnTo>
                <a:lnTo>
                  <a:pt x="1783" y="309"/>
                </a:lnTo>
                <a:lnTo>
                  <a:pt x="1766" y="313"/>
                </a:lnTo>
                <a:lnTo>
                  <a:pt x="1749" y="315"/>
                </a:lnTo>
                <a:lnTo>
                  <a:pt x="1729" y="318"/>
                </a:lnTo>
                <a:lnTo>
                  <a:pt x="1710" y="322"/>
                </a:lnTo>
                <a:lnTo>
                  <a:pt x="1691" y="326"/>
                </a:lnTo>
                <a:lnTo>
                  <a:pt x="1670" y="330"/>
                </a:lnTo>
                <a:lnTo>
                  <a:pt x="1649" y="334"/>
                </a:lnTo>
                <a:lnTo>
                  <a:pt x="1628" y="338"/>
                </a:lnTo>
                <a:lnTo>
                  <a:pt x="1605" y="341"/>
                </a:lnTo>
                <a:lnTo>
                  <a:pt x="1582" y="345"/>
                </a:lnTo>
                <a:lnTo>
                  <a:pt x="1557" y="349"/>
                </a:lnTo>
                <a:lnTo>
                  <a:pt x="1532" y="353"/>
                </a:lnTo>
                <a:lnTo>
                  <a:pt x="1507" y="357"/>
                </a:lnTo>
                <a:lnTo>
                  <a:pt x="1480" y="361"/>
                </a:lnTo>
                <a:lnTo>
                  <a:pt x="1455" y="364"/>
                </a:lnTo>
                <a:lnTo>
                  <a:pt x="1426" y="368"/>
                </a:lnTo>
                <a:lnTo>
                  <a:pt x="1399" y="372"/>
                </a:lnTo>
                <a:lnTo>
                  <a:pt x="1370" y="378"/>
                </a:lnTo>
                <a:lnTo>
                  <a:pt x="1340" y="382"/>
                </a:lnTo>
                <a:lnTo>
                  <a:pt x="1297" y="387"/>
                </a:lnTo>
                <a:lnTo>
                  <a:pt x="1253" y="393"/>
                </a:lnTo>
                <a:lnTo>
                  <a:pt x="1211" y="399"/>
                </a:lnTo>
                <a:lnTo>
                  <a:pt x="1171" y="405"/>
                </a:lnTo>
                <a:lnTo>
                  <a:pt x="1130" y="409"/>
                </a:lnTo>
                <a:lnTo>
                  <a:pt x="1092" y="414"/>
                </a:lnTo>
                <a:lnTo>
                  <a:pt x="1054" y="418"/>
                </a:lnTo>
                <a:lnTo>
                  <a:pt x="1015" y="424"/>
                </a:lnTo>
                <a:lnTo>
                  <a:pt x="979" y="428"/>
                </a:lnTo>
                <a:lnTo>
                  <a:pt x="944" y="432"/>
                </a:lnTo>
                <a:lnTo>
                  <a:pt x="910" y="435"/>
                </a:lnTo>
                <a:lnTo>
                  <a:pt x="877" y="439"/>
                </a:lnTo>
                <a:lnTo>
                  <a:pt x="844" y="443"/>
                </a:lnTo>
                <a:lnTo>
                  <a:pt x="812" y="447"/>
                </a:lnTo>
                <a:lnTo>
                  <a:pt x="781" y="451"/>
                </a:lnTo>
                <a:lnTo>
                  <a:pt x="752" y="453"/>
                </a:lnTo>
                <a:lnTo>
                  <a:pt x="723" y="457"/>
                </a:lnTo>
                <a:lnTo>
                  <a:pt x="697" y="459"/>
                </a:lnTo>
                <a:lnTo>
                  <a:pt x="670" y="462"/>
                </a:lnTo>
                <a:lnTo>
                  <a:pt x="643" y="464"/>
                </a:lnTo>
                <a:lnTo>
                  <a:pt x="620" y="466"/>
                </a:lnTo>
                <a:lnTo>
                  <a:pt x="595" y="468"/>
                </a:lnTo>
                <a:lnTo>
                  <a:pt x="572" y="470"/>
                </a:lnTo>
                <a:lnTo>
                  <a:pt x="551" y="472"/>
                </a:lnTo>
                <a:lnTo>
                  <a:pt x="530" y="472"/>
                </a:lnTo>
                <a:lnTo>
                  <a:pt x="510" y="474"/>
                </a:lnTo>
                <a:lnTo>
                  <a:pt x="491" y="474"/>
                </a:lnTo>
                <a:lnTo>
                  <a:pt x="474" y="476"/>
                </a:lnTo>
                <a:lnTo>
                  <a:pt x="457" y="476"/>
                </a:lnTo>
                <a:lnTo>
                  <a:pt x="441" y="476"/>
                </a:lnTo>
                <a:lnTo>
                  <a:pt x="426" y="476"/>
                </a:lnTo>
                <a:lnTo>
                  <a:pt x="412" y="478"/>
                </a:lnTo>
                <a:lnTo>
                  <a:pt x="384" y="476"/>
                </a:lnTo>
                <a:lnTo>
                  <a:pt x="355" y="476"/>
                </a:lnTo>
                <a:lnTo>
                  <a:pt x="330" y="476"/>
                </a:lnTo>
                <a:lnTo>
                  <a:pt x="305" y="474"/>
                </a:lnTo>
                <a:lnTo>
                  <a:pt x="280" y="472"/>
                </a:lnTo>
                <a:lnTo>
                  <a:pt x="257" y="470"/>
                </a:lnTo>
                <a:lnTo>
                  <a:pt x="236" y="466"/>
                </a:lnTo>
                <a:lnTo>
                  <a:pt x="215" y="464"/>
                </a:lnTo>
                <a:lnTo>
                  <a:pt x="196" y="460"/>
                </a:lnTo>
                <a:lnTo>
                  <a:pt x="176" y="457"/>
                </a:lnTo>
                <a:lnTo>
                  <a:pt x="159" y="453"/>
                </a:lnTo>
                <a:lnTo>
                  <a:pt x="142" y="447"/>
                </a:lnTo>
                <a:lnTo>
                  <a:pt x="126" y="443"/>
                </a:lnTo>
                <a:lnTo>
                  <a:pt x="113" y="437"/>
                </a:lnTo>
                <a:lnTo>
                  <a:pt x="100" y="432"/>
                </a:lnTo>
                <a:lnTo>
                  <a:pt x="88" y="426"/>
                </a:lnTo>
                <a:lnTo>
                  <a:pt x="77" y="418"/>
                </a:lnTo>
                <a:lnTo>
                  <a:pt x="67" y="409"/>
                </a:lnTo>
                <a:lnTo>
                  <a:pt x="59" y="401"/>
                </a:lnTo>
                <a:lnTo>
                  <a:pt x="50" y="393"/>
                </a:lnTo>
                <a:lnTo>
                  <a:pt x="42" y="386"/>
                </a:lnTo>
                <a:lnTo>
                  <a:pt x="36" y="378"/>
                </a:lnTo>
                <a:lnTo>
                  <a:pt x="29" y="370"/>
                </a:lnTo>
                <a:lnTo>
                  <a:pt x="23" y="364"/>
                </a:lnTo>
                <a:lnTo>
                  <a:pt x="17" y="357"/>
                </a:lnTo>
                <a:lnTo>
                  <a:pt x="13" y="349"/>
                </a:lnTo>
                <a:lnTo>
                  <a:pt x="9" y="343"/>
                </a:lnTo>
                <a:lnTo>
                  <a:pt x="6" y="336"/>
                </a:lnTo>
                <a:lnTo>
                  <a:pt x="4" y="330"/>
                </a:lnTo>
                <a:lnTo>
                  <a:pt x="2" y="324"/>
                </a:lnTo>
                <a:lnTo>
                  <a:pt x="0" y="316"/>
                </a:lnTo>
                <a:lnTo>
                  <a:pt x="0" y="311"/>
                </a:lnTo>
                <a:lnTo>
                  <a:pt x="2" y="307"/>
                </a:lnTo>
                <a:lnTo>
                  <a:pt x="4" y="303"/>
                </a:lnTo>
                <a:lnTo>
                  <a:pt x="6" y="297"/>
                </a:lnTo>
                <a:lnTo>
                  <a:pt x="11" y="295"/>
                </a:lnTo>
                <a:lnTo>
                  <a:pt x="17" y="291"/>
                </a:lnTo>
                <a:lnTo>
                  <a:pt x="25" y="288"/>
                </a:lnTo>
                <a:lnTo>
                  <a:pt x="32" y="284"/>
                </a:lnTo>
                <a:lnTo>
                  <a:pt x="42" y="282"/>
                </a:lnTo>
                <a:lnTo>
                  <a:pt x="54" y="280"/>
                </a:lnTo>
                <a:lnTo>
                  <a:pt x="67" y="276"/>
                </a:lnTo>
                <a:lnTo>
                  <a:pt x="80" y="274"/>
                </a:lnTo>
                <a:lnTo>
                  <a:pt x="96" y="272"/>
                </a:lnTo>
                <a:lnTo>
                  <a:pt x="111" y="270"/>
                </a:lnTo>
                <a:lnTo>
                  <a:pt x="128" y="268"/>
                </a:lnTo>
                <a:lnTo>
                  <a:pt x="148" y="268"/>
                </a:lnTo>
                <a:lnTo>
                  <a:pt x="169" y="267"/>
                </a:lnTo>
                <a:lnTo>
                  <a:pt x="219" y="261"/>
                </a:lnTo>
                <a:lnTo>
                  <a:pt x="270" y="257"/>
                </a:lnTo>
                <a:lnTo>
                  <a:pt x="322" y="249"/>
                </a:lnTo>
                <a:lnTo>
                  <a:pt x="376" y="244"/>
                </a:lnTo>
                <a:lnTo>
                  <a:pt x="428" y="238"/>
                </a:lnTo>
                <a:lnTo>
                  <a:pt x="483" y="230"/>
                </a:lnTo>
                <a:lnTo>
                  <a:pt x="537" y="222"/>
                </a:lnTo>
                <a:lnTo>
                  <a:pt x="593" y="215"/>
                </a:lnTo>
                <a:lnTo>
                  <a:pt x="649" y="207"/>
                </a:lnTo>
                <a:lnTo>
                  <a:pt x="706" y="199"/>
                </a:lnTo>
                <a:lnTo>
                  <a:pt x="764" y="190"/>
                </a:lnTo>
                <a:lnTo>
                  <a:pt x="821" y="180"/>
                </a:lnTo>
                <a:lnTo>
                  <a:pt x="881" y="171"/>
                </a:lnTo>
                <a:lnTo>
                  <a:pt x="940" y="161"/>
                </a:lnTo>
                <a:lnTo>
                  <a:pt x="1000" y="149"/>
                </a:lnTo>
                <a:lnTo>
                  <a:pt x="1059" y="140"/>
                </a:lnTo>
                <a:lnTo>
                  <a:pt x="1102" y="134"/>
                </a:lnTo>
                <a:lnTo>
                  <a:pt x="1142" y="126"/>
                </a:lnTo>
                <a:lnTo>
                  <a:pt x="1182" y="121"/>
                </a:lnTo>
                <a:lnTo>
                  <a:pt x="1221" y="115"/>
                </a:lnTo>
                <a:lnTo>
                  <a:pt x="1257" y="107"/>
                </a:lnTo>
                <a:lnTo>
                  <a:pt x="1294" y="101"/>
                </a:lnTo>
                <a:lnTo>
                  <a:pt x="1330" y="94"/>
                </a:lnTo>
                <a:lnTo>
                  <a:pt x="1365" y="86"/>
                </a:lnTo>
                <a:lnTo>
                  <a:pt x="1399" y="80"/>
                </a:lnTo>
                <a:lnTo>
                  <a:pt x="1432" y="73"/>
                </a:lnTo>
                <a:lnTo>
                  <a:pt x="1463" y="65"/>
                </a:lnTo>
                <a:lnTo>
                  <a:pt x="1493" y="57"/>
                </a:lnTo>
                <a:lnTo>
                  <a:pt x="1524" y="50"/>
                </a:lnTo>
                <a:lnTo>
                  <a:pt x="1553" y="42"/>
                </a:lnTo>
                <a:lnTo>
                  <a:pt x="1582" y="32"/>
                </a:lnTo>
                <a:lnTo>
                  <a:pt x="1608" y="25"/>
                </a:lnTo>
                <a:lnTo>
                  <a:pt x="1626" y="19"/>
                </a:lnTo>
                <a:lnTo>
                  <a:pt x="1643" y="13"/>
                </a:lnTo>
                <a:lnTo>
                  <a:pt x="1656" y="7"/>
                </a:lnTo>
                <a:lnTo>
                  <a:pt x="1670" y="5"/>
                </a:lnTo>
                <a:lnTo>
                  <a:pt x="1681" y="2"/>
                </a:lnTo>
                <a:lnTo>
                  <a:pt x="1691" y="0"/>
                </a:lnTo>
                <a:lnTo>
                  <a:pt x="1701" y="0"/>
                </a:lnTo>
                <a:lnTo>
                  <a:pt x="17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4267200" y="3048000"/>
            <a:ext cx="463550" cy="1758950"/>
          </a:xfrm>
          <a:custGeom>
            <a:avLst/>
            <a:gdLst>
              <a:gd name="T0" fmla="*/ 143 w 586"/>
              <a:gd name="T1" fmla="*/ 0 h 2215"/>
              <a:gd name="T2" fmla="*/ 177 w 586"/>
              <a:gd name="T3" fmla="*/ 1 h 2215"/>
              <a:gd name="T4" fmla="*/ 214 w 586"/>
              <a:gd name="T5" fmla="*/ 5 h 2215"/>
              <a:gd name="T6" fmla="*/ 252 w 586"/>
              <a:gd name="T7" fmla="*/ 13 h 2215"/>
              <a:gd name="T8" fmla="*/ 292 w 586"/>
              <a:gd name="T9" fmla="*/ 23 h 2215"/>
              <a:gd name="T10" fmla="*/ 335 w 586"/>
              <a:gd name="T11" fmla="*/ 36 h 2215"/>
              <a:gd name="T12" fmla="*/ 379 w 586"/>
              <a:gd name="T13" fmla="*/ 51 h 2215"/>
              <a:gd name="T14" fmla="*/ 425 w 586"/>
              <a:gd name="T15" fmla="*/ 71 h 2215"/>
              <a:gd name="T16" fmla="*/ 465 w 586"/>
              <a:gd name="T17" fmla="*/ 90 h 2215"/>
              <a:gd name="T18" fmla="*/ 496 w 586"/>
              <a:gd name="T19" fmla="*/ 107 h 2215"/>
              <a:gd name="T20" fmla="*/ 523 w 586"/>
              <a:gd name="T21" fmla="*/ 126 h 2215"/>
              <a:gd name="T22" fmla="*/ 544 w 586"/>
              <a:gd name="T23" fmla="*/ 144 h 2215"/>
              <a:gd name="T24" fmla="*/ 561 w 586"/>
              <a:gd name="T25" fmla="*/ 163 h 2215"/>
              <a:gd name="T26" fmla="*/ 573 w 586"/>
              <a:gd name="T27" fmla="*/ 182 h 2215"/>
              <a:gd name="T28" fmla="*/ 582 w 586"/>
              <a:gd name="T29" fmla="*/ 203 h 2215"/>
              <a:gd name="T30" fmla="*/ 586 w 586"/>
              <a:gd name="T31" fmla="*/ 224 h 2215"/>
              <a:gd name="T32" fmla="*/ 586 w 586"/>
              <a:gd name="T33" fmla="*/ 247 h 2215"/>
              <a:gd name="T34" fmla="*/ 584 w 586"/>
              <a:gd name="T35" fmla="*/ 272 h 2215"/>
              <a:gd name="T36" fmla="*/ 576 w 586"/>
              <a:gd name="T37" fmla="*/ 301 h 2215"/>
              <a:gd name="T38" fmla="*/ 567 w 586"/>
              <a:gd name="T39" fmla="*/ 332 h 2215"/>
              <a:gd name="T40" fmla="*/ 555 w 586"/>
              <a:gd name="T41" fmla="*/ 380 h 2215"/>
              <a:gd name="T42" fmla="*/ 546 w 586"/>
              <a:gd name="T43" fmla="*/ 437 h 2215"/>
              <a:gd name="T44" fmla="*/ 540 w 586"/>
              <a:gd name="T45" fmla="*/ 489 h 2215"/>
              <a:gd name="T46" fmla="*/ 536 w 586"/>
              <a:gd name="T47" fmla="*/ 537 h 2215"/>
              <a:gd name="T48" fmla="*/ 505 w 586"/>
              <a:gd name="T49" fmla="*/ 1387 h 2215"/>
              <a:gd name="T50" fmla="*/ 156 w 586"/>
              <a:gd name="T51" fmla="*/ 2215 h 2215"/>
              <a:gd name="T52" fmla="*/ 112 w 586"/>
              <a:gd name="T53" fmla="*/ 420 h 2215"/>
              <a:gd name="T54" fmla="*/ 106 w 586"/>
              <a:gd name="T55" fmla="*/ 370 h 2215"/>
              <a:gd name="T56" fmla="*/ 93 w 586"/>
              <a:gd name="T57" fmla="*/ 318 h 2215"/>
              <a:gd name="T58" fmla="*/ 77 w 586"/>
              <a:gd name="T59" fmla="*/ 278 h 2215"/>
              <a:gd name="T60" fmla="*/ 66 w 586"/>
              <a:gd name="T61" fmla="*/ 251 h 2215"/>
              <a:gd name="T62" fmla="*/ 52 w 586"/>
              <a:gd name="T63" fmla="*/ 222 h 2215"/>
              <a:gd name="T64" fmla="*/ 33 w 586"/>
              <a:gd name="T65" fmla="*/ 195 h 2215"/>
              <a:gd name="T66" fmla="*/ 16 w 586"/>
              <a:gd name="T67" fmla="*/ 170 h 2215"/>
              <a:gd name="T68" fmla="*/ 6 w 586"/>
              <a:gd name="T69" fmla="*/ 151 h 2215"/>
              <a:gd name="T70" fmla="*/ 0 w 586"/>
              <a:gd name="T71" fmla="*/ 134 h 2215"/>
              <a:gd name="T72" fmla="*/ 0 w 586"/>
              <a:gd name="T73" fmla="*/ 111 h 2215"/>
              <a:gd name="T74" fmla="*/ 4 w 586"/>
              <a:gd name="T75" fmla="*/ 84 h 2215"/>
              <a:gd name="T76" fmla="*/ 12 w 586"/>
              <a:gd name="T77" fmla="*/ 59 h 2215"/>
              <a:gd name="T78" fmla="*/ 25 w 586"/>
              <a:gd name="T79" fmla="*/ 40 h 2215"/>
              <a:gd name="T80" fmla="*/ 41 w 586"/>
              <a:gd name="T81" fmla="*/ 25 h 2215"/>
              <a:gd name="T82" fmla="*/ 60 w 586"/>
              <a:gd name="T83" fmla="*/ 11 h 2215"/>
              <a:gd name="T84" fmla="*/ 83 w 586"/>
              <a:gd name="T85" fmla="*/ 3 h 2215"/>
              <a:gd name="T86" fmla="*/ 110 w 586"/>
              <a:gd name="T87" fmla="*/ 0 h 2215"/>
              <a:gd name="T88" fmla="*/ 125 w 586"/>
              <a:gd name="T89" fmla="*/ 0 h 22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86"/>
              <a:gd name="T136" fmla="*/ 0 h 2215"/>
              <a:gd name="T137" fmla="*/ 586 w 586"/>
              <a:gd name="T138" fmla="*/ 2215 h 22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86" h="2215">
                <a:moveTo>
                  <a:pt x="125" y="0"/>
                </a:moveTo>
                <a:lnTo>
                  <a:pt x="143" y="0"/>
                </a:lnTo>
                <a:lnTo>
                  <a:pt x="158" y="0"/>
                </a:lnTo>
                <a:lnTo>
                  <a:pt x="177" y="1"/>
                </a:lnTo>
                <a:lnTo>
                  <a:pt x="194" y="3"/>
                </a:lnTo>
                <a:lnTo>
                  <a:pt x="214" y="5"/>
                </a:lnTo>
                <a:lnTo>
                  <a:pt x="231" y="9"/>
                </a:lnTo>
                <a:lnTo>
                  <a:pt x="252" y="13"/>
                </a:lnTo>
                <a:lnTo>
                  <a:pt x="271" y="19"/>
                </a:lnTo>
                <a:lnTo>
                  <a:pt x="292" y="23"/>
                </a:lnTo>
                <a:lnTo>
                  <a:pt x="311" y="30"/>
                </a:lnTo>
                <a:lnTo>
                  <a:pt x="335" y="36"/>
                </a:lnTo>
                <a:lnTo>
                  <a:pt x="356" y="44"/>
                </a:lnTo>
                <a:lnTo>
                  <a:pt x="379" y="51"/>
                </a:lnTo>
                <a:lnTo>
                  <a:pt x="402" y="61"/>
                </a:lnTo>
                <a:lnTo>
                  <a:pt x="425" y="71"/>
                </a:lnTo>
                <a:lnTo>
                  <a:pt x="450" y="82"/>
                </a:lnTo>
                <a:lnTo>
                  <a:pt x="465" y="90"/>
                </a:lnTo>
                <a:lnTo>
                  <a:pt x="482" y="99"/>
                </a:lnTo>
                <a:lnTo>
                  <a:pt x="496" y="107"/>
                </a:lnTo>
                <a:lnTo>
                  <a:pt x="509" y="117"/>
                </a:lnTo>
                <a:lnTo>
                  <a:pt x="523" y="126"/>
                </a:lnTo>
                <a:lnTo>
                  <a:pt x="534" y="134"/>
                </a:lnTo>
                <a:lnTo>
                  <a:pt x="544" y="144"/>
                </a:lnTo>
                <a:lnTo>
                  <a:pt x="553" y="153"/>
                </a:lnTo>
                <a:lnTo>
                  <a:pt x="561" y="163"/>
                </a:lnTo>
                <a:lnTo>
                  <a:pt x="567" y="172"/>
                </a:lnTo>
                <a:lnTo>
                  <a:pt x="573" y="182"/>
                </a:lnTo>
                <a:lnTo>
                  <a:pt x="578" y="193"/>
                </a:lnTo>
                <a:lnTo>
                  <a:pt x="582" y="203"/>
                </a:lnTo>
                <a:lnTo>
                  <a:pt x="584" y="213"/>
                </a:lnTo>
                <a:lnTo>
                  <a:pt x="586" y="224"/>
                </a:lnTo>
                <a:lnTo>
                  <a:pt x="586" y="234"/>
                </a:lnTo>
                <a:lnTo>
                  <a:pt x="586" y="247"/>
                </a:lnTo>
                <a:lnTo>
                  <a:pt x="584" y="259"/>
                </a:lnTo>
                <a:lnTo>
                  <a:pt x="584" y="272"/>
                </a:lnTo>
                <a:lnTo>
                  <a:pt x="580" y="288"/>
                </a:lnTo>
                <a:lnTo>
                  <a:pt x="576" y="301"/>
                </a:lnTo>
                <a:lnTo>
                  <a:pt x="573" y="316"/>
                </a:lnTo>
                <a:lnTo>
                  <a:pt x="567" y="332"/>
                </a:lnTo>
                <a:lnTo>
                  <a:pt x="561" y="349"/>
                </a:lnTo>
                <a:lnTo>
                  <a:pt x="555" y="380"/>
                </a:lnTo>
                <a:lnTo>
                  <a:pt x="550" y="408"/>
                </a:lnTo>
                <a:lnTo>
                  <a:pt x="546" y="437"/>
                </a:lnTo>
                <a:lnTo>
                  <a:pt x="542" y="464"/>
                </a:lnTo>
                <a:lnTo>
                  <a:pt x="540" y="489"/>
                </a:lnTo>
                <a:lnTo>
                  <a:pt x="538" y="514"/>
                </a:lnTo>
                <a:lnTo>
                  <a:pt x="536" y="537"/>
                </a:lnTo>
                <a:lnTo>
                  <a:pt x="536" y="558"/>
                </a:lnTo>
                <a:lnTo>
                  <a:pt x="505" y="1387"/>
                </a:lnTo>
                <a:lnTo>
                  <a:pt x="475" y="2215"/>
                </a:lnTo>
                <a:lnTo>
                  <a:pt x="156" y="2215"/>
                </a:lnTo>
                <a:lnTo>
                  <a:pt x="135" y="1316"/>
                </a:lnTo>
                <a:lnTo>
                  <a:pt x="112" y="420"/>
                </a:lnTo>
                <a:lnTo>
                  <a:pt x="110" y="395"/>
                </a:lnTo>
                <a:lnTo>
                  <a:pt x="106" y="370"/>
                </a:lnTo>
                <a:lnTo>
                  <a:pt x="100" y="345"/>
                </a:lnTo>
                <a:lnTo>
                  <a:pt x="93" y="318"/>
                </a:lnTo>
                <a:lnTo>
                  <a:pt x="83" y="291"/>
                </a:lnTo>
                <a:lnTo>
                  <a:pt x="77" y="278"/>
                </a:lnTo>
                <a:lnTo>
                  <a:pt x="72" y="264"/>
                </a:lnTo>
                <a:lnTo>
                  <a:pt x="66" y="251"/>
                </a:lnTo>
                <a:lnTo>
                  <a:pt x="58" y="238"/>
                </a:lnTo>
                <a:lnTo>
                  <a:pt x="52" y="222"/>
                </a:lnTo>
                <a:lnTo>
                  <a:pt x="45" y="209"/>
                </a:lnTo>
                <a:lnTo>
                  <a:pt x="33" y="195"/>
                </a:lnTo>
                <a:lnTo>
                  <a:pt x="24" y="182"/>
                </a:lnTo>
                <a:lnTo>
                  <a:pt x="16" y="170"/>
                </a:lnTo>
                <a:lnTo>
                  <a:pt x="10" y="161"/>
                </a:lnTo>
                <a:lnTo>
                  <a:pt x="6" y="151"/>
                </a:lnTo>
                <a:lnTo>
                  <a:pt x="2" y="142"/>
                </a:lnTo>
                <a:lnTo>
                  <a:pt x="0" y="134"/>
                </a:lnTo>
                <a:lnTo>
                  <a:pt x="0" y="126"/>
                </a:lnTo>
                <a:lnTo>
                  <a:pt x="0" y="111"/>
                </a:lnTo>
                <a:lnTo>
                  <a:pt x="2" y="97"/>
                </a:lnTo>
                <a:lnTo>
                  <a:pt x="4" y="84"/>
                </a:lnTo>
                <a:lnTo>
                  <a:pt x="8" y="71"/>
                </a:lnTo>
                <a:lnTo>
                  <a:pt x="12" y="59"/>
                </a:lnTo>
                <a:lnTo>
                  <a:pt x="18" y="49"/>
                </a:lnTo>
                <a:lnTo>
                  <a:pt x="25" y="40"/>
                </a:lnTo>
                <a:lnTo>
                  <a:pt x="33" y="32"/>
                </a:lnTo>
                <a:lnTo>
                  <a:pt x="41" y="25"/>
                </a:lnTo>
                <a:lnTo>
                  <a:pt x="50" y="17"/>
                </a:lnTo>
                <a:lnTo>
                  <a:pt x="60" y="11"/>
                </a:lnTo>
                <a:lnTo>
                  <a:pt x="72" y="7"/>
                </a:lnTo>
                <a:lnTo>
                  <a:pt x="83" y="3"/>
                </a:lnTo>
                <a:lnTo>
                  <a:pt x="96" y="1"/>
                </a:lnTo>
                <a:lnTo>
                  <a:pt x="110" y="0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4524375" y="3675063"/>
            <a:ext cx="1127125" cy="317500"/>
          </a:xfrm>
          <a:custGeom>
            <a:avLst/>
            <a:gdLst>
              <a:gd name="T0" fmla="*/ 1086 w 1420"/>
              <a:gd name="T1" fmla="*/ 0 h 401"/>
              <a:gd name="T2" fmla="*/ 1106 w 1420"/>
              <a:gd name="T3" fmla="*/ 3 h 401"/>
              <a:gd name="T4" fmla="*/ 1134 w 1420"/>
              <a:gd name="T5" fmla="*/ 9 h 401"/>
              <a:gd name="T6" fmla="*/ 1171 w 1420"/>
              <a:gd name="T7" fmla="*/ 19 h 401"/>
              <a:gd name="T8" fmla="*/ 1217 w 1420"/>
              <a:gd name="T9" fmla="*/ 32 h 401"/>
              <a:gd name="T10" fmla="*/ 1273 w 1420"/>
              <a:gd name="T11" fmla="*/ 55 h 401"/>
              <a:gd name="T12" fmla="*/ 1326 w 1420"/>
              <a:gd name="T13" fmla="*/ 86 h 401"/>
              <a:gd name="T14" fmla="*/ 1367 w 1420"/>
              <a:gd name="T15" fmla="*/ 113 h 401"/>
              <a:gd name="T16" fmla="*/ 1397 w 1420"/>
              <a:gd name="T17" fmla="*/ 140 h 401"/>
              <a:gd name="T18" fmla="*/ 1415 w 1420"/>
              <a:gd name="T19" fmla="*/ 165 h 401"/>
              <a:gd name="T20" fmla="*/ 1420 w 1420"/>
              <a:gd name="T21" fmla="*/ 190 h 401"/>
              <a:gd name="T22" fmla="*/ 1413 w 1420"/>
              <a:gd name="T23" fmla="*/ 215 h 401"/>
              <a:gd name="T24" fmla="*/ 1392 w 1420"/>
              <a:gd name="T25" fmla="*/ 236 h 401"/>
              <a:gd name="T26" fmla="*/ 1357 w 1420"/>
              <a:gd name="T27" fmla="*/ 255 h 401"/>
              <a:gd name="T28" fmla="*/ 1307 w 1420"/>
              <a:gd name="T29" fmla="*/ 274 h 401"/>
              <a:gd name="T30" fmla="*/ 1246 w 1420"/>
              <a:gd name="T31" fmla="*/ 293 h 401"/>
              <a:gd name="T32" fmla="*/ 1084 w 1420"/>
              <a:gd name="T33" fmla="*/ 318 h 401"/>
              <a:gd name="T34" fmla="*/ 806 w 1420"/>
              <a:gd name="T35" fmla="*/ 359 h 401"/>
              <a:gd name="T36" fmla="*/ 631 w 1420"/>
              <a:gd name="T37" fmla="*/ 385 h 401"/>
              <a:gd name="T38" fmla="*/ 528 w 1420"/>
              <a:gd name="T39" fmla="*/ 395 h 401"/>
              <a:gd name="T40" fmla="*/ 424 w 1420"/>
              <a:gd name="T41" fmla="*/ 401 h 401"/>
              <a:gd name="T42" fmla="*/ 330 w 1420"/>
              <a:gd name="T43" fmla="*/ 399 h 401"/>
              <a:gd name="T44" fmla="*/ 232 w 1420"/>
              <a:gd name="T45" fmla="*/ 391 h 401"/>
              <a:gd name="T46" fmla="*/ 130 w 1420"/>
              <a:gd name="T47" fmla="*/ 376 h 401"/>
              <a:gd name="T48" fmla="*/ 86 w 1420"/>
              <a:gd name="T49" fmla="*/ 364 h 401"/>
              <a:gd name="T50" fmla="*/ 50 w 1420"/>
              <a:gd name="T51" fmla="*/ 351 h 401"/>
              <a:gd name="T52" fmla="*/ 25 w 1420"/>
              <a:gd name="T53" fmla="*/ 339 h 401"/>
              <a:gd name="T54" fmla="*/ 8 w 1420"/>
              <a:gd name="T55" fmla="*/ 326 h 401"/>
              <a:gd name="T56" fmla="*/ 0 w 1420"/>
              <a:gd name="T57" fmla="*/ 314 h 401"/>
              <a:gd name="T58" fmla="*/ 2 w 1420"/>
              <a:gd name="T59" fmla="*/ 299 h 401"/>
              <a:gd name="T60" fmla="*/ 15 w 1420"/>
              <a:gd name="T61" fmla="*/ 282 h 401"/>
              <a:gd name="T62" fmla="*/ 40 w 1420"/>
              <a:gd name="T63" fmla="*/ 264 h 401"/>
              <a:gd name="T64" fmla="*/ 77 w 1420"/>
              <a:gd name="T65" fmla="*/ 247 h 401"/>
              <a:gd name="T66" fmla="*/ 125 w 1420"/>
              <a:gd name="T67" fmla="*/ 232 h 401"/>
              <a:gd name="T68" fmla="*/ 198 w 1420"/>
              <a:gd name="T69" fmla="*/ 213 h 401"/>
              <a:gd name="T70" fmla="*/ 303 w 1420"/>
              <a:gd name="T71" fmla="*/ 188 h 401"/>
              <a:gd name="T72" fmla="*/ 401 w 1420"/>
              <a:gd name="T73" fmla="*/ 165 h 401"/>
              <a:gd name="T74" fmla="*/ 489 w 1420"/>
              <a:gd name="T75" fmla="*/ 144 h 401"/>
              <a:gd name="T76" fmla="*/ 570 w 1420"/>
              <a:gd name="T77" fmla="*/ 124 h 401"/>
              <a:gd name="T78" fmla="*/ 643 w 1420"/>
              <a:gd name="T79" fmla="*/ 107 h 401"/>
              <a:gd name="T80" fmla="*/ 708 w 1420"/>
              <a:gd name="T81" fmla="*/ 92 h 401"/>
              <a:gd name="T82" fmla="*/ 766 w 1420"/>
              <a:gd name="T83" fmla="*/ 76 h 401"/>
              <a:gd name="T84" fmla="*/ 814 w 1420"/>
              <a:gd name="T85" fmla="*/ 65 h 401"/>
              <a:gd name="T86" fmla="*/ 854 w 1420"/>
              <a:gd name="T87" fmla="*/ 55 h 401"/>
              <a:gd name="T88" fmla="*/ 887 w 1420"/>
              <a:gd name="T89" fmla="*/ 46 h 401"/>
              <a:gd name="T90" fmla="*/ 935 w 1420"/>
              <a:gd name="T91" fmla="*/ 32 h 401"/>
              <a:gd name="T92" fmla="*/ 983 w 1420"/>
              <a:gd name="T93" fmla="*/ 19 h 401"/>
              <a:gd name="T94" fmla="*/ 1023 w 1420"/>
              <a:gd name="T95" fmla="*/ 9 h 401"/>
              <a:gd name="T96" fmla="*/ 1052 w 1420"/>
              <a:gd name="T97" fmla="*/ 3 h 401"/>
              <a:gd name="T98" fmla="*/ 1071 w 1420"/>
              <a:gd name="T99" fmla="*/ 0 h 401"/>
              <a:gd name="T100" fmla="*/ 1077 w 1420"/>
              <a:gd name="T101" fmla="*/ 0 h 4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20"/>
              <a:gd name="T154" fmla="*/ 0 h 401"/>
              <a:gd name="T155" fmla="*/ 1420 w 1420"/>
              <a:gd name="T156" fmla="*/ 401 h 4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20" h="401">
                <a:moveTo>
                  <a:pt x="1077" y="0"/>
                </a:moveTo>
                <a:lnTo>
                  <a:pt x="1081" y="0"/>
                </a:lnTo>
                <a:lnTo>
                  <a:pt x="1086" y="0"/>
                </a:lnTo>
                <a:lnTo>
                  <a:pt x="1092" y="1"/>
                </a:lnTo>
                <a:lnTo>
                  <a:pt x="1098" y="1"/>
                </a:lnTo>
                <a:lnTo>
                  <a:pt x="1106" y="3"/>
                </a:lnTo>
                <a:lnTo>
                  <a:pt x="1115" y="5"/>
                </a:lnTo>
                <a:lnTo>
                  <a:pt x="1125" y="7"/>
                </a:lnTo>
                <a:lnTo>
                  <a:pt x="1134" y="9"/>
                </a:lnTo>
                <a:lnTo>
                  <a:pt x="1146" y="13"/>
                </a:lnTo>
                <a:lnTo>
                  <a:pt x="1157" y="15"/>
                </a:lnTo>
                <a:lnTo>
                  <a:pt x="1171" y="19"/>
                </a:lnTo>
                <a:lnTo>
                  <a:pt x="1186" y="23"/>
                </a:lnTo>
                <a:lnTo>
                  <a:pt x="1202" y="28"/>
                </a:lnTo>
                <a:lnTo>
                  <a:pt x="1217" y="32"/>
                </a:lnTo>
                <a:lnTo>
                  <a:pt x="1234" y="38"/>
                </a:lnTo>
                <a:lnTo>
                  <a:pt x="1252" y="44"/>
                </a:lnTo>
                <a:lnTo>
                  <a:pt x="1273" y="55"/>
                </a:lnTo>
                <a:lnTo>
                  <a:pt x="1292" y="65"/>
                </a:lnTo>
                <a:lnTo>
                  <a:pt x="1309" y="74"/>
                </a:lnTo>
                <a:lnTo>
                  <a:pt x="1326" y="86"/>
                </a:lnTo>
                <a:lnTo>
                  <a:pt x="1340" y="96"/>
                </a:lnTo>
                <a:lnTo>
                  <a:pt x="1355" y="103"/>
                </a:lnTo>
                <a:lnTo>
                  <a:pt x="1367" y="113"/>
                </a:lnTo>
                <a:lnTo>
                  <a:pt x="1378" y="122"/>
                </a:lnTo>
                <a:lnTo>
                  <a:pt x="1388" y="130"/>
                </a:lnTo>
                <a:lnTo>
                  <a:pt x="1397" y="140"/>
                </a:lnTo>
                <a:lnTo>
                  <a:pt x="1403" y="149"/>
                </a:lnTo>
                <a:lnTo>
                  <a:pt x="1411" y="157"/>
                </a:lnTo>
                <a:lnTo>
                  <a:pt x="1415" y="165"/>
                </a:lnTo>
                <a:lnTo>
                  <a:pt x="1419" y="174"/>
                </a:lnTo>
                <a:lnTo>
                  <a:pt x="1420" y="182"/>
                </a:lnTo>
                <a:lnTo>
                  <a:pt x="1420" y="190"/>
                </a:lnTo>
                <a:lnTo>
                  <a:pt x="1420" y="199"/>
                </a:lnTo>
                <a:lnTo>
                  <a:pt x="1417" y="207"/>
                </a:lnTo>
                <a:lnTo>
                  <a:pt x="1413" y="215"/>
                </a:lnTo>
                <a:lnTo>
                  <a:pt x="1407" y="222"/>
                </a:lnTo>
                <a:lnTo>
                  <a:pt x="1401" y="228"/>
                </a:lnTo>
                <a:lnTo>
                  <a:pt x="1392" y="236"/>
                </a:lnTo>
                <a:lnTo>
                  <a:pt x="1382" y="243"/>
                </a:lnTo>
                <a:lnTo>
                  <a:pt x="1371" y="249"/>
                </a:lnTo>
                <a:lnTo>
                  <a:pt x="1357" y="255"/>
                </a:lnTo>
                <a:lnTo>
                  <a:pt x="1342" y="263"/>
                </a:lnTo>
                <a:lnTo>
                  <a:pt x="1324" y="268"/>
                </a:lnTo>
                <a:lnTo>
                  <a:pt x="1307" y="274"/>
                </a:lnTo>
                <a:lnTo>
                  <a:pt x="1288" y="280"/>
                </a:lnTo>
                <a:lnTo>
                  <a:pt x="1267" y="286"/>
                </a:lnTo>
                <a:lnTo>
                  <a:pt x="1246" y="293"/>
                </a:lnTo>
                <a:lnTo>
                  <a:pt x="1221" y="299"/>
                </a:lnTo>
                <a:lnTo>
                  <a:pt x="1154" y="309"/>
                </a:lnTo>
                <a:lnTo>
                  <a:pt x="1084" y="318"/>
                </a:lnTo>
                <a:lnTo>
                  <a:pt x="946" y="337"/>
                </a:lnTo>
                <a:lnTo>
                  <a:pt x="877" y="347"/>
                </a:lnTo>
                <a:lnTo>
                  <a:pt x="806" y="359"/>
                </a:lnTo>
                <a:lnTo>
                  <a:pt x="737" y="370"/>
                </a:lnTo>
                <a:lnTo>
                  <a:pt x="666" y="382"/>
                </a:lnTo>
                <a:lnTo>
                  <a:pt x="631" y="385"/>
                </a:lnTo>
                <a:lnTo>
                  <a:pt x="597" y="389"/>
                </a:lnTo>
                <a:lnTo>
                  <a:pt x="562" y="393"/>
                </a:lnTo>
                <a:lnTo>
                  <a:pt x="528" y="395"/>
                </a:lnTo>
                <a:lnTo>
                  <a:pt x="493" y="399"/>
                </a:lnTo>
                <a:lnTo>
                  <a:pt x="459" y="399"/>
                </a:lnTo>
                <a:lnTo>
                  <a:pt x="424" y="401"/>
                </a:lnTo>
                <a:lnTo>
                  <a:pt x="392" y="401"/>
                </a:lnTo>
                <a:lnTo>
                  <a:pt x="361" y="401"/>
                </a:lnTo>
                <a:lnTo>
                  <a:pt x="330" y="399"/>
                </a:lnTo>
                <a:lnTo>
                  <a:pt x="297" y="397"/>
                </a:lnTo>
                <a:lnTo>
                  <a:pt x="267" y="395"/>
                </a:lnTo>
                <a:lnTo>
                  <a:pt x="232" y="391"/>
                </a:lnTo>
                <a:lnTo>
                  <a:pt x="200" y="387"/>
                </a:lnTo>
                <a:lnTo>
                  <a:pt x="165" y="382"/>
                </a:lnTo>
                <a:lnTo>
                  <a:pt x="130" y="376"/>
                </a:lnTo>
                <a:lnTo>
                  <a:pt x="115" y="372"/>
                </a:lnTo>
                <a:lnTo>
                  <a:pt x="100" y="368"/>
                </a:lnTo>
                <a:lnTo>
                  <a:pt x="86" y="364"/>
                </a:lnTo>
                <a:lnTo>
                  <a:pt x="73" y="360"/>
                </a:lnTo>
                <a:lnTo>
                  <a:pt x="61" y="355"/>
                </a:lnTo>
                <a:lnTo>
                  <a:pt x="50" y="351"/>
                </a:lnTo>
                <a:lnTo>
                  <a:pt x="40" y="347"/>
                </a:lnTo>
                <a:lnTo>
                  <a:pt x="33" y="343"/>
                </a:lnTo>
                <a:lnTo>
                  <a:pt x="25" y="339"/>
                </a:lnTo>
                <a:lnTo>
                  <a:pt x="17" y="335"/>
                </a:lnTo>
                <a:lnTo>
                  <a:pt x="11" y="330"/>
                </a:lnTo>
                <a:lnTo>
                  <a:pt x="8" y="326"/>
                </a:lnTo>
                <a:lnTo>
                  <a:pt x="4" y="322"/>
                </a:lnTo>
                <a:lnTo>
                  <a:pt x="2" y="318"/>
                </a:lnTo>
                <a:lnTo>
                  <a:pt x="0" y="314"/>
                </a:lnTo>
                <a:lnTo>
                  <a:pt x="0" y="311"/>
                </a:lnTo>
                <a:lnTo>
                  <a:pt x="0" y="305"/>
                </a:lnTo>
                <a:lnTo>
                  <a:pt x="2" y="299"/>
                </a:lnTo>
                <a:lnTo>
                  <a:pt x="6" y="293"/>
                </a:lnTo>
                <a:lnTo>
                  <a:pt x="10" y="287"/>
                </a:lnTo>
                <a:lnTo>
                  <a:pt x="15" y="282"/>
                </a:lnTo>
                <a:lnTo>
                  <a:pt x="23" y="276"/>
                </a:lnTo>
                <a:lnTo>
                  <a:pt x="31" y="270"/>
                </a:lnTo>
                <a:lnTo>
                  <a:pt x="40" y="264"/>
                </a:lnTo>
                <a:lnTo>
                  <a:pt x="52" y="259"/>
                </a:lnTo>
                <a:lnTo>
                  <a:pt x="63" y="253"/>
                </a:lnTo>
                <a:lnTo>
                  <a:pt x="77" y="247"/>
                </a:lnTo>
                <a:lnTo>
                  <a:pt x="92" y="243"/>
                </a:lnTo>
                <a:lnTo>
                  <a:pt x="107" y="238"/>
                </a:lnTo>
                <a:lnTo>
                  <a:pt x="125" y="232"/>
                </a:lnTo>
                <a:lnTo>
                  <a:pt x="142" y="228"/>
                </a:lnTo>
                <a:lnTo>
                  <a:pt x="161" y="222"/>
                </a:lnTo>
                <a:lnTo>
                  <a:pt x="198" y="213"/>
                </a:lnTo>
                <a:lnTo>
                  <a:pt x="234" y="205"/>
                </a:lnTo>
                <a:lnTo>
                  <a:pt x="269" y="195"/>
                </a:lnTo>
                <a:lnTo>
                  <a:pt x="303" y="188"/>
                </a:lnTo>
                <a:lnTo>
                  <a:pt x="338" y="180"/>
                </a:lnTo>
                <a:lnTo>
                  <a:pt x="368" y="172"/>
                </a:lnTo>
                <a:lnTo>
                  <a:pt x="401" y="165"/>
                </a:lnTo>
                <a:lnTo>
                  <a:pt x="432" y="157"/>
                </a:lnTo>
                <a:lnTo>
                  <a:pt x="461" y="149"/>
                </a:lnTo>
                <a:lnTo>
                  <a:pt x="489" y="144"/>
                </a:lnTo>
                <a:lnTo>
                  <a:pt x="518" y="136"/>
                </a:lnTo>
                <a:lnTo>
                  <a:pt x="545" y="130"/>
                </a:lnTo>
                <a:lnTo>
                  <a:pt x="570" y="124"/>
                </a:lnTo>
                <a:lnTo>
                  <a:pt x="595" y="119"/>
                </a:lnTo>
                <a:lnTo>
                  <a:pt x="620" y="113"/>
                </a:lnTo>
                <a:lnTo>
                  <a:pt x="643" y="107"/>
                </a:lnTo>
                <a:lnTo>
                  <a:pt x="666" y="101"/>
                </a:lnTo>
                <a:lnTo>
                  <a:pt x="687" y="96"/>
                </a:lnTo>
                <a:lnTo>
                  <a:pt x="708" y="92"/>
                </a:lnTo>
                <a:lnTo>
                  <a:pt x="727" y="86"/>
                </a:lnTo>
                <a:lnTo>
                  <a:pt x="747" y="82"/>
                </a:lnTo>
                <a:lnTo>
                  <a:pt x="766" y="76"/>
                </a:lnTo>
                <a:lnTo>
                  <a:pt x="783" y="72"/>
                </a:lnTo>
                <a:lnTo>
                  <a:pt x="798" y="69"/>
                </a:lnTo>
                <a:lnTo>
                  <a:pt x="814" y="65"/>
                </a:lnTo>
                <a:lnTo>
                  <a:pt x="829" y="61"/>
                </a:lnTo>
                <a:lnTo>
                  <a:pt x="843" y="59"/>
                </a:lnTo>
                <a:lnTo>
                  <a:pt x="854" y="55"/>
                </a:lnTo>
                <a:lnTo>
                  <a:pt x="868" y="51"/>
                </a:lnTo>
                <a:lnTo>
                  <a:pt x="877" y="49"/>
                </a:lnTo>
                <a:lnTo>
                  <a:pt x="887" y="46"/>
                </a:lnTo>
                <a:lnTo>
                  <a:pt x="896" y="44"/>
                </a:lnTo>
                <a:lnTo>
                  <a:pt x="916" y="38"/>
                </a:lnTo>
                <a:lnTo>
                  <a:pt x="935" y="32"/>
                </a:lnTo>
                <a:lnTo>
                  <a:pt x="952" y="28"/>
                </a:lnTo>
                <a:lnTo>
                  <a:pt x="967" y="23"/>
                </a:lnTo>
                <a:lnTo>
                  <a:pt x="983" y="19"/>
                </a:lnTo>
                <a:lnTo>
                  <a:pt x="998" y="15"/>
                </a:lnTo>
                <a:lnTo>
                  <a:pt x="1010" y="13"/>
                </a:lnTo>
                <a:lnTo>
                  <a:pt x="1023" y="9"/>
                </a:lnTo>
                <a:lnTo>
                  <a:pt x="1033" y="7"/>
                </a:lnTo>
                <a:lnTo>
                  <a:pt x="1042" y="5"/>
                </a:lnTo>
                <a:lnTo>
                  <a:pt x="1052" y="3"/>
                </a:lnTo>
                <a:lnTo>
                  <a:pt x="1060" y="1"/>
                </a:lnTo>
                <a:lnTo>
                  <a:pt x="1065" y="1"/>
                </a:lnTo>
                <a:lnTo>
                  <a:pt x="1071" y="0"/>
                </a:lnTo>
                <a:lnTo>
                  <a:pt x="1075" y="0"/>
                </a:lnTo>
                <a:lnTo>
                  <a:pt x="107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2555875" y="3432175"/>
            <a:ext cx="1374775" cy="1778000"/>
          </a:xfrm>
          <a:custGeom>
            <a:avLst/>
            <a:gdLst>
              <a:gd name="T0" fmla="*/ 1272 w 1731"/>
              <a:gd name="T1" fmla="*/ 2 h 2241"/>
              <a:gd name="T2" fmla="*/ 1326 w 1731"/>
              <a:gd name="T3" fmla="*/ 10 h 2241"/>
              <a:gd name="T4" fmla="*/ 1386 w 1731"/>
              <a:gd name="T5" fmla="*/ 29 h 2241"/>
              <a:gd name="T6" fmla="*/ 1447 w 1731"/>
              <a:gd name="T7" fmla="*/ 56 h 2241"/>
              <a:gd name="T8" fmla="*/ 1516 w 1731"/>
              <a:gd name="T9" fmla="*/ 91 h 2241"/>
              <a:gd name="T10" fmla="*/ 1583 w 1731"/>
              <a:gd name="T11" fmla="*/ 133 h 2241"/>
              <a:gd name="T12" fmla="*/ 1637 w 1731"/>
              <a:gd name="T13" fmla="*/ 169 h 2241"/>
              <a:gd name="T14" fmla="*/ 1678 w 1731"/>
              <a:gd name="T15" fmla="*/ 208 h 2241"/>
              <a:gd name="T16" fmla="*/ 1708 w 1731"/>
              <a:gd name="T17" fmla="*/ 248 h 2241"/>
              <a:gd name="T18" fmla="*/ 1726 w 1731"/>
              <a:gd name="T19" fmla="*/ 288 h 2241"/>
              <a:gd name="T20" fmla="*/ 1731 w 1731"/>
              <a:gd name="T21" fmla="*/ 330 h 2241"/>
              <a:gd name="T22" fmla="*/ 1729 w 1731"/>
              <a:gd name="T23" fmla="*/ 359 h 2241"/>
              <a:gd name="T24" fmla="*/ 1718 w 1731"/>
              <a:gd name="T25" fmla="*/ 388 h 2241"/>
              <a:gd name="T26" fmla="*/ 1691 w 1731"/>
              <a:gd name="T27" fmla="*/ 430 h 2241"/>
              <a:gd name="T28" fmla="*/ 1651 w 1731"/>
              <a:gd name="T29" fmla="*/ 494 h 2241"/>
              <a:gd name="T30" fmla="*/ 1612 w 1731"/>
              <a:gd name="T31" fmla="*/ 551 h 2241"/>
              <a:gd name="T32" fmla="*/ 1578 w 1731"/>
              <a:gd name="T33" fmla="*/ 603 h 2241"/>
              <a:gd name="T34" fmla="*/ 1549 w 1731"/>
              <a:gd name="T35" fmla="*/ 647 h 2241"/>
              <a:gd name="T36" fmla="*/ 1526 w 1731"/>
              <a:gd name="T37" fmla="*/ 688 h 2241"/>
              <a:gd name="T38" fmla="*/ 1445 w 1731"/>
              <a:gd name="T39" fmla="*/ 868 h 2241"/>
              <a:gd name="T40" fmla="*/ 1359 w 1731"/>
              <a:gd name="T41" fmla="*/ 1039 h 2241"/>
              <a:gd name="T42" fmla="*/ 1271 w 1731"/>
              <a:gd name="T43" fmla="*/ 1196 h 2241"/>
              <a:gd name="T44" fmla="*/ 1176 w 1731"/>
              <a:gd name="T45" fmla="*/ 1344 h 2241"/>
              <a:gd name="T46" fmla="*/ 1079 w 1731"/>
              <a:gd name="T47" fmla="*/ 1478 h 2241"/>
              <a:gd name="T48" fmla="*/ 1006 w 1731"/>
              <a:gd name="T49" fmla="*/ 1574 h 2241"/>
              <a:gd name="T50" fmla="*/ 942 w 1731"/>
              <a:gd name="T51" fmla="*/ 1651 h 2241"/>
              <a:gd name="T52" fmla="*/ 877 w 1731"/>
              <a:gd name="T53" fmla="*/ 1722 h 2241"/>
              <a:gd name="T54" fmla="*/ 812 w 1731"/>
              <a:gd name="T55" fmla="*/ 1787 h 2241"/>
              <a:gd name="T56" fmla="*/ 743 w 1731"/>
              <a:gd name="T57" fmla="*/ 1851 h 2241"/>
              <a:gd name="T58" fmla="*/ 674 w 1731"/>
              <a:gd name="T59" fmla="*/ 1908 h 2241"/>
              <a:gd name="T60" fmla="*/ 603 w 1731"/>
              <a:gd name="T61" fmla="*/ 1962 h 2241"/>
              <a:gd name="T62" fmla="*/ 457 w 1731"/>
              <a:gd name="T63" fmla="*/ 2056 h 2241"/>
              <a:gd name="T64" fmla="*/ 305 w 1731"/>
              <a:gd name="T65" fmla="*/ 2133 h 2241"/>
              <a:gd name="T66" fmla="*/ 232 w 1731"/>
              <a:gd name="T67" fmla="*/ 2169 h 2241"/>
              <a:gd name="T68" fmla="*/ 171 w 1731"/>
              <a:gd name="T69" fmla="*/ 2198 h 2241"/>
              <a:gd name="T70" fmla="*/ 119 w 1731"/>
              <a:gd name="T71" fmla="*/ 2219 h 2241"/>
              <a:gd name="T72" fmla="*/ 77 w 1731"/>
              <a:gd name="T73" fmla="*/ 2235 h 2241"/>
              <a:gd name="T74" fmla="*/ 46 w 1731"/>
              <a:gd name="T75" fmla="*/ 2241 h 2241"/>
              <a:gd name="T76" fmla="*/ 19 w 1731"/>
              <a:gd name="T77" fmla="*/ 2239 h 2241"/>
              <a:gd name="T78" fmla="*/ 4 w 1731"/>
              <a:gd name="T79" fmla="*/ 2227 h 2241"/>
              <a:gd name="T80" fmla="*/ 0 w 1731"/>
              <a:gd name="T81" fmla="*/ 2210 h 2241"/>
              <a:gd name="T82" fmla="*/ 144 w 1731"/>
              <a:gd name="T83" fmla="*/ 2077 h 2241"/>
              <a:gd name="T84" fmla="*/ 282 w 1731"/>
              <a:gd name="T85" fmla="*/ 1945 h 2241"/>
              <a:gd name="T86" fmla="*/ 412 w 1731"/>
              <a:gd name="T87" fmla="*/ 1811 h 2241"/>
              <a:gd name="T88" fmla="*/ 535 w 1731"/>
              <a:gd name="T89" fmla="*/ 1672 h 2241"/>
              <a:gd name="T90" fmla="*/ 649 w 1731"/>
              <a:gd name="T91" fmla="*/ 1530 h 2241"/>
              <a:gd name="T92" fmla="*/ 737 w 1731"/>
              <a:gd name="T93" fmla="*/ 1407 h 2241"/>
              <a:gd name="T94" fmla="*/ 816 w 1731"/>
              <a:gd name="T95" fmla="*/ 1285 h 2241"/>
              <a:gd name="T96" fmla="*/ 894 w 1731"/>
              <a:gd name="T97" fmla="*/ 1154 h 2241"/>
              <a:gd name="T98" fmla="*/ 967 w 1731"/>
              <a:gd name="T99" fmla="*/ 1014 h 2241"/>
              <a:gd name="T100" fmla="*/ 1038 w 1731"/>
              <a:gd name="T101" fmla="*/ 862 h 2241"/>
              <a:gd name="T102" fmla="*/ 1098 w 1731"/>
              <a:gd name="T103" fmla="*/ 722 h 2241"/>
              <a:gd name="T104" fmla="*/ 1136 w 1731"/>
              <a:gd name="T105" fmla="*/ 622 h 2241"/>
              <a:gd name="T106" fmla="*/ 1165 w 1731"/>
              <a:gd name="T107" fmla="*/ 524 h 2241"/>
              <a:gd name="T108" fmla="*/ 1186 w 1731"/>
              <a:gd name="T109" fmla="*/ 430 h 2241"/>
              <a:gd name="T110" fmla="*/ 1198 w 1731"/>
              <a:gd name="T111" fmla="*/ 338 h 2241"/>
              <a:gd name="T112" fmla="*/ 1201 w 1731"/>
              <a:gd name="T113" fmla="*/ 248 h 2241"/>
              <a:gd name="T114" fmla="*/ 1165 w 1731"/>
              <a:gd name="T115" fmla="*/ 79 h 2241"/>
              <a:gd name="T116" fmla="*/ 1169 w 1731"/>
              <a:gd name="T117" fmla="*/ 50 h 2241"/>
              <a:gd name="T118" fmla="*/ 1178 w 1731"/>
              <a:gd name="T119" fmla="*/ 29 h 2241"/>
              <a:gd name="T120" fmla="*/ 1194 w 1731"/>
              <a:gd name="T121" fmla="*/ 12 h 2241"/>
              <a:gd name="T122" fmla="*/ 1213 w 1731"/>
              <a:gd name="T123" fmla="*/ 2 h 2241"/>
              <a:gd name="T124" fmla="*/ 1240 w 1731"/>
              <a:gd name="T125" fmla="*/ 0 h 22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31"/>
              <a:gd name="T190" fmla="*/ 0 h 2241"/>
              <a:gd name="T191" fmla="*/ 1731 w 1731"/>
              <a:gd name="T192" fmla="*/ 2241 h 224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31" h="2241">
                <a:moveTo>
                  <a:pt x="1240" y="0"/>
                </a:moveTo>
                <a:lnTo>
                  <a:pt x="1255" y="0"/>
                </a:lnTo>
                <a:lnTo>
                  <a:pt x="1272" y="2"/>
                </a:lnTo>
                <a:lnTo>
                  <a:pt x="1290" y="4"/>
                </a:lnTo>
                <a:lnTo>
                  <a:pt x="1309" y="6"/>
                </a:lnTo>
                <a:lnTo>
                  <a:pt x="1326" y="10"/>
                </a:lnTo>
                <a:lnTo>
                  <a:pt x="1345" y="16"/>
                </a:lnTo>
                <a:lnTo>
                  <a:pt x="1365" y="21"/>
                </a:lnTo>
                <a:lnTo>
                  <a:pt x="1386" y="29"/>
                </a:lnTo>
                <a:lnTo>
                  <a:pt x="1405" y="37"/>
                </a:lnTo>
                <a:lnTo>
                  <a:pt x="1426" y="44"/>
                </a:lnTo>
                <a:lnTo>
                  <a:pt x="1447" y="56"/>
                </a:lnTo>
                <a:lnTo>
                  <a:pt x="1470" y="66"/>
                </a:lnTo>
                <a:lnTo>
                  <a:pt x="1493" y="79"/>
                </a:lnTo>
                <a:lnTo>
                  <a:pt x="1516" y="91"/>
                </a:lnTo>
                <a:lnTo>
                  <a:pt x="1539" y="106"/>
                </a:lnTo>
                <a:lnTo>
                  <a:pt x="1564" y="121"/>
                </a:lnTo>
                <a:lnTo>
                  <a:pt x="1583" y="133"/>
                </a:lnTo>
                <a:lnTo>
                  <a:pt x="1603" y="144"/>
                </a:lnTo>
                <a:lnTo>
                  <a:pt x="1620" y="158"/>
                </a:lnTo>
                <a:lnTo>
                  <a:pt x="1637" y="169"/>
                </a:lnTo>
                <a:lnTo>
                  <a:pt x="1653" y="183"/>
                </a:lnTo>
                <a:lnTo>
                  <a:pt x="1666" y="196"/>
                </a:lnTo>
                <a:lnTo>
                  <a:pt x="1678" y="208"/>
                </a:lnTo>
                <a:lnTo>
                  <a:pt x="1689" y="221"/>
                </a:lnTo>
                <a:lnTo>
                  <a:pt x="1699" y="235"/>
                </a:lnTo>
                <a:lnTo>
                  <a:pt x="1708" y="248"/>
                </a:lnTo>
                <a:lnTo>
                  <a:pt x="1716" y="261"/>
                </a:lnTo>
                <a:lnTo>
                  <a:pt x="1722" y="275"/>
                </a:lnTo>
                <a:lnTo>
                  <a:pt x="1726" y="288"/>
                </a:lnTo>
                <a:lnTo>
                  <a:pt x="1729" y="302"/>
                </a:lnTo>
                <a:lnTo>
                  <a:pt x="1731" y="317"/>
                </a:lnTo>
                <a:lnTo>
                  <a:pt x="1731" y="330"/>
                </a:lnTo>
                <a:lnTo>
                  <a:pt x="1731" y="340"/>
                </a:lnTo>
                <a:lnTo>
                  <a:pt x="1729" y="350"/>
                </a:lnTo>
                <a:lnTo>
                  <a:pt x="1729" y="359"/>
                </a:lnTo>
                <a:lnTo>
                  <a:pt x="1726" y="369"/>
                </a:lnTo>
                <a:lnTo>
                  <a:pt x="1722" y="378"/>
                </a:lnTo>
                <a:lnTo>
                  <a:pt x="1718" y="388"/>
                </a:lnTo>
                <a:lnTo>
                  <a:pt x="1712" y="398"/>
                </a:lnTo>
                <a:lnTo>
                  <a:pt x="1706" y="407"/>
                </a:lnTo>
                <a:lnTo>
                  <a:pt x="1691" y="430"/>
                </a:lnTo>
                <a:lnTo>
                  <a:pt x="1678" y="451"/>
                </a:lnTo>
                <a:lnTo>
                  <a:pt x="1664" y="473"/>
                </a:lnTo>
                <a:lnTo>
                  <a:pt x="1651" y="494"/>
                </a:lnTo>
                <a:lnTo>
                  <a:pt x="1637" y="513"/>
                </a:lnTo>
                <a:lnTo>
                  <a:pt x="1624" y="532"/>
                </a:lnTo>
                <a:lnTo>
                  <a:pt x="1612" y="551"/>
                </a:lnTo>
                <a:lnTo>
                  <a:pt x="1601" y="569"/>
                </a:lnTo>
                <a:lnTo>
                  <a:pt x="1589" y="586"/>
                </a:lnTo>
                <a:lnTo>
                  <a:pt x="1578" y="603"/>
                </a:lnTo>
                <a:lnTo>
                  <a:pt x="1568" y="618"/>
                </a:lnTo>
                <a:lnTo>
                  <a:pt x="1558" y="634"/>
                </a:lnTo>
                <a:lnTo>
                  <a:pt x="1549" y="647"/>
                </a:lnTo>
                <a:lnTo>
                  <a:pt x="1541" y="663"/>
                </a:lnTo>
                <a:lnTo>
                  <a:pt x="1534" y="674"/>
                </a:lnTo>
                <a:lnTo>
                  <a:pt x="1526" y="688"/>
                </a:lnTo>
                <a:lnTo>
                  <a:pt x="1499" y="749"/>
                </a:lnTo>
                <a:lnTo>
                  <a:pt x="1472" y="808"/>
                </a:lnTo>
                <a:lnTo>
                  <a:pt x="1445" y="868"/>
                </a:lnTo>
                <a:lnTo>
                  <a:pt x="1416" y="926"/>
                </a:lnTo>
                <a:lnTo>
                  <a:pt x="1388" y="983"/>
                </a:lnTo>
                <a:lnTo>
                  <a:pt x="1359" y="1039"/>
                </a:lnTo>
                <a:lnTo>
                  <a:pt x="1330" y="1093"/>
                </a:lnTo>
                <a:lnTo>
                  <a:pt x="1299" y="1144"/>
                </a:lnTo>
                <a:lnTo>
                  <a:pt x="1271" y="1196"/>
                </a:lnTo>
                <a:lnTo>
                  <a:pt x="1240" y="1246"/>
                </a:lnTo>
                <a:lnTo>
                  <a:pt x="1207" y="1296"/>
                </a:lnTo>
                <a:lnTo>
                  <a:pt x="1176" y="1344"/>
                </a:lnTo>
                <a:lnTo>
                  <a:pt x="1144" y="1390"/>
                </a:lnTo>
                <a:lnTo>
                  <a:pt x="1111" y="1434"/>
                </a:lnTo>
                <a:lnTo>
                  <a:pt x="1079" y="1478"/>
                </a:lnTo>
                <a:lnTo>
                  <a:pt x="1046" y="1523"/>
                </a:lnTo>
                <a:lnTo>
                  <a:pt x="1025" y="1548"/>
                </a:lnTo>
                <a:lnTo>
                  <a:pt x="1006" y="1574"/>
                </a:lnTo>
                <a:lnTo>
                  <a:pt x="985" y="1601"/>
                </a:lnTo>
                <a:lnTo>
                  <a:pt x="963" y="1626"/>
                </a:lnTo>
                <a:lnTo>
                  <a:pt x="942" y="1651"/>
                </a:lnTo>
                <a:lnTo>
                  <a:pt x="921" y="1674"/>
                </a:lnTo>
                <a:lnTo>
                  <a:pt x="900" y="1699"/>
                </a:lnTo>
                <a:lnTo>
                  <a:pt x="877" y="1722"/>
                </a:lnTo>
                <a:lnTo>
                  <a:pt x="856" y="1745"/>
                </a:lnTo>
                <a:lnTo>
                  <a:pt x="833" y="1766"/>
                </a:lnTo>
                <a:lnTo>
                  <a:pt x="812" y="1787"/>
                </a:lnTo>
                <a:lnTo>
                  <a:pt x="789" y="1809"/>
                </a:lnTo>
                <a:lnTo>
                  <a:pt x="766" y="1830"/>
                </a:lnTo>
                <a:lnTo>
                  <a:pt x="743" y="1851"/>
                </a:lnTo>
                <a:lnTo>
                  <a:pt x="720" y="1870"/>
                </a:lnTo>
                <a:lnTo>
                  <a:pt x="697" y="1889"/>
                </a:lnTo>
                <a:lnTo>
                  <a:pt x="674" y="1908"/>
                </a:lnTo>
                <a:lnTo>
                  <a:pt x="651" y="1926"/>
                </a:lnTo>
                <a:lnTo>
                  <a:pt x="626" y="1945"/>
                </a:lnTo>
                <a:lnTo>
                  <a:pt x="603" y="1962"/>
                </a:lnTo>
                <a:lnTo>
                  <a:pt x="555" y="1995"/>
                </a:lnTo>
                <a:lnTo>
                  <a:pt x="505" y="2026"/>
                </a:lnTo>
                <a:lnTo>
                  <a:pt x="457" y="2056"/>
                </a:lnTo>
                <a:lnTo>
                  <a:pt x="407" y="2083"/>
                </a:lnTo>
                <a:lnTo>
                  <a:pt x="355" y="2108"/>
                </a:lnTo>
                <a:lnTo>
                  <a:pt x="305" y="2133"/>
                </a:lnTo>
                <a:lnTo>
                  <a:pt x="280" y="2146"/>
                </a:lnTo>
                <a:lnTo>
                  <a:pt x="255" y="2158"/>
                </a:lnTo>
                <a:lnTo>
                  <a:pt x="232" y="2169"/>
                </a:lnTo>
                <a:lnTo>
                  <a:pt x="211" y="2179"/>
                </a:lnTo>
                <a:lnTo>
                  <a:pt x="190" y="2189"/>
                </a:lnTo>
                <a:lnTo>
                  <a:pt x="171" y="2198"/>
                </a:lnTo>
                <a:lnTo>
                  <a:pt x="153" y="2206"/>
                </a:lnTo>
                <a:lnTo>
                  <a:pt x="136" y="2214"/>
                </a:lnTo>
                <a:lnTo>
                  <a:pt x="119" y="2219"/>
                </a:lnTo>
                <a:lnTo>
                  <a:pt x="103" y="2225"/>
                </a:lnTo>
                <a:lnTo>
                  <a:pt x="90" y="2231"/>
                </a:lnTo>
                <a:lnTo>
                  <a:pt x="77" y="2235"/>
                </a:lnTo>
                <a:lnTo>
                  <a:pt x="65" y="2237"/>
                </a:lnTo>
                <a:lnTo>
                  <a:pt x="55" y="2239"/>
                </a:lnTo>
                <a:lnTo>
                  <a:pt x="46" y="2241"/>
                </a:lnTo>
                <a:lnTo>
                  <a:pt x="36" y="2241"/>
                </a:lnTo>
                <a:lnTo>
                  <a:pt x="27" y="2241"/>
                </a:lnTo>
                <a:lnTo>
                  <a:pt x="19" y="2239"/>
                </a:lnTo>
                <a:lnTo>
                  <a:pt x="13" y="2237"/>
                </a:lnTo>
                <a:lnTo>
                  <a:pt x="7" y="2233"/>
                </a:lnTo>
                <a:lnTo>
                  <a:pt x="4" y="2227"/>
                </a:lnTo>
                <a:lnTo>
                  <a:pt x="2" y="2223"/>
                </a:lnTo>
                <a:lnTo>
                  <a:pt x="0" y="2216"/>
                </a:lnTo>
                <a:lnTo>
                  <a:pt x="0" y="2210"/>
                </a:lnTo>
                <a:lnTo>
                  <a:pt x="48" y="2166"/>
                </a:lnTo>
                <a:lnTo>
                  <a:pt x="98" y="2121"/>
                </a:lnTo>
                <a:lnTo>
                  <a:pt x="144" y="2077"/>
                </a:lnTo>
                <a:lnTo>
                  <a:pt x="192" y="2033"/>
                </a:lnTo>
                <a:lnTo>
                  <a:pt x="238" y="1989"/>
                </a:lnTo>
                <a:lnTo>
                  <a:pt x="282" y="1945"/>
                </a:lnTo>
                <a:lnTo>
                  <a:pt x="326" y="1901"/>
                </a:lnTo>
                <a:lnTo>
                  <a:pt x="370" y="1855"/>
                </a:lnTo>
                <a:lnTo>
                  <a:pt x="412" y="1811"/>
                </a:lnTo>
                <a:lnTo>
                  <a:pt x="455" y="1764"/>
                </a:lnTo>
                <a:lnTo>
                  <a:pt x="495" y="1718"/>
                </a:lnTo>
                <a:lnTo>
                  <a:pt x="535" y="1672"/>
                </a:lnTo>
                <a:lnTo>
                  <a:pt x="574" y="1626"/>
                </a:lnTo>
                <a:lnTo>
                  <a:pt x="612" y="1578"/>
                </a:lnTo>
                <a:lnTo>
                  <a:pt x="649" y="1530"/>
                </a:lnTo>
                <a:lnTo>
                  <a:pt x="685" y="1484"/>
                </a:lnTo>
                <a:lnTo>
                  <a:pt x="712" y="1446"/>
                </a:lnTo>
                <a:lnTo>
                  <a:pt x="737" y="1407"/>
                </a:lnTo>
                <a:lnTo>
                  <a:pt x="764" y="1367"/>
                </a:lnTo>
                <a:lnTo>
                  <a:pt x="791" y="1327"/>
                </a:lnTo>
                <a:lnTo>
                  <a:pt x="816" y="1285"/>
                </a:lnTo>
                <a:lnTo>
                  <a:pt x="842" y="1242"/>
                </a:lnTo>
                <a:lnTo>
                  <a:pt x="867" y="1198"/>
                </a:lnTo>
                <a:lnTo>
                  <a:pt x="894" y="1154"/>
                </a:lnTo>
                <a:lnTo>
                  <a:pt x="919" y="1108"/>
                </a:lnTo>
                <a:lnTo>
                  <a:pt x="944" y="1062"/>
                </a:lnTo>
                <a:lnTo>
                  <a:pt x="967" y="1014"/>
                </a:lnTo>
                <a:lnTo>
                  <a:pt x="992" y="964"/>
                </a:lnTo>
                <a:lnTo>
                  <a:pt x="1015" y="914"/>
                </a:lnTo>
                <a:lnTo>
                  <a:pt x="1038" y="862"/>
                </a:lnTo>
                <a:lnTo>
                  <a:pt x="1061" y="810"/>
                </a:lnTo>
                <a:lnTo>
                  <a:pt x="1084" y="757"/>
                </a:lnTo>
                <a:lnTo>
                  <a:pt x="1098" y="722"/>
                </a:lnTo>
                <a:lnTo>
                  <a:pt x="1111" y="689"/>
                </a:lnTo>
                <a:lnTo>
                  <a:pt x="1125" y="655"/>
                </a:lnTo>
                <a:lnTo>
                  <a:pt x="1136" y="622"/>
                </a:lnTo>
                <a:lnTo>
                  <a:pt x="1146" y="590"/>
                </a:lnTo>
                <a:lnTo>
                  <a:pt x="1155" y="557"/>
                </a:lnTo>
                <a:lnTo>
                  <a:pt x="1165" y="524"/>
                </a:lnTo>
                <a:lnTo>
                  <a:pt x="1173" y="494"/>
                </a:lnTo>
                <a:lnTo>
                  <a:pt x="1178" y="461"/>
                </a:lnTo>
                <a:lnTo>
                  <a:pt x="1186" y="430"/>
                </a:lnTo>
                <a:lnTo>
                  <a:pt x="1190" y="400"/>
                </a:lnTo>
                <a:lnTo>
                  <a:pt x="1194" y="369"/>
                </a:lnTo>
                <a:lnTo>
                  <a:pt x="1198" y="338"/>
                </a:lnTo>
                <a:lnTo>
                  <a:pt x="1200" y="307"/>
                </a:lnTo>
                <a:lnTo>
                  <a:pt x="1201" y="279"/>
                </a:lnTo>
                <a:lnTo>
                  <a:pt x="1201" y="248"/>
                </a:lnTo>
                <a:lnTo>
                  <a:pt x="1182" y="169"/>
                </a:lnTo>
                <a:lnTo>
                  <a:pt x="1165" y="89"/>
                </a:lnTo>
                <a:lnTo>
                  <a:pt x="1165" y="79"/>
                </a:lnTo>
                <a:lnTo>
                  <a:pt x="1165" y="68"/>
                </a:lnTo>
                <a:lnTo>
                  <a:pt x="1167" y="60"/>
                </a:lnTo>
                <a:lnTo>
                  <a:pt x="1169" y="50"/>
                </a:lnTo>
                <a:lnTo>
                  <a:pt x="1171" y="43"/>
                </a:lnTo>
                <a:lnTo>
                  <a:pt x="1175" y="35"/>
                </a:lnTo>
                <a:lnTo>
                  <a:pt x="1178" y="29"/>
                </a:lnTo>
                <a:lnTo>
                  <a:pt x="1182" y="23"/>
                </a:lnTo>
                <a:lnTo>
                  <a:pt x="1188" y="18"/>
                </a:lnTo>
                <a:lnTo>
                  <a:pt x="1194" y="12"/>
                </a:lnTo>
                <a:lnTo>
                  <a:pt x="1200" y="8"/>
                </a:lnTo>
                <a:lnTo>
                  <a:pt x="1207" y="6"/>
                </a:lnTo>
                <a:lnTo>
                  <a:pt x="1213" y="2"/>
                </a:lnTo>
                <a:lnTo>
                  <a:pt x="1223" y="0"/>
                </a:lnTo>
                <a:lnTo>
                  <a:pt x="1230" y="0"/>
                </a:lnTo>
                <a:lnTo>
                  <a:pt x="12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514725" y="4078288"/>
            <a:ext cx="3225800" cy="1577975"/>
          </a:xfrm>
          <a:custGeom>
            <a:avLst/>
            <a:gdLst>
              <a:gd name="T0" fmla="*/ 129 w 4064"/>
              <a:gd name="T1" fmla="*/ 14 h 1987"/>
              <a:gd name="T2" fmla="*/ 252 w 4064"/>
              <a:gd name="T3" fmla="*/ 67 h 1987"/>
              <a:gd name="T4" fmla="*/ 409 w 4064"/>
              <a:gd name="T5" fmla="*/ 161 h 1987"/>
              <a:gd name="T6" fmla="*/ 707 w 4064"/>
              <a:gd name="T7" fmla="*/ 353 h 1987"/>
              <a:gd name="T8" fmla="*/ 1052 w 4064"/>
              <a:gd name="T9" fmla="*/ 567 h 1987"/>
              <a:gd name="T10" fmla="*/ 1363 w 4064"/>
              <a:gd name="T11" fmla="*/ 749 h 1987"/>
              <a:gd name="T12" fmla="*/ 1636 w 4064"/>
              <a:gd name="T13" fmla="*/ 899 h 1987"/>
              <a:gd name="T14" fmla="*/ 1872 w 4064"/>
              <a:gd name="T15" fmla="*/ 1020 h 1987"/>
              <a:gd name="T16" fmla="*/ 2070 w 4064"/>
              <a:gd name="T17" fmla="*/ 1110 h 1987"/>
              <a:gd name="T18" fmla="*/ 2229 w 4064"/>
              <a:gd name="T19" fmla="*/ 1171 h 1987"/>
              <a:gd name="T20" fmla="*/ 2384 w 4064"/>
              <a:gd name="T21" fmla="*/ 1227 h 1987"/>
              <a:gd name="T22" fmla="*/ 2578 w 4064"/>
              <a:gd name="T23" fmla="*/ 1283 h 1987"/>
              <a:gd name="T24" fmla="*/ 2809 w 4064"/>
              <a:gd name="T25" fmla="*/ 1340 h 1987"/>
              <a:gd name="T26" fmla="*/ 3077 w 4064"/>
              <a:gd name="T27" fmla="*/ 1400 h 1987"/>
              <a:gd name="T28" fmla="*/ 3383 w 4064"/>
              <a:gd name="T29" fmla="*/ 1461 h 1987"/>
              <a:gd name="T30" fmla="*/ 3724 w 4064"/>
              <a:gd name="T31" fmla="*/ 1522 h 1987"/>
              <a:gd name="T32" fmla="*/ 3861 w 4064"/>
              <a:gd name="T33" fmla="*/ 1547 h 1987"/>
              <a:gd name="T34" fmla="*/ 3928 w 4064"/>
              <a:gd name="T35" fmla="*/ 1561 h 1987"/>
              <a:gd name="T36" fmla="*/ 3982 w 4064"/>
              <a:gd name="T37" fmla="*/ 1574 h 1987"/>
              <a:gd name="T38" fmla="*/ 4022 w 4064"/>
              <a:gd name="T39" fmla="*/ 1588 h 1987"/>
              <a:gd name="T40" fmla="*/ 4049 w 4064"/>
              <a:gd name="T41" fmla="*/ 1599 h 1987"/>
              <a:gd name="T42" fmla="*/ 4062 w 4064"/>
              <a:gd name="T43" fmla="*/ 1611 h 1987"/>
              <a:gd name="T44" fmla="*/ 4062 w 4064"/>
              <a:gd name="T45" fmla="*/ 1630 h 1987"/>
              <a:gd name="T46" fmla="*/ 4035 w 4064"/>
              <a:gd name="T47" fmla="*/ 1657 h 1987"/>
              <a:gd name="T48" fmla="*/ 3978 w 4064"/>
              <a:gd name="T49" fmla="*/ 1684 h 1987"/>
              <a:gd name="T50" fmla="*/ 3874 w 4064"/>
              <a:gd name="T51" fmla="*/ 1718 h 1987"/>
              <a:gd name="T52" fmla="*/ 3719 w 4064"/>
              <a:gd name="T53" fmla="*/ 1762 h 1987"/>
              <a:gd name="T54" fmla="*/ 3590 w 4064"/>
              <a:gd name="T55" fmla="*/ 1799 h 1987"/>
              <a:gd name="T56" fmla="*/ 3488 w 4064"/>
              <a:gd name="T57" fmla="*/ 1828 h 1987"/>
              <a:gd name="T58" fmla="*/ 3415 w 4064"/>
              <a:gd name="T59" fmla="*/ 1849 h 1987"/>
              <a:gd name="T60" fmla="*/ 3367 w 4064"/>
              <a:gd name="T61" fmla="*/ 1860 h 1987"/>
              <a:gd name="T62" fmla="*/ 3348 w 4064"/>
              <a:gd name="T63" fmla="*/ 1866 h 1987"/>
              <a:gd name="T64" fmla="*/ 3168 w 4064"/>
              <a:gd name="T65" fmla="*/ 1922 h 1987"/>
              <a:gd name="T66" fmla="*/ 2978 w 4064"/>
              <a:gd name="T67" fmla="*/ 1966 h 1987"/>
              <a:gd name="T68" fmla="*/ 2824 w 4064"/>
              <a:gd name="T69" fmla="*/ 1985 h 1987"/>
              <a:gd name="T70" fmla="*/ 2695 w 4064"/>
              <a:gd name="T71" fmla="*/ 1983 h 1987"/>
              <a:gd name="T72" fmla="*/ 2555 w 4064"/>
              <a:gd name="T73" fmla="*/ 1951 h 1987"/>
              <a:gd name="T74" fmla="*/ 2405 w 4064"/>
              <a:gd name="T75" fmla="*/ 1891 h 1987"/>
              <a:gd name="T76" fmla="*/ 2185 w 4064"/>
              <a:gd name="T77" fmla="*/ 1764 h 1987"/>
              <a:gd name="T78" fmla="*/ 1814 w 4064"/>
              <a:gd name="T79" fmla="*/ 1519 h 1987"/>
              <a:gd name="T80" fmla="*/ 1378 w 4064"/>
              <a:gd name="T81" fmla="*/ 1194 h 1987"/>
              <a:gd name="T82" fmla="*/ 937 w 4064"/>
              <a:gd name="T83" fmla="*/ 831 h 1987"/>
              <a:gd name="T84" fmla="*/ 682 w 4064"/>
              <a:gd name="T85" fmla="*/ 620 h 1987"/>
              <a:gd name="T86" fmla="*/ 401 w 4064"/>
              <a:gd name="T87" fmla="*/ 407 h 1987"/>
              <a:gd name="T88" fmla="*/ 94 w 4064"/>
              <a:gd name="T89" fmla="*/ 192 h 1987"/>
              <a:gd name="T90" fmla="*/ 46 w 4064"/>
              <a:gd name="T91" fmla="*/ 152 h 1987"/>
              <a:gd name="T92" fmla="*/ 14 w 4064"/>
              <a:gd name="T93" fmla="*/ 115 h 1987"/>
              <a:gd name="T94" fmla="*/ 2 w 4064"/>
              <a:gd name="T95" fmla="*/ 83 h 1987"/>
              <a:gd name="T96" fmla="*/ 4 w 4064"/>
              <a:gd name="T97" fmla="*/ 44 h 1987"/>
              <a:gd name="T98" fmla="*/ 19 w 4064"/>
              <a:gd name="T99" fmla="*/ 16 h 1987"/>
              <a:gd name="T100" fmla="*/ 44 w 4064"/>
              <a:gd name="T101" fmla="*/ 2 h 198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064"/>
              <a:gd name="T154" fmla="*/ 0 h 1987"/>
              <a:gd name="T155" fmla="*/ 4064 w 4064"/>
              <a:gd name="T156" fmla="*/ 1987 h 198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064" h="1987">
                <a:moveTo>
                  <a:pt x="58" y="0"/>
                </a:moveTo>
                <a:lnTo>
                  <a:pt x="73" y="2"/>
                </a:lnTo>
                <a:lnTo>
                  <a:pt x="90" y="4"/>
                </a:lnTo>
                <a:lnTo>
                  <a:pt x="110" y="8"/>
                </a:lnTo>
                <a:lnTo>
                  <a:pt x="129" y="14"/>
                </a:lnTo>
                <a:lnTo>
                  <a:pt x="152" y="21"/>
                </a:lnTo>
                <a:lnTo>
                  <a:pt x="175" y="29"/>
                </a:lnTo>
                <a:lnTo>
                  <a:pt x="200" y="41"/>
                </a:lnTo>
                <a:lnTo>
                  <a:pt x="225" y="52"/>
                </a:lnTo>
                <a:lnTo>
                  <a:pt x="252" y="67"/>
                </a:lnTo>
                <a:lnTo>
                  <a:pt x="280" y="83"/>
                </a:lnTo>
                <a:lnTo>
                  <a:pt x="311" y="100"/>
                </a:lnTo>
                <a:lnTo>
                  <a:pt x="342" y="117"/>
                </a:lnTo>
                <a:lnTo>
                  <a:pt x="375" y="138"/>
                </a:lnTo>
                <a:lnTo>
                  <a:pt x="409" y="161"/>
                </a:lnTo>
                <a:lnTo>
                  <a:pt x="444" y="185"/>
                </a:lnTo>
                <a:lnTo>
                  <a:pt x="480" y="211"/>
                </a:lnTo>
                <a:lnTo>
                  <a:pt x="557" y="259"/>
                </a:lnTo>
                <a:lnTo>
                  <a:pt x="632" y="307"/>
                </a:lnTo>
                <a:lnTo>
                  <a:pt x="707" y="353"/>
                </a:lnTo>
                <a:lnTo>
                  <a:pt x="778" y="400"/>
                </a:lnTo>
                <a:lnTo>
                  <a:pt x="849" y="444"/>
                </a:lnTo>
                <a:lnTo>
                  <a:pt x="918" y="486"/>
                </a:lnTo>
                <a:lnTo>
                  <a:pt x="987" y="526"/>
                </a:lnTo>
                <a:lnTo>
                  <a:pt x="1052" y="567"/>
                </a:lnTo>
                <a:lnTo>
                  <a:pt x="1117" y="607"/>
                </a:lnTo>
                <a:lnTo>
                  <a:pt x="1181" y="643"/>
                </a:lnTo>
                <a:lnTo>
                  <a:pt x="1244" y="680"/>
                </a:lnTo>
                <a:lnTo>
                  <a:pt x="1304" y="714"/>
                </a:lnTo>
                <a:lnTo>
                  <a:pt x="1363" y="749"/>
                </a:lnTo>
                <a:lnTo>
                  <a:pt x="1421" y="782"/>
                </a:lnTo>
                <a:lnTo>
                  <a:pt x="1476" y="812"/>
                </a:lnTo>
                <a:lnTo>
                  <a:pt x="1532" y="843"/>
                </a:lnTo>
                <a:lnTo>
                  <a:pt x="1584" y="872"/>
                </a:lnTo>
                <a:lnTo>
                  <a:pt x="1636" y="899"/>
                </a:lnTo>
                <a:lnTo>
                  <a:pt x="1686" y="925"/>
                </a:lnTo>
                <a:lnTo>
                  <a:pt x="1736" y="950"/>
                </a:lnTo>
                <a:lnTo>
                  <a:pt x="1782" y="975"/>
                </a:lnTo>
                <a:lnTo>
                  <a:pt x="1828" y="997"/>
                </a:lnTo>
                <a:lnTo>
                  <a:pt x="1872" y="1020"/>
                </a:lnTo>
                <a:lnTo>
                  <a:pt x="1914" y="1039"/>
                </a:lnTo>
                <a:lnTo>
                  <a:pt x="1956" y="1058"/>
                </a:lnTo>
                <a:lnTo>
                  <a:pt x="1995" y="1077"/>
                </a:lnTo>
                <a:lnTo>
                  <a:pt x="2033" y="1093"/>
                </a:lnTo>
                <a:lnTo>
                  <a:pt x="2070" y="1110"/>
                </a:lnTo>
                <a:lnTo>
                  <a:pt x="2104" y="1123"/>
                </a:lnTo>
                <a:lnTo>
                  <a:pt x="2139" y="1137"/>
                </a:lnTo>
                <a:lnTo>
                  <a:pt x="2171" y="1148"/>
                </a:lnTo>
                <a:lnTo>
                  <a:pt x="2202" y="1160"/>
                </a:lnTo>
                <a:lnTo>
                  <a:pt x="2229" y="1171"/>
                </a:lnTo>
                <a:lnTo>
                  <a:pt x="2256" y="1181"/>
                </a:lnTo>
                <a:lnTo>
                  <a:pt x="2286" y="1192"/>
                </a:lnTo>
                <a:lnTo>
                  <a:pt x="2317" y="1204"/>
                </a:lnTo>
                <a:lnTo>
                  <a:pt x="2350" y="1215"/>
                </a:lnTo>
                <a:lnTo>
                  <a:pt x="2384" y="1227"/>
                </a:lnTo>
                <a:lnTo>
                  <a:pt x="2421" y="1236"/>
                </a:lnTo>
                <a:lnTo>
                  <a:pt x="2457" y="1248"/>
                </a:lnTo>
                <a:lnTo>
                  <a:pt x="2498" y="1260"/>
                </a:lnTo>
                <a:lnTo>
                  <a:pt x="2538" y="1271"/>
                </a:lnTo>
                <a:lnTo>
                  <a:pt x="2578" y="1283"/>
                </a:lnTo>
                <a:lnTo>
                  <a:pt x="2622" y="1294"/>
                </a:lnTo>
                <a:lnTo>
                  <a:pt x="2667" y="1306"/>
                </a:lnTo>
                <a:lnTo>
                  <a:pt x="2713" y="1317"/>
                </a:lnTo>
                <a:lnTo>
                  <a:pt x="2761" y="1329"/>
                </a:lnTo>
                <a:lnTo>
                  <a:pt x="2809" y="1340"/>
                </a:lnTo>
                <a:lnTo>
                  <a:pt x="2860" y="1352"/>
                </a:lnTo>
                <a:lnTo>
                  <a:pt x="2912" y="1363"/>
                </a:lnTo>
                <a:lnTo>
                  <a:pt x="2966" y="1375"/>
                </a:lnTo>
                <a:lnTo>
                  <a:pt x="3020" y="1388"/>
                </a:lnTo>
                <a:lnTo>
                  <a:pt x="3077" y="1400"/>
                </a:lnTo>
                <a:lnTo>
                  <a:pt x="3135" y="1411"/>
                </a:lnTo>
                <a:lnTo>
                  <a:pt x="3194" y="1423"/>
                </a:lnTo>
                <a:lnTo>
                  <a:pt x="3256" y="1436"/>
                </a:lnTo>
                <a:lnTo>
                  <a:pt x="3317" y="1448"/>
                </a:lnTo>
                <a:lnTo>
                  <a:pt x="3383" y="1461"/>
                </a:lnTo>
                <a:lnTo>
                  <a:pt x="3448" y="1473"/>
                </a:lnTo>
                <a:lnTo>
                  <a:pt x="3515" y="1484"/>
                </a:lnTo>
                <a:lnTo>
                  <a:pt x="3582" y="1498"/>
                </a:lnTo>
                <a:lnTo>
                  <a:pt x="3653" y="1511"/>
                </a:lnTo>
                <a:lnTo>
                  <a:pt x="3724" y="1522"/>
                </a:lnTo>
                <a:lnTo>
                  <a:pt x="3797" y="1536"/>
                </a:lnTo>
                <a:lnTo>
                  <a:pt x="3813" y="1538"/>
                </a:lnTo>
                <a:lnTo>
                  <a:pt x="3830" y="1542"/>
                </a:lnTo>
                <a:lnTo>
                  <a:pt x="3845" y="1544"/>
                </a:lnTo>
                <a:lnTo>
                  <a:pt x="3861" y="1547"/>
                </a:lnTo>
                <a:lnTo>
                  <a:pt x="3874" y="1549"/>
                </a:lnTo>
                <a:lnTo>
                  <a:pt x="3887" y="1553"/>
                </a:lnTo>
                <a:lnTo>
                  <a:pt x="3901" y="1555"/>
                </a:lnTo>
                <a:lnTo>
                  <a:pt x="3914" y="1559"/>
                </a:lnTo>
                <a:lnTo>
                  <a:pt x="3928" y="1561"/>
                </a:lnTo>
                <a:lnTo>
                  <a:pt x="3939" y="1565"/>
                </a:lnTo>
                <a:lnTo>
                  <a:pt x="3951" y="1567"/>
                </a:lnTo>
                <a:lnTo>
                  <a:pt x="3960" y="1569"/>
                </a:lnTo>
                <a:lnTo>
                  <a:pt x="3970" y="1572"/>
                </a:lnTo>
                <a:lnTo>
                  <a:pt x="3982" y="1574"/>
                </a:lnTo>
                <a:lnTo>
                  <a:pt x="3989" y="1576"/>
                </a:lnTo>
                <a:lnTo>
                  <a:pt x="3999" y="1580"/>
                </a:lnTo>
                <a:lnTo>
                  <a:pt x="4006" y="1582"/>
                </a:lnTo>
                <a:lnTo>
                  <a:pt x="4014" y="1584"/>
                </a:lnTo>
                <a:lnTo>
                  <a:pt x="4022" y="1588"/>
                </a:lnTo>
                <a:lnTo>
                  <a:pt x="4028" y="1590"/>
                </a:lnTo>
                <a:lnTo>
                  <a:pt x="4033" y="1592"/>
                </a:lnTo>
                <a:lnTo>
                  <a:pt x="4039" y="1594"/>
                </a:lnTo>
                <a:lnTo>
                  <a:pt x="4043" y="1597"/>
                </a:lnTo>
                <a:lnTo>
                  <a:pt x="4049" y="1599"/>
                </a:lnTo>
                <a:lnTo>
                  <a:pt x="4053" y="1601"/>
                </a:lnTo>
                <a:lnTo>
                  <a:pt x="4054" y="1603"/>
                </a:lnTo>
                <a:lnTo>
                  <a:pt x="4058" y="1607"/>
                </a:lnTo>
                <a:lnTo>
                  <a:pt x="4060" y="1609"/>
                </a:lnTo>
                <a:lnTo>
                  <a:pt x="4062" y="1611"/>
                </a:lnTo>
                <a:lnTo>
                  <a:pt x="4064" y="1613"/>
                </a:lnTo>
                <a:lnTo>
                  <a:pt x="4064" y="1617"/>
                </a:lnTo>
                <a:lnTo>
                  <a:pt x="4064" y="1618"/>
                </a:lnTo>
                <a:lnTo>
                  <a:pt x="4064" y="1624"/>
                </a:lnTo>
                <a:lnTo>
                  <a:pt x="4062" y="1630"/>
                </a:lnTo>
                <a:lnTo>
                  <a:pt x="4060" y="1636"/>
                </a:lnTo>
                <a:lnTo>
                  <a:pt x="4054" y="1642"/>
                </a:lnTo>
                <a:lnTo>
                  <a:pt x="4051" y="1647"/>
                </a:lnTo>
                <a:lnTo>
                  <a:pt x="4043" y="1651"/>
                </a:lnTo>
                <a:lnTo>
                  <a:pt x="4035" y="1657"/>
                </a:lnTo>
                <a:lnTo>
                  <a:pt x="4026" y="1663"/>
                </a:lnTo>
                <a:lnTo>
                  <a:pt x="4016" y="1668"/>
                </a:lnTo>
                <a:lnTo>
                  <a:pt x="4005" y="1674"/>
                </a:lnTo>
                <a:lnTo>
                  <a:pt x="3991" y="1678"/>
                </a:lnTo>
                <a:lnTo>
                  <a:pt x="3978" y="1684"/>
                </a:lnTo>
                <a:lnTo>
                  <a:pt x="3962" y="1690"/>
                </a:lnTo>
                <a:lnTo>
                  <a:pt x="3945" y="1695"/>
                </a:lnTo>
                <a:lnTo>
                  <a:pt x="3928" y="1701"/>
                </a:lnTo>
                <a:lnTo>
                  <a:pt x="3909" y="1707"/>
                </a:lnTo>
                <a:lnTo>
                  <a:pt x="3874" y="1718"/>
                </a:lnTo>
                <a:lnTo>
                  <a:pt x="3841" y="1728"/>
                </a:lnTo>
                <a:lnTo>
                  <a:pt x="3809" y="1737"/>
                </a:lnTo>
                <a:lnTo>
                  <a:pt x="3778" y="1745"/>
                </a:lnTo>
                <a:lnTo>
                  <a:pt x="3747" y="1755"/>
                </a:lnTo>
                <a:lnTo>
                  <a:pt x="3719" y="1762"/>
                </a:lnTo>
                <a:lnTo>
                  <a:pt x="3690" y="1770"/>
                </a:lnTo>
                <a:lnTo>
                  <a:pt x="3663" y="1778"/>
                </a:lnTo>
                <a:lnTo>
                  <a:pt x="3638" y="1785"/>
                </a:lnTo>
                <a:lnTo>
                  <a:pt x="3613" y="1793"/>
                </a:lnTo>
                <a:lnTo>
                  <a:pt x="3590" y="1799"/>
                </a:lnTo>
                <a:lnTo>
                  <a:pt x="3567" y="1807"/>
                </a:lnTo>
                <a:lnTo>
                  <a:pt x="3546" y="1812"/>
                </a:lnTo>
                <a:lnTo>
                  <a:pt x="3527" y="1818"/>
                </a:lnTo>
                <a:lnTo>
                  <a:pt x="3507" y="1824"/>
                </a:lnTo>
                <a:lnTo>
                  <a:pt x="3488" y="1828"/>
                </a:lnTo>
                <a:lnTo>
                  <a:pt x="3471" y="1833"/>
                </a:lnTo>
                <a:lnTo>
                  <a:pt x="3456" y="1837"/>
                </a:lnTo>
                <a:lnTo>
                  <a:pt x="3440" y="1841"/>
                </a:lnTo>
                <a:lnTo>
                  <a:pt x="3427" y="1845"/>
                </a:lnTo>
                <a:lnTo>
                  <a:pt x="3415" y="1849"/>
                </a:lnTo>
                <a:lnTo>
                  <a:pt x="3404" y="1853"/>
                </a:lnTo>
                <a:lnTo>
                  <a:pt x="3392" y="1855"/>
                </a:lnTo>
                <a:lnTo>
                  <a:pt x="3383" y="1857"/>
                </a:lnTo>
                <a:lnTo>
                  <a:pt x="3375" y="1858"/>
                </a:lnTo>
                <a:lnTo>
                  <a:pt x="3367" y="1860"/>
                </a:lnTo>
                <a:lnTo>
                  <a:pt x="3361" y="1862"/>
                </a:lnTo>
                <a:lnTo>
                  <a:pt x="3356" y="1864"/>
                </a:lnTo>
                <a:lnTo>
                  <a:pt x="3352" y="1864"/>
                </a:lnTo>
                <a:lnTo>
                  <a:pt x="3350" y="1866"/>
                </a:lnTo>
                <a:lnTo>
                  <a:pt x="3348" y="1866"/>
                </a:lnTo>
                <a:lnTo>
                  <a:pt x="3300" y="1881"/>
                </a:lnTo>
                <a:lnTo>
                  <a:pt x="3256" y="1895"/>
                </a:lnTo>
                <a:lnTo>
                  <a:pt x="3212" y="1908"/>
                </a:lnTo>
                <a:lnTo>
                  <a:pt x="3168" y="1922"/>
                </a:lnTo>
                <a:lnTo>
                  <a:pt x="3127" y="1931"/>
                </a:lnTo>
                <a:lnTo>
                  <a:pt x="3087" y="1941"/>
                </a:lnTo>
                <a:lnTo>
                  <a:pt x="3049" y="1951"/>
                </a:lnTo>
                <a:lnTo>
                  <a:pt x="3012" y="1958"/>
                </a:lnTo>
                <a:lnTo>
                  <a:pt x="2978" y="1966"/>
                </a:lnTo>
                <a:lnTo>
                  <a:pt x="2943" y="1972"/>
                </a:lnTo>
                <a:lnTo>
                  <a:pt x="2912" y="1976"/>
                </a:lnTo>
                <a:lnTo>
                  <a:pt x="2882" y="1981"/>
                </a:lnTo>
                <a:lnTo>
                  <a:pt x="2853" y="1983"/>
                </a:lnTo>
                <a:lnTo>
                  <a:pt x="2824" y="1985"/>
                </a:lnTo>
                <a:lnTo>
                  <a:pt x="2799" y="1987"/>
                </a:lnTo>
                <a:lnTo>
                  <a:pt x="2774" y="1987"/>
                </a:lnTo>
                <a:lnTo>
                  <a:pt x="2749" y="1987"/>
                </a:lnTo>
                <a:lnTo>
                  <a:pt x="2722" y="1985"/>
                </a:lnTo>
                <a:lnTo>
                  <a:pt x="2695" y="1983"/>
                </a:lnTo>
                <a:lnTo>
                  <a:pt x="2668" y="1977"/>
                </a:lnTo>
                <a:lnTo>
                  <a:pt x="2640" y="1974"/>
                </a:lnTo>
                <a:lnTo>
                  <a:pt x="2613" y="1966"/>
                </a:lnTo>
                <a:lnTo>
                  <a:pt x="2584" y="1960"/>
                </a:lnTo>
                <a:lnTo>
                  <a:pt x="2555" y="1951"/>
                </a:lnTo>
                <a:lnTo>
                  <a:pt x="2526" y="1941"/>
                </a:lnTo>
                <a:lnTo>
                  <a:pt x="2498" y="1929"/>
                </a:lnTo>
                <a:lnTo>
                  <a:pt x="2467" y="1918"/>
                </a:lnTo>
                <a:lnTo>
                  <a:pt x="2436" y="1905"/>
                </a:lnTo>
                <a:lnTo>
                  <a:pt x="2405" y="1891"/>
                </a:lnTo>
                <a:lnTo>
                  <a:pt x="2375" y="1876"/>
                </a:lnTo>
                <a:lnTo>
                  <a:pt x="2344" y="1858"/>
                </a:lnTo>
                <a:lnTo>
                  <a:pt x="2313" y="1841"/>
                </a:lnTo>
                <a:lnTo>
                  <a:pt x="2250" y="1805"/>
                </a:lnTo>
                <a:lnTo>
                  <a:pt x="2185" y="1764"/>
                </a:lnTo>
                <a:lnTo>
                  <a:pt x="2116" y="1722"/>
                </a:lnTo>
                <a:lnTo>
                  <a:pt x="2045" y="1676"/>
                </a:lnTo>
                <a:lnTo>
                  <a:pt x="1970" y="1626"/>
                </a:lnTo>
                <a:lnTo>
                  <a:pt x="1895" y="1574"/>
                </a:lnTo>
                <a:lnTo>
                  <a:pt x="1814" y="1519"/>
                </a:lnTo>
                <a:lnTo>
                  <a:pt x="1732" y="1461"/>
                </a:lnTo>
                <a:lnTo>
                  <a:pt x="1647" y="1400"/>
                </a:lnTo>
                <a:lnTo>
                  <a:pt x="1561" y="1334"/>
                </a:lnTo>
                <a:lnTo>
                  <a:pt x="1471" y="1265"/>
                </a:lnTo>
                <a:lnTo>
                  <a:pt x="1378" y="1194"/>
                </a:lnTo>
                <a:lnTo>
                  <a:pt x="1284" y="1119"/>
                </a:lnTo>
                <a:lnTo>
                  <a:pt x="1187" y="1041"/>
                </a:lnTo>
                <a:lnTo>
                  <a:pt x="1089" y="958"/>
                </a:lnTo>
                <a:lnTo>
                  <a:pt x="985" y="874"/>
                </a:lnTo>
                <a:lnTo>
                  <a:pt x="937" y="831"/>
                </a:lnTo>
                <a:lnTo>
                  <a:pt x="889" y="789"/>
                </a:lnTo>
                <a:lnTo>
                  <a:pt x="839" y="747"/>
                </a:lnTo>
                <a:lnTo>
                  <a:pt x="787" y="705"/>
                </a:lnTo>
                <a:lnTo>
                  <a:pt x="735" y="663"/>
                </a:lnTo>
                <a:lnTo>
                  <a:pt x="682" y="620"/>
                </a:lnTo>
                <a:lnTo>
                  <a:pt x="628" y="578"/>
                </a:lnTo>
                <a:lnTo>
                  <a:pt x="572" y="536"/>
                </a:lnTo>
                <a:lnTo>
                  <a:pt x="517" y="494"/>
                </a:lnTo>
                <a:lnTo>
                  <a:pt x="459" y="449"/>
                </a:lnTo>
                <a:lnTo>
                  <a:pt x="401" y="407"/>
                </a:lnTo>
                <a:lnTo>
                  <a:pt x="342" y="365"/>
                </a:lnTo>
                <a:lnTo>
                  <a:pt x="282" y="321"/>
                </a:lnTo>
                <a:lnTo>
                  <a:pt x="221" y="279"/>
                </a:lnTo>
                <a:lnTo>
                  <a:pt x="158" y="234"/>
                </a:lnTo>
                <a:lnTo>
                  <a:pt x="94" y="192"/>
                </a:lnTo>
                <a:lnTo>
                  <a:pt x="83" y="183"/>
                </a:lnTo>
                <a:lnTo>
                  <a:pt x="73" y="175"/>
                </a:lnTo>
                <a:lnTo>
                  <a:pt x="64" y="167"/>
                </a:lnTo>
                <a:lnTo>
                  <a:pt x="54" y="160"/>
                </a:lnTo>
                <a:lnTo>
                  <a:pt x="46" y="152"/>
                </a:lnTo>
                <a:lnTo>
                  <a:pt x="39" y="144"/>
                </a:lnTo>
                <a:lnTo>
                  <a:pt x="31" y="137"/>
                </a:lnTo>
                <a:lnTo>
                  <a:pt x="25" y="129"/>
                </a:lnTo>
                <a:lnTo>
                  <a:pt x="19" y="123"/>
                </a:lnTo>
                <a:lnTo>
                  <a:pt x="14" y="115"/>
                </a:lnTo>
                <a:lnTo>
                  <a:pt x="10" y="110"/>
                </a:lnTo>
                <a:lnTo>
                  <a:pt x="6" y="102"/>
                </a:lnTo>
                <a:lnTo>
                  <a:pt x="4" y="96"/>
                </a:lnTo>
                <a:lnTo>
                  <a:pt x="2" y="89"/>
                </a:lnTo>
                <a:lnTo>
                  <a:pt x="2" y="83"/>
                </a:lnTo>
                <a:lnTo>
                  <a:pt x="0" y="77"/>
                </a:lnTo>
                <a:lnTo>
                  <a:pt x="2" y="67"/>
                </a:lnTo>
                <a:lnTo>
                  <a:pt x="2" y="60"/>
                </a:lnTo>
                <a:lnTo>
                  <a:pt x="2" y="52"/>
                </a:lnTo>
                <a:lnTo>
                  <a:pt x="4" y="44"/>
                </a:lnTo>
                <a:lnTo>
                  <a:pt x="6" y="37"/>
                </a:lnTo>
                <a:lnTo>
                  <a:pt x="10" y="31"/>
                </a:lnTo>
                <a:lnTo>
                  <a:pt x="12" y="25"/>
                </a:lnTo>
                <a:lnTo>
                  <a:pt x="16" y="19"/>
                </a:lnTo>
                <a:lnTo>
                  <a:pt x="19" y="16"/>
                </a:lnTo>
                <a:lnTo>
                  <a:pt x="23" y="12"/>
                </a:lnTo>
                <a:lnTo>
                  <a:pt x="27" y="8"/>
                </a:lnTo>
                <a:lnTo>
                  <a:pt x="33" y="6"/>
                </a:lnTo>
                <a:lnTo>
                  <a:pt x="39" y="4"/>
                </a:lnTo>
                <a:lnTo>
                  <a:pt x="44" y="2"/>
                </a:lnTo>
                <a:lnTo>
                  <a:pt x="50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买到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买得到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6211669"/>
            <a:ext cx="5562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推廌影片：贝贝生活日记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买东西（长度五分钟）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http://www.youtube.com/watch?v=BbZbLmVr6Vg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0759" y="5510048"/>
            <a:ext cx="583324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推廌影片：民视新闻报导</a:t>
            </a:r>
            <a:r>
              <a:rPr lang="en-US" altLang="zh-CN" dirty="0" smtClean="0">
                <a:latin typeface="Adobe Fan Heiti Std B" pitchFamily="34" charset="-128"/>
                <a:ea typeface="Adobe Fan Heiti Std B" pitchFamily="34" charset="-128"/>
              </a:rPr>
              <a:t>-</a:t>
            </a:r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故宫小物买得到（长度二分钟）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http://www.youtube.com/watch?v=EEXj5FlLICo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35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3505200"/>
            <a:ext cx="4876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43434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105400"/>
            <a:ext cx="6858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7056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52600" y="5943600"/>
            <a:ext cx="42672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6400" y="2743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Practice3-5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35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76400" y="3505200"/>
            <a:ext cx="4876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4343400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5105400"/>
            <a:ext cx="6858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7056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1752600" y="5867400"/>
            <a:ext cx="44196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76400" y="27432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课文：送给外婆一条丝巾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听一听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推廌影片：丝巾造型教学（长度约三分钟） </a:t>
            </a:r>
          </a:p>
          <a:p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http://www.youtube.com/watch?v=TEx43G-lQQg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Meishing\Desktop\meizhou pics\34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86000"/>
            <a:ext cx="6858000" cy="431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:\Users\Meishing\Desktop\meizhou pics\34-1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0"/>
            <a:ext cx="6858000" cy="207842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86600" y="3581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7" name="Picture 3" descr="C:\Users\Meishing\Dropbox\meizhouhuayu\pics\35.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62675" y="990600"/>
            <a:ext cx="2981325" cy="1084682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35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334000"/>
            <a:ext cx="3429000" cy="1524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600200" y="838200"/>
            <a:ext cx="571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19812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95400" y="31242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41910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5334000"/>
            <a:ext cx="579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64770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3-5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Meishing\Desktop\meizhou pics\34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836765"/>
            <a:ext cx="7166882" cy="1021235"/>
          </a:xfrm>
          <a:prstGeom prst="rect">
            <a:avLst/>
          </a:prstGeom>
          <a:noFill/>
        </p:spPr>
      </p:pic>
      <p:pic>
        <p:nvPicPr>
          <p:cNvPr id="1029" name="Picture 5" descr="C:\Users\Meishing\Desktop\meizhou pics\34-1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09600" y="4038600"/>
            <a:ext cx="6680200" cy="18788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Meishing\Desktop\meizhou pics\34-1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0"/>
            <a:ext cx="7696200" cy="4138847"/>
          </a:xfrm>
          <a:prstGeom prst="rect">
            <a:avLst/>
          </a:prstGeom>
          <a:noFill/>
        </p:spPr>
      </p:pic>
      <p:pic>
        <p:nvPicPr>
          <p:cNvPr id="6" name="Picture 10" descr="C:\Users\Meishing\Dropbox\meizhouhuayu\pics\35.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400800" y="2895600"/>
            <a:ext cx="2743200" cy="1219199"/>
          </a:xfrm>
          <a:prstGeom prst="rect">
            <a:avLst/>
          </a:prstGeom>
          <a:noFill/>
        </p:spPr>
      </p:pic>
      <p:pic>
        <p:nvPicPr>
          <p:cNvPr id="3" name="Picture 7" descr="C:\Users\Meishing\Dropbox\meizhouhuayu\pics\35.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781800" y="5029200"/>
            <a:ext cx="2362200" cy="18288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371600" y="8382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19050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2971800"/>
            <a:ext cx="655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57200" y="4114800"/>
            <a:ext cx="3886200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876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" y="579120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6294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200" y="5029200"/>
            <a:ext cx="3810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您是最好的外婆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我爱您</a:t>
            </a:r>
            <a:r>
              <a:rPr lang="en-US" altLang="zh-CN" sz="2400" dirty="0" smtClean="0">
                <a:latin typeface="Adobe Kaiti Std R" pitchFamily="18" charset="-128"/>
                <a:ea typeface="Adobe Kaiti Std R" pitchFamily="18" charset="-128"/>
              </a:rPr>
              <a:t>! </a:t>
            </a:r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青青敬上十二月一日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3124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5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1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14242</TotalTime>
  <Words>696</Words>
  <Application>Microsoft Office PowerPoint</Application>
  <PresentationFormat>On-screen Show (4:3)</PresentationFormat>
  <Paragraphs>168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Flow</vt:lpstr>
      <vt:lpstr>美洲华语第三册</vt:lpstr>
      <vt:lpstr>第一周</vt:lpstr>
      <vt:lpstr>课前活动</vt:lpstr>
      <vt:lpstr>Slide 4</vt:lpstr>
      <vt:lpstr>说故事－蚕丝的故事 请到美洲华语网站下载ppt 或利用美洲华语创作天地 http://blog.huayuworld.org/meizhouworld </vt:lpstr>
      <vt:lpstr>课文：送给外婆一条丝巾 (听一听)</vt:lpstr>
      <vt:lpstr>Slide 7</vt:lpstr>
      <vt:lpstr>Slide 8</vt:lpstr>
      <vt:lpstr>第一周生字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句子练习</vt:lpstr>
      <vt:lpstr>Slide 27</vt:lpstr>
      <vt:lpstr>Slide 28</vt:lpstr>
      <vt:lpstr>Slide 29</vt:lpstr>
      <vt:lpstr>Slide 30</vt:lpstr>
      <vt:lpstr>Slide 31</vt:lpstr>
      <vt:lpstr>第二周</vt:lpstr>
      <vt:lpstr>Slide 33</vt:lpstr>
      <vt:lpstr>Slide 34</vt:lpstr>
      <vt:lpstr>Slide 35</vt:lpstr>
      <vt:lpstr>第二周生字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会话练习： 买到/买得到</vt:lpstr>
      <vt:lpstr>Slide 54</vt:lpstr>
      <vt:lpstr>Slide 55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101</cp:revision>
  <dcterms:created xsi:type="dcterms:W3CDTF">2014-04-03T15:22:44Z</dcterms:created>
  <dcterms:modified xsi:type="dcterms:W3CDTF">2014-08-19T05:37:46Z</dcterms:modified>
</cp:coreProperties>
</file>