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1674" y="-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4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4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479678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8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30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6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6" y="8293102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6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6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6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6153150" cy="24384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dirty="0" smtClean="0"/>
              <a:t>美洲华语第三册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单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元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故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事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六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简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老鼠娶新娘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请</a:t>
            </a:r>
            <a:r>
              <a:rPr lang="zh-TW" altLang="en-US" dirty="0" smtClean="0"/>
              <a:t>善加利用美洲</a:t>
            </a:r>
            <a:r>
              <a:rPr lang="zh-CN" altLang="en-US" dirty="0" smtClean="0"/>
              <a:t>华语创</a:t>
            </a:r>
            <a:r>
              <a:rPr lang="zh-TW" altLang="en-US" dirty="0" smtClean="0"/>
              <a:t>作天地之故事</a:t>
            </a:r>
            <a:r>
              <a:rPr lang="zh-CN" altLang="en-US" dirty="0" smtClean="0"/>
              <a:t>影</a:t>
            </a:r>
            <a:r>
              <a:rPr lang="zh-TW" altLang="en-US" dirty="0" smtClean="0"/>
              <a:t>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ishing\Dropbox\meizhouhuayu\課本故事圖檔\L3-6 (1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36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998870"/>
            <a:ext cx="6858000" cy="4145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ishing\Dropbox\meizhouhuayu\課本故事圖檔\L3-6 (1)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36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972467"/>
            <a:ext cx="6858000" cy="4171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eishing\Dropbox\meizhouhuayu\課本故事圖檔\L3-6 (1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36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84786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ishing\Dropbox\meizhouhuayu\課本故事圖檔\L3-6 (1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36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486400"/>
            <a:ext cx="6807060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ishing\Dropbox\meizhouhuayu\課本故事圖檔\L3-6 (1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36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ishing\Dropbox\meizhouhuayu\課本故事圖檔\L3-6 (1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36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13777"/>
            <a:ext cx="6858000" cy="3930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ishing\Dropbox\meizhouhuayu\課本故事圖檔\L3-6 (1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36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61935"/>
            <a:ext cx="6858000" cy="3982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ishing\Dropbox\meizhouhuayu\課本故事圖檔\L3-6 (1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36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4127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ishing\Dropbox\meizhouhuayu\課本故事圖檔\L3-6 (1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36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6747"/>
            <a:ext cx="6858000" cy="3887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ishing\Dropbox\meizhouhuayu\課本故事圖檔\L3-6 (1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36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968815"/>
            <a:ext cx="6858000" cy="4175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ishing\Dropbox\meizhouhuayu\課本故事圖檔\L3-6 (1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36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82989"/>
            <a:ext cx="6858000" cy="426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41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美洲华语第三册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24</cp:revision>
  <dcterms:created xsi:type="dcterms:W3CDTF">2014-03-13T17:41:59Z</dcterms:created>
  <dcterms:modified xsi:type="dcterms:W3CDTF">2014-04-01T17:09:24Z</dcterms:modified>
</cp:coreProperties>
</file>