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1674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美洲华语第三册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七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我要帮助爷爷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ishing\Dropbox\meizhouhuayu\課本故事圖檔\L3-7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37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5562600"/>
            <a:ext cx="68580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ishing\Dropbox\meizhouhuayu\課本故事圖檔\L3-7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37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ishing\Dropbox\meizhouhuayu\課本故事圖檔\L3-7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37.1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79071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ishing\Dropbox\meizhouhuayu\課本故事圖檔\L3-7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37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486400"/>
            <a:ext cx="6858000" cy="320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ishing\Dropbox\meizhouhuayu\課本故事圖檔\L3-7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37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55899"/>
            <a:ext cx="6858000" cy="408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ishing\Dropbox\meizhouhuayu\課本故事圖檔\L3-7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37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00600"/>
            <a:ext cx="6858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ishing\Dropbox\meizhouhuayu\課本故事圖檔\L3-7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37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777154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ishing\Dropbox\meizhouhuayu\課本故事圖檔\L3-7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37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76800"/>
            <a:ext cx="6858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ishing\Dropbox\meizhouhuayu\課本故事圖檔\L3-7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37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12473"/>
            <a:ext cx="6858000" cy="413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ishing\Dropbox\meizhouhuayu\課本故事圖檔\L3-7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37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6482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ishing\Dropbox\meizhouhuayu\課本故事圖檔\L3-7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37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2527"/>
            <a:ext cx="6858000" cy="412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26</cp:revision>
  <dcterms:created xsi:type="dcterms:W3CDTF">2014-03-13T17:41:59Z</dcterms:created>
  <dcterms:modified xsi:type="dcterms:W3CDTF">2014-04-01T17:14:44Z</dcterms:modified>
</cp:coreProperties>
</file>