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八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拧檬汁和小鸟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shing\Dropbox\meizhouhuayu\課本故事圖檔\L3-8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38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69292"/>
            <a:ext cx="6858000" cy="397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shing\Dropbox\meizhouhuayu\課本故事圖檔\L3-8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38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82788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eishing\Dropbox\meizhouhuayu\課本故事圖檔\L3-8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38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4958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shing\Dropbox\meizhouhuayu\課本故事圖檔\L3-8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38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00600"/>
            <a:ext cx="685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shing\Dropbox\meizhouhuayu\課本故事圖檔\L3-8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38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410200"/>
            <a:ext cx="673073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ropbox\meizhouhuayu\課本故事圖檔\L3-8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38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11660"/>
            <a:ext cx="6858001" cy="393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shing\Dropbox\meizhouhuayu\課本故事圖檔\L3-8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38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98273"/>
            <a:ext cx="6858000" cy="404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ropbox\meizhouhuayu\課本故事圖檔\L3-8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38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shing\Dropbox\meizhouhuayu\課本故事圖檔\L3-8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38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shing\Dropbox\meizhouhuayu\課本故事圖檔\L3-8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38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00255"/>
            <a:ext cx="6858000" cy="394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shing\Dropbox\meizhouhuayu\課本故事圖檔\L3-8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38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4800600"/>
            <a:ext cx="6876661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28</cp:revision>
  <dcterms:created xsi:type="dcterms:W3CDTF">2014-03-13T17:41:59Z</dcterms:created>
  <dcterms:modified xsi:type="dcterms:W3CDTF">2014-04-01T17:19:22Z</dcterms:modified>
</cp:coreProperties>
</file>