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43" autoAdjust="0"/>
  </p:normalViewPr>
  <p:slideViewPr>
    <p:cSldViewPr>
      <p:cViewPr>
        <p:scale>
          <a:sx n="50" d="100"/>
          <a:sy n="50" d="100"/>
        </p:scale>
        <p:origin x="-1674" y="-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4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4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20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2479678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1" y="3352801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352801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8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30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6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8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6" y="8293102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6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6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6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6153150" cy="2438400"/>
          </a:xfrm>
        </p:spPr>
        <p:txBody>
          <a:bodyPr>
            <a:normAutofit/>
          </a:bodyPr>
          <a:lstStyle/>
          <a:p>
            <a:pPr algn="ctr"/>
            <a:r>
              <a:rPr lang="zh-CN" altLang="en-US" sz="6600" dirty="0" smtClean="0"/>
              <a:t>美洲华语第三册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单</a:t>
            </a:r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元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故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事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九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简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买不到的礼物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6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请</a:t>
            </a:r>
            <a:r>
              <a:rPr lang="zh-TW" altLang="en-US" dirty="0" smtClean="0"/>
              <a:t>善加利用美洲</a:t>
            </a:r>
            <a:r>
              <a:rPr lang="zh-CN" altLang="en-US" dirty="0" smtClean="0"/>
              <a:t>华语创</a:t>
            </a:r>
            <a:r>
              <a:rPr lang="zh-TW" altLang="en-US" dirty="0" smtClean="0"/>
              <a:t>作天地之故事</a:t>
            </a:r>
            <a:r>
              <a:rPr lang="zh-CN" altLang="en-US" dirty="0" smtClean="0"/>
              <a:t>影</a:t>
            </a:r>
            <a:r>
              <a:rPr lang="zh-TW" altLang="en-US" dirty="0" smtClean="0"/>
              <a:t>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Meishing\Dropbox\meizhouhuayu\課本故事圖檔\L3-9 (1)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9218" name="Picture 2" descr="C:\Users\Meishing\Dropbox\meizhouhuayu\pics\339.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329145"/>
            <a:ext cx="6858000" cy="4814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Meishing\Dropbox\meizhouhuayu\課本故事圖檔\L3-9 (1)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10242" name="Picture 2" descr="C:\Users\Meishing\Dropbox\meizhouhuayu\pics\339.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953000"/>
            <a:ext cx="6858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Meishing\Dropbox\meizhouhuayu\課本故事圖檔\L3-9 (1)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11266" name="Picture 2" descr="C:\Users\Meishing\Dropbox\meizhouhuayu\pics\339.1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860798"/>
            <a:ext cx="6858000" cy="4283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Meishing\Dropbox\meizhouhuayu\課本故事圖檔\L3-9 (1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1026" name="Picture 2" descr="C:\Users\Meishing\Dropbox\meizhouhuayu\pics\339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724400"/>
            <a:ext cx="6858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Meishing\Dropbox\meizhouhuayu\課本故事圖檔\L3-9 (1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2050" name="Picture 2" descr="C:\Users\Meishing\Dropbox\meizhouhuayu\pics\339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55899"/>
            <a:ext cx="6858000" cy="408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Meishing\Dropbox\meizhouhuayu\課本故事圖檔\L3-9 (1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3074" name="Picture 2" descr="C:\Users\Meishing\Dropbox\meizhouhuayu\pics\339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724400"/>
            <a:ext cx="6858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Meishing\Dropbox\meizhouhuayu\課本故事圖檔\L3-9 (1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4098" name="Picture 2" descr="C:\Users\Meishing\Dropbox\meizhouhuayu\pics\339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181600"/>
            <a:ext cx="6856141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Meishing\Dropbox\meizhouhuayu\課本故事圖檔\L3-9 (1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5122" name="Picture 2" descr="C:\Users\Meishing\Dropbox\meizhouhuayu\pics\339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0"/>
            <a:ext cx="680085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Meishing\Dropbox\meizhouhuayu\課本故事圖檔\L3-9 (1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6146" name="Picture 2" descr="C:\Users\Meishing\Dropbox\meizhouhuayu\pics\339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724400"/>
            <a:ext cx="6858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Meishing\Dropbox\meizhouhuayu\課本故事圖檔\L3-9 (1)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7170" name="Picture 2" descr="C:\Users\Meishing\Dropbox\meizhouhuayu\pics\339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0"/>
            <a:ext cx="6808622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Meishing\Dropbox\meizhouhuayu\課本故事圖檔\L3-9 (1)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8194" name="Picture 2" descr="C:\Users\Meishing\Dropbox\meizhouhuayu\pics\339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798123"/>
            <a:ext cx="6858000" cy="4345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</TotalTime>
  <Words>42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美洲华语第三册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30</cp:revision>
  <dcterms:created xsi:type="dcterms:W3CDTF">2014-03-13T17:41:59Z</dcterms:created>
  <dcterms:modified xsi:type="dcterms:W3CDTF">2014-04-01T17:23:38Z</dcterms:modified>
</cp:coreProperties>
</file>