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大家都愛吃飯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eishing\Dropbox\meizhouhuayu\課本故事圖檔\L3-10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4275" name="Picture 3" descr="C:\Users\Meishing\Dropbox\meizhouhuayu\pics\310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1"/>
            <a:ext cx="687558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ishing\Dropbox\meizhouhuayu\課本故事圖檔\L3-10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55299" name="Picture 3" descr="C:\Users\Meishing\Dropbox\meizhouhuayu\pics\310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5289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eishing\Dropbox\meizhouhuayu\課本故事圖檔\L3-10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56323" name="Picture 3" descr="C:\Users\Meishing\Dropbox\meizhouhuayu\pics\310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eishing\Dropbox\meizhouhuayu\課本故事圖檔\L3-10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6083" name="Picture 3" descr="C:\Users\Meishing\Dropbox\meizhouhuayu\pics\310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12774"/>
            <a:ext cx="6858000" cy="393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eishing\Dropbox\meizhouhuayu\課本故事圖檔\L3-10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7107" name="Picture 3" descr="C:\Users\Meishing\Dropbox\meizhouhuayu\pics\310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57800"/>
            <a:ext cx="685800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eishing\Dropbox\meizhouhuayu\課本故事圖檔\L3-10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8131" name="Picture 3" descr="C:\Users\Meishing\Dropbox\meizhouhuayu\pics\310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1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eishing\Dropbox\meizhouhuayu\課本故事圖檔\L3-10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9155" name="Picture 3" descr="C:\Users\Meishing\Dropbox\meizhouhuayu\pics\310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6204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eishing\Dropbox\meizhouhuayu\課本故事圖檔\L3-10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0179" name="Picture 3" descr="C:\Users\Meishing\Dropbox\meizhouhuayu\pics\310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eishing\Dropbox\meizhouhuayu\課本故事圖檔\L3-10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1203" name="Picture 3" descr="C:\Users\Meishing\Dropbox\meizhouhuayu\pics\310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eishing\Dropbox\meizhouhuayu\課本故事圖檔\L3-10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2227" name="Picture 3" descr="C:\Users\Meishing\Dropbox\meizhouhuayu\pics\310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eishing\Dropbox\meizhouhuayu\課本故事圖檔\L3-10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3251" name="Picture 3" descr="C:\Users\Meishing\Dropbox\meizhouhuayu\pics\310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31</cp:revision>
  <dcterms:created xsi:type="dcterms:W3CDTF">2014-03-13T17:41:59Z</dcterms:created>
  <dcterms:modified xsi:type="dcterms:W3CDTF">2014-03-28T13:11:01Z</dcterms:modified>
</cp:coreProperties>
</file>