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7" r:id="rId2"/>
    <p:sldId id="418" r:id="rId3"/>
    <p:sldId id="347" r:id="rId4"/>
    <p:sldId id="412" r:id="rId5"/>
    <p:sldId id="413" r:id="rId6"/>
    <p:sldId id="420" r:id="rId7"/>
    <p:sldId id="303" r:id="rId8"/>
    <p:sldId id="256" r:id="rId9"/>
    <p:sldId id="258" r:id="rId10"/>
    <p:sldId id="259" r:id="rId11"/>
    <p:sldId id="365" r:id="rId12"/>
    <p:sldId id="366" r:id="rId13"/>
    <p:sldId id="367" r:id="rId14"/>
    <p:sldId id="263" r:id="rId15"/>
    <p:sldId id="265" r:id="rId16"/>
    <p:sldId id="327" r:id="rId17"/>
    <p:sldId id="262" r:id="rId18"/>
    <p:sldId id="314" r:id="rId19"/>
    <p:sldId id="264" r:id="rId20"/>
    <p:sldId id="315" r:id="rId21"/>
    <p:sldId id="341" r:id="rId22"/>
    <p:sldId id="342" r:id="rId23"/>
    <p:sldId id="343" r:id="rId24"/>
    <p:sldId id="344" r:id="rId25"/>
    <p:sldId id="363" r:id="rId26"/>
    <p:sldId id="364" r:id="rId27"/>
    <p:sldId id="417" r:id="rId28"/>
    <p:sldId id="266" r:id="rId29"/>
    <p:sldId id="316" r:id="rId30"/>
    <p:sldId id="267" r:id="rId31"/>
    <p:sldId id="317" r:id="rId32"/>
    <p:sldId id="368" r:id="rId33"/>
    <p:sldId id="369" r:id="rId34"/>
    <p:sldId id="370" r:id="rId35"/>
    <p:sldId id="410" r:id="rId36"/>
    <p:sldId id="371" r:id="rId37"/>
    <p:sldId id="416" r:id="rId38"/>
    <p:sldId id="419" r:id="rId39"/>
    <p:sldId id="279" r:id="rId40"/>
    <p:sldId id="281" r:id="rId41"/>
    <p:sldId id="335" r:id="rId42"/>
    <p:sldId id="298" r:id="rId43"/>
    <p:sldId id="407" r:id="rId44"/>
    <p:sldId id="408" r:id="rId45"/>
    <p:sldId id="282" r:id="rId46"/>
    <p:sldId id="283" r:id="rId47"/>
    <p:sldId id="326" r:id="rId48"/>
    <p:sldId id="284" r:id="rId49"/>
    <p:sldId id="328" r:id="rId50"/>
    <p:sldId id="285" r:id="rId51"/>
    <p:sldId id="337" r:id="rId52"/>
    <p:sldId id="421" r:id="rId53"/>
    <p:sldId id="339" r:id="rId54"/>
    <p:sldId id="329" r:id="rId55"/>
    <p:sldId id="286" r:id="rId56"/>
    <p:sldId id="330" r:id="rId57"/>
    <p:sldId id="287" r:id="rId58"/>
    <p:sldId id="331" r:id="rId59"/>
    <p:sldId id="288" r:id="rId60"/>
    <p:sldId id="332" r:id="rId61"/>
    <p:sldId id="289" r:id="rId62"/>
    <p:sldId id="290" r:id="rId63"/>
    <p:sldId id="291" r:id="rId64"/>
    <p:sldId id="292" r:id="rId65"/>
    <p:sldId id="294" r:id="rId66"/>
    <p:sldId id="293" r:id="rId67"/>
    <p:sldId id="299" r:id="rId68"/>
    <p:sldId id="295" r:id="rId69"/>
    <p:sldId id="296" r:id="rId70"/>
    <p:sldId id="297" r:id="rId71"/>
    <p:sldId id="338"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EB7"/>
    <a:srgbClr val="69FD35"/>
    <a:srgbClr val="FFD5D7"/>
    <a:srgbClr val="FFABAD"/>
    <a:srgbClr val="FF7C80"/>
    <a:srgbClr val="FFA3A3"/>
    <a:srgbClr val="FFB7B7"/>
    <a:srgbClr val="8EFD67"/>
    <a:srgbClr val="FF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585" autoAdjust="0"/>
  </p:normalViewPr>
  <p:slideViewPr>
    <p:cSldViewPr>
      <p:cViewPr>
        <p:scale>
          <a:sx n="70" d="100"/>
          <a:sy n="70" d="100"/>
        </p:scale>
        <p:origin x="-1302" y="60"/>
      </p:cViewPr>
      <p:guideLst>
        <p:guide orient="horz" pos="2160"/>
        <p:guide pos="2880"/>
      </p:guideLst>
    </p:cSldViewPr>
  </p:slideViewPr>
  <p:outlineViewPr>
    <p:cViewPr>
      <p:scale>
        <a:sx n="33" d="100"/>
        <a:sy n="33" d="100"/>
      </p:scale>
      <p:origin x="0" y="468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9600E-0ADA-4A2F-B225-3A341E26CFB7}" type="datetimeFigureOut">
              <a:rPr lang="en-US" smtClean="0"/>
              <a:pPr/>
              <a:t>7/15/2014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1AB38-5FD1-459E-ABD5-B79480C1DF87}" type="slidenum">
              <a:rPr lang="en-US" smtClean="0"/>
              <a:pPr/>
              <a:t>‹#›</a:t>
            </a:fld>
            <a:endParaRPr lang="en-US"/>
          </a:p>
        </p:txBody>
      </p:sp>
    </p:spTree>
    <p:extLst>
      <p:ext uri="{BB962C8B-B14F-4D97-AF65-F5344CB8AC3E}">
        <p14:creationId xmlns:p14="http://schemas.microsoft.com/office/powerpoint/2010/main" val="172153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a:t>
            </a:fld>
            <a:endParaRPr lang="en-US"/>
          </a:p>
        </p:txBody>
      </p:sp>
    </p:spTree>
    <p:extLst>
      <p:ext uri="{BB962C8B-B14F-4D97-AF65-F5344CB8AC3E}">
        <p14:creationId xmlns:p14="http://schemas.microsoft.com/office/powerpoint/2010/main" val="260018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10</a:t>
            </a:fld>
            <a:endParaRPr lang="en-US"/>
          </a:p>
        </p:txBody>
      </p:sp>
    </p:spTree>
    <p:extLst>
      <p:ext uri="{BB962C8B-B14F-4D97-AF65-F5344CB8AC3E}">
        <p14:creationId xmlns:p14="http://schemas.microsoft.com/office/powerpoint/2010/main" val="4081076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11</a:t>
            </a:fld>
            <a:endParaRPr lang="en-US"/>
          </a:p>
        </p:txBody>
      </p:sp>
    </p:spTree>
    <p:extLst>
      <p:ext uri="{BB962C8B-B14F-4D97-AF65-F5344CB8AC3E}">
        <p14:creationId xmlns:p14="http://schemas.microsoft.com/office/powerpoint/2010/main" val="4149450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12</a:t>
            </a:fld>
            <a:endParaRPr lang="en-US"/>
          </a:p>
        </p:txBody>
      </p:sp>
    </p:spTree>
    <p:extLst>
      <p:ext uri="{BB962C8B-B14F-4D97-AF65-F5344CB8AC3E}">
        <p14:creationId xmlns:p14="http://schemas.microsoft.com/office/powerpoint/2010/main" val="1868834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13</a:t>
            </a:fld>
            <a:endParaRPr lang="en-US"/>
          </a:p>
        </p:txBody>
      </p:sp>
    </p:spTree>
    <p:extLst>
      <p:ext uri="{BB962C8B-B14F-4D97-AF65-F5344CB8AC3E}">
        <p14:creationId xmlns:p14="http://schemas.microsoft.com/office/powerpoint/2010/main" val="417567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14</a:t>
            </a:fld>
            <a:endParaRPr lang="en-US"/>
          </a:p>
        </p:txBody>
      </p:sp>
    </p:spTree>
    <p:extLst>
      <p:ext uri="{BB962C8B-B14F-4D97-AF65-F5344CB8AC3E}">
        <p14:creationId xmlns:p14="http://schemas.microsoft.com/office/powerpoint/2010/main" val="332904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61AB38-5FD1-459E-ABD5-B79480C1DF8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16</a:t>
            </a:fld>
            <a:endParaRPr lang="en-US"/>
          </a:p>
        </p:txBody>
      </p:sp>
    </p:spTree>
    <p:extLst>
      <p:ext uri="{BB962C8B-B14F-4D97-AF65-F5344CB8AC3E}">
        <p14:creationId xmlns:p14="http://schemas.microsoft.com/office/powerpoint/2010/main" val="2093690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17</a:t>
            </a:fld>
            <a:endParaRPr lang="en-US"/>
          </a:p>
        </p:txBody>
      </p:sp>
    </p:spTree>
    <p:extLst>
      <p:ext uri="{BB962C8B-B14F-4D97-AF65-F5344CB8AC3E}">
        <p14:creationId xmlns:p14="http://schemas.microsoft.com/office/powerpoint/2010/main" val="230929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1AB38-5FD1-459E-ABD5-B79480C1DF87}" type="slidenum">
              <a:rPr lang="en-US" smtClean="0"/>
              <a:pPr/>
              <a:t>18</a:t>
            </a:fld>
            <a:endParaRPr lang="en-US"/>
          </a:p>
        </p:txBody>
      </p:sp>
    </p:spTree>
    <p:extLst>
      <p:ext uri="{BB962C8B-B14F-4D97-AF65-F5344CB8AC3E}">
        <p14:creationId xmlns:p14="http://schemas.microsoft.com/office/powerpoint/2010/main" val="3713534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19</a:t>
            </a:fld>
            <a:endParaRPr lang="en-US"/>
          </a:p>
        </p:txBody>
      </p:sp>
    </p:spTree>
    <p:extLst>
      <p:ext uri="{BB962C8B-B14F-4D97-AF65-F5344CB8AC3E}">
        <p14:creationId xmlns:p14="http://schemas.microsoft.com/office/powerpoint/2010/main" val="335858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a:t>
            </a:fld>
            <a:endParaRPr lang="en-US"/>
          </a:p>
        </p:txBody>
      </p:sp>
    </p:spTree>
    <p:extLst>
      <p:ext uri="{BB962C8B-B14F-4D97-AF65-F5344CB8AC3E}">
        <p14:creationId xmlns:p14="http://schemas.microsoft.com/office/powerpoint/2010/main" val="3522961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20</a:t>
            </a:fld>
            <a:endParaRPr lang="en-US"/>
          </a:p>
        </p:txBody>
      </p:sp>
    </p:spTree>
    <p:extLst>
      <p:ext uri="{BB962C8B-B14F-4D97-AF65-F5344CB8AC3E}">
        <p14:creationId xmlns:p14="http://schemas.microsoft.com/office/powerpoint/2010/main" val="198864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21</a:t>
            </a:fld>
            <a:endParaRPr lang="en-US"/>
          </a:p>
        </p:txBody>
      </p:sp>
    </p:spTree>
    <p:extLst>
      <p:ext uri="{BB962C8B-B14F-4D97-AF65-F5344CB8AC3E}">
        <p14:creationId xmlns:p14="http://schemas.microsoft.com/office/powerpoint/2010/main" val="1956118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22</a:t>
            </a:fld>
            <a:endParaRPr lang="en-US"/>
          </a:p>
        </p:txBody>
      </p:sp>
    </p:spTree>
    <p:extLst>
      <p:ext uri="{BB962C8B-B14F-4D97-AF65-F5344CB8AC3E}">
        <p14:creationId xmlns:p14="http://schemas.microsoft.com/office/powerpoint/2010/main" val="702623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23</a:t>
            </a:fld>
            <a:endParaRPr lang="en-US"/>
          </a:p>
        </p:txBody>
      </p:sp>
    </p:spTree>
    <p:extLst>
      <p:ext uri="{BB962C8B-B14F-4D97-AF65-F5344CB8AC3E}">
        <p14:creationId xmlns:p14="http://schemas.microsoft.com/office/powerpoint/2010/main" val="382805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24</a:t>
            </a:fld>
            <a:endParaRPr lang="en-US"/>
          </a:p>
        </p:txBody>
      </p:sp>
    </p:spTree>
    <p:extLst>
      <p:ext uri="{BB962C8B-B14F-4D97-AF65-F5344CB8AC3E}">
        <p14:creationId xmlns:p14="http://schemas.microsoft.com/office/powerpoint/2010/main" val="2507991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25</a:t>
            </a:fld>
            <a:endParaRPr lang="en-US"/>
          </a:p>
        </p:txBody>
      </p:sp>
    </p:spTree>
    <p:extLst>
      <p:ext uri="{BB962C8B-B14F-4D97-AF65-F5344CB8AC3E}">
        <p14:creationId xmlns:p14="http://schemas.microsoft.com/office/powerpoint/2010/main" val="2507991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26</a:t>
            </a:fld>
            <a:endParaRPr lang="en-US"/>
          </a:p>
        </p:txBody>
      </p:sp>
    </p:spTree>
    <p:extLst>
      <p:ext uri="{BB962C8B-B14F-4D97-AF65-F5344CB8AC3E}">
        <p14:creationId xmlns:p14="http://schemas.microsoft.com/office/powerpoint/2010/main" val="2507991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27</a:t>
            </a:fld>
            <a:endParaRPr lang="en-US"/>
          </a:p>
        </p:txBody>
      </p:sp>
    </p:spTree>
    <p:extLst>
      <p:ext uri="{BB962C8B-B14F-4D97-AF65-F5344CB8AC3E}">
        <p14:creationId xmlns:p14="http://schemas.microsoft.com/office/powerpoint/2010/main" val="1611095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61AB38-5FD1-459E-ABD5-B79480C1DF8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29</a:t>
            </a:fld>
            <a:endParaRPr lang="en-US"/>
          </a:p>
        </p:txBody>
      </p:sp>
    </p:spTree>
    <p:extLst>
      <p:ext uri="{BB962C8B-B14F-4D97-AF65-F5344CB8AC3E}">
        <p14:creationId xmlns:p14="http://schemas.microsoft.com/office/powerpoint/2010/main" val="3744178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a:t>
            </a:fld>
            <a:endParaRPr lang="en-US"/>
          </a:p>
        </p:txBody>
      </p:sp>
    </p:spTree>
    <p:extLst>
      <p:ext uri="{BB962C8B-B14F-4D97-AF65-F5344CB8AC3E}">
        <p14:creationId xmlns:p14="http://schemas.microsoft.com/office/powerpoint/2010/main" val="3522961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30</a:t>
            </a:fld>
            <a:endParaRPr lang="en-US"/>
          </a:p>
        </p:txBody>
      </p:sp>
    </p:spTree>
    <p:extLst>
      <p:ext uri="{BB962C8B-B14F-4D97-AF65-F5344CB8AC3E}">
        <p14:creationId xmlns:p14="http://schemas.microsoft.com/office/powerpoint/2010/main" val="702431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31</a:t>
            </a:fld>
            <a:endParaRPr lang="en-US"/>
          </a:p>
        </p:txBody>
      </p:sp>
    </p:spTree>
    <p:extLst>
      <p:ext uri="{BB962C8B-B14F-4D97-AF65-F5344CB8AC3E}">
        <p14:creationId xmlns:p14="http://schemas.microsoft.com/office/powerpoint/2010/main" val="1229778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32</a:t>
            </a:fld>
            <a:endParaRPr lang="en-US"/>
          </a:p>
        </p:txBody>
      </p:sp>
    </p:spTree>
    <p:extLst>
      <p:ext uri="{BB962C8B-B14F-4D97-AF65-F5344CB8AC3E}">
        <p14:creationId xmlns:p14="http://schemas.microsoft.com/office/powerpoint/2010/main" val="3286368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33</a:t>
            </a:fld>
            <a:endParaRPr lang="en-US"/>
          </a:p>
        </p:txBody>
      </p:sp>
    </p:spTree>
    <p:extLst>
      <p:ext uri="{BB962C8B-B14F-4D97-AF65-F5344CB8AC3E}">
        <p14:creationId xmlns:p14="http://schemas.microsoft.com/office/powerpoint/2010/main" val="2606266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34</a:t>
            </a:fld>
            <a:endParaRPr lang="en-US"/>
          </a:p>
        </p:txBody>
      </p:sp>
    </p:spTree>
    <p:extLst>
      <p:ext uri="{BB962C8B-B14F-4D97-AF65-F5344CB8AC3E}">
        <p14:creationId xmlns:p14="http://schemas.microsoft.com/office/powerpoint/2010/main" val="814713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35</a:t>
            </a:fld>
            <a:endParaRPr lang="en-US"/>
          </a:p>
        </p:txBody>
      </p:sp>
    </p:spTree>
    <p:extLst>
      <p:ext uri="{BB962C8B-B14F-4D97-AF65-F5344CB8AC3E}">
        <p14:creationId xmlns:p14="http://schemas.microsoft.com/office/powerpoint/2010/main" val="81471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36</a:t>
            </a:fld>
            <a:endParaRPr lang="en-US"/>
          </a:p>
        </p:txBody>
      </p:sp>
    </p:spTree>
    <p:extLst>
      <p:ext uri="{BB962C8B-B14F-4D97-AF65-F5344CB8AC3E}">
        <p14:creationId xmlns:p14="http://schemas.microsoft.com/office/powerpoint/2010/main" val="2622586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37</a:t>
            </a:fld>
            <a:endParaRPr lang="en-US"/>
          </a:p>
        </p:txBody>
      </p:sp>
    </p:spTree>
    <p:extLst>
      <p:ext uri="{BB962C8B-B14F-4D97-AF65-F5344CB8AC3E}">
        <p14:creationId xmlns:p14="http://schemas.microsoft.com/office/powerpoint/2010/main" val="695373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38</a:t>
            </a:fld>
            <a:endParaRPr lang="en-US"/>
          </a:p>
        </p:txBody>
      </p:sp>
    </p:spTree>
    <p:extLst>
      <p:ext uri="{BB962C8B-B14F-4D97-AF65-F5344CB8AC3E}">
        <p14:creationId xmlns:p14="http://schemas.microsoft.com/office/powerpoint/2010/main" val="3522961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39</a:t>
            </a:fld>
            <a:endParaRPr lang="en-US"/>
          </a:p>
        </p:txBody>
      </p:sp>
    </p:spTree>
    <p:extLst>
      <p:ext uri="{BB962C8B-B14F-4D97-AF65-F5344CB8AC3E}">
        <p14:creationId xmlns:p14="http://schemas.microsoft.com/office/powerpoint/2010/main" val="247928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a:t>
            </a:fld>
            <a:endParaRPr lang="en-US"/>
          </a:p>
        </p:txBody>
      </p:sp>
    </p:spTree>
    <p:extLst>
      <p:ext uri="{BB962C8B-B14F-4D97-AF65-F5344CB8AC3E}">
        <p14:creationId xmlns:p14="http://schemas.microsoft.com/office/powerpoint/2010/main" val="2388949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40</a:t>
            </a:fld>
            <a:endParaRPr lang="en-US"/>
          </a:p>
        </p:txBody>
      </p:sp>
    </p:spTree>
    <p:extLst>
      <p:ext uri="{BB962C8B-B14F-4D97-AF65-F5344CB8AC3E}">
        <p14:creationId xmlns:p14="http://schemas.microsoft.com/office/powerpoint/2010/main" val="790925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41</a:t>
            </a:fld>
            <a:endParaRPr lang="en-US"/>
          </a:p>
        </p:txBody>
      </p:sp>
    </p:spTree>
    <p:extLst>
      <p:ext uri="{BB962C8B-B14F-4D97-AF65-F5344CB8AC3E}">
        <p14:creationId xmlns:p14="http://schemas.microsoft.com/office/powerpoint/2010/main" val="288753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42</a:t>
            </a:fld>
            <a:endParaRPr lang="en-US"/>
          </a:p>
        </p:txBody>
      </p:sp>
    </p:spTree>
    <p:extLst>
      <p:ext uri="{BB962C8B-B14F-4D97-AF65-F5344CB8AC3E}">
        <p14:creationId xmlns:p14="http://schemas.microsoft.com/office/powerpoint/2010/main" val="4203920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43</a:t>
            </a:fld>
            <a:endParaRPr lang="en-US"/>
          </a:p>
        </p:txBody>
      </p:sp>
    </p:spTree>
    <p:extLst>
      <p:ext uri="{BB962C8B-B14F-4D97-AF65-F5344CB8AC3E}">
        <p14:creationId xmlns:p14="http://schemas.microsoft.com/office/powerpoint/2010/main" val="2281933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44</a:t>
            </a:fld>
            <a:endParaRPr lang="en-US"/>
          </a:p>
        </p:txBody>
      </p:sp>
    </p:spTree>
    <p:extLst>
      <p:ext uri="{BB962C8B-B14F-4D97-AF65-F5344CB8AC3E}">
        <p14:creationId xmlns:p14="http://schemas.microsoft.com/office/powerpoint/2010/main" val="33291808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45</a:t>
            </a:fld>
            <a:endParaRPr lang="en-US"/>
          </a:p>
        </p:txBody>
      </p:sp>
    </p:spTree>
    <p:extLst>
      <p:ext uri="{BB962C8B-B14F-4D97-AF65-F5344CB8AC3E}">
        <p14:creationId xmlns:p14="http://schemas.microsoft.com/office/powerpoint/2010/main" val="1746871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46</a:t>
            </a:fld>
            <a:endParaRPr lang="en-US"/>
          </a:p>
        </p:txBody>
      </p:sp>
    </p:spTree>
    <p:extLst>
      <p:ext uri="{BB962C8B-B14F-4D97-AF65-F5344CB8AC3E}">
        <p14:creationId xmlns:p14="http://schemas.microsoft.com/office/powerpoint/2010/main" val="7783677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47</a:t>
            </a:fld>
            <a:endParaRPr lang="en-US"/>
          </a:p>
        </p:txBody>
      </p:sp>
    </p:spTree>
    <p:extLst>
      <p:ext uri="{BB962C8B-B14F-4D97-AF65-F5344CB8AC3E}">
        <p14:creationId xmlns:p14="http://schemas.microsoft.com/office/powerpoint/2010/main" val="1544534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48</a:t>
            </a:fld>
            <a:endParaRPr lang="en-US"/>
          </a:p>
        </p:txBody>
      </p:sp>
    </p:spTree>
    <p:extLst>
      <p:ext uri="{BB962C8B-B14F-4D97-AF65-F5344CB8AC3E}">
        <p14:creationId xmlns:p14="http://schemas.microsoft.com/office/powerpoint/2010/main" val="1113469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49</a:t>
            </a:fld>
            <a:endParaRPr lang="en-US"/>
          </a:p>
        </p:txBody>
      </p:sp>
    </p:spTree>
    <p:extLst>
      <p:ext uri="{BB962C8B-B14F-4D97-AF65-F5344CB8AC3E}">
        <p14:creationId xmlns:p14="http://schemas.microsoft.com/office/powerpoint/2010/main" val="1357041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a:t>
            </a:fld>
            <a:endParaRPr lang="en-US"/>
          </a:p>
        </p:txBody>
      </p:sp>
    </p:spTree>
    <p:extLst>
      <p:ext uri="{BB962C8B-B14F-4D97-AF65-F5344CB8AC3E}">
        <p14:creationId xmlns:p14="http://schemas.microsoft.com/office/powerpoint/2010/main" val="2388949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50</a:t>
            </a:fld>
            <a:endParaRPr lang="en-US"/>
          </a:p>
        </p:txBody>
      </p:sp>
    </p:spTree>
    <p:extLst>
      <p:ext uri="{BB962C8B-B14F-4D97-AF65-F5344CB8AC3E}">
        <p14:creationId xmlns:p14="http://schemas.microsoft.com/office/powerpoint/2010/main" val="4170246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51</a:t>
            </a:fld>
            <a:endParaRPr lang="en-US"/>
          </a:p>
        </p:txBody>
      </p:sp>
    </p:spTree>
    <p:extLst>
      <p:ext uri="{BB962C8B-B14F-4D97-AF65-F5344CB8AC3E}">
        <p14:creationId xmlns:p14="http://schemas.microsoft.com/office/powerpoint/2010/main" val="2960120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52</a:t>
            </a:fld>
            <a:endParaRPr lang="en-US"/>
          </a:p>
        </p:txBody>
      </p:sp>
    </p:spTree>
    <p:extLst>
      <p:ext uri="{BB962C8B-B14F-4D97-AF65-F5344CB8AC3E}">
        <p14:creationId xmlns:p14="http://schemas.microsoft.com/office/powerpoint/2010/main" val="394655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53</a:t>
            </a:fld>
            <a:endParaRPr lang="en-US"/>
          </a:p>
        </p:txBody>
      </p:sp>
    </p:spTree>
    <p:extLst>
      <p:ext uri="{BB962C8B-B14F-4D97-AF65-F5344CB8AC3E}">
        <p14:creationId xmlns:p14="http://schemas.microsoft.com/office/powerpoint/2010/main" val="394655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54</a:t>
            </a:fld>
            <a:endParaRPr lang="en-US"/>
          </a:p>
        </p:txBody>
      </p:sp>
    </p:spTree>
    <p:extLst>
      <p:ext uri="{BB962C8B-B14F-4D97-AF65-F5344CB8AC3E}">
        <p14:creationId xmlns:p14="http://schemas.microsoft.com/office/powerpoint/2010/main" val="1765875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55</a:t>
            </a:fld>
            <a:endParaRPr lang="en-US"/>
          </a:p>
        </p:txBody>
      </p:sp>
    </p:spTree>
    <p:extLst>
      <p:ext uri="{BB962C8B-B14F-4D97-AF65-F5344CB8AC3E}">
        <p14:creationId xmlns:p14="http://schemas.microsoft.com/office/powerpoint/2010/main" val="1556775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56</a:t>
            </a:fld>
            <a:endParaRPr lang="en-US"/>
          </a:p>
        </p:txBody>
      </p:sp>
    </p:spTree>
    <p:extLst>
      <p:ext uri="{BB962C8B-B14F-4D97-AF65-F5344CB8AC3E}">
        <p14:creationId xmlns:p14="http://schemas.microsoft.com/office/powerpoint/2010/main" val="796216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57</a:t>
            </a:fld>
            <a:endParaRPr lang="en-US"/>
          </a:p>
        </p:txBody>
      </p:sp>
    </p:spTree>
    <p:extLst>
      <p:ext uri="{BB962C8B-B14F-4D97-AF65-F5344CB8AC3E}">
        <p14:creationId xmlns:p14="http://schemas.microsoft.com/office/powerpoint/2010/main" val="18857122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58</a:t>
            </a:fld>
            <a:endParaRPr lang="en-US"/>
          </a:p>
        </p:txBody>
      </p:sp>
    </p:spTree>
    <p:extLst>
      <p:ext uri="{BB962C8B-B14F-4D97-AF65-F5344CB8AC3E}">
        <p14:creationId xmlns:p14="http://schemas.microsoft.com/office/powerpoint/2010/main" val="2872029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59</a:t>
            </a:fld>
            <a:endParaRPr lang="en-US"/>
          </a:p>
        </p:txBody>
      </p:sp>
    </p:spTree>
    <p:extLst>
      <p:ext uri="{BB962C8B-B14F-4D97-AF65-F5344CB8AC3E}">
        <p14:creationId xmlns:p14="http://schemas.microsoft.com/office/powerpoint/2010/main" val="51746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a:t>
            </a:fld>
            <a:endParaRPr lang="en-US"/>
          </a:p>
        </p:txBody>
      </p:sp>
    </p:spTree>
    <p:extLst>
      <p:ext uri="{BB962C8B-B14F-4D97-AF65-F5344CB8AC3E}">
        <p14:creationId xmlns:p14="http://schemas.microsoft.com/office/powerpoint/2010/main" val="1393036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60</a:t>
            </a:fld>
            <a:endParaRPr lang="en-US"/>
          </a:p>
        </p:txBody>
      </p:sp>
    </p:spTree>
    <p:extLst>
      <p:ext uri="{BB962C8B-B14F-4D97-AF65-F5344CB8AC3E}">
        <p14:creationId xmlns:p14="http://schemas.microsoft.com/office/powerpoint/2010/main" val="762859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61</a:t>
            </a:fld>
            <a:endParaRPr lang="en-US"/>
          </a:p>
        </p:txBody>
      </p:sp>
    </p:spTree>
    <p:extLst>
      <p:ext uri="{BB962C8B-B14F-4D97-AF65-F5344CB8AC3E}">
        <p14:creationId xmlns:p14="http://schemas.microsoft.com/office/powerpoint/2010/main" val="1916137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62</a:t>
            </a:fld>
            <a:endParaRPr lang="en-US"/>
          </a:p>
        </p:txBody>
      </p:sp>
    </p:spTree>
    <p:extLst>
      <p:ext uri="{BB962C8B-B14F-4D97-AF65-F5344CB8AC3E}">
        <p14:creationId xmlns:p14="http://schemas.microsoft.com/office/powerpoint/2010/main" val="299138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63</a:t>
            </a:fld>
            <a:endParaRPr lang="en-US"/>
          </a:p>
        </p:txBody>
      </p:sp>
    </p:spTree>
    <p:extLst>
      <p:ext uri="{BB962C8B-B14F-4D97-AF65-F5344CB8AC3E}">
        <p14:creationId xmlns:p14="http://schemas.microsoft.com/office/powerpoint/2010/main" val="190168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64</a:t>
            </a:fld>
            <a:endParaRPr lang="en-US"/>
          </a:p>
        </p:txBody>
      </p:sp>
    </p:spTree>
    <p:extLst>
      <p:ext uri="{BB962C8B-B14F-4D97-AF65-F5344CB8AC3E}">
        <p14:creationId xmlns:p14="http://schemas.microsoft.com/office/powerpoint/2010/main" val="1017371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65</a:t>
            </a:fld>
            <a:endParaRPr lang="en-US"/>
          </a:p>
        </p:txBody>
      </p:sp>
    </p:spTree>
    <p:extLst>
      <p:ext uri="{BB962C8B-B14F-4D97-AF65-F5344CB8AC3E}">
        <p14:creationId xmlns:p14="http://schemas.microsoft.com/office/powerpoint/2010/main" val="36609125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66</a:t>
            </a:fld>
            <a:endParaRPr lang="en-US"/>
          </a:p>
        </p:txBody>
      </p:sp>
    </p:spTree>
    <p:extLst>
      <p:ext uri="{BB962C8B-B14F-4D97-AF65-F5344CB8AC3E}">
        <p14:creationId xmlns:p14="http://schemas.microsoft.com/office/powerpoint/2010/main" val="40304860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67</a:t>
            </a:fld>
            <a:endParaRPr lang="en-US"/>
          </a:p>
        </p:txBody>
      </p:sp>
    </p:spTree>
    <p:extLst>
      <p:ext uri="{BB962C8B-B14F-4D97-AF65-F5344CB8AC3E}">
        <p14:creationId xmlns:p14="http://schemas.microsoft.com/office/powerpoint/2010/main" val="38646083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68</a:t>
            </a:fld>
            <a:endParaRPr lang="en-US"/>
          </a:p>
        </p:txBody>
      </p:sp>
    </p:spTree>
    <p:extLst>
      <p:ext uri="{BB962C8B-B14F-4D97-AF65-F5344CB8AC3E}">
        <p14:creationId xmlns:p14="http://schemas.microsoft.com/office/powerpoint/2010/main" val="6575778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69</a:t>
            </a:fld>
            <a:endParaRPr lang="en-US"/>
          </a:p>
        </p:txBody>
      </p:sp>
    </p:spTree>
    <p:extLst>
      <p:ext uri="{BB962C8B-B14F-4D97-AF65-F5344CB8AC3E}">
        <p14:creationId xmlns:p14="http://schemas.microsoft.com/office/powerpoint/2010/main" val="3537530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7</a:t>
            </a:fld>
            <a:endParaRPr lang="en-US"/>
          </a:p>
        </p:txBody>
      </p:sp>
    </p:spTree>
    <p:extLst>
      <p:ext uri="{BB962C8B-B14F-4D97-AF65-F5344CB8AC3E}">
        <p14:creationId xmlns:p14="http://schemas.microsoft.com/office/powerpoint/2010/main" val="27073627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70</a:t>
            </a:fld>
            <a:endParaRPr lang="en-US"/>
          </a:p>
        </p:txBody>
      </p:sp>
    </p:spTree>
    <p:extLst>
      <p:ext uri="{BB962C8B-B14F-4D97-AF65-F5344CB8AC3E}">
        <p14:creationId xmlns:p14="http://schemas.microsoft.com/office/powerpoint/2010/main" val="38843489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71</a:t>
            </a:fld>
            <a:endParaRPr lang="en-US"/>
          </a:p>
        </p:txBody>
      </p:sp>
    </p:spTree>
    <p:extLst>
      <p:ext uri="{BB962C8B-B14F-4D97-AF65-F5344CB8AC3E}">
        <p14:creationId xmlns:p14="http://schemas.microsoft.com/office/powerpoint/2010/main" val="692119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8</a:t>
            </a:fld>
            <a:endParaRPr lang="en-US"/>
          </a:p>
        </p:txBody>
      </p:sp>
    </p:spTree>
    <p:extLst>
      <p:ext uri="{BB962C8B-B14F-4D97-AF65-F5344CB8AC3E}">
        <p14:creationId xmlns:p14="http://schemas.microsoft.com/office/powerpoint/2010/main" val="3676907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61AB38-5FD1-459E-ABD5-B79480C1DF87}" type="slidenum">
              <a:rPr lang="en-US" smtClean="0"/>
              <a:pPr/>
              <a:t>9</a:t>
            </a:fld>
            <a:endParaRPr lang="en-US"/>
          </a:p>
        </p:txBody>
      </p:sp>
    </p:spTree>
    <p:extLst>
      <p:ext uri="{BB962C8B-B14F-4D97-AF65-F5344CB8AC3E}">
        <p14:creationId xmlns:p14="http://schemas.microsoft.com/office/powerpoint/2010/main" val="191557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9D936AD-2738-46AF-A4A2-94542FDE75B8}" type="datetimeFigureOut">
              <a:rPr lang="en-US" smtClean="0"/>
              <a:pPr/>
              <a:t>7/15/2014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F18EAFC-9C63-4F7C-A8D5-00211D8AE2F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936AD-2738-46AF-A4A2-94542FDE75B8}" type="datetimeFigureOut">
              <a:rPr lang="en-US" smtClean="0"/>
              <a:pPr/>
              <a:t>7/15/2014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936AD-2738-46AF-A4A2-94542FDE75B8}" type="datetimeFigureOut">
              <a:rPr lang="en-US" smtClean="0"/>
              <a:pPr/>
              <a:t>7/15/2014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936AD-2738-46AF-A4A2-94542FDE75B8}" type="datetimeFigureOut">
              <a:rPr lang="en-US" smtClean="0"/>
              <a:pPr/>
              <a:t>7/15/2014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9D936AD-2738-46AF-A4A2-94542FDE75B8}" type="datetimeFigureOut">
              <a:rPr lang="en-US" smtClean="0"/>
              <a:pPr/>
              <a:t>7/15/2014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8EAFC-9C63-4F7C-A8D5-00211D8AE2F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9D936AD-2738-46AF-A4A2-94542FDE75B8}" type="datetimeFigureOut">
              <a:rPr lang="en-US" smtClean="0"/>
              <a:pPr/>
              <a:t>7/15/2014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9D936AD-2738-46AF-A4A2-94542FDE75B8}" type="datetimeFigureOut">
              <a:rPr lang="en-US" smtClean="0"/>
              <a:pPr/>
              <a:t>7/15/2014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9D936AD-2738-46AF-A4A2-94542FDE75B8}" type="datetimeFigureOut">
              <a:rPr lang="en-US" smtClean="0"/>
              <a:pPr/>
              <a:t>7/15/2014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936AD-2738-46AF-A4A2-94542FDE75B8}" type="datetimeFigureOut">
              <a:rPr lang="en-US" smtClean="0"/>
              <a:pPr/>
              <a:t>7/15/2014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9D936AD-2738-46AF-A4A2-94542FDE75B8}" type="datetimeFigureOut">
              <a:rPr lang="en-US" smtClean="0"/>
              <a:pPr/>
              <a:t>7/15/2014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8EAFC-9C63-4F7C-A8D5-00211D8AE2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9D936AD-2738-46AF-A4A2-94542FDE75B8}" type="datetimeFigureOut">
              <a:rPr lang="en-US" smtClean="0"/>
              <a:pPr/>
              <a:t>7/15/2014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F18EAFC-9C63-4F7C-A8D5-00211D8AE2F5}"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9D936AD-2738-46AF-A4A2-94542FDE75B8}" type="datetimeFigureOut">
              <a:rPr lang="en-US" smtClean="0"/>
              <a:pPr/>
              <a:t>7/15/2014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F18EAFC-9C63-4F7C-A8D5-00211D8AE2F5}"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audio5.wav"/><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1.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6.wav"/><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0.wav"/><Relationship Id="rId7"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audio" Target="../media/audio6.wav"/><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55.png"/><Relationship Id="rId14"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6.wav"/><Relationship Id="rId7"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0.jpeg"/><Relationship Id="rId4" Type="http://schemas.openxmlformats.org/officeDocument/2006/relationships/image" Target="../media/image65.png"/><Relationship Id="rId9" Type="http://schemas.openxmlformats.org/officeDocument/2006/relationships/image" Target="../media/image38.png"/></Relationships>
</file>

<file path=ppt/slides/_rels/slide6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6.wav"/><Relationship Id="rId7"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72.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zh-TW" altLang="en-US" sz="6600" dirty="0" smtClean="0"/>
              <a:t>美洲華語第三冊</a:t>
            </a:r>
            <a:endParaRPr lang="en-US" sz="6600" dirty="0"/>
          </a:p>
        </p:txBody>
      </p:sp>
      <p:sp>
        <p:nvSpPr>
          <p:cNvPr id="3" name="Subtitle 2"/>
          <p:cNvSpPr>
            <a:spLocks noGrp="1"/>
          </p:cNvSpPr>
          <p:nvPr>
            <p:ph type="subTitle" idx="1"/>
          </p:nvPr>
        </p:nvSpPr>
        <p:spPr/>
        <p:txBody>
          <a:bodyPr>
            <a:normAutofit/>
          </a:bodyPr>
          <a:lstStyle/>
          <a:p>
            <a:pPr algn="ctr"/>
            <a:r>
              <a:rPr lang="zh-TW" altLang="en-US" sz="4800" dirty="0" smtClean="0">
                <a:latin typeface="Adobe Kaiti Std R" pitchFamily="18" charset="-128"/>
                <a:ea typeface="Adobe Kaiti Std R" pitchFamily="18" charset="-128"/>
              </a:rPr>
              <a:t>第一課</a:t>
            </a:r>
            <a:r>
              <a:rPr lang="en-US" altLang="zh-TW" sz="4800" dirty="0" smtClean="0">
                <a:latin typeface="Adobe Kaiti Std R" pitchFamily="18" charset="-128"/>
                <a:ea typeface="Adobe Kaiti Std R" pitchFamily="18" charset="-128"/>
              </a:rPr>
              <a:t>(</a:t>
            </a:r>
            <a:r>
              <a:rPr lang="zh-TW" altLang="en-US" sz="4800" dirty="0" smtClean="0">
                <a:latin typeface="Adobe Kaiti Std R" pitchFamily="18" charset="-128"/>
                <a:ea typeface="Adobe Kaiti Std R" pitchFamily="18" charset="-128"/>
              </a:rPr>
              <a:t>繁體</a:t>
            </a:r>
            <a:r>
              <a:rPr lang="en-US" altLang="zh-TW"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eishing\Dropbox\meizhouhuayu\pics\31.14.png"/>
          <p:cNvPicPr>
            <a:picLocks noChangeAspect="1" noChangeArrowheads="1"/>
          </p:cNvPicPr>
          <p:nvPr/>
        </p:nvPicPr>
        <p:blipFill>
          <a:blip r:embed="rId4" cstate="print">
            <a:duotone>
              <a:prstClr val="black"/>
              <a:schemeClr val="accent2">
                <a:lumMod val="20000"/>
                <a:lumOff val="80000"/>
                <a:tint val="45000"/>
                <a:satMod val="400000"/>
              </a:schemeClr>
            </a:duotone>
          </a:blip>
          <a:srcRect/>
          <a:stretch>
            <a:fillRect/>
          </a:stretch>
        </p:blipFill>
        <p:spPr bwMode="auto">
          <a:xfrm>
            <a:off x="228600" y="163997"/>
            <a:ext cx="8712428" cy="6541604"/>
          </a:xfrm>
          <a:prstGeom prst="rect">
            <a:avLst/>
          </a:prstGeom>
          <a:ln w="228600" cap="sq" cmpd="thickThin">
            <a:solidFill>
              <a:srgbClr val="000000"/>
            </a:solidFill>
            <a:prstDash val="solid"/>
            <a:miter lim="800000"/>
          </a:ln>
          <a:effectLst>
            <a:innerShdw blurRad="76200">
              <a:srgbClr val="000000"/>
            </a:innerShdw>
          </a:effectLst>
        </p:spPr>
      </p:pic>
      <p:pic>
        <p:nvPicPr>
          <p:cNvPr id="2050" name="Picture 2" descr="C:\Users\Meishing\Dropbox\meizhouhuayu\pics\31.12.png"/>
          <p:cNvPicPr>
            <a:picLocks noChangeAspect="1" noChangeArrowheads="1"/>
          </p:cNvPicPr>
          <p:nvPr/>
        </p:nvPicPr>
        <p:blipFill>
          <a:blip r:embed="rId5" cstate="print">
            <a:duotone>
              <a:prstClr val="black"/>
              <a:srgbClr val="FFFF00">
                <a:tint val="45000"/>
                <a:satMod val="400000"/>
              </a:srgbClr>
            </a:duotone>
            <a:lum bright="-10000" contrast="20000"/>
          </a:blip>
          <a:srcRect t="40970"/>
          <a:stretch>
            <a:fillRect/>
          </a:stretch>
        </p:blipFill>
        <p:spPr bwMode="auto">
          <a:xfrm>
            <a:off x="172927" y="1447801"/>
            <a:ext cx="8819021" cy="4419599"/>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2" descr="C:\Users\Meishing\Dropbox\meizhouhuayu\pics\31.12.png"/>
          <p:cNvPicPr>
            <a:picLocks noChangeAspect="1" noChangeArrowheads="1"/>
          </p:cNvPicPr>
          <p:nvPr/>
        </p:nvPicPr>
        <p:blipFill>
          <a:blip r:embed="rId5" cstate="print">
            <a:duotone>
              <a:prstClr val="black"/>
              <a:srgbClr val="C00000">
                <a:tint val="45000"/>
                <a:satMod val="400000"/>
              </a:srgbClr>
            </a:duotone>
            <a:lum bright="-10000" contrast="20000"/>
          </a:blip>
          <a:srcRect b="61186"/>
          <a:stretch>
            <a:fillRect/>
          </a:stretch>
        </p:blipFill>
        <p:spPr bwMode="auto">
          <a:xfrm>
            <a:off x="228600" y="1600200"/>
            <a:ext cx="8787341" cy="2895600"/>
          </a:xfrm>
          <a:prstGeom prst="rect">
            <a:avLst/>
          </a:prstGeom>
          <a:solidFill>
            <a:srgbClr val="FBEEB7"/>
          </a:solidFill>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6477000" y="5181600"/>
            <a:ext cx="1752600" cy="1938992"/>
          </a:xfrm>
          <a:prstGeom prst="rect">
            <a:avLst/>
          </a:prstGeom>
          <a:noFill/>
        </p:spPr>
        <p:txBody>
          <a:bodyPr wrap="square" rtlCol="0">
            <a:spAutoFit/>
          </a:bodyPr>
          <a:lstStyle/>
          <a:p>
            <a:r>
              <a:rPr lang="zh-TW" altLang="en-US" sz="12000" dirty="0" smtClean="0">
                <a:solidFill>
                  <a:srgbClr val="FF0000"/>
                </a:solidFill>
                <a:latin typeface="Adobe Kaiti Std R" pitchFamily="18" charset="-128"/>
                <a:ea typeface="Adobe Kaiti Std R" pitchFamily="18" charset="-128"/>
              </a:rPr>
              <a:t>川</a:t>
            </a:r>
            <a:endParaRPr lang="en-US" sz="12000" dirty="0">
              <a:solidFill>
                <a:srgbClr val="FF0000"/>
              </a:solidFill>
              <a:latin typeface="Adobe Kaiti Std R" pitchFamily="18" charset="-128"/>
              <a:ea typeface="Adobe Kaiti Std R" pitchFamily="18" charset="-128"/>
            </a:endParaRPr>
          </a:p>
        </p:txBody>
      </p:sp>
      <p:sp>
        <p:nvSpPr>
          <p:cNvPr id="6" name="TextBox 5"/>
          <p:cNvSpPr txBox="1"/>
          <p:nvPr/>
        </p:nvSpPr>
        <p:spPr>
          <a:xfrm>
            <a:off x="6400800" y="3733800"/>
            <a:ext cx="1752600" cy="1938992"/>
          </a:xfrm>
          <a:prstGeom prst="rect">
            <a:avLst/>
          </a:prstGeom>
          <a:noFill/>
        </p:spPr>
        <p:txBody>
          <a:bodyPr wrap="square" rtlCol="0">
            <a:spAutoFit/>
          </a:bodyPr>
          <a:lstStyle/>
          <a:p>
            <a:r>
              <a:rPr lang="zh-TW" altLang="en-US" sz="12000" dirty="0">
                <a:solidFill>
                  <a:srgbClr val="FF0000"/>
                </a:solidFill>
                <a:latin typeface="Adobe Kaiti Std R" pitchFamily="18" charset="-128"/>
                <a:ea typeface="Adobe Kaiti Std R" pitchFamily="18" charset="-128"/>
              </a:rPr>
              <a:t>三</a:t>
            </a:r>
            <a:endParaRPr lang="en-US" sz="12000" dirty="0">
              <a:solidFill>
                <a:srgbClr val="FF0000"/>
              </a:solidFill>
              <a:latin typeface="Adobe Kaiti Std R" pitchFamily="18" charset="-128"/>
              <a:ea typeface="Adobe Kaiti Std R" pitchFamily="18" charset="-128"/>
            </a:endParaRPr>
          </a:p>
        </p:txBody>
      </p:sp>
    </p:spTree>
  </p:cSld>
  <p:clrMapOvr>
    <a:masterClrMapping/>
  </p:clrMapOvr>
  <p:transition>
    <p:sndAc>
      <p:stSnd>
        <p:snd r:embed="rId3" name="3-1-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6000"/>
                                  </p:stCondLst>
                                  <p:childTnLst>
                                    <p:anim calcmode="lin" valueType="num">
                                      <p:cBhvr additive="base">
                                        <p:cTn id="6" dur="1000"/>
                                        <p:tgtEl>
                                          <p:spTgt spid="4"/>
                                        </p:tgtEl>
                                        <p:attrNameLst>
                                          <p:attrName>ppt_x</p:attrName>
                                        </p:attrNameLst>
                                      </p:cBhvr>
                                      <p:tavLst>
                                        <p:tav tm="0">
                                          <p:val>
                                            <p:strVal val="ppt_x"/>
                                          </p:val>
                                        </p:tav>
                                        <p:tav tm="100000">
                                          <p:val>
                                            <p:strVal val="ppt_x"/>
                                          </p:val>
                                        </p:tav>
                                      </p:tavLst>
                                    </p:anim>
                                    <p:anim calcmode="lin" valueType="num">
                                      <p:cBhvr additive="base">
                                        <p:cTn id="7" dur="1000"/>
                                        <p:tgtEl>
                                          <p:spTgt spid="4"/>
                                        </p:tgtEl>
                                        <p:attrNameLst>
                                          <p:attrName>ppt_y</p:attrName>
                                        </p:attrNameLst>
                                      </p:cBhvr>
                                      <p:tavLst>
                                        <p:tav tm="0">
                                          <p:val>
                                            <p:strVal val="ppt_y"/>
                                          </p:val>
                                        </p:tav>
                                        <p:tav tm="100000">
                                          <p:val>
                                            <p:strVal val="1+ppt_h/2"/>
                                          </p:val>
                                        </p:tav>
                                      </p:tavLst>
                                    </p:anim>
                                    <p:set>
                                      <p:cBhvr>
                                        <p:cTn id="8" dur="1" fill="hold">
                                          <p:stCondLst>
                                            <p:cond delay="999"/>
                                          </p:stCondLst>
                                        </p:cTn>
                                        <p:tgtEl>
                                          <p:spTgt spid="4"/>
                                        </p:tgtEl>
                                        <p:attrNameLst>
                                          <p:attrName>style.visibility</p:attrName>
                                        </p:attrNameLst>
                                      </p:cBhvr>
                                      <p:to>
                                        <p:strVal val="hidden"/>
                                      </p:to>
                                    </p:set>
                                  </p:childTnLst>
                                </p:cTn>
                              </p:par>
                            </p:childTnLst>
                          </p:cTn>
                        </p:par>
                        <p:par>
                          <p:cTn id="9" fill="hold">
                            <p:stCondLst>
                              <p:cond delay="7000"/>
                            </p:stCondLst>
                            <p:childTnLst>
                              <p:par>
                                <p:cTn id="10" presetID="23" presetClass="entr" presetSubtype="16"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fltVal val="0"/>
                                          </p:val>
                                        </p:tav>
                                        <p:tav tm="100000">
                                          <p:val>
                                            <p:strVal val="#ppt_w"/>
                                          </p:val>
                                        </p:tav>
                                      </p:tavLst>
                                    </p:anim>
                                    <p:anim calcmode="lin" valueType="num">
                                      <p:cBhvr>
                                        <p:cTn id="13" dur="1000" fill="hold"/>
                                        <p:tgtEl>
                                          <p:spTgt spid="2050"/>
                                        </p:tgtEl>
                                        <p:attrNameLst>
                                          <p:attrName>ppt_h</p:attrName>
                                        </p:attrNameLst>
                                      </p:cBhvr>
                                      <p:tavLst>
                                        <p:tav tm="0">
                                          <p:val>
                                            <p:fltVal val="0"/>
                                          </p:val>
                                        </p:tav>
                                        <p:tav tm="100000">
                                          <p:val>
                                            <p:strVal val="#ppt_h"/>
                                          </p:val>
                                        </p:tav>
                                      </p:tavLst>
                                    </p:anim>
                                  </p:childTnLst>
                                </p:cTn>
                              </p:par>
                            </p:childTnLst>
                          </p:cTn>
                        </p:par>
                        <p:par>
                          <p:cTn id="14" fill="hold">
                            <p:stCondLst>
                              <p:cond delay="8000"/>
                            </p:stCondLst>
                            <p:childTnLst>
                              <p:par>
                                <p:cTn id="15" presetID="15" presetClass="exit" presetSubtype="0" fill="hold" nodeType="afterEffect">
                                  <p:stCondLst>
                                    <p:cond delay="9500"/>
                                  </p:stCondLst>
                                  <p:childTnLst>
                                    <p:anim calcmode="lin" valueType="num">
                                      <p:cBhvr>
                                        <p:cTn id="16" dur="1000"/>
                                        <p:tgtEl>
                                          <p:spTgt spid="2050"/>
                                        </p:tgtEl>
                                        <p:attrNameLst>
                                          <p:attrName>ppt_w</p:attrName>
                                        </p:attrNameLst>
                                      </p:cBhvr>
                                      <p:tavLst>
                                        <p:tav tm="0">
                                          <p:val>
                                            <p:strVal val="ppt_w"/>
                                          </p:val>
                                        </p:tav>
                                        <p:tav tm="100000">
                                          <p:val>
                                            <p:fltVal val="0"/>
                                          </p:val>
                                        </p:tav>
                                      </p:tavLst>
                                    </p:anim>
                                    <p:anim calcmode="lin" valueType="num">
                                      <p:cBhvr>
                                        <p:cTn id="17" dur="1000"/>
                                        <p:tgtEl>
                                          <p:spTgt spid="2050"/>
                                        </p:tgtEl>
                                        <p:attrNameLst>
                                          <p:attrName>ppt_h</p:attrName>
                                        </p:attrNameLst>
                                      </p:cBhvr>
                                      <p:tavLst>
                                        <p:tav tm="0">
                                          <p:val>
                                            <p:strVal val="ppt_h"/>
                                          </p:val>
                                        </p:tav>
                                        <p:tav tm="100000">
                                          <p:val>
                                            <p:fltVal val="0"/>
                                          </p:val>
                                        </p:tav>
                                      </p:tavLst>
                                    </p:anim>
                                    <p:anim calcmode="lin" valueType="num">
                                      <p:cBhvr>
                                        <p:cTn id="18" dur="1000"/>
                                        <p:tgtEl>
                                          <p:spTgt spid="205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9" dur="1000"/>
                                        <p:tgtEl>
                                          <p:spTgt spid="205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0" dur="1" fill="hold">
                                          <p:stCondLst>
                                            <p:cond delay="999"/>
                                          </p:stCondLst>
                                        </p:cTn>
                                        <p:tgtEl>
                                          <p:spTgt spid="2050"/>
                                        </p:tgtEl>
                                        <p:attrNameLst>
                                          <p:attrName>style.visibility</p:attrName>
                                        </p:attrNameLst>
                                      </p:cBhvr>
                                      <p:to>
                                        <p:strVal val="hidden"/>
                                      </p:to>
                                    </p:set>
                                  </p:childTnLst>
                                </p:cTn>
                              </p:par>
                            </p:childTnLst>
                          </p:cTn>
                        </p:par>
                        <p:par>
                          <p:cTn id="21" fill="hold">
                            <p:stCondLst>
                              <p:cond delay="18500"/>
                            </p:stCondLst>
                            <p:childTnLst>
                              <p:par>
                                <p:cTn id="22" presetID="2" presetClass="entr" presetSubtype="4" fill="hold" nodeType="afterEffect">
                                  <p:stCondLst>
                                    <p:cond delay="0"/>
                                  </p:stCondLst>
                                  <p:childTnLst>
                                    <p:set>
                                      <p:cBhvr>
                                        <p:cTn id="23" dur="1" fill="hold">
                                          <p:stCondLst>
                                            <p:cond delay="0"/>
                                          </p:stCondLst>
                                        </p:cTn>
                                        <p:tgtEl>
                                          <p:spTgt spid="2051"/>
                                        </p:tgtEl>
                                        <p:attrNameLst>
                                          <p:attrName>style.visibility</p:attrName>
                                        </p:attrNameLst>
                                      </p:cBhvr>
                                      <p:to>
                                        <p:strVal val="visible"/>
                                      </p:to>
                                    </p:set>
                                    <p:anim calcmode="lin" valueType="num">
                                      <p:cBhvr additive="base">
                                        <p:cTn id="24" dur="5000" fill="hold"/>
                                        <p:tgtEl>
                                          <p:spTgt spid="2051"/>
                                        </p:tgtEl>
                                        <p:attrNameLst>
                                          <p:attrName>ppt_x</p:attrName>
                                        </p:attrNameLst>
                                      </p:cBhvr>
                                      <p:tavLst>
                                        <p:tav tm="0">
                                          <p:val>
                                            <p:strVal val="#ppt_x"/>
                                          </p:val>
                                        </p:tav>
                                        <p:tav tm="100000">
                                          <p:val>
                                            <p:strVal val="#ppt_x"/>
                                          </p:val>
                                        </p:tav>
                                      </p:tavLst>
                                    </p:anim>
                                    <p:anim calcmode="lin" valueType="num">
                                      <p:cBhvr additive="base">
                                        <p:cTn id="25" dur="5000" fill="hold"/>
                                        <p:tgtEl>
                                          <p:spTgt spid="2051"/>
                                        </p:tgtEl>
                                        <p:attrNameLst>
                                          <p:attrName>ppt_y</p:attrName>
                                        </p:attrNameLst>
                                      </p:cBhvr>
                                      <p:tavLst>
                                        <p:tav tm="0">
                                          <p:val>
                                            <p:strVal val="1+#ppt_h/2"/>
                                          </p:val>
                                        </p:tav>
                                        <p:tav tm="100000">
                                          <p:val>
                                            <p:strVal val="#ppt_y"/>
                                          </p:val>
                                        </p:tav>
                                      </p:tavLst>
                                    </p:anim>
                                  </p:childTnLst>
                                </p:cTn>
                              </p:par>
                              <p:par>
                                <p:cTn id="26" presetID="29" presetClass="entr" presetSubtype="0" fill="hold" grpId="0" nodeType="withEffect">
                                  <p:stCondLst>
                                    <p:cond delay="10000"/>
                                  </p:stCondLst>
                                  <p:childTnLst>
                                    <p:set>
                                      <p:cBhvr>
                                        <p:cTn id="27" dur="1" fill="hold">
                                          <p:stCondLst>
                                            <p:cond delay="0"/>
                                          </p:stCondLst>
                                        </p:cTn>
                                        <p:tgtEl>
                                          <p:spTgt spid="6"/>
                                        </p:tgtEl>
                                        <p:attrNameLst>
                                          <p:attrName>style.visibility</p:attrName>
                                        </p:attrNameLst>
                                      </p:cBhvr>
                                      <p:to>
                                        <p:strVal val="visible"/>
                                      </p:to>
                                    </p:set>
                                    <p:anim calcmode="lin" valueType="num">
                                      <p:cBhvr>
                                        <p:cTn id="28" dur="2000" fill="hold"/>
                                        <p:tgtEl>
                                          <p:spTgt spid="6"/>
                                        </p:tgtEl>
                                        <p:attrNameLst>
                                          <p:attrName>ppt_x</p:attrName>
                                        </p:attrNameLst>
                                      </p:cBhvr>
                                      <p:tavLst>
                                        <p:tav tm="0">
                                          <p:val>
                                            <p:strVal val="#ppt_x-.2"/>
                                          </p:val>
                                        </p:tav>
                                        <p:tav tm="100000">
                                          <p:val>
                                            <p:strVal val="#ppt_x"/>
                                          </p:val>
                                        </p:tav>
                                      </p:tavLst>
                                    </p:anim>
                                    <p:anim calcmode="lin" valueType="num">
                                      <p:cBhvr>
                                        <p:cTn id="29"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2000"/>
                                        <p:tgtEl>
                                          <p:spTgt spid="6"/>
                                        </p:tgtEl>
                                      </p:cBhvr>
                                    </p:animEffect>
                                  </p:childTnLst>
                                </p:cTn>
                              </p:par>
                            </p:childTnLst>
                          </p:cTn>
                        </p:par>
                        <p:par>
                          <p:cTn id="31" fill="hold">
                            <p:stCondLst>
                              <p:cond delay="30500"/>
                            </p:stCondLst>
                            <p:childTnLst>
                              <p:par>
                                <p:cTn id="32" presetID="35"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anim calcmode="lin" valueType="num">
                                      <p:cBhvr>
                                        <p:cTn id="35" dur="2000" fill="hold"/>
                                        <p:tgtEl>
                                          <p:spTgt spid="5"/>
                                        </p:tgtEl>
                                        <p:attrNameLst>
                                          <p:attrName>style.rotation</p:attrName>
                                        </p:attrNameLst>
                                      </p:cBhvr>
                                      <p:tavLst>
                                        <p:tav tm="0">
                                          <p:val>
                                            <p:fltVal val="720"/>
                                          </p:val>
                                        </p:tav>
                                        <p:tav tm="100000">
                                          <p:val>
                                            <p:fltVal val="0"/>
                                          </p:val>
                                        </p:tav>
                                      </p:tavLst>
                                    </p:anim>
                                    <p:anim calcmode="lin" valueType="num">
                                      <p:cBhvr>
                                        <p:cTn id="36" dur="2000" fill="hold"/>
                                        <p:tgtEl>
                                          <p:spTgt spid="5"/>
                                        </p:tgtEl>
                                        <p:attrNameLst>
                                          <p:attrName>ppt_h</p:attrName>
                                        </p:attrNameLst>
                                      </p:cBhvr>
                                      <p:tavLst>
                                        <p:tav tm="0">
                                          <p:val>
                                            <p:fltVal val="0"/>
                                          </p:val>
                                        </p:tav>
                                        <p:tav tm="100000">
                                          <p:val>
                                            <p:strVal val="#ppt_h"/>
                                          </p:val>
                                        </p:tav>
                                      </p:tavLst>
                                    </p:anim>
                                    <p:anim calcmode="lin" valueType="num">
                                      <p:cBhvr>
                                        <p:cTn id="3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049517"/>
            <a:ext cx="8305800" cy="2209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課文</a:t>
            </a:r>
            <a:r>
              <a:rPr lang="en-US" altLang="zh-TW" sz="6000" dirty="0" smtClean="0">
                <a:solidFill>
                  <a:schemeClr val="tx1"/>
                </a:solidFill>
                <a:latin typeface="Adobe Kaiti Std R" pitchFamily="18" charset="-128"/>
                <a:ea typeface="Adobe Kaiti Std R" pitchFamily="18" charset="-128"/>
              </a:rPr>
              <a:t>(1)</a:t>
            </a:r>
            <a:r>
              <a:rPr lang="zh-TW" altLang="en-US" sz="6000" dirty="0" smtClean="0">
                <a:solidFill>
                  <a:schemeClr val="tx1"/>
                </a:solidFill>
                <a:latin typeface="Adobe Kaiti Std R" pitchFamily="18" charset="-128"/>
                <a:ea typeface="Adobe Kaiti Std R" pitchFamily="18" charset="-128"/>
              </a:rPr>
              <a:t> 王小毛看報紙</a:t>
            </a:r>
            <a:r>
              <a:rPr lang="en-US" altLang="zh-TW" sz="6000" dirty="0" smtClean="0">
                <a:solidFill>
                  <a:schemeClr val="tx1"/>
                </a:solidFill>
                <a:latin typeface="Adobe Kaiti Std R" pitchFamily="18" charset="-128"/>
                <a:ea typeface="Adobe Kaiti Std R" pitchFamily="18" charset="-128"/>
              </a:rPr>
              <a:t/>
            </a:r>
            <a:br>
              <a:rPr lang="en-US" altLang="zh-TW" sz="6000" dirty="0" smtClean="0">
                <a:solidFill>
                  <a:schemeClr val="tx1"/>
                </a:solidFill>
                <a:latin typeface="Adobe Kaiti Std R" pitchFamily="18" charset="-128"/>
                <a:ea typeface="Adobe Kaiti Std R" pitchFamily="18" charset="-128"/>
              </a:rPr>
            </a:br>
            <a:r>
              <a:rPr lang="zh-TW" altLang="en-US" sz="6000" dirty="0" smtClean="0">
                <a:solidFill>
                  <a:schemeClr val="tx1"/>
                </a:solidFill>
                <a:latin typeface="Adobe Kaiti Std R" pitchFamily="18" charset="-128"/>
                <a:ea typeface="Adobe Kaiti Std R" pitchFamily="18" charset="-128"/>
              </a:rPr>
              <a:t>（唸一唸）</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575497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唸一唸</a:t>
            </a:r>
            <a:endParaRPr lang="en-US" sz="2800" dirty="0">
              <a:latin typeface="Adobe Kaiti Std R" pitchFamily="18" charset="-128"/>
              <a:ea typeface="Adobe Kaiti Std R" pitchFamily="18" charset="-128"/>
            </a:endParaRPr>
          </a:p>
        </p:txBody>
      </p:sp>
      <p:pic>
        <p:nvPicPr>
          <p:cNvPr id="3074" name="Picture 2" descr="C:\Users\Meishing\Dropbox\meizhouhuayu\pics\31.12.png"/>
          <p:cNvPicPr>
            <a:picLocks noChangeAspect="1" noChangeArrowheads="1"/>
          </p:cNvPicPr>
          <p:nvPr/>
        </p:nvPicPr>
        <p:blipFill>
          <a:blip r:embed="rId3" cstate="print">
            <a:lum bright="-10000" contrast="20000"/>
          </a:blip>
          <a:srcRect/>
          <a:stretch>
            <a:fillRect/>
          </a:stretch>
        </p:blipFill>
        <p:spPr bwMode="auto">
          <a:xfrm>
            <a:off x="1295400" y="990600"/>
            <a:ext cx="6656512" cy="5651180"/>
          </a:xfrm>
          <a:prstGeom prst="rect">
            <a:avLst/>
          </a:prstGeom>
          <a:noFill/>
        </p:spPr>
      </p:pic>
      <p:cxnSp>
        <p:nvCxnSpPr>
          <p:cNvPr id="6" name="Straight Connector 5"/>
          <p:cNvCxnSpPr/>
          <p:nvPr/>
        </p:nvCxnSpPr>
        <p:spPr>
          <a:xfrm>
            <a:off x="2895600" y="1905000"/>
            <a:ext cx="48006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47800" y="3048000"/>
            <a:ext cx="57150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71600" y="4191000"/>
            <a:ext cx="586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47800" y="5410200"/>
            <a:ext cx="57912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71600" y="6553200"/>
            <a:ext cx="586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5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0"/>
                                        <p:tgtEl>
                                          <p:spTgt spid="6"/>
                                        </p:tgtEl>
                                      </p:cBhvr>
                                    </p:animEffect>
                                  </p:childTnLst>
                                </p:cTn>
                              </p:par>
                            </p:childTnLst>
                          </p:cTn>
                        </p:par>
                        <p:par>
                          <p:cTn id="8" fill="hold">
                            <p:stCondLst>
                              <p:cond delay="5000"/>
                            </p:stCondLst>
                            <p:childTnLst>
                              <p:par>
                                <p:cTn id="9" presetID="18" presetClass="entr" presetSubtype="3"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upRight)">
                                      <p:cBhvr>
                                        <p:cTn id="11" dur="5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upRight)">
                                      <p:cBhvr>
                                        <p:cTn id="16" dur="5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upRight)">
                                      <p:cBhvr>
                                        <p:cTn id="2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eishing\Dropbox\meizhouhuayu\pics\31.14.png"/>
          <p:cNvPicPr>
            <a:picLocks noChangeAspect="1" noChangeArrowheads="1"/>
          </p:cNvPicPr>
          <p:nvPr/>
        </p:nvPicPr>
        <p:blipFill>
          <a:blip r:embed="rId3" cstate="print">
            <a:lum bright="-10000" contrast="20000"/>
          </a:blip>
          <a:srcRect/>
          <a:stretch>
            <a:fillRect/>
          </a:stretch>
        </p:blipFill>
        <p:spPr bwMode="auto">
          <a:xfrm>
            <a:off x="381000" y="990600"/>
            <a:ext cx="8534400" cy="5664155"/>
          </a:xfrm>
          <a:prstGeom prst="rect">
            <a:avLst/>
          </a:prstGeom>
          <a:noFill/>
        </p:spPr>
      </p:pic>
      <p:cxnSp>
        <p:nvCxnSpPr>
          <p:cNvPr id="4" name="Straight Connector 3"/>
          <p:cNvCxnSpPr/>
          <p:nvPr/>
        </p:nvCxnSpPr>
        <p:spPr>
          <a:xfrm>
            <a:off x="1905000" y="1905000"/>
            <a:ext cx="41910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 y="3048000"/>
            <a:ext cx="59436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 y="4267200"/>
            <a:ext cx="5562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10400" y="4267200"/>
            <a:ext cx="16764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1000" y="5410200"/>
            <a:ext cx="38100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6553200"/>
            <a:ext cx="42672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600" y="3048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唸一唸</a:t>
            </a:r>
            <a:endParaRPr lang="en-US" sz="2800" dirty="0">
              <a:latin typeface="Adobe Kaiti Std R" pitchFamily="18" charset="-128"/>
              <a:ea typeface="Adobe Kaiti Std R" pitchFamily="18" charset="-128"/>
            </a:endParaRPr>
          </a:p>
        </p:txBody>
      </p:sp>
    </p:spTree>
    <p:extLst>
      <p:ext uri="{BB962C8B-B14F-4D97-AF65-F5344CB8AC3E}">
        <p14:creationId xmlns:p14="http://schemas.microsoft.com/office/powerpoint/2010/main" val="17691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3000"/>
                                        <p:tgtEl>
                                          <p:spTgt spid="4"/>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upRight)">
                                      <p:cBhvr>
                                        <p:cTn id="11" dur="5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Right)">
                                      <p:cBhvr>
                                        <p:cTn id="16" dur="5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upRight)">
                                      <p:cBhvr>
                                        <p:cTn id="21" dur="2000"/>
                                        <p:tgtEl>
                                          <p:spTgt spid="12"/>
                                        </p:tgtEl>
                                      </p:cBhvr>
                                    </p:animEffect>
                                  </p:childTnLst>
                                </p:cTn>
                              </p:par>
                            </p:childTnLst>
                          </p:cTn>
                        </p:par>
                        <p:par>
                          <p:cTn id="22" fill="hold">
                            <p:stCondLst>
                              <p:cond delay="2000"/>
                            </p:stCondLst>
                            <p:childTnLst>
                              <p:par>
                                <p:cTn id="23" presetID="18" presetClass="entr" presetSubtype="3"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upRight)">
                                      <p:cBhvr>
                                        <p:cTn id="25" dur="3000"/>
                                        <p:tgtEl>
                                          <p:spTgt spid="14"/>
                                        </p:tgtEl>
                                      </p:cBhvr>
                                    </p:animEffect>
                                  </p:childTnLst>
                                </p:cTn>
                              </p:par>
                            </p:childTnLst>
                          </p:cTn>
                        </p:par>
                        <p:par>
                          <p:cTn id="26" fill="hold">
                            <p:stCondLst>
                              <p:cond delay="5000"/>
                            </p:stCondLst>
                            <p:childTnLst>
                              <p:par>
                                <p:cTn id="27" presetID="18" presetClass="entr" presetSubtype="3"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strips(upRight)">
                                      <p:cBhvr>
                                        <p:cTn id="29"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第一週生字</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img.taopic.com/uploads/allimg/111214/12880-11121413364722.jpg"/>
          <p:cNvPicPr>
            <a:picLocks noChangeAspect="1" noChangeArrowheads="1"/>
          </p:cNvPicPr>
          <p:nvPr/>
        </p:nvPicPr>
        <p:blipFill>
          <a:blip r:embed="rId4" cstate="print"/>
          <a:srcRect/>
          <a:stretch>
            <a:fillRect/>
          </a:stretch>
        </p:blipFill>
        <p:spPr bwMode="auto">
          <a:xfrm>
            <a:off x="4800600" y="914400"/>
            <a:ext cx="4114800" cy="2745529"/>
          </a:xfrm>
          <a:prstGeom prst="ellipse">
            <a:avLst/>
          </a:prstGeom>
          <a:noFill/>
        </p:spPr>
      </p:pic>
      <p:pic>
        <p:nvPicPr>
          <p:cNvPr id="6146" name="Picture 2" descr="C:\Users\Meishing\Dropbox\meizhouhuayu\pics\31.22.png"/>
          <p:cNvPicPr>
            <a:picLocks noChangeAspect="1" noChangeArrowheads="1"/>
          </p:cNvPicPr>
          <p:nvPr/>
        </p:nvPicPr>
        <p:blipFill>
          <a:blip r:embed="rId5" cstate="print">
            <a:lum bright="-20000" contrast="40000"/>
          </a:blip>
          <a:srcRect l="51537" r="34407"/>
          <a:stretch>
            <a:fillRect/>
          </a:stretch>
        </p:blipFill>
        <p:spPr bwMode="auto">
          <a:xfrm>
            <a:off x="0" y="1066800"/>
            <a:ext cx="2011680" cy="1676400"/>
          </a:xfrm>
          <a:prstGeom prst="rect">
            <a:avLst/>
          </a:prstGeom>
          <a:noFill/>
        </p:spPr>
      </p:pic>
      <p:pic>
        <p:nvPicPr>
          <p:cNvPr id="6147" name="Picture 3" descr="C:\Users\Meishing\Dropbox\meizhouhuayu\pics\31.27.png"/>
          <p:cNvPicPr>
            <a:picLocks noChangeAspect="1" noChangeArrowheads="1"/>
          </p:cNvPicPr>
          <p:nvPr/>
        </p:nvPicPr>
        <p:blipFill>
          <a:blip r:embed="rId6" cstate="print">
            <a:lum bright="-10000" contrast="20000"/>
          </a:blip>
          <a:srcRect t="51128" r="75302"/>
          <a:stretch>
            <a:fillRect/>
          </a:stretch>
        </p:blipFill>
        <p:spPr bwMode="auto">
          <a:xfrm>
            <a:off x="0" y="4023359"/>
            <a:ext cx="4038600" cy="2853359"/>
          </a:xfrm>
          <a:prstGeom prst="rect">
            <a:avLst/>
          </a:prstGeom>
          <a:ln>
            <a:noFill/>
          </a:ln>
          <a:effectLst>
            <a:outerShdw blurRad="292100" dist="139700" dir="2700000" algn="tl" rotWithShape="0">
              <a:srgbClr val="333333">
                <a:alpha val="65000"/>
              </a:srgbClr>
            </a:outerShdw>
          </a:effectLst>
        </p:spPr>
      </p:pic>
      <p:pic>
        <p:nvPicPr>
          <p:cNvPr id="6148" name="Picture 4" descr="C:\Users\Meishing\Dropbox\meizhouhuayu\pics\31.27.png"/>
          <p:cNvPicPr>
            <a:picLocks noChangeAspect="1" noChangeArrowheads="1"/>
          </p:cNvPicPr>
          <p:nvPr/>
        </p:nvPicPr>
        <p:blipFill>
          <a:blip r:embed="rId6" cstate="print">
            <a:lum bright="-10000" contrast="20000"/>
          </a:blip>
          <a:srcRect l="74832" b="52005"/>
          <a:stretch>
            <a:fillRect/>
          </a:stretch>
        </p:blipFill>
        <p:spPr bwMode="auto">
          <a:xfrm>
            <a:off x="4793776" y="4105701"/>
            <a:ext cx="3693115" cy="25146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01040" y="3096161"/>
            <a:ext cx="188976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河川</a:t>
            </a:r>
            <a:endParaRPr lang="en-US" sz="4000" dirty="0">
              <a:latin typeface="Adobe Kaiti Std R" pitchFamily="18" charset="-128"/>
              <a:ea typeface="Adobe Kaiti Std R" pitchFamily="18" charset="-128"/>
            </a:endParaRPr>
          </a:p>
        </p:txBody>
      </p:sp>
      <p:sp>
        <p:nvSpPr>
          <p:cNvPr id="6" name="TextBox 5"/>
          <p:cNvSpPr txBox="1"/>
          <p:nvPr/>
        </p:nvSpPr>
        <p:spPr>
          <a:xfrm>
            <a:off x="3657600" y="1625444"/>
            <a:ext cx="7620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山川</a:t>
            </a:r>
            <a:endParaRPr lang="en-US" sz="4000" dirty="0">
              <a:latin typeface="Adobe Kaiti Std R" pitchFamily="18" charset="-128"/>
              <a:ea typeface="Adobe Kaiti Std R" pitchFamily="18" charset="-128"/>
            </a:endParaRPr>
          </a:p>
        </p:txBody>
      </p:sp>
      <p:sp>
        <p:nvSpPr>
          <p:cNvPr id="7" name="TextBox 6"/>
          <p:cNvSpPr txBox="1"/>
          <p:nvPr/>
        </p:nvSpPr>
        <p:spPr>
          <a:xfrm>
            <a:off x="4953000" y="4419600"/>
            <a:ext cx="1371600" cy="1569660"/>
          </a:xfrm>
          <a:prstGeom prst="rect">
            <a:avLst/>
          </a:prstGeom>
          <a:noFill/>
        </p:spPr>
        <p:txBody>
          <a:bodyPr wrap="square" rtlCol="0">
            <a:spAutoFit/>
          </a:bodyPr>
          <a:lstStyle/>
          <a:p>
            <a:r>
              <a:rPr lang="zh-TW" altLang="en-US" sz="9600" dirty="0" smtClean="0">
                <a:solidFill>
                  <a:srgbClr val="FF0000"/>
                </a:solidFill>
                <a:latin typeface="Adobe Kaiti Std R" pitchFamily="18" charset="-128"/>
                <a:ea typeface="Adobe Kaiti Std R" pitchFamily="18" charset="-128"/>
              </a:rPr>
              <a:t>山</a:t>
            </a:r>
            <a:endParaRPr lang="en-US" sz="9600" dirty="0">
              <a:solidFill>
                <a:srgbClr val="FF0000"/>
              </a:solidFill>
              <a:latin typeface="Adobe Kaiti Std R" pitchFamily="18" charset="-128"/>
              <a:ea typeface="Adobe Kaiti Std R" pitchFamily="18" charset="-128"/>
            </a:endParaRPr>
          </a:p>
        </p:txBody>
      </p:sp>
      <p:sp>
        <p:nvSpPr>
          <p:cNvPr id="8" name="TextBox 7"/>
          <p:cNvSpPr txBox="1"/>
          <p:nvPr/>
        </p:nvSpPr>
        <p:spPr>
          <a:xfrm>
            <a:off x="6994478" y="5104095"/>
            <a:ext cx="1371600" cy="1569660"/>
          </a:xfrm>
          <a:prstGeom prst="rect">
            <a:avLst/>
          </a:prstGeom>
          <a:noFill/>
        </p:spPr>
        <p:txBody>
          <a:bodyPr wrap="square" rtlCol="0">
            <a:spAutoFit/>
          </a:bodyPr>
          <a:lstStyle/>
          <a:p>
            <a:r>
              <a:rPr lang="zh-TW" altLang="en-US" sz="9600" dirty="0">
                <a:solidFill>
                  <a:srgbClr val="FF0000"/>
                </a:solidFill>
                <a:latin typeface="Adobe Kaiti Std R" pitchFamily="18" charset="-128"/>
                <a:ea typeface="Adobe Kaiti Std R" pitchFamily="18" charset="-128"/>
              </a:rPr>
              <a:t>川</a:t>
            </a:r>
            <a:endParaRPr lang="en-US" sz="9600" dirty="0">
              <a:solidFill>
                <a:srgbClr val="FF0000"/>
              </a:solidFill>
              <a:latin typeface="Adobe Kaiti Std R" pitchFamily="18" charset="-128"/>
              <a:ea typeface="Adobe Kaiti Std R" pitchFamily="18" charset="-128"/>
            </a:endParaRPr>
          </a:p>
        </p:txBody>
      </p:sp>
    </p:spTree>
  </p:cSld>
  <p:clrMapOvr>
    <a:masterClrMapping/>
  </p:clrMapOvr>
  <p:transition>
    <p:sndAc>
      <p:stSnd>
        <p:snd r:embed="rId3"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2000" fill="hold"/>
                                        <p:tgtEl>
                                          <p:spTgt spid="6147"/>
                                        </p:tgtEl>
                                        <p:attrNameLst>
                                          <p:attrName>ppt_x</p:attrName>
                                        </p:attrNameLst>
                                      </p:cBhvr>
                                      <p:tavLst>
                                        <p:tav tm="0">
                                          <p:val>
                                            <p:strVal val="#ppt_x-.2"/>
                                          </p:val>
                                        </p:tav>
                                        <p:tav tm="100000">
                                          <p:val>
                                            <p:strVal val="#ppt_x"/>
                                          </p:val>
                                        </p:tav>
                                      </p:tavLst>
                                    </p:anim>
                                    <p:anim calcmode="lin" valueType="num">
                                      <p:cBhvr>
                                        <p:cTn id="8" dur="2000" fill="hold"/>
                                        <p:tgtEl>
                                          <p:spTgt spid="6147"/>
                                        </p:tgtEl>
                                        <p:attrNameLst>
                                          <p:attrName>ppt_y</p:attrName>
                                        </p:attrNameLst>
                                      </p:cBhvr>
                                      <p:tavLst>
                                        <p:tav tm="0">
                                          <p:val>
                                            <p:strVal val="#ppt_y"/>
                                          </p:val>
                                        </p:tav>
                                        <p:tav tm="100000">
                                          <p:val>
                                            <p:strVal val="#ppt_y"/>
                                          </p:val>
                                        </p:tav>
                                      </p:tavLst>
                                    </p:anim>
                                    <p:animEffect transition="in" filter="wipe(right)" prLst="gradientSize: 0.1">
                                      <p:cBhvr>
                                        <p:cTn id="9" dur="2000"/>
                                        <p:tgtEl>
                                          <p:spTgt spid="6147"/>
                                        </p:tgtEl>
                                      </p:cBhvr>
                                    </p:animEffect>
                                  </p:childTnLst>
                                </p:cTn>
                              </p:par>
                            </p:childTnLst>
                          </p:cTn>
                        </p:par>
                        <p:par>
                          <p:cTn id="10" fill="hold">
                            <p:stCondLst>
                              <p:cond delay="2000"/>
                            </p:stCondLst>
                            <p:childTnLst>
                              <p:par>
                                <p:cTn id="11" presetID="35" presetClass="emph" presetSubtype="0" repeatCount="2000" fill="hold" grpId="0" nodeType="afterEffect">
                                  <p:stCondLst>
                                    <p:cond delay="0"/>
                                  </p:stCondLst>
                                  <p:childTnLst>
                                    <p:anim calcmode="discrete" valueType="str">
                                      <p:cBhvr>
                                        <p:cTn id="12"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58" presetClass="entr" presetSubtype="0" ac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2.5"/>
                                          </p:val>
                                        </p:tav>
                                        <p:tav tm="100000">
                                          <p:val>
                                            <p:strVal val="#ppt_w"/>
                                          </p:val>
                                        </p:tav>
                                      </p:tavLst>
                                    </p:anim>
                                    <p:anim calcmode="lin" valueType="num">
                                      <p:cBhvr>
                                        <p:cTn id="18" dur="1000" fill="hold"/>
                                        <p:tgtEl>
                                          <p:spTgt spid="7"/>
                                        </p:tgtEl>
                                        <p:attrNameLst>
                                          <p:attrName>ppt_h</p:attrName>
                                        </p:attrNameLst>
                                      </p:cBhvr>
                                      <p:tavLst>
                                        <p:tav tm="0">
                                          <p:val>
                                            <p:strVal val="#ppt_h*0.01"/>
                                          </p:val>
                                        </p:tav>
                                        <p:tav tm="100000">
                                          <p:val>
                                            <p:strVal val="#ppt_h"/>
                                          </p:val>
                                        </p:tav>
                                      </p:tavLst>
                                    </p:anim>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h+1"/>
                                          </p:val>
                                        </p:tav>
                                        <p:tav tm="100000">
                                          <p:val>
                                            <p:strVal val="#ppt_y"/>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2000"/>
                                        <p:tgtEl>
                                          <p:spTgt spid="8"/>
                                        </p:tgtEl>
                                      </p:cBhvr>
                                    </p:animEffect>
                                  </p:childTnLst>
                                </p:cTn>
                              </p:par>
                            </p:childTnLst>
                          </p:cTn>
                        </p:par>
                        <p:par>
                          <p:cTn id="26" fill="hold">
                            <p:stCondLst>
                              <p:cond delay="3000"/>
                            </p:stCondLst>
                            <p:childTnLst>
                              <p:par>
                                <p:cTn id="27" presetID="35" presetClass="emph" presetSubtype="0" repeatCount="2000" fill="hold" grpId="0" nodeType="afterEffect">
                                  <p:stCondLst>
                                    <p:cond delay="0"/>
                                  </p:stCondLst>
                                  <p:childTnLst>
                                    <p:anim calcmode="discrete" valueType="str">
                                      <p:cBhvr>
                                        <p:cTn id="28"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2079625" y="2417762"/>
            <a:ext cx="1400175" cy="3124200"/>
          </a:xfrm>
          <a:custGeom>
            <a:avLst/>
            <a:gdLst>
              <a:gd name="T0" fmla="*/ 962819 w 1764"/>
              <a:gd name="T1" fmla="*/ 7147 h 3934"/>
              <a:gd name="T2" fmla="*/ 1070769 w 1764"/>
              <a:gd name="T3" fmla="*/ 38119 h 3934"/>
              <a:gd name="T4" fmla="*/ 1191419 w 1764"/>
              <a:gd name="T5" fmla="*/ 92916 h 3934"/>
              <a:gd name="T6" fmla="*/ 1294606 w 1764"/>
              <a:gd name="T7" fmla="*/ 154066 h 3934"/>
              <a:gd name="T8" fmla="*/ 1360488 w 1764"/>
              <a:gd name="T9" fmla="*/ 207274 h 3934"/>
              <a:gd name="T10" fmla="*/ 1393825 w 1764"/>
              <a:gd name="T11" fmla="*/ 258894 h 3934"/>
              <a:gd name="T12" fmla="*/ 1398588 w 1764"/>
              <a:gd name="T13" fmla="*/ 315279 h 3934"/>
              <a:gd name="T14" fmla="*/ 1385888 w 1764"/>
              <a:gd name="T15" fmla="*/ 374840 h 3934"/>
              <a:gd name="T16" fmla="*/ 1362075 w 1764"/>
              <a:gd name="T17" fmla="*/ 464580 h 3934"/>
              <a:gd name="T18" fmla="*/ 1340644 w 1764"/>
              <a:gd name="T19" fmla="*/ 650412 h 3934"/>
              <a:gd name="T20" fmla="*/ 1332706 w 1764"/>
              <a:gd name="T21" fmla="*/ 952190 h 3934"/>
              <a:gd name="T22" fmla="*/ 1317625 w 1764"/>
              <a:gd name="T23" fmla="*/ 1252380 h 3934"/>
              <a:gd name="T24" fmla="*/ 1294606 w 1764"/>
              <a:gd name="T25" fmla="*/ 1516039 h 3934"/>
              <a:gd name="T26" fmla="*/ 1266031 w 1764"/>
              <a:gd name="T27" fmla="*/ 1744755 h 3934"/>
              <a:gd name="T28" fmla="*/ 1229519 w 1764"/>
              <a:gd name="T29" fmla="*/ 1936940 h 3934"/>
              <a:gd name="T30" fmla="*/ 1186656 w 1764"/>
              <a:gd name="T31" fmla="*/ 2094183 h 3934"/>
              <a:gd name="T32" fmla="*/ 1131888 w 1764"/>
              <a:gd name="T33" fmla="*/ 2229983 h 3934"/>
              <a:gd name="T34" fmla="*/ 1062038 w 1764"/>
              <a:gd name="T35" fmla="*/ 2369754 h 3934"/>
              <a:gd name="T36" fmla="*/ 982663 w 1764"/>
              <a:gd name="T37" fmla="*/ 2497613 h 3934"/>
              <a:gd name="T38" fmla="*/ 892175 w 1764"/>
              <a:gd name="T39" fmla="*/ 2613559 h 3934"/>
              <a:gd name="T40" fmla="*/ 795338 w 1764"/>
              <a:gd name="T41" fmla="*/ 2719182 h 3934"/>
              <a:gd name="T42" fmla="*/ 686594 w 1764"/>
              <a:gd name="T43" fmla="*/ 2813686 h 3934"/>
              <a:gd name="T44" fmla="*/ 569913 w 1764"/>
              <a:gd name="T45" fmla="*/ 2898660 h 3934"/>
              <a:gd name="T46" fmla="*/ 447675 w 1764"/>
              <a:gd name="T47" fmla="*/ 2967752 h 3934"/>
              <a:gd name="T48" fmla="*/ 356394 w 1764"/>
              <a:gd name="T49" fmla="*/ 3016195 h 3934"/>
              <a:gd name="T50" fmla="*/ 275431 w 1764"/>
              <a:gd name="T51" fmla="*/ 3055903 h 3934"/>
              <a:gd name="T52" fmla="*/ 203994 w 1764"/>
              <a:gd name="T53" fmla="*/ 3086081 h 3934"/>
              <a:gd name="T54" fmla="*/ 144463 w 1764"/>
              <a:gd name="T55" fmla="*/ 3109111 h 3934"/>
              <a:gd name="T56" fmla="*/ 94456 w 1764"/>
              <a:gd name="T57" fmla="*/ 3122612 h 3934"/>
              <a:gd name="T58" fmla="*/ 48419 w 1764"/>
              <a:gd name="T59" fmla="*/ 3122612 h 3934"/>
              <a:gd name="T60" fmla="*/ 16669 w 1764"/>
              <a:gd name="T61" fmla="*/ 3118641 h 3934"/>
              <a:gd name="T62" fmla="*/ 1588 w 1764"/>
              <a:gd name="T63" fmla="*/ 3109111 h 3934"/>
              <a:gd name="T64" fmla="*/ 4763 w 1764"/>
              <a:gd name="T65" fmla="*/ 3101170 h 3934"/>
              <a:gd name="T66" fmla="*/ 23019 w 1764"/>
              <a:gd name="T67" fmla="*/ 3086081 h 3934"/>
              <a:gd name="T68" fmla="*/ 61119 w 1764"/>
              <a:gd name="T69" fmla="*/ 3059079 h 3934"/>
              <a:gd name="T70" fmla="*/ 139700 w 1764"/>
              <a:gd name="T71" fmla="*/ 2997930 h 3934"/>
              <a:gd name="T72" fmla="*/ 254000 w 1764"/>
              <a:gd name="T73" fmla="*/ 2898660 h 3934"/>
              <a:gd name="T74" fmla="*/ 363538 w 1764"/>
              <a:gd name="T75" fmla="*/ 2789067 h 3934"/>
              <a:gd name="T76" fmla="*/ 465931 w 1764"/>
              <a:gd name="T77" fmla="*/ 2666768 h 3934"/>
              <a:gd name="T78" fmla="*/ 560388 w 1764"/>
              <a:gd name="T79" fmla="*/ 2535732 h 3934"/>
              <a:gd name="T80" fmla="*/ 646906 w 1764"/>
              <a:gd name="T81" fmla="*/ 2394373 h 3934"/>
              <a:gd name="T82" fmla="*/ 727869 w 1764"/>
              <a:gd name="T83" fmla="*/ 2240307 h 3934"/>
              <a:gd name="T84" fmla="*/ 831850 w 1764"/>
              <a:gd name="T85" fmla="*/ 1944882 h 3934"/>
              <a:gd name="T86" fmla="*/ 898525 w 1764"/>
              <a:gd name="T87" fmla="*/ 1610543 h 3934"/>
              <a:gd name="T88" fmla="*/ 926306 w 1764"/>
              <a:gd name="T89" fmla="*/ 1238880 h 3934"/>
              <a:gd name="T90" fmla="*/ 927894 w 1764"/>
              <a:gd name="T91" fmla="*/ 1155493 h 3934"/>
              <a:gd name="T92" fmla="*/ 927894 w 1764"/>
              <a:gd name="T93" fmla="*/ 1135640 h 3934"/>
              <a:gd name="T94" fmla="*/ 927894 w 1764"/>
              <a:gd name="T95" fmla="*/ 1099903 h 3934"/>
              <a:gd name="T96" fmla="*/ 927894 w 1764"/>
              <a:gd name="T97" fmla="*/ 1049871 h 3934"/>
              <a:gd name="T98" fmla="*/ 927894 w 1764"/>
              <a:gd name="T99" fmla="*/ 985545 h 3934"/>
              <a:gd name="T100" fmla="*/ 927894 w 1764"/>
              <a:gd name="T101" fmla="*/ 905335 h 3934"/>
              <a:gd name="T102" fmla="*/ 926306 w 1764"/>
              <a:gd name="T103" fmla="*/ 736180 h 3934"/>
              <a:gd name="T104" fmla="*/ 909638 w 1764"/>
              <a:gd name="T105" fmla="*/ 455844 h 3934"/>
              <a:gd name="T106" fmla="*/ 886619 w 1764"/>
              <a:gd name="T107" fmla="*/ 336721 h 3934"/>
              <a:gd name="T108" fmla="*/ 820738 w 1764"/>
              <a:gd name="T109" fmla="*/ 200921 h 3934"/>
              <a:gd name="T110" fmla="*/ 778669 w 1764"/>
              <a:gd name="T111" fmla="*/ 142948 h 3934"/>
              <a:gd name="T112" fmla="*/ 752475 w 1764"/>
              <a:gd name="T113" fmla="*/ 108005 h 3934"/>
              <a:gd name="T114" fmla="*/ 740569 w 1764"/>
              <a:gd name="T115" fmla="*/ 81798 h 3934"/>
              <a:gd name="T116" fmla="*/ 744538 w 1764"/>
              <a:gd name="T117" fmla="*/ 48443 h 3934"/>
              <a:gd name="T118" fmla="*/ 775494 w 1764"/>
              <a:gd name="T119" fmla="*/ 18266 h 3934"/>
              <a:gd name="T120" fmla="*/ 835025 w 1764"/>
              <a:gd name="T121" fmla="*/ 3177 h 39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64" h="3934">
                <a:moveTo>
                  <a:pt x="1115" y="0"/>
                </a:moveTo>
                <a:lnTo>
                  <a:pt x="1138" y="2"/>
                </a:lnTo>
                <a:lnTo>
                  <a:pt x="1163" y="2"/>
                </a:lnTo>
                <a:lnTo>
                  <a:pt x="1186" y="5"/>
                </a:lnTo>
                <a:lnTo>
                  <a:pt x="1213" y="9"/>
                </a:lnTo>
                <a:lnTo>
                  <a:pt x="1238" y="15"/>
                </a:lnTo>
                <a:lnTo>
                  <a:pt x="1265" y="21"/>
                </a:lnTo>
                <a:lnTo>
                  <a:pt x="1291" y="29"/>
                </a:lnTo>
                <a:lnTo>
                  <a:pt x="1320" y="38"/>
                </a:lnTo>
                <a:lnTo>
                  <a:pt x="1349" y="48"/>
                </a:lnTo>
                <a:lnTo>
                  <a:pt x="1378" y="59"/>
                </a:lnTo>
                <a:lnTo>
                  <a:pt x="1409" y="73"/>
                </a:lnTo>
                <a:lnTo>
                  <a:pt x="1437" y="86"/>
                </a:lnTo>
                <a:lnTo>
                  <a:pt x="1470" y="101"/>
                </a:lnTo>
                <a:lnTo>
                  <a:pt x="1501" y="117"/>
                </a:lnTo>
                <a:lnTo>
                  <a:pt x="1533" y="136"/>
                </a:lnTo>
                <a:lnTo>
                  <a:pt x="1566" y="155"/>
                </a:lnTo>
                <a:lnTo>
                  <a:pt x="1589" y="169"/>
                </a:lnTo>
                <a:lnTo>
                  <a:pt x="1610" y="180"/>
                </a:lnTo>
                <a:lnTo>
                  <a:pt x="1631" y="194"/>
                </a:lnTo>
                <a:lnTo>
                  <a:pt x="1650" y="207"/>
                </a:lnTo>
                <a:lnTo>
                  <a:pt x="1668" y="220"/>
                </a:lnTo>
                <a:lnTo>
                  <a:pt x="1685" y="234"/>
                </a:lnTo>
                <a:lnTo>
                  <a:pt x="1700" y="247"/>
                </a:lnTo>
                <a:lnTo>
                  <a:pt x="1714" y="261"/>
                </a:lnTo>
                <a:lnTo>
                  <a:pt x="1725" y="274"/>
                </a:lnTo>
                <a:lnTo>
                  <a:pt x="1735" y="288"/>
                </a:lnTo>
                <a:lnTo>
                  <a:pt x="1744" y="299"/>
                </a:lnTo>
                <a:lnTo>
                  <a:pt x="1750" y="313"/>
                </a:lnTo>
                <a:lnTo>
                  <a:pt x="1756" y="326"/>
                </a:lnTo>
                <a:lnTo>
                  <a:pt x="1760" y="339"/>
                </a:lnTo>
                <a:lnTo>
                  <a:pt x="1764" y="353"/>
                </a:lnTo>
                <a:lnTo>
                  <a:pt x="1764" y="364"/>
                </a:lnTo>
                <a:lnTo>
                  <a:pt x="1764" y="382"/>
                </a:lnTo>
                <a:lnTo>
                  <a:pt x="1762" y="397"/>
                </a:lnTo>
                <a:lnTo>
                  <a:pt x="1760" y="412"/>
                </a:lnTo>
                <a:lnTo>
                  <a:pt x="1758" y="428"/>
                </a:lnTo>
                <a:lnTo>
                  <a:pt x="1754" y="441"/>
                </a:lnTo>
                <a:lnTo>
                  <a:pt x="1750" y="457"/>
                </a:lnTo>
                <a:lnTo>
                  <a:pt x="1746" y="472"/>
                </a:lnTo>
                <a:lnTo>
                  <a:pt x="1741" y="489"/>
                </a:lnTo>
                <a:lnTo>
                  <a:pt x="1733" y="512"/>
                </a:lnTo>
                <a:lnTo>
                  <a:pt x="1727" y="537"/>
                </a:lnTo>
                <a:lnTo>
                  <a:pt x="1721" y="562"/>
                </a:lnTo>
                <a:lnTo>
                  <a:pt x="1716" y="585"/>
                </a:lnTo>
                <a:lnTo>
                  <a:pt x="1708" y="633"/>
                </a:lnTo>
                <a:lnTo>
                  <a:pt x="1700" y="679"/>
                </a:lnTo>
                <a:lnTo>
                  <a:pt x="1695" y="727"/>
                </a:lnTo>
                <a:lnTo>
                  <a:pt x="1691" y="773"/>
                </a:lnTo>
                <a:lnTo>
                  <a:pt x="1689" y="819"/>
                </a:lnTo>
                <a:lnTo>
                  <a:pt x="1687" y="865"/>
                </a:lnTo>
                <a:lnTo>
                  <a:pt x="1685" y="952"/>
                </a:lnTo>
                <a:lnTo>
                  <a:pt x="1683" y="1036"/>
                </a:lnTo>
                <a:lnTo>
                  <a:pt x="1681" y="1119"/>
                </a:lnTo>
                <a:lnTo>
                  <a:pt x="1679" y="1199"/>
                </a:lnTo>
                <a:lnTo>
                  <a:pt x="1675" y="1278"/>
                </a:lnTo>
                <a:lnTo>
                  <a:pt x="1671" y="1357"/>
                </a:lnTo>
                <a:lnTo>
                  <a:pt x="1668" y="1432"/>
                </a:lnTo>
                <a:lnTo>
                  <a:pt x="1664" y="1504"/>
                </a:lnTo>
                <a:lnTo>
                  <a:pt x="1660" y="1577"/>
                </a:lnTo>
                <a:lnTo>
                  <a:pt x="1654" y="1646"/>
                </a:lnTo>
                <a:lnTo>
                  <a:pt x="1648" y="1716"/>
                </a:lnTo>
                <a:lnTo>
                  <a:pt x="1645" y="1781"/>
                </a:lnTo>
                <a:lnTo>
                  <a:pt x="1637" y="1846"/>
                </a:lnTo>
                <a:lnTo>
                  <a:pt x="1631" y="1909"/>
                </a:lnTo>
                <a:lnTo>
                  <a:pt x="1625" y="1971"/>
                </a:lnTo>
                <a:lnTo>
                  <a:pt x="1618" y="2028"/>
                </a:lnTo>
                <a:lnTo>
                  <a:pt x="1610" y="2086"/>
                </a:lnTo>
                <a:lnTo>
                  <a:pt x="1602" y="2142"/>
                </a:lnTo>
                <a:lnTo>
                  <a:pt x="1595" y="2197"/>
                </a:lnTo>
                <a:lnTo>
                  <a:pt x="1587" y="2249"/>
                </a:lnTo>
                <a:lnTo>
                  <a:pt x="1577" y="2299"/>
                </a:lnTo>
                <a:lnTo>
                  <a:pt x="1568" y="2347"/>
                </a:lnTo>
                <a:lnTo>
                  <a:pt x="1558" y="2395"/>
                </a:lnTo>
                <a:lnTo>
                  <a:pt x="1549" y="2439"/>
                </a:lnTo>
                <a:lnTo>
                  <a:pt x="1539" y="2481"/>
                </a:lnTo>
                <a:lnTo>
                  <a:pt x="1528" y="2524"/>
                </a:lnTo>
                <a:lnTo>
                  <a:pt x="1518" y="2564"/>
                </a:lnTo>
                <a:lnTo>
                  <a:pt x="1506" y="2600"/>
                </a:lnTo>
                <a:lnTo>
                  <a:pt x="1495" y="2637"/>
                </a:lnTo>
                <a:lnTo>
                  <a:pt x="1483" y="2671"/>
                </a:lnTo>
                <a:lnTo>
                  <a:pt x="1470" y="2704"/>
                </a:lnTo>
                <a:lnTo>
                  <a:pt x="1458" y="2735"/>
                </a:lnTo>
                <a:lnTo>
                  <a:pt x="1443" y="2771"/>
                </a:lnTo>
                <a:lnTo>
                  <a:pt x="1426" y="2808"/>
                </a:lnTo>
                <a:lnTo>
                  <a:pt x="1410" y="2844"/>
                </a:lnTo>
                <a:lnTo>
                  <a:pt x="1393" y="2881"/>
                </a:lnTo>
                <a:lnTo>
                  <a:pt x="1374" y="2915"/>
                </a:lnTo>
                <a:lnTo>
                  <a:pt x="1357" y="2950"/>
                </a:lnTo>
                <a:lnTo>
                  <a:pt x="1338" y="2984"/>
                </a:lnTo>
                <a:lnTo>
                  <a:pt x="1318" y="3017"/>
                </a:lnTo>
                <a:lnTo>
                  <a:pt x="1299" y="3049"/>
                </a:lnTo>
                <a:lnTo>
                  <a:pt x="1280" y="3082"/>
                </a:lnTo>
                <a:lnTo>
                  <a:pt x="1259" y="3113"/>
                </a:lnTo>
                <a:lnTo>
                  <a:pt x="1238" y="3145"/>
                </a:lnTo>
                <a:lnTo>
                  <a:pt x="1217" y="3174"/>
                </a:lnTo>
                <a:lnTo>
                  <a:pt x="1194" y="3205"/>
                </a:lnTo>
                <a:lnTo>
                  <a:pt x="1171" y="3234"/>
                </a:lnTo>
                <a:lnTo>
                  <a:pt x="1149" y="3263"/>
                </a:lnTo>
                <a:lnTo>
                  <a:pt x="1124" y="3291"/>
                </a:lnTo>
                <a:lnTo>
                  <a:pt x="1101" y="3318"/>
                </a:lnTo>
                <a:lnTo>
                  <a:pt x="1076" y="3345"/>
                </a:lnTo>
                <a:lnTo>
                  <a:pt x="1052" y="3372"/>
                </a:lnTo>
                <a:lnTo>
                  <a:pt x="1027" y="3399"/>
                </a:lnTo>
                <a:lnTo>
                  <a:pt x="1002" y="3424"/>
                </a:lnTo>
                <a:lnTo>
                  <a:pt x="975" y="3449"/>
                </a:lnTo>
                <a:lnTo>
                  <a:pt x="948" y="3474"/>
                </a:lnTo>
                <a:lnTo>
                  <a:pt x="921" y="3497"/>
                </a:lnTo>
                <a:lnTo>
                  <a:pt x="894" y="3520"/>
                </a:lnTo>
                <a:lnTo>
                  <a:pt x="865" y="3543"/>
                </a:lnTo>
                <a:lnTo>
                  <a:pt x="837" y="3566"/>
                </a:lnTo>
                <a:lnTo>
                  <a:pt x="808" y="3587"/>
                </a:lnTo>
                <a:lnTo>
                  <a:pt x="779" y="3608"/>
                </a:lnTo>
                <a:lnTo>
                  <a:pt x="748" y="3629"/>
                </a:lnTo>
                <a:lnTo>
                  <a:pt x="718" y="3650"/>
                </a:lnTo>
                <a:lnTo>
                  <a:pt x="664" y="3681"/>
                </a:lnTo>
                <a:lnTo>
                  <a:pt x="639" y="3694"/>
                </a:lnTo>
                <a:lnTo>
                  <a:pt x="614" y="3710"/>
                </a:lnTo>
                <a:lnTo>
                  <a:pt x="589" y="3723"/>
                </a:lnTo>
                <a:lnTo>
                  <a:pt x="564" y="3737"/>
                </a:lnTo>
                <a:lnTo>
                  <a:pt x="541" y="3750"/>
                </a:lnTo>
                <a:lnTo>
                  <a:pt x="516" y="3763"/>
                </a:lnTo>
                <a:lnTo>
                  <a:pt x="493" y="3775"/>
                </a:lnTo>
                <a:lnTo>
                  <a:pt x="472" y="3786"/>
                </a:lnTo>
                <a:lnTo>
                  <a:pt x="449" y="3798"/>
                </a:lnTo>
                <a:lnTo>
                  <a:pt x="428" y="3810"/>
                </a:lnTo>
                <a:lnTo>
                  <a:pt x="407" y="3819"/>
                </a:lnTo>
                <a:lnTo>
                  <a:pt x="387" y="3829"/>
                </a:lnTo>
                <a:lnTo>
                  <a:pt x="366" y="3838"/>
                </a:lnTo>
                <a:lnTo>
                  <a:pt x="347" y="3848"/>
                </a:lnTo>
                <a:lnTo>
                  <a:pt x="328" y="3857"/>
                </a:lnTo>
                <a:lnTo>
                  <a:pt x="311" y="3865"/>
                </a:lnTo>
                <a:lnTo>
                  <a:pt x="291" y="3873"/>
                </a:lnTo>
                <a:lnTo>
                  <a:pt x="274" y="3881"/>
                </a:lnTo>
                <a:lnTo>
                  <a:pt x="257" y="3886"/>
                </a:lnTo>
                <a:lnTo>
                  <a:pt x="242" y="3894"/>
                </a:lnTo>
                <a:lnTo>
                  <a:pt x="226" y="3900"/>
                </a:lnTo>
                <a:lnTo>
                  <a:pt x="211" y="3905"/>
                </a:lnTo>
                <a:lnTo>
                  <a:pt x="196" y="3911"/>
                </a:lnTo>
                <a:lnTo>
                  <a:pt x="182" y="3915"/>
                </a:lnTo>
                <a:lnTo>
                  <a:pt x="167" y="3919"/>
                </a:lnTo>
                <a:lnTo>
                  <a:pt x="155" y="3923"/>
                </a:lnTo>
                <a:lnTo>
                  <a:pt x="142" y="3927"/>
                </a:lnTo>
                <a:lnTo>
                  <a:pt x="130" y="3928"/>
                </a:lnTo>
                <a:lnTo>
                  <a:pt x="119" y="3932"/>
                </a:lnTo>
                <a:lnTo>
                  <a:pt x="107" y="3934"/>
                </a:lnTo>
                <a:lnTo>
                  <a:pt x="96" y="3934"/>
                </a:lnTo>
                <a:lnTo>
                  <a:pt x="82" y="3934"/>
                </a:lnTo>
                <a:lnTo>
                  <a:pt x="73" y="3932"/>
                </a:lnTo>
                <a:lnTo>
                  <a:pt x="61" y="3932"/>
                </a:lnTo>
                <a:lnTo>
                  <a:pt x="52" y="3932"/>
                </a:lnTo>
                <a:lnTo>
                  <a:pt x="44" y="3930"/>
                </a:lnTo>
                <a:lnTo>
                  <a:pt x="36" y="3930"/>
                </a:lnTo>
                <a:lnTo>
                  <a:pt x="29" y="3928"/>
                </a:lnTo>
                <a:lnTo>
                  <a:pt x="21" y="3927"/>
                </a:lnTo>
                <a:lnTo>
                  <a:pt x="17" y="3925"/>
                </a:lnTo>
                <a:lnTo>
                  <a:pt x="11" y="3923"/>
                </a:lnTo>
                <a:lnTo>
                  <a:pt x="7" y="3921"/>
                </a:lnTo>
                <a:lnTo>
                  <a:pt x="4" y="3919"/>
                </a:lnTo>
                <a:lnTo>
                  <a:pt x="2" y="3915"/>
                </a:lnTo>
                <a:lnTo>
                  <a:pt x="2" y="3913"/>
                </a:lnTo>
                <a:lnTo>
                  <a:pt x="0" y="3909"/>
                </a:lnTo>
                <a:lnTo>
                  <a:pt x="2" y="3909"/>
                </a:lnTo>
                <a:lnTo>
                  <a:pt x="2" y="3907"/>
                </a:lnTo>
                <a:lnTo>
                  <a:pt x="6" y="3905"/>
                </a:lnTo>
                <a:lnTo>
                  <a:pt x="7" y="3904"/>
                </a:lnTo>
                <a:lnTo>
                  <a:pt x="11" y="3900"/>
                </a:lnTo>
                <a:lnTo>
                  <a:pt x="17" y="3896"/>
                </a:lnTo>
                <a:lnTo>
                  <a:pt x="23" y="3892"/>
                </a:lnTo>
                <a:lnTo>
                  <a:pt x="29" y="3886"/>
                </a:lnTo>
                <a:lnTo>
                  <a:pt x="36" y="3881"/>
                </a:lnTo>
                <a:lnTo>
                  <a:pt x="46" y="3875"/>
                </a:lnTo>
                <a:lnTo>
                  <a:pt x="55" y="3867"/>
                </a:lnTo>
                <a:lnTo>
                  <a:pt x="65" y="3859"/>
                </a:lnTo>
                <a:lnTo>
                  <a:pt x="77" y="3852"/>
                </a:lnTo>
                <a:lnTo>
                  <a:pt x="88" y="3842"/>
                </a:lnTo>
                <a:lnTo>
                  <a:pt x="101" y="3833"/>
                </a:lnTo>
                <a:lnTo>
                  <a:pt x="115" y="3823"/>
                </a:lnTo>
                <a:lnTo>
                  <a:pt x="146" y="3800"/>
                </a:lnTo>
                <a:lnTo>
                  <a:pt x="176" y="3775"/>
                </a:lnTo>
                <a:lnTo>
                  <a:pt x="205" y="3752"/>
                </a:lnTo>
                <a:lnTo>
                  <a:pt x="234" y="3727"/>
                </a:lnTo>
                <a:lnTo>
                  <a:pt x="265" y="3702"/>
                </a:lnTo>
                <a:lnTo>
                  <a:pt x="293" y="3675"/>
                </a:lnTo>
                <a:lnTo>
                  <a:pt x="320" y="3650"/>
                </a:lnTo>
                <a:lnTo>
                  <a:pt x="349" y="3623"/>
                </a:lnTo>
                <a:lnTo>
                  <a:pt x="376" y="3596"/>
                </a:lnTo>
                <a:lnTo>
                  <a:pt x="405" y="3568"/>
                </a:lnTo>
                <a:lnTo>
                  <a:pt x="432" y="3541"/>
                </a:lnTo>
                <a:lnTo>
                  <a:pt x="458" y="3512"/>
                </a:lnTo>
                <a:lnTo>
                  <a:pt x="485" y="3481"/>
                </a:lnTo>
                <a:lnTo>
                  <a:pt x="510" y="3453"/>
                </a:lnTo>
                <a:lnTo>
                  <a:pt x="537" y="3422"/>
                </a:lnTo>
                <a:lnTo>
                  <a:pt x="562" y="3391"/>
                </a:lnTo>
                <a:lnTo>
                  <a:pt x="587" y="3358"/>
                </a:lnTo>
                <a:lnTo>
                  <a:pt x="612" y="3328"/>
                </a:lnTo>
                <a:lnTo>
                  <a:pt x="635" y="3295"/>
                </a:lnTo>
                <a:lnTo>
                  <a:pt x="660" y="3261"/>
                </a:lnTo>
                <a:lnTo>
                  <a:pt x="683" y="3228"/>
                </a:lnTo>
                <a:lnTo>
                  <a:pt x="706" y="3193"/>
                </a:lnTo>
                <a:lnTo>
                  <a:pt x="729" y="3159"/>
                </a:lnTo>
                <a:lnTo>
                  <a:pt x="752" y="3124"/>
                </a:lnTo>
                <a:lnTo>
                  <a:pt x="773" y="3088"/>
                </a:lnTo>
                <a:lnTo>
                  <a:pt x="794" y="3051"/>
                </a:lnTo>
                <a:lnTo>
                  <a:pt x="815" y="3015"/>
                </a:lnTo>
                <a:lnTo>
                  <a:pt x="837" y="2977"/>
                </a:lnTo>
                <a:lnTo>
                  <a:pt x="858" y="2938"/>
                </a:lnTo>
                <a:lnTo>
                  <a:pt x="877" y="2900"/>
                </a:lnTo>
                <a:lnTo>
                  <a:pt x="896" y="2859"/>
                </a:lnTo>
                <a:lnTo>
                  <a:pt x="917" y="2821"/>
                </a:lnTo>
                <a:lnTo>
                  <a:pt x="946" y="2750"/>
                </a:lnTo>
                <a:lnTo>
                  <a:pt x="975" y="2677"/>
                </a:lnTo>
                <a:lnTo>
                  <a:pt x="1002" y="2602"/>
                </a:lnTo>
                <a:lnTo>
                  <a:pt x="1025" y="2527"/>
                </a:lnTo>
                <a:lnTo>
                  <a:pt x="1048" y="2449"/>
                </a:lnTo>
                <a:lnTo>
                  <a:pt x="1069" y="2368"/>
                </a:lnTo>
                <a:lnTo>
                  <a:pt x="1088" y="2286"/>
                </a:lnTo>
                <a:lnTo>
                  <a:pt x="1103" y="2203"/>
                </a:lnTo>
                <a:lnTo>
                  <a:pt x="1119" y="2117"/>
                </a:lnTo>
                <a:lnTo>
                  <a:pt x="1132" y="2028"/>
                </a:lnTo>
                <a:lnTo>
                  <a:pt x="1144" y="1938"/>
                </a:lnTo>
                <a:lnTo>
                  <a:pt x="1151" y="1848"/>
                </a:lnTo>
                <a:lnTo>
                  <a:pt x="1159" y="1754"/>
                </a:lnTo>
                <a:lnTo>
                  <a:pt x="1165" y="1658"/>
                </a:lnTo>
                <a:lnTo>
                  <a:pt x="1167" y="1560"/>
                </a:lnTo>
                <a:lnTo>
                  <a:pt x="1169" y="1460"/>
                </a:lnTo>
                <a:lnTo>
                  <a:pt x="1169" y="1458"/>
                </a:lnTo>
                <a:lnTo>
                  <a:pt x="1169" y="1456"/>
                </a:lnTo>
                <a:lnTo>
                  <a:pt x="1169" y="1455"/>
                </a:lnTo>
                <a:lnTo>
                  <a:pt x="1169" y="1451"/>
                </a:lnTo>
                <a:lnTo>
                  <a:pt x="1169" y="1447"/>
                </a:lnTo>
                <a:lnTo>
                  <a:pt x="1169" y="1441"/>
                </a:lnTo>
                <a:lnTo>
                  <a:pt x="1169" y="1435"/>
                </a:lnTo>
                <a:lnTo>
                  <a:pt x="1169" y="1430"/>
                </a:lnTo>
                <a:lnTo>
                  <a:pt x="1169" y="1422"/>
                </a:lnTo>
                <a:lnTo>
                  <a:pt x="1169" y="1414"/>
                </a:lnTo>
                <a:lnTo>
                  <a:pt x="1169" y="1405"/>
                </a:lnTo>
                <a:lnTo>
                  <a:pt x="1169" y="1395"/>
                </a:lnTo>
                <a:lnTo>
                  <a:pt x="1169" y="1385"/>
                </a:lnTo>
                <a:lnTo>
                  <a:pt x="1169" y="1374"/>
                </a:lnTo>
                <a:lnTo>
                  <a:pt x="1169" y="1362"/>
                </a:lnTo>
                <a:lnTo>
                  <a:pt x="1169" y="1349"/>
                </a:lnTo>
                <a:lnTo>
                  <a:pt x="1169" y="1337"/>
                </a:lnTo>
                <a:lnTo>
                  <a:pt x="1169" y="1322"/>
                </a:lnTo>
                <a:lnTo>
                  <a:pt x="1169" y="1307"/>
                </a:lnTo>
                <a:lnTo>
                  <a:pt x="1169" y="1291"/>
                </a:lnTo>
                <a:lnTo>
                  <a:pt x="1169" y="1276"/>
                </a:lnTo>
                <a:lnTo>
                  <a:pt x="1169" y="1259"/>
                </a:lnTo>
                <a:lnTo>
                  <a:pt x="1169" y="1241"/>
                </a:lnTo>
                <a:lnTo>
                  <a:pt x="1169" y="1222"/>
                </a:lnTo>
                <a:lnTo>
                  <a:pt x="1169" y="1203"/>
                </a:lnTo>
                <a:lnTo>
                  <a:pt x="1169" y="1182"/>
                </a:lnTo>
                <a:lnTo>
                  <a:pt x="1169" y="1161"/>
                </a:lnTo>
                <a:lnTo>
                  <a:pt x="1169" y="1140"/>
                </a:lnTo>
                <a:lnTo>
                  <a:pt x="1169" y="1117"/>
                </a:lnTo>
                <a:lnTo>
                  <a:pt x="1169" y="1094"/>
                </a:lnTo>
                <a:lnTo>
                  <a:pt x="1169" y="1071"/>
                </a:lnTo>
                <a:lnTo>
                  <a:pt x="1169" y="998"/>
                </a:lnTo>
                <a:lnTo>
                  <a:pt x="1167" y="927"/>
                </a:lnTo>
                <a:lnTo>
                  <a:pt x="1165" y="856"/>
                </a:lnTo>
                <a:lnTo>
                  <a:pt x="1161" y="785"/>
                </a:lnTo>
                <a:lnTo>
                  <a:pt x="1157" y="716"/>
                </a:lnTo>
                <a:lnTo>
                  <a:pt x="1151" y="645"/>
                </a:lnTo>
                <a:lnTo>
                  <a:pt x="1146" y="574"/>
                </a:lnTo>
                <a:lnTo>
                  <a:pt x="1138" y="501"/>
                </a:lnTo>
                <a:lnTo>
                  <a:pt x="1134" y="481"/>
                </a:lnTo>
                <a:lnTo>
                  <a:pt x="1128" y="462"/>
                </a:lnTo>
                <a:lnTo>
                  <a:pt x="1123" y="443"/>
                </a:lnTo>
                <a:lnTo>
                  <a:pt x="1117" y="424"/>
                </a:lnTo>
                <a:lnTo>
                  <a:pt x="1103" y="387"/>
                </a:lnTo>
                <a:lnTo>
                  <a:pt x="1088" y="353"/>
                </a:lnTo>
                <a:lnTo>
                  <a:pt x="1071" y="318"/>
                </a:lnTo>
                <a:lnTo>
                  <a:pt x="1053" y="286"/>
                </a:lnTo>
                <a:lnTo>
                  <a:pt x="1034" y="253"/>
                </a:lnTo>
                <a:lnTo>
                  <a:pt x="1015" y="222"/>
                </a:lnTo>
                <a:lnTo>
                  <a:pt x="1005" y="211"/>
                </a:lnTo>
                <a:lnTo>
                  <a:pt x="996" y="201"/>
                </a:lnTo>
                <a:lnTo>
                  <a:pt x="988" y="190"/>
                </a:lnTo>
                <a:lnTo>
                  <a:pt x="981" y="180"/>
                </a:lnTo>
                <a:lnTo>
                  <a:pt x="973" y="171"/>
                </a:lnTo>
                <a:lnTo>
                  <a:pt x="965" y="161"/>
                </a:lnTo>
                <a:lnTo>
                  <a:pt x="959" y="151"/>
                </a:lnTo>
                <a:lnTo>
                  <a:pt x="954" y="144"/>
                </a:lnTo>
                <a:lnTo>
                  <a:pt x="948" y="136"/>
                </a:lnTo>
                <a:lnTo>
                  <a:pt x="944" y="128"/>
                </a:lnTo>
                <a:lnTo>
                  <a:pt x="940" y="121"/>
                </a:lnTo>
                <a:lnTo>
                  <a:pt x="936" y="115"/>
                </a:lnTo>
                <a:lnTo>
                  <a:pt x="934" y="109"/>
                </a:lnTo>
                <a:lnTo>
                  <a:pt x="933" y="103"/>
                </a:lnTo>
                <a:lnTo>
                  <a:pt x="933" y="98"/>
                </a:lnTo>
                <a:lnTo>
                  <a:pt x="933" y="94"/>
                </a:lnTo>
                <a:lnTo>
                  <a:pt x="933" y="82"/>
                </a:lnTo>
                <a:lnTo>
                  <a:pt x="934" y="71"/>
                </a:lnTo>
                <a:lnTo>
                  <a:pt x="938" y="61"/>
                </a:lnTo>
                <a:lnTo>
                  <a:pt x="942" y="52"/>
                </a:lnTo>
                <a:lnTo>
                  <a:pt x="950" y="44"/>
                </a:lnTo>
                <a:lnTo>
                  <a:pt x="957" y="36"/>
                </a:lnTo>
                <a:lnTo>
                  <a:pt x="967" y="30"/>
                </a:lnTo>
                <a:lnTo>
                  <a:pt x="977" y="23"/>
                </a:lnTo>
                <a:lnTo>
                  <a:pt x="990" y="19"/>
                </a:lnTo>
                <a:lnTo>
                  <a:pt x="1004" y="13"/>
                </a:lnTo>
                <a:lnTo>
                  <a:pt x="1019" y="9"/>
                </a:lnTo>
                <a:lnTo>
                  <a:pt x="1034" y="5"/>
                </a:lnTo>
                <a:lnTo>
                  <a:pt x="1052" y="4"/>
                </a:lnTo>
                <a:lnTo>
                  <a:pt x="1073" y="2"/>
                </a:lnTo>
                <a:lnTo>
                  <a:pt x="1092" y="0"/>
                </a:lnTo>
                <a:lnTo>
                  <a:pt x="1115" y="0"/>
                </a:lnTo>
              </a:path>
            </a:pathLst>
          </a:custGeom>
          <a:solidFill>
            <a:srgbClr val="FF0000"/>
          </a:solidFill>
          <a:ln w="9525">
            <a:noFill/>
            <a:prstDash val="solid"/>
            <a:round/>
            <a:headEnd/>
            <a:tailEnd/>
          </a:ln>
        </p:spPr>
        <p:txBody>
          <a:bodyPr/>
          <a:lstStyle/>
          <a:p>
            <a:endParaRPr lang="en-US"/>
          </a:p>
        </p:txBody>
      </p:sp>
      <p:sp>
        <p:nvSpPr>
          <p:cNvPr id="3" name="Freeform 7"/>
          <p:cNvSpPr>
            <a:spLocks/>
          </p:cNvSpPr>
          <p:nvPr/>
        </p:nvSpPr>
        <p:spPr bwMode="auto">
          <a:xfrm>
            <a:off x="4267200" y="2438400"/>
            <a:ext cx="546100" cy="2806700"/>
          </a:xfrm>
          <a:custGeom>
            <a:avLst/>
            <a:gdLst>
              <a:gd name="T0" fmla="*/ 124800 w 687"/>
              <a:gd name="T1" fmla="*/ 1587 h 3537"/>
              <a:gd name="T2" fmla="*/ 192367 w 687"/>
              <a:gd name="T3" fmla="*/ 8729 h 3537"/>
              <a:gd name="T4" fmla="*/ 267088 w 687"/>
              <a:gd name="T5" fmla="*/ 22219 h 3537"/>
              <a:gd name="T6" fmla="*/ 348963 w 687"/>
              <a:gd name="T7" fmla="*/ 42057 h 3537"/>
              <a:gd name="T8" fmla="*/ 428454 w 687"/>
              <a:gd name="T9" fmla="*/ 76178 h 3537"/>
              <a:gd name="T10" fmla="*/ 489662 w 687"/>
              <a:gd name="T11" fmla="*/ 112681 h 3537"/>
              <a:gd name="T12" fmla="*/ 527817 w 687"/>
              <a:gd name="T13" fmla="*/ 150770 h 3537"/>
              <a:gd name="T14" fmla="*/ 544510 w 687"/>
              <a:gd name="T15" fmla="*/ 191240 h 3537"/>
              <a:gd name="T16" fmla="*/ 544510 w 687"/>
              <a:gd name="T17" fmla="*/ 225361 h 3537"/>
              <a:gd name="T18" fmla="*/ 535766 w 687"/>
              <a:gd name="T19" fmla="*/ 270592 h 3537"/>
              <a:gd name="T20" fmla="*/ 521458 w 687"/>
              <a:gd name="T21" fmla="*/ 333281 h 3537"/>
              <a:gd name="T22" fmla="*/ 501585 w 687"/>
              <a:gd name="T23" fmla="*/ 409459 h 3537"/>
              <a:gd name="T24" fmla="*/ 476148 w 687"/>
              <a:gd name="T25" fmla="*/ 515792 h 3537"/>
              <a:gd name="T26" fmla="*/ 453096 w 687"/>
              <a:gd name="T27" fmla="*/ 633233 h 3537"/>
              <a:gd name="T28" fmla="*/ 437993 w 687"/>
              <a:gd name="T29" fmla="*/ 755436 h 3537"/>
              <a:gd name="T30" fmla="*/ 430044 w 687"/>
              <a:gd name="T31" fmla="*/ 880020 h 3537"/>
              <a:gd name="T32" fmla="*/ 430044 w 687"/>
              <a:gd name="T33" fmla="*/ 926044 h 3537"/>
              <a:gd name="T34" fmla="*/ 430044 w 687"/>
              <a:gd name="T35" fmla="*/ 986352 h 3537"/>
              <a:gd name="T36" fmla="*/ 430044 w 687"/>
              <a:gd name="T37" fmla="*/ 1093478 h 3537"/>
              <a:gd name="T38" fmla="*/ 430044 w 687"/>
              <a:gd name="T39" fmla="*/ 1249803 h 3537"/>
              <a:gd name="T40" fmla="*/ 430044 w 687"/>
              <a:gd name="T41" fmla="*/ 1454532 h 3537"/>
              <a:gd name="T42" fmla="*/ 430044 w 687"/>
              <a:gd name="T43" fmla="*/ 1705286 h 3537"/>
              <a:gd name="T44" fmla="*/ 430044 w 687"/>
              <a:gd name="T45" fmla="*/ 2005239 h 3537"/>
              <a:gd name="T46" fmla="*/ 430044 w 687"/>
              <a:gd name="T47" fmla="*/ 2354390 h 3537"/>
              <a:gd name="T48" fmla="*/ 428454 w 687"/>
              <a:gd name="T49" fmla="*/ 2506747 h 3537"/>
              <a:gd name="T50" fmla="*/ 416530 w 687"/>
              <a:gd name="T51" fmla="*/ 2576578 h 3537"/>
              <a:gd name="T52" fmla="*/ 398248 w 687"/>
              <a:gd name="T53" fmla="*/ 2639266 h 3537"/>
              <a:gd name="T54" fmla="*/ 372016 w 687"/>
              <a:gd name="T55" fmla="*/ 2692432 h 3537"/>
              <a:gd name="T56" fmla="*/ 340220 w 687"/>
              <a:gd name="T57" fmla="*/ 2739250 h 3537"/>
              <a:gd name="T58" fmla="*/ 303654 w 687"/>
              <a:gd name="T59" fmla="*/ 2774959 h 3537"/>
              <a:gd name="T60" fmla="*/ 265498 w 687"/>
              <a:gd name="T61" fmla="*/ 2797178 h 3537"/>
              <a:gd name="T62" fmla="*/ 222574 w 687"/>
              <a:gd name="T63" fmla="*/ 2806700 h 3537"/>
              <a:gd name="T64" fmla="*/ 184418 w 687"/>
              <a:gd name="T65" fmla="*/ 2801939 h 3537"/>
              <a:gd name="T66" fmla="*/ 147852 w 687"/>
              <a:gd name="T67" fmla="*/ 2782101 h 3537"/>
              <a:gd name="T68" fmla="*/ 111287 w 687"/>
              <a:gd name="T69" fmla="*/ 2744011 h 3537"/>
              <a:gd name="T70" fmla="*/ 76311 w 687"/>
              <a:gd name="T71" fmla="*/ 2690845 h 3537"/>
              <a:gd name="T72" fmla="*/ 38155 w 687"/>
              <a:gd name="T73" fmla="*/ 2598003 h 3537"/>
              <a:gd name="T74" fmla="*/ 21462 w 687"/>
              <a:gd name="T75" fmla="*/ 2532140 h 3537"/>
              <a:gd name="T76" fmla="*/ 18283 w 687"/>
              <a:gd name="T77" fmla="*/ 2493257 h 3537"/>
              <a:gd name="T78" fmla="*/ 21462 w 687"/>
              <a:gd name="T79" fmla="*/ 2367880 h 3537"/>
              <a:gd name="T80" fmla="*/ 31796 w 687"/>
              <a:gd name="T81" fmla="*/ 2232187 h 3537"/>
              <a:gd name="T82" fmla="*/ 51669 w 687"/>
              <a:gd name="T83" fmla="*/ 2092527 h 3537"/>
              <a:gd name="T84" fmla="*/ 79491 w 687"/>
              <a:gd name="T85" fmla="*/ 1943344 h 3537"/>
              <a:gd name="T86" fmla="*/ 94594 w 687"/>
              <a:gd name="T87" fmla="*/ 1714809 h 3537"/>
              <a:gd name="T88" fmla="*/ 104928 w 687"/>
              <a:gd name="T89" fmla="*/ 1434694 h 3537"/>
              <a:gd name="T90" fmla="*/ 112877 w 687"/>
              <a:gd name="T91" fmla="*/ 1099033 h 3537"/>
              <a:gd name="T92" fmla="*/ 114466 w 687"/>
              <a:gd name="T93" fmla="*/ 710999 h 3537"/>
              <a:gd name="T94" fmla="*/ 114466 w 687"/>
              <a:gd name="T95" fmla="*/ 618156 h 3537"/>
              <a:gd name="T96" fmla="*/ 111287 w 687"/>
              <a:gd name="T97" fmla="*/ 532456 h 3537"/>
              <a:gd name="T98" fmla="*/ 106517 w 687"/>
              <a:gd name="T99" fmla="*/ 455484 h 3537"/>
              <a:gd name="T100" fmla="*/ 100953 w 687"/>
              <a:gd name="T101" fmla="*/ 384860 h 3537"/>
              <a:gd name="T102" fmla="*/ 93004 w 687"/>
              <a:gd name="T103" fmla="*/ 322965 h 3537"/>
              <a:gd name="T104" fmla="*/ 83465 w 687"/>
              <a:gd name="T105" fmla="*/ 269005 h 3537"/>
              <a:gd name="T106" fmla="*/ 73131 w 687"/>
              <a:gd name="T107" fmla="*/ 223774 h 3537"/>
              <a:gd name="T108" fmla="*/ 61208 w 687"/>
              <a:gd name="T109" fmla="*/ 187272 h 3537"/>
              <a:gd name="T110" fmla="*/ 39745 w 687"/>
              <a:gd name="T111" fmla="*/ 134899 h 3537"/>
              <a:gd name="T112" fmla="*/ 21462 w 687"/>
              <a:gd name="T113" fmla="*/ 98397 h 3537"/>
              <a:gd name="T114" fmla="*/ 7154 w 687"/>
              <a:gd name="T115" fmla="*/ 76178 h 3537"/>
              <a:gd name="T116" fmla="*/ 0 w 687"/>
              <a:gd name="T117" fmla="*/ 68243 h 3537"/>
              <a:gd name="T118" fmla="*/ 4769 w 687"/>
              <a:gd name="T119" fmla="*/ 39676 h 3537"/>
              <a:gd name="T120" fmla="*/ 18283 w 687"/>
              <a:gd name="T121" fmla="*/ 18251 h 3537"/>
              <a:gd name="T122" fmla="*/ 42925 w 687"/>
              <a:gd name="T123" fmla="*/ 3968 h 3537"/>
              <a:gd name="T124" fmla="*/ 79491 w 687"/>
              <a:gd name="T125" fmla="*/ 0 h 35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87" h="3537">
                <a:moveTo>
                  <a:pt x="100" y="0"/>
                </a:moveTo>
                <a:lnTo>
                  <a:pt x="117" y="0"/>
                </a:lnTo>
                <a:lnTo>
                  <a:pt x="136" y="2"/>
                </a:lnTo>
                <a:lnTo>
                  <a:pt x="157" y="2"/>
                </a:lnTo>
                <a:lnTo>
                  <a:pt x="178" y="4"/>
                </a:lnTo>
                <a:lnTo>
                  <a:pt x="200" y="5"/>
                </a:lnTo>
                <a:lnTo>
                  <a:pt x="221" y="7"/>
                </a:lnTo>
                <a:lnTo>
                  <a:pt x="242" y="11"/>
                </a:lnTo>
                <a:lnTo>
                  <a:pt x="265" y="15"/>
                </a:lnTo>
                <a:lnTo>
                  <a:pt x="288" y="19"/>
                </a:lnTo>
                <a:lnTo>
                  <a:pt x="313" y="23"/>
                </a:lnTo>
                <a:lnTo>
                  <a:pt x="336" y="28"/>
                </a:lnTo>
                <a:lnTo>
                  <a:pt x="361" y="34"/>
                </a:lnTo>
                <a:lnTo>
                  <a:pt x="386" y="40"/>
                </a:lnTo>
                <a:lnTo>
                  <a:pt x="413" y="46"/>
                </a:lnTo>
                <a:lnTo>
                  <a:pt x="439" y="53"/>
                </a:lnTo>
                <a:lnTo>
                  <a:pt x="466" y="61"/>
                </a:lnTo>
                <a:lnTo>
                  <a:pt x="491" y="73"/>
                </a:lnTo>
                <a:lnTo>
                  <a:pt x="516" y="84"/>
                </a:lnTo>
                <a:lnTo>
                  <a:pt x="539" y="96"/>
                </a:lnTo>
                <a:lnTo>
                  <a:pt x="560" y="105"/>
                </a:lnTo>
                <a:lnTo>
                  <a:pt x="581" y="117"/>
                </a:lnTo>
                <a:lnTo>
                  <a:pt x="599" y="130"/>
                </a:lnTo>
                <a:lnTo>
                  <a:pt x="616" y="142"/>
                </a:lnTo>
                <a:lnTo>
                  <a:pt x="629" y="153"/>
                </a:lnTo>
                <a:lnTo>
                  <a:pt x="643" y="165"/>
                </a:lnTo>
                <a:lnTo>
                  <a:pt x="654" y="178"/>
                </a:lnTo>
                <a:lnTo>
                  <a:pt x="664" y="190"/>
                </a:lnTo>
                <a:lnTo>
                  <a:pt x="672" y="203"/>
                </a:lnTo>
                <a:lnTo>
                  <a:pt x="679" y="215"/>
                </a:lnTo>
                <a:lnTo>
                  <a:pt x="683" y="228"/>
                </a:lnTo>
                <a:lnTo>
                  <a:pt x="685" y="241"/>
                </a:lnTo>
                <a:lnTo>
                  <a:pt x="687" y="253"/>
                </a:lnTo>
                <a:lnTo>
                  <a:pt x="687" y="263"/>
                </a:lnTo>
                <a:lnTo>
                  <a:pt x="685" y="272"/>
                </a:lnTo>
                <a:lnTo>
                  <a:pt x="685" y="284"/>
                </a:lnTo>
                <a:lnTo>
                  <a:pt x="683" y="297"/>
                </a:lnTo>
                <a:lnTo>
                  <a:pt x="679" y="311"/>
                </a:lnTo>
                <a:lnTo>
                  <a:pt x="677" y="326"/>
                </a:lnTo>
                <a:lnTo>
                  <a:pt x="674" y="341"/>
                </a:lnTo>
                <a:lnTo>
                  <a:pt x="670" y="359"/>
                </a:lnTo>
                <a:lnTo>
                  <a:pt x="666" y="378"/>
                </a:lnTo>
                <a:lnTo>
                  <a:pt x="662" y="399"/>
                </a:lnTo>
                <a:lnTo>
                  <a:pt x="656" y="420"/>
                </a:lnTo>
                <a:lnTo>
                  <a:pt x="651" y="443"/>
                </a:lnTo>
                <a:lnTo>
                  <a:pt x="645" y="466"/>
                </a:lnTo>
                <a:lnTo>
                  <a:pt x="639" y="491"/>
                </a:lnTo>
                <a:lnTo>
                  <a:pt x="631" y="516"/>
                </a:lnTo>
                <a:lnTo>
                  <a:pt x="626" y="545"/>
                </a:lnTo>
                <a:lnTo>
                  <a:pt x="616" y="579"/>
                </a:lnTo>
                <a:lnTo>
                  <a:pt x="606" y="614"/>
                </a:lnTo>
                <a:lnTo>
                  <a:pt x="599" y="650"/>
                </a:lnTo>
                <a:lnTo>
                  <a:pt x="591" y="687"/>
                </a:lnTo>
                <a:lnTo>
                  <a:pt x="583" y="723"/>
                </a:lnTo>
                <a:lnTo>
                  <a:pt x="576" y="760"/>
                </a:lnTo>
                <a:lnTo>
                  <a:pt x="570" y="798"/>
                </a:lnTo>
                <a:lnTo>
                  <a:pt x="564" y="836"/>
                </a:lnTo>
                <a:lnTo>
                  <a:pt x="558" y="875"/>
                </a:lnTo>
                <a:lnTo>
                  <a:pt x="555" y="913"/>
                </a:lnTo>
                <a:lnTo>
                  <a:pt x="551" y="952"/>
                </a:lnTo>
                <a:lnTo>
                  <a:pt x="547" y="990"/>
                </a:lnTo>
                <a:lnTo>
                  <a:pt x="545" y="1030"/>
                </a:lnTo>
                <a:lnTo>
                  <a:pt x="543" y="1071"/>
                </a:lnTo>
                <a:lnTo>
                  <a:pt x="541" y="1109"/>
                </a:lnTo>
                <a:lnTo>
                  <a:pt x="541" y="1151"/>
                </a:lnTo>
                <a:lnTo>
                  <a:pt x="541" y="1153"/>
                </a:lnTo>
                <a:lnTo>
                  <a:pt x="541" y="1157"/>
                </a:lnTo>
                <a:lnTo>
                  <a:pt x="541" y="1167"/>
                </a:lnTo>
                <a:lnTo>
                  <a:pt x="541" y="1180"/>
                </a:lnTo>
                <a:lnTo>
                  <a:pt x="541" y="1197"/>
                </a:lnTo>
                <a:lnTo>
                  <a:pt x="541" y="1218"/>
                </a:lnTo>
                <a:lnTo>
                  <a:pt x="541" y="1243"/>
                </a:lnTo>
                <a:lnTo>
                  <a:pt x="541" y="1270"/>
                </a:lnTo>
                <a:lnTo>
                  <a:pt x="541" y="1303"/>
                </a:lnTo>
                <a:lnTo>
                  <a:pt x="541" y="1339"/>
                </a:lnTo>
                <a:lnTo>
                  <a:pt x="541" y="1378"/>
                </a:lnTo>
                <a:lnTo>
                  <a:pt x="541" y="1422"/>
                </a:lnTo>
                <a:lnTo>
                  <a:pt x="541" y="1470"/>
                </a:lnTo>
                <a:lnTo>
                  <a:pt x="541" y="1520"/>
                </a:lnTo>
                <a:lnTo>
                  <a:pt x="541" y="1575"/>
                </a:lnTo>
                <a:lnTo>
                  <a:pt x="541" y="1633"/>
                </a:lnTo>
                <a:lnTo>
                  <a:pt x="541" y="1696"/>
                </a:lnTo>
                <a:lnTo>
                  <a:pt x="541" y="1762"/>
                </a:lnTo>
                <a:lnTo>
                  <a:pt x="541" y="1833"/>
                </a:lnTo>
                <a:lnTo>
                  <a:pt x="541" y="1906"/>
                </a:lnTo>
                <a:lnTo>
                  <a:pt x="541" y="1982"/>
                </a:lnTo>
                <a:lnTo>
                  <a:pt x="541" y="2065"/>
                </a:lnTo>
                <a:lnTo>
                  <a:pt x="541" y="2149"/>
                </a:lnTo>
                <a:lnTo>
                  <a:pt x="541" y="2238"/>
                </a:lnTo>
                <a:lnTo>
                  <a:pt x="541" y="2332"/>
                </a:lnTo>
                <a:lnTo>
                  <a:pt x="541" y="2428"/>
                </a:lnTo>
                <a:lnTo>
                  <a:pt x="541" y="2527"/>
                </a:lnTo>
                <a:lnTo>
                  <a:pt x="541" y="2631"/>
                </a:lnTo>
                <a:lnTo>
                  <a:pt x="541" y="2740"/>
                </a:lnTo>
                <a:lnTo>
                  <a:pt x="541" y="2852"/>
                </a:lnTo>
                <a:lnTo>
                  <a:pt x="541" y="2967"/>
                </a:lnTo>
                <a:lnTo>
                  <a:pt x="541" y="3086"/>
                </a:lnTo>
                <a:lnTo>
                  <a:pt x="541" y="3111"/>
                </a:lnTo>
                <a:lnTo>
                  <a:pt x="541" y="3136"/>
                </a:lnTo>
                <a:lnTo>
                  <a:pt x="539" y="3159"/>
                </a:lnTo>
                <a:lnTo>
                  <a:pt x="535" y="3182"/>
                </a:lnTo>
                <a:lnTo>
                  <a:pt x="533" y="3205"/>
                </a:lnTo>
                <a:lnTo>
                  <a:pt x="530" y="3226"/>
                </a:lnTo>
                <a:lnTo>
                  <a:pt x="524" y="3247"/>
                </a:lnTo>
                <a:lnTo>
                  <a:pt x="520" y="3268"/>
                </a:lnTo>
                <a:lnTo>
                  <a:pt x="514" y="3287"/>
                </a:lnTo>
                <a:lnTo>
                  <a:pt x="507" y="3307"/>
                </a:lnTo>
                <a:lnTo>
                  <a:pt x="501" y="3326"/>
                </a:lnTo>
                <a:lnTo>
                  <a:pt x="493" y="3343"/>
                </a:lnTo>
                <a:lnTo>
                  <a:pt x="485" y="3360"/>
                </a:lnTo>
                <a:lnTo>
                  <a:pt x="476" y="3376"/>
                </a:lnTo>
                <a:lnTo>
                  <a:pt x="468" y="3393"/>
                </a:lnTo>
                <a:lnTo>
                  <a:pt x="459" y="3408"/>
                </a:lnTo>
                <a:lnTo>
                  <a:pt x="447" y="3424"/>
                </a:lnTo>
                <a:lnTo>
                  <a:pt x="437" y="3439"/>
                </a:lnTo>
                <a:lnTo>
                  <a:pt x="428" y="3452"/>
                </a:lnTo>
                <a:lnTo>
                  <a:pt x="416" y="3464"/>
                </a:lnTo>
                <a:lnTo>
                  <a:pt x="405" y="3477"/>
                </a:lnTo>
                <a:lnTo>
                  <a:pt x="393" y="3487"/>
                </a:lnTo>
                <a:lnTo>
                  <a:pt x="382" y="3497"/>
                </a:lnTo>
                <a:lnTo>
                  <a:pt x="370" y="3506"/>
                </a:lnTo>
                <a:lnTo>
                  <a:pt x="359" y="3514"/>
                </a:lnTo>
                <a:lnTo>
                  <a:pt x="347" y="3520"/>
                </a:lnTo>
                <a:lnTo>
                  <a:pt x="334" y="3525"/>
                </a:lnTo>
                <a:lnTo>
                  <a:pt x="320" y="3529"/>
                </a:lnTo>
                <a:lnTo>
                  <a:pt x="309" y="3533"/>
                </a:lnTo>
                <a:lnTo>
                  <a:pt x="295" y="3535"/>
                </a:lnTo>
                <a:lnTo>
                  <a:pt x="280" y="3537"/>
                </a:lnTo>
                <a:lnTo>
                  <a:pt x="267" y="3537"/>
                </a:lnTo>
                <a:lnTo>
                  <a:pt x="255" y="3537"/>
                </a:lnTo>
                <a:lnTo>
                  <a:pt x="244" y="3535"/>
                </a:lnTo>
                <a:lnTo>
                  <a:pt x="232" y="3531"/>
                </a:lnTo>
                <a:lnTo>
                  <a:pt x="221" y="3527"/>
                </a:lnTo>
                <a:lnTo>
                  <a:pt x="209" y="3522"/>
                </a:lnTo>
                <a:lnTo>
                  <a:pt x="198" y="3514"/>
                </a:lnTo>
                <a:lnTo>
                  <a:pt x="186" y="3506"/>
                </a:lnTo>
                <a:lnTo>
                  <a:pt x="175" y="3497"/>
                </a:lnTo>
                <a:lnTo>
                  <a:pt x="163" y="3485"/>
                </a:lnTo>
                <a:lnTo>
                  <a:pt x="152" y="3474"/>
                </a:lnTo>
                <a:lnTo>
                  <a:pt x="140" y="3458"/>
                </a:lnTo>
                <a:lnTo>
                  <a:pt x="128" y="3445"/>
                </a:lnTo>
                <a:lnTo>
                  <a:pt x="117" y="3428"/>
                </a:lnTo>
                <a:lnTo>
                  <a:pt x="105" y="3410"/>
                </a:lnTo>
                <a:lnTo>
                  <a:pt x="96" y="3391"/>
                </a:lnTo>
                <a:lnTo>
                  <a:pt x="84" y="3370"/>
                </a:lnTo>
                <a:lnTo>
                  <a:pt x="71" y="3337"/>
                </a:lnTo>
                <a:lnTo>
                  <a:pt x="57" y="3305"/>
                </a:lnTo>
                <a:lnTo>
                  <a:pt x="48" y="3274"/>
                </a:lnTo>
                <a:lnTo>
                  <a:pt x="38" y="3245"/>
                </a:lnTo>
                <a:lnTo>
                  <a:pt x="33" y="3216"/>
                </a:lnTo>
                <a:lnTo>
                  <a:pt x="29" y="3203"/>
                </a:lnTo>
                <a:lnTo>
                  <a:pt x="27" y="3191"/>
                </a:lnTo>
                <a:lnTo>
                  <a:pt x="25" y="3178"/>
                </a:lnTo>
                <a:lnTo>
                  <a:pt x="23" y="3166"/>
                </a:lnTo>
                <a:lnTo>
                  <a:pt x="23" y="3153"/>
                </a:lnTo>
                <a:lnTo>
                  <a:pt x="23" y="3142"/>
                </a:lnTo>
                <a:lnTo>
                  <a:pt x="23" y="3103"/>
                </a:lnTo>
                <a:lnTo>
                  <a:pt x="23" y="3065"/>
                </a:lnTo>
                <a:lnTo>
                  <a:pt x="25" y="3024"/>
                </a:lnTo>
                <a:lnTo>
                  <a:pt x="27" y="2984"/>
                </a:lnTo>
                <a:lnTo>
                  <a:pt x="31" y="2942"/>
                </a:lnTo>
                <a:lnTo>
                  <a:pt x="33" y="2900"/>
                </a:lnTo>
                <a:lnTo>
                  <a:pt x="36" y="2857"/>
                </a:lnTo>
                <a:lnTo>
                  <a:pt x="40" y="2813"/>
                </a:lnTo>
                <a:lnTo>
                  <a:pt x="46" y="2771"/>
                </a:lnTo>
                <a:lnTo>
                  <a:pt x="52" y="2727"/>
                </a:lnTo>
                <a:lnTo>
                  <a:pt x="57" y="2681"/>
                </a:lnTo>
                <a:lnTo>
                  <a:pt x="65" y="2637"/>
                </a:lnTo>
                <a:lnTo>
                  <a:pt x="73" y="2591"/>
                </a:lnTo>
                <a:lnTo>
                  <a:pt x="81" y="2543"/>
                </a:lnTo>
                <a:lnTo>
                  <a:pt x="90" y="2497"/>
                </a:lnTo>
                <a:lnTo>
                  <a:pt x="100" y="2449"/>
                </a:lnTo>
                <a:lnTo>
                  <a:pt x="104" y="2383"/>
                </a:lnTo>
                <a:lnTo>
                  <a:pt x="109" y="2314"/>
                </a:lnTo>
                <a:lnTo>
                  <a:pt x="115" y="2239"/>
                </a:lnTo>
                <a:lnTo>
                  <a:pt x="119" y="2161"/>
                </a:lnTo>
                <a:lnTo>
                  <a:pt x="123" y="2078"/>
                </a:lnTo>
                <a:lnTo>
                  <a:pt x="127" y="1992"/>
                </a:lnTo>
                <a:lnTo>
                  <a:pt x="130" y="1902"/>
                </a:lnTo>
                <a:lnTo>
                  <a:pt x="132" y="1808"/>
                </a:lnTo>
                <a:lnTo>
                  <a:pt x="136" y="1708"/>
                </a:lnTo>
                <a:lnTo>
                  <a:pt x="138" y="1606"/>
                </a:lnTo>
                <a:lnTo>
                  <a:pt x="140" y="1499"/>
                </a:lnTo>
                <a:lnTo>
                  <a:pt x="142" y="1385"/>
                </a:lnTo>
                <a:lnTo>
                  <a:pt x="144" y="1270"/>
                </a:lnTo>
                <a:lnTo>
                  <a:pt x="144" y="1149"/>
                </a:lnTo>
                <a:lnTo>
                  <a:pt x="144" y="1026"/>
                </a:lnTo>
                <a:lnTo>
                  <a:pt x="144" y="896"/>
                </a:lnTo>
                <a:lnTo>
                  <a:pt x="144" y="867"/>
                </a:lnTo>
                <a:lnTo>
                  <a:pt x="144" y="836"/>
                </a:lnTo>
                <a:lnTo>
                  <a:pt x="144" y="808"/>
                </a:lnTo>
                <a:lnTo>
                  <a:pt x="144" y="779"/>
                </a:lnTo>
                <a:lnTo>
                  <a:pt x="144" y="750"/>
                </a:lnTo>
                <a:lnTo>
                  <a:pt x="142" y="723"/>
                </a:lnTo>
                <a:lnTo>
                  <a:pt x="142" y="696"/>
                </a:lnTo>
                <a:lnTo>
                  <a:pt x="140" y="671"/>
                </a:lnTo>
                <a:lnTo>
                  <a:pt x="140" y="645"/>
                </a:lnTo>
                <a:lnTo>
                  <a:pt x="138" y="620"/>
                </a:lnTo>
                <a:lnTo>
                  <a:pt x="136" y="597"/>
                </a:lnTo>
                <a:lnTo>
                  <a:pt x="134" y="574"/>
                </a:lnTo>
                <a:lnTo>
                  <a:pt x="132" y="551"/>
                </a:lnTo>
                <a:lnTo>
                  <a:pt x="130" y="527"/>
                </a:lnTo>
                <a:lnTo>
                  <a:pt x="128" y="506"/>
                </a:lnTo>
                <a:lnTo>
                  <a:pt x="127" y="485"/>
                </a:lnTo>
                <a:lnTo>
                  <a:pt x="125" y="464"/>
                </a:lnTo>
                <a:lnTo>
                  <a:pt x="123" y="445"/>
                </a:lnTo>
                <a:lnTo>
                  <a:pt x="121" y="426"/>
                </a:lnTo>
                <a:lnTo>
                  <a:pt x="117" y="407"/>
                </a:lnTo>
                <a:lnTo>
                  <a:pt x="115" y="389"/>
                </a:lnTo>
                <a:lnTo>
                  <a:pt x="111" y="372"/>
                </a:lnTo>
                <a:lnTo>
                  <a:pt x="109" y="355"/>
                </a:lnTo>
                <a:lnTo>
                  <a:pt x="105" y="339"/>
                </a:lnTo>
                <a:lnTo>
                  <a:pt x="102" y="324"/>
                </a:lnTo>
                <a:lnTo>
                  <a:pt x="100" y="309"/>
                </a:lnTo>
                <a:lnTo>
                  <a:pt x="96" y="295"/>
                </a:lnTo>
                <a:lnTo>
                  <a:pt x="92" y="282"/>
                </a:lnTo>
                <a:lnTo>
                  <a:pt x="88" y="270"/>
                </a:lnTo>
                <a:lnTo>
                  <a:pt x="84" y="257"/>
                </a:lnTo>
                <a:lnTo>
                  <a:pt x="81" y="245"/>
                </a:lnTo>
                <a:lnTo>
                  <a:pt x="77" y="236"/>
                </a:lnTo>
                <a:lnTo>
                  <a:pt x="69" y="217"/>
                </a:lnTo>
                <a:lnTo>
                  <a:pt x="63" y="199"/>
                </a:lnTo>
                <a:lnTo>
                  <a:pt x="56" y="184"/>
                </a:lnTo>
                <a:lnTo>
                  <a:pt x="50" y="170"/>
                </a:lnTo>
                <a:lnTo>
                  <a:pt x="44" y="157"/>
                </a:lnTo>
                <a:lnTo>
                  <a:pt x="38" y="144"/>
                </a:lnTo>
                <a:lnTo>
                  <a:pt x="33" y="134"/>
                </a:lnTo>
                <a:lnTo>
                  <a:pt x="27" y="124"/>
                </a:lnTo>
                <a:lnTo>
                  <a:pt x="21" y="115"/>
                </a:lnTo>
                <a:lnTo>
                  <a:pt x="17" y="107"/>
                </a:lnTo>
                <a:lnTo>
                  <a:pt x="13" y="101"/>
                </a:lnTo>
                <a:lnTo>
                  <a:pt x="9" y="96"/>
                </a:lnTo>
                <a:lnTo>
                  <a:pt x="6" y="92"/>
                </a:lnTo>
                <a:lnTo>
                  <a:pt x="4" y="88"/>
                </a:lnTo>
                <a:lnTo>
                  <a:pt x="2" y="88"/>
                </a:lnTo>
                <a:lnTo>
                  <a:pt x="0" y="86"/>
                </a:lnTo>
                <a:lnTo>
                  <a:pt x="0" y="76"/>
                </a:lnTo>
                <a:lnTo>
                  <a:pt x="2" y="67"/>
                </a:lnTo>
                <a:lnTo>
                  <a:pt x="4" y="57"/>
                </a:lnTo>
                <a:lnTo>
                  <a:pt x="6" y="50"/>
                </a:lnTo>
                <a:lnTo>
                  <a:pt x="9" y="42"/>
                </a:lnTo>
                <a:lnTo>
                  <a:pt x="13" y="34"/>
                </a:lnTo>
                <a:lnTo>
                  <a:pt x="17" y="28"/>
                </a:lnTo>
                <a:lnTo>
                  <a:pt x="23" y="23"/>
                </a:lnTo>
                <a:lnTo>
                  <a:pt x="31" y="17"/>
                </a:lnTo>
                <a:lnTo>
                  <a:pt x="36" y="13"/>
                </a:lnTo>
                <a:lnTo>
                  <a:pt x="46" y="9"/>
                </a:lnTo>
                <a:lnTo>
                  <a:pt x="54" y="5"/>
                </a:lnTo>
                <a:lnTo>
                  <a:pt x="63" y="4"/>
                </a:lnTo>
                <a:lnTo>
                  <a:pt x="75" y="2"/>
                </a:lnTo>
                <a:lnTo>
                  <a:pt x="86" y="0"/>
                </a:lnTo>
                <a:lnTo>
                  <a:pt x="100" y="0"/>
                </a:lnTo>
              </a:path>
            </a:pathLst>
          </a:custGeom>
          <a:solidFill>
            <a:srgbClr val="FF0000"/>
          </a:solidFill>
          <a:ln w="9525">
            <a:noFill/>
            <a:prstDash val="solid"/>
            <a:round/>
            <a:headEnd/>
            <a:tailEnd/>
          </a:ln>
        </p:spPr>
        <p:txBody>
          <a:bodyPr/>
          <a:lstStyle/>
          <a:p>
            <a:endParaRPr lang="en-US"/>
          </a:p>
        </p:txBody>
      </p:sp>
      <p:sp>
        <p:nvSpPr>
          <p:cNvPr id="4" name="Freeform 8"/>
          <p:cNvSpPr>
            <a:spLocks/>
          </p:cNvSpPr>
          <p:nvPr/>
        </p:nvSpPr>
        <p:spPr bwMode="auto">
          <a:xfrm>
            <a:off x="5708650" y="1908175"/>
            <a:ext cx="612775" cy="4241800"/>
          </a:xfrm>
          <a:custGeom>
            <a:avLst/>
            <a:gdLst>
              <a:gd name="T0" fmla="*/ 158161 w 771"/>
              <a:gd name="T1" fmla="*/ 7145 h 5343"/>
              <a:gd name="T2" fmla="*/ 272609 w 771"/>
              <a:gd name="T3" fmla="*/ 34932 h 5343"/>
              <a:gd name="T4" fmla="*/ 413285 w 771"/>
              <a:gd name="T5" fmla="*/ 79390 h 5343"/>
              <a:gd name="T6" fmla="*/ 481636 w 771"/>
              <a:gd name="T7" fmla="*/ 109558 h 5343"/>
              <a:gd name="T8" fmla="*/ 536476 w 771"/>
              <a:gd name="T9" fmla="*/ 141314 h 5343"/>
              <a:gd name="T10" fmla="*/ 576215 w 771"/>
              <a:gd name="T11" fmla="*/ 174658 h 5343"/>
              <a:gd name="T12" fmla="*/ 602443 w 771"/>
              <a:gd name="T13" fmla="*/ 208795 h 5343"/>
              <a:gd name="T14" fmla="*/ 612775 w 771"/>
              <a:gd name="T15" fmla="*/ 243727 h 5343"/>
              <a:gd name="T16" fmla="*/ 608006 w 771"/>
              <a:gd name="T17" fmla="*/ 266750 h 5343"/>
              <a:gd name="T18" fmla="*/ 592906 w 771"/>
              <a:gd name="T19" fmla="*/ 315178 h 5343"/>
              <a:gd name="T20" fmla="*/ 562704 w 771"/>
              <a:gd name="T21" fmla="*/ 404888 h 5343"/>
              <a:gd name="T22" fmla="*/ 527734 w 771"/>
              <a:gd name="T23" fmla="*/ 577164 h 5343"/>
              <a:gd name="T24" fmla="*/ 506275 w 771"/>
              <a:gd name="T25" fmla="*/ 790723 h 5343"/>
              <a:gd name="T26" fmla="*/ 503095 w 771"/>
              <a:gd name="T27" fmla="*/ 905044 h 5343"/>
              <a:gd name="T28" fmla="*/ 501506 w 771"/>
              <a:gd name="T29" fmla="*/ 1098756 h 5343"/>
              <a:gd name="T30" fmla="*/ 496737 w 771"/>
              <a:gd name="T31" fmla="*/ 1436956 h 5343"/>
              <a:gd name="T32" fmla="*/ 492763 w 771"/>
              <a:gd name="T33" fmla="*/ 1921235 h 5343"/>
              <a:gd name="T34" fmla="*/ 484815 w 771"/>
              <a:gd name="T35" fmla="*/ 2552384 h 5343"/>
              <a:gd name="T36" fmla="*/ 472894 w 771"/>
              <a:gd name="T37" fmla="*/ 3137487 h 5343"/>
              <a:gd name="T38" fmla="*/ 440308 w 771"/>
              <a:gd name="T39" fmla="*/ 3537612 h 5343"/>
              <a:gd name="T40" fmla="*/ 387058 w 771"/>
              <a:gd name="T41" fmla="*/ 3897248 h 5343"/>
              <a:gd name="T42" fmla="*/ 350498 w 771"/>
              <a:gd name="T43" fmla="*/ 4036180 h 5343"/>
              <a:gd name="T44" fmla="*/ 321886 w 771"/>
              <a:gd name="T45" fmla="*/ 4117158 h 5343"/>
              <a:gd name="T46" fmla="*/ 290889 w 771"/>
              <a:gd name="T47" fmla="*/ 4177494 h 5343"/>
              <a:gd name="T48" fmla="*/ 263867 w 771"/>
              <a:gd name="T49" fmla="*/ 4218777 h 5343"/>
              <a:gd name="T50" fmla="*/ 236050 w 771"/>
              <a:gd name="T51" fmla="*/ 4240212 h 5343"/>
              <a:gd name="T52" fmla="*/ 209822 w 771"/>
              <a:gd name="T53" fmla="*/ 4240212 h 5343"/>
              <a:gd name="T54" fmla="*/ 182799 w 771"/>
              <a:gd name="T55" fmla="*/ 4226716 h 5343"/>
              <a:gd name="T56" fmla="*/ 158161 w 771"/>
              <a:gd name="T57" fmla="*/ 4197342 h 5343"/>
              <a:gd name="T58" fmla="*/ 136702 w 771"/>
              <a:gd name="T59" fmla="*/ 4153677 h 5343"/>
              <a:gd name="T60" fmla="*/ 116833 w 771"/>
              <a:gd name="T61" fmla="*/ 4095723 h 5343"/>
              <a:gd name="T62" fmla="*/ 103321 w 771"/>
              <a:gd name="T63" fmla="*/ 4014745 h 5343"/>
              <a:gd name="T64" fmla="*/ 98553 w 771"/>
              <a:gd name="T65" fmla="*/ 3873431 h 5343"/>
              <a:gd name="T66" fmla="*/ 95374 w 771"/>
              <a:gd name="T67" fmla="*/ 3716239 h 5343"/>
              <a:gd name="T68" fmla="*/ 94579 w 771"/>
              <a:gd name="T69" fmla="*/ 3542375 h 5343"/>
              <a:gd name="T70" fmla="*/ 91400 w 771"/>
              <a:gd name="T71" fmla="*/ 3353428 h 5343"/>
              <a:gd name="T72" fmla="*/ 91400 w 771"/>
              <a:gd name="T73" fmla="*/ 3149396 h 5343"/>
              <a:gd name="T74" fmla="*/ 91400 w 771"/>
              <a:gd name="T75" fmla="*/ 3097792 h 5343"/>
              <a:gd name="T76" fmla="*/ 91400 w 771"/>
              <a:gd name="T77" fmla="*/ 3038250 h 5343"/>
              <a:gd name="T78" fmla="*/ 91400 w 771"/>
              <a:gd name="T79" fmla="*/ 2934249 h 5343"/>
              <a:gd name="T80" fmla="*/ 91400 w 771"/>
              <a:gd name="T81" fmla="*/ 2784996 h 5343"/>
              <a:gd name="T82" fmla="*/ 91400 w 771"/>
              <a:gd name="T83" fmla="*/ 2591285 h 5343"/>
              <a:gd name="T84" fmla="*/ 91400 w 771"/>
              <a:gd name="T85" fmla="*/ 2353909 h 5343"/>
              <a:gd name="T86" fmla="*/ 91400 w 771"/>
              <a:gd name="T87" fmla="*/ 2072075 h 5343"/>
              <a:gd name="T88" fmla="*/ 91400 w 771"/>
              <a:gd name="T89" fmla="*/ 1744195 h 5343"/>
              <a:gd name="T90" fmla="*/ 91400 w 771"/>
              <a:gd name="T91" fmla="*/ 1372651 h 5343"/>
              <a:gd name="T92" fmla="*/ 91400 w 771"/>
              <a:gd name="T93" fmla="*/ 956648 h 5343"/>
              <a:gd name="T94" fmla="*/ 91400 w 771"/>
              <a:gd name="T95" fmla="*/ 543821 h 5343"/>
              <a:gd name="T96" fmla="*/ 80273 w 771"/>
              <a:gd name="T97" fmla="*/ 379484 h 5343"/>
              <a:gd name="T98" fmla="*/ 51661 w 771"/>
              <a:gd name="T99" fmla="*/ 237376 h 5343"/>
              <a:gd name="T100" fmla="*/ 20664 w 771"/>
              <a:gd name="T101" fmla="*/ 150841 h 5343"/>
              <a:gd name="T102" fmla="*/ 7153 w 771"/>
              <a:gd name="T103" fmla="*/ 111146 h 5343"/>
              <a:gd name="T104" fmla="*/ 795 w 771"/>
              <a:gd name="T105" fmla="*/ 76214 h 5343"/>
              <a:gd name="T106" fmla="*/ 18280 w 771"/>
              <a:gd name="T107" fmla="*/ 34932 h 5343"/>
              <a:gd name="T108" fmla="*/ 63582 w 771"/>
              <a:gd name="T109" fmla="*/ 7145 h 53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71" h="5343">
                <a:moveTo>
                  <a:pt x="122" y="0"/>
                </a:moveTo>
                <a:lnTo>
                  <a:pt x="134" y="0"/>
                </a:lnTo>
                <a:lnTo>
                  <a:pt x="149" y="2"/>
                </a:lnTo>
                <a:lnTo>
                  <a:pt x="165" y="4"/>
                </a:lnTo>
                <a:lnTo>
                  <a:pt x="180" y="6"/>
                </a:lnTo>
                <a:lnTo>
                  <a:pt x="199" y="9"/>
                </a:lnTo>
                <a:lnTo>
                  <a:pt x="220" y="13"/>
                </a:lnTo>
                <a:lnTo>
                  <a:pt x="241" y="17"/>
                </a:lnTo>
                <a:lnTo>
                  <a:pt x="264" y="23"/>
                </a:lnTo>
                <a:lnTo>
                  <a:pt x="289" y="29"/>
                </a:lnTo>
                <a:lnTo>
                  <a:pt x="316" y="36"/>
                </a:lnTo>
                <a:lnTo>
                  <a:pt x="343" y="44"/>
                </a:lnTo>
                <a:lnTo>
                  <a:pt x="372" y="52"/>
                </a:lnTo>
                <a:lnTo>
                  <a:pt x="403" y="61"/>
                </a:lnTo>
                <a:lnTo>
                  <a:pt x="435" y="71"/>
                </a:lnTo>
                <a:lnTo>
                  <a:pt x="470" y="80"/>
                </a:lnTo>
                <a:lnTo>
                  <a:pt x="504" y="92"/>
                </a:lnTo>
                <a:lnTo>
                  <a:pt x="520" y="100"/>
                </a:lnTo>
                <a:lnTo>
                  <a:pt x="535" y="105"/>
                </a:lnTo>
                <a:lnTo>
                  <a:pt x="550" y="113"/>
                </a:lnTo>
                <a:lnTo>
                  <a:pt x="566" y="119"/>
                </a:lnTo>
                <a:lnTo>
                  <a:pt x="579" y="125"/>
                </a:lnTo>
                <a:lnTo>
                  <a:pt x="593" y="132"/>
                </a:lnTo>
                <a:lnTo>
                  <a:pt x="606" y="138"/>
                </a:lnTo>
                <a:lnTo>
                  <a:pt x="620" y="146"/>
                </a:lnTo>
                <a:lnTo>
                  <a:pt x="631" y="151"/>
                </a:lnTo>
                <a:lnTo>
                  <a:pt x="643" y="159"/>
                </a:lnTo>
                <a:lnTo>
                  <a:pt x="654" y="165"/>
                </a:lnTo>
                <a:lnTo>
                  <a:pt x="666" y="172"/>
                </a:lnTo>
                <a:lnTo>
                  <a:pt x="675" y="178"/>
                </a:lnTo>
                <a:lnTo>
                  <a:pt x="685" y="186"/>
                </a:lnTo>
                <a:lnTo>
                  <a:pt x="694" y="194"/>
                </a:lnTo>
                <a:lnTo>
                  <a:pt x="704" y="199"/>
                </a:lnTo>
                <a:lnTo>
                  <a:pt x="712" y="207"/>
                </a:lnTo>
                <a:lnTo>
                  <a:pt x="719" y="213"/>
                </a:lnTo>
                <a:lnTo>
                  <a:pt x="725" y="220"/>
                </a:lnTo>
                <a:lnTo>
                  <a:pt x="733" y="228"/>
                </a:lnTo>
                <a:lnTo>
                  <a:pt x="739" y="236"/>
                </a:lnTo>
                <a:lnTo>
                  <a:pt x="744" y="242"/>
                </a:lnTo>
                <a:lnTo>
                  <a:pt x="750" y="249"/>
                </a:lnTo>
                <a:lnTo>
                  <a:pt x="754" y="257"/>
                </a:lnTo>
                <a:lnTo>
                  <a:pt x="758" y="263"/>
                </a:lnTo>
                <a:lnTo>
                  <a:pt x="762" y="270"/>
                </a:lnTo>
                <a:lnTo>
                  <a:pt x="763" y="278"/>
                </a:lnTo>
                <a:lnTo>
                  <a:pt x="767" y="286"/>
                </a:lnTo>
                <a:lnTo>
                  <a:pt x="769" y="293"/>
                </a:lnTo>
                <a:lnTo>
                  <a:pt x="769" y="301"/>
                </a:lnTo>
                <a:lnTo>
                  <a:pt x="771" y="307"/>
                </a:lnTo>
                <a:lnTo>
                  <a:pt x="771" y="315"/>
                </a:lnTo>
                <a:lnTo>
                  <a:pt x="771" y="316"/>
                </a:lnTo>
                <a:lnTo>
                  <a:pt x="771" y="320"/>
                </a:lnTo>
                <a:lnTo>
                  <a:pt x="769" y="324"/>
                </a:lnTo>
                <a:lnTo>
                  <a:pt x="767" y="330"/>
                </a:lnTo>
                <a:lnTo>
                  <a:pt x="765" y="336"/>
                </a:lnTo>
                <a:lnTo>
                  <a:pt x="763" y="343"/>
                </a:lnTo>
                <a:lnTo>
                  <a:pt x="762" y="351"/>
                </a:lnTo>
                <a:lnTo>
                  <a:pt x="758" y="361"/>
                </a:lnTo>
                <a:lnTo>
                  <a:pt x="756" y="372"/>
                </a:lnTo>
                <a:lnTo>
                  <a:pt x="750" y="384"/>
                </a:lnTo>
                <a:lnTo>
                  <a:pt x="746" y="397"/>
                </a:lnTo>
                <a:lnTo>
                  <a:pt x="742" y="410"/>
                </a:lnTo>
                <a:lnTo>
                  <a:pt x="737" y="426"/>
                </a:lnTo>
                <a:lnTo>
                  <a:pt x="731" y="441"/>
                </a:lnTo>
                <a:lnTo>
                  <a:pt x="725" y="458"/>
                </a:lnTo>
                <a:lnTo>
                  <a:pt x="717" y="476"/>
                </a:lnTo>
                <a:lnTo>
                  <a:pt x="708" y="510"/>
                </a:lnTo>
                <a:lnTo>
                  <a:pt x="700" y="547"/>
                </a:lnTo>
                <a:lnTo>
                  <a:pt x="691" y="581"/>
                </a:lnTo>
                <a:lnTo>
                  <a:pt x="683" y="618"/>
                </a:lnTo>
                <a:lnTo>
                  <a:pt x="677" y="654"/>
                </a:lnTo>
                <a:lnTo>
                  <a:pt x="669" y="691"/>
                </a:lnTo>
                <a:lnTo>
                  <a:pt x="664" y="727"/>
                </a:lnTo>
                <a:lnTo>
                  <a:pt x="658" y="766"/>
                </a:lnTo>
                <a:lnTo>
                  <a:pt x="654" y="802"/>
                </a:lnTo>
                <a:lnTo>
                  <a:pt x="650" y="840"/>
                </a:lnTo>
                <a:lnTo>
                  <a:pt x="646" y="879"/>
                </a:lnTo>
                <a:lnTo>
                  <a:pt x="643" y="917"/>
                </a:lnTo>
                <a:lnTo>
                  <a:pt x="637" y="996"/>
                </a:lnTo>
                <a:lnTo>
                  <a:pt x="633" y="1076"/>
                </a:lnTo>
                <a:lnTo>
                  <a:pt x="633" y="1078"/>
                </a:lnTo>
                <a:lnTo>
                  <a:pt x="633" y="1086"/>
                </a:lnTo>
                <a:lnTo>
                  <a:pt x="633" y="1100"/>
                </a:lnTo>
                <a:lnTo>
                  <a:pt x="633" y="1117"/>
                </a:lnTo>
                <a:lnTo>
                  <a:pt x="633" y="1140"/>
                </a:lnTo>
                <a:lnTo>
                  <a:pt x="633" y="1167"/>
                </a:lnTo>
                <a:lnTo>
                  <a:pt x="633" y="1201"/>
                </a:lnTo>
                <a:lnTo>
                  <a:pt x="631" y="1238"/>
                </a:lnTo>
                <a:lnTo>
                  <a:pt x="631" y="1282"/>
                </a:lnTo>
                <a:lnTo>
                  <a:pt x="631" y="1330"/>
                </a:lnTo>
                <a:lnTo>
                  <a:pt x="631" y="1384"/>
                </a:lnTo>
                <a:lnTo>
                  <a:pt x="629" y="1441"/>
                </a:lnTo>
                <a:lnTo>
                  <a:pt x="629" y="1504"/>
                </a:lnTo>
                <a:lnTo>
                  <a:pt x="629" y="1574"/>
                </a:lnTo>
                <a:lnTo>
                  <a:pt x="627" y="1648"/>
                </a:lnTo>
                <a:lnTo>
                  <a:pt x="627" y="1727"/>
                </a:lnTo>
                <a:lnTo>
                  <a:pt x="625" y="1810"/>
                </a:lnTo>
                <a:lnTo>
                  <a:pt x="625" y="1900"/>
                </a:lnTo>
                <a:lnTo>
                  <a:pt x="623" y="1994"/>
                </a:lnTo>
                <a:lnTo>
                  <a:pt x="623" y="2092"/>
                </a:lnTo>
                <a:lnTo>
                  <a:pt x="621" y="2197"/>
                </a:lnTo>
                <a:lnTo>
                  <a:pt x="620" y="2307"/>
                </a:lnTo>
                <a:lnTo>
                  <a:pt x="620" y="2420"/>
                </a:lnTo>
                <a:lnTo>
                  <a:pt x="618" y="2541"/>
                </a:lnTo>
                <a:lnTo>
                  <a:pt x="616" y="2664"/>
                </a:lnTo>
                <a:lnTo>
                  <a:pt x="614" y="2794"/>
                </a:lnTo>
                <a:lnTo>
                  <a:pt x="612" y="2929"/>
                </a:lnTo>
                <a:lnTo>
                  <a:pt x="610" y="3069"/>
                </a:lnTo>
                <a:lnTo>
                  <a:pt x="610" y="3215"/>
                </a:lnTo>
                <a:lnTo>
                  <a:pt x="608" y="3364"/>
                </a:lnTo>
                <a:lnTo>
                  <a:pt x="604" y="3520"/>
                </a:lnTo>
                <a:lnTo>
                  <a:pt x="602" y="3681"/>
                </a:lnTo>
                <a:lnTo>
                  <a:pt x="600" y="3771"/>
                </a:lnTo>
                <a:lnTo>
                  <a:pt x="598" y="3863"/>
                </a:lnTo>
                <a:lnTo>
                  <a:pt x="595" y="3952"/>
                </a:lnTo>
                <a:lnTo>
                  <a:pt x="591" y="4040"/>
                </a:lnTo>
                <a:lnTo>
                  <a:pt x="585" y="4126"/>
                </a:lnTo>
                <a:lnTo>
                  <a:pt x="579" y="4211"/>
                </a:lnTo>
                <a:lnTo>
                  <a:pt x="572" y="4293"/>
                </a:lnTo>
                <a:lnTo>
                  <a:pt x="564" y="4376"/>
                </a:lnTo>
                <a:lnTo>
                  <a:pt x="554" y="4456"/>
                </a:lnTo>
                <a:lnTo>
                  <a:pt x="545" y="4535"/>
                </a:lnTo>
                <a:lnTo>
                  <a:pt x="535" y="4612"/>
                </a:lnTo>
                <a:lnTo>
                  <a:pt x="524" y="4689"/>
                </a:lnTo>
                <a:lnTo>
                  <a:pt x="512" y="4763"/>
                </a:lnTo>
                <a:lnTo>
                  <a:pt x="501" y="4836"/>
                </a:lnTo>
                <a:lnTo>
                  <a:pt x="487" y="4909"/>
                </a:lnTo>
                <a:lnTo>
                  <a:pt x="474" y="4978"/>
                </a:lnTo>
                <a:lnTo>
                  <a:pt x="468" y="5001"/>
                </a:lnTo>
                <a:lnTo>
                  <a:pt x="460" y="5023"/>
                </a:lnTo>
                <a:lnTo>
                  <a:pt x="454" y="5044"/>
                </a:lnTo>
                <a:lnTo>
                  <a:pt x="449" y="5065"/>
                </a:lnTo>
                <a:lnTo>
                  <a:pt x="441" y="5084"/>
                </a:lnTo>
                <a:lnTo>
                  <a:pt x="435" y="5103"/>
                </a:lnTo>
                <a:lnTo>
                  <a:pt x="429" y="5120"/>
                </a:lnTo>
                <a:lnTo>
                  <a:pt x="422" y="5138"/>
                </a:lnTo>
                <a:lnTo>
                  <a:pt x="416" y="5155"/>
                </a:lnTo>
                <a:lnTo>
                  <a:pt x="410" y="5170"/>
                </a:lnTo>
                <a:lnTo>
                  <a:pt x="405" y="5186"/>
                </a:lnTo>
                <a:lnTo>
                  <a:pt x="397" y="5201"/>
                </a:lnTo>
                <a:lnTo>
                  <a:pt x="391" y="5214"/>
                </a:lnTo>
                <a:lnTo>
                  <a:pt x="385" y="5228"/>
                </a:lnTo>
                <a:lnTo>
                  <a:pt x="380" y="5239"/>
                </a:lnTo>
                <a:lnTo>
                  <a:pt x="372" y="5253"/>
                </a:lnTo>
                <a:lnTo>
                  <a:pt x="366" y="5262"/>
                </a:lnTo>
                <a:lnTo>
                  <a:pt x="360" y="5274"/>
                </a:lnTo>
                <a:lnTo>
                  <a:pt x="355" y="5284"/>
                </a:lnTo>
                <a:lnTo>
                  <a:pt x="349" y="5291"/>
                </a:lnTo>
                <a:lnTo>
                  <a:pt x="343" y="5301"/>
                </a:lnTo>
                <a:lnTo>
                  <a:pt x="337" y="5309"/>
                </a:lnTo>
                <a:lnTo>
                  <a:pt x="332" y="5314"/>
                </a:lnTo>
                <a:lnTo>
                  <a:pt x="326" y="5320"/>
                </a:lnTo>
                <a:lnTo>
                  <a:pt x="320" y="5326"/>
                </a:lnTo>
                <a:lnTo>
                  <a:pt x="314" y="5332"/>
                </a:lnTo>
                <a:lnTo>
                  <a:pt x="309" y="5335"/>
                </a:lnTo>
                <a:lnTo>
                  <a:pt x="303" y="5337"/>
                </a:lnTo>
                <a:lnTo>
                  <a:pt x="297" y="5341"/>
                </a:lnTo>
                <a:lnTo>
                  <a:pt x="293" y="5343"/>
                </a:lnTo>
                <a:lnTo>
                  <a:pt x="287" y="5343"/>
                </a:lnTo>
                <a:lnTo>
                  <a:pt x="282" y="5343"/>
                </a:lnTo>
                <a:lnTo>
                  <a:pt x="276" y="5343"/>
                </a:lnTo>
                <a:lnTo>
                  <a:pt x="270" y="5343"/>
                </a:lnTo>
                <a:lnTo>
                  <a:pt x="264" y="5341"/>
                </a:lnTo>
                <a:lnTo>
                  <a:pt x="259" y="5339"/>
                </a:lnTo>
                <a:lnTo>
                  <a:pt x="251" y="5337"/>
                </a:lnTo>
                <a:lnTo>
                  <a:pt x="245" y="5335"/>
                </a:lnTo>
                <a:lnTo>
                  <a:pt x="241" y="5332"/>
                </a:lnTo>
                <a:lnTo>
                  <a:pt x="236" y="5328"/>
                </a:lnTo>
                <a:lnTo>
                  <a:pt x="230" y="5324"/>
                </a:lnTo>
                <a:lnTo>
                  <a:pt x="224" y="5318"/>
                </a:lnTo>
                <a:lnTo>
                  <a:pt x="218" y="5312"/>
                </a:lnTo>
                <a:lnTo>
                  <a:pt x="215" y="5307"/>
                </a:lnTo>
                <a:lnTo>
                  <a:pt x="209" y="5301"/>
                </a:lnTo>
                <a:lnTo>
                  <a:pt x="205" y="5295"/>
                </a:lnTo>
                <a:lnTo>
                  <a:pt x="199" y="5287"/>
                </a:lnTo>
                <a:lnTo>
                  <a:pt x="195" y="5280"/>
                </a:lnTo>
                <a:lnTo>
                  <a:pt x="190" y="5270"/>
                </a:lnTo>
                <a:lnTo>
                  <a:pt x="186" y="5262"/>
                </a:lnTo>
                <a:lnTo>
                  <a:pt x="180" y="5253"/>
                </a:lnTo>
                <a:lnTo>
                  <a:pt x="176" y="5243"/>
                </a:lnTo>
                <a:lnTo>
                  <a:pt x="172" y="5232"/>
                </a:lnTo>
                <a:lnTo>
                  <a:pt x="168" y="5220"/>
                </a:lnTo>
                <a:lnTo>
                  <a:pt x="165" y="5211"/>
                </a:lnTo>
                <a:lnTo>
                  <a:pt x="161" y="5197"/>
                </a:lnTo>
                <a:lnTo>
                  <a:pt x="155" y="5186"/>
                </a:lnTo>
                <a:lnTo>
                  <a:pt x="151" y="5172"/>
                </a:lnTo>
                <a:lnTo>
                  <a:pt x="147" y="5159"/>
                </a:lnTo>
                <a:lnTo>
                  <a:pt x="144" y="5145"/>
                </a:lnTo>
                <a:lnTo>
                  <a:pt x="142" y="5130"/>
                </a:lnTo>
                <a:lnTo>
                  <a:pt x="138" y="5115"/>
                </a:lnTo>
                <a:lnTo>
                  <a:pt x="134" y="5099"/>
                </a:lnTo>
                <a:lnTo>
                  <a:pt x="130" y="5084"/>
                </a:lnTo>
                <a:lnTo>
                  <a:pt x="130" y="5057"/>
                </a:lnTo>
                <a:lnTo>
                  <a:pt x="128" y="5028"/>
                </a:lnTo>
                <a:lnTo>
                  <a:pt x="128" y="4999"/>
                </a:lnTo>
                <a:lnTo>
                  <a:pt x="126" y="4971"/>
                </a:lnTo>
                <a:lnTo>
                  <a:pt x="126" y="4940"/>
                </a:lnTo>
                <a:lnTo>
                  <a:pt x="126" y="4909"/>
                </a:lnTo>
                <a:lnTo>
                  <a:pt x="124" y="4879"/>
                </a:lnTo>
                <a:lnTo>
                  <a:pt x="124" y="4848"/>
                </a:lnTo>
                <a:lnTo>
                  <a:pt x="124" y="4815"/>
                </a:lnTo>
                <a:lnTo>
                  <a:pt x="122" y="4783"/>
                </a:lnTo>
                <a:lnTo>
                  <a:pt x="122" y="4750"/>
                </a:lnTo>
                <a:lnTo>
                  <a:pt x="122" y="4715"/>
                </a:lnTo>
                <a:lnTo>
                  <a:pt x="120" y="4681"/>
                </a:lnTo>
                <a:lnTo>
                  <a:pt x="120" y="4646"/>
                </a:lnTo>
                <a:lnTo>
                  <a:pt x="120" y="4610"/>
                </a:lnTo>
                <a:lnTo>
                  <a:pt x="119" y="4575"/>
                </a:lnTo>
                <a:lnTo>
                  <a:pt x="119" y="4537"/>
                </a:lnTo>
                <a:lnTo>
                  <a:pt x="119" y="4500"/>
                </a:lnTo>
                <a:lnTo>
                  <a:pt x="119" y="4462"/>
                </a:lnTo>
                <a:lnTo>
                  <a:pt x="117" y="4424"/>
                </a:lnTo>
                <a:lnTo>
                  <a:pt x="117" y="4385"/>
                </a:lnTo>
                <a:lnTo>
                  <a:pt x="117" y="4347"/>
                </a:lnTo>
                <a:lnTo>
                  <a:pt x="117" y="4307"/>
                </a:lnTo>
                <a:lnTo>
                  <a:pt x="117" y="4266"/>
                </a:lnTo>
                <a:lnTo>
                  <a:pt x="115" y="4224"/>
                </a:lnTo>
                <a:lnTo>
                  <a:pt x="115" y="4182"/>
                </a:lnTo>
                <a:lnTo>
                  <a:pt x="115" y="4140"/>
                </a:lnTo>
                <a:lnTo>
                  <a:pt x="115" y="4097"/>
                </a:lnTo>
                <a:lnTo>
                  <a:pt x="115" y="4055"/>
                </a:lnTo>
                <a:lnTo>
                  <a:pt x="115" y="4011"/>
                </a:lnTo>
                <a:lnTo>
                  <a:pt x="115" y="3967"/>
                </a:lnTo>
                <a:lnTo>
                  <a:pt x="115" y="3921"/>
                </a:lnTo>
                <a:lnTo>
                  <a:pt x="115" y="3919"/>
                </a:lnTo>
                <a:lnTo>
                  <a:pt x="115" y="3913"/>
                </a:lnTo>
                <a:lnTo>
                  <a:pt x="115" y="3909"/>
                </a:lnTo>
                <a:lnTo>
                  <a:pt x="115" y="3902"/>
                </a:lnTo>
                <a:lnTo>
                  <a:pt x="115" y="3894"/>
                </a:lnTo>
                <a:lnTo>
                  <a:pt x="115" y="3882"/>
                </a:lnTo>
                <a:lnTo>
                  <a:pt x="115" y="3871"/>
                </a:lnTo>
                <a:lnTo>
                  <a:pt x="115" y="3858"/>
                </a:lnTo>
                <a:lnTo>
                  <a:pt x="115" y="3844"/>
                </a:lnTo>
                <a:lnTo>
                  <a:pt x="115" y="3827"/>
                </a:lnTo>
                <a:lnTo>
                  <a:pt x="115" y="3810"/>
                </a:lnTo>
                <a:lnTo>
                  <a:pt x="115" y="3790"/>
                </a:lnTo>
                <a:lnTo>
                  <a:pt x="115" y="3769"/>
                </a:lnTo>
                <a:lnTo>
                  <a:pt x="115" y="3746"/>
                </a:lnTo>
                <a:lnTo>
                  <a:pt x="115" y="3721"/>
                </a:lnTo>
                <a:lnTo>
                  <a:pt x="115" y="3696"/>
                </a:lnTo>
                <a:lnTo>
                  <a:pt x="115" y="3669"/>
                </a:lnTo>
                <a:lnTo>
                  <a:pt x="115" y="3641"/>
                </a:lnTo>
                <a:lnTo>
                  <a:pt x="115" y="3610"/>
                </a:lnTo>
                <a:lnTo>
                  <a:pt x="115" y="3577"/>
                </a:lnTo>
                <a:lnTo>
                  <a:pt x="115" y="3545"/>
                </a:lnTo>
                <a:lnTo>
                  <a:pt x="115" y="3508"/>
                </a:lnTo>
                <a:lnTo>
                  <a:pt x="115" y="3472"/>
                </a:lnTo>
                <a:lnTo>
                  <a:pt x="115" y="3433"/>
                </a:lnTo>
                <a:lnTo>
                  <a:pt x="115" y="3395"/>
                </a:lnTo>
                <a:lnTo>
                  <a:pt x="115" y="3353"/>
                </a:lnTo>
                <a:lnTo>
                  <a:pt x="115" y="3311"/>
                </a:lnTo>
                <a:lnTo>
                  <a:pt x="115" y="3264"/>
                </a:lnTo>
                <a:lnTo>
                  <a:pt x="115" y="3218"/>
                </a:lnTo>
                <a:lnTo>
                  <a:pt x="115" y="3172"/>
                </a:lnTo>
                <a:lnTo>
                  <a:pt x="115" y="3122"/>
                </a:lnTo>
                <a:lnTo>
                  <a:pt x="115" y="3073"/>
                </a:lnTo>
                <a:lnTo>
                  <a:pt x="115" y="3019"/>
                </a:lnTo>
                <a:lnTo>
                  <a:pt x="115" y="2965"/>
                </a:lnTo>
                <a:lnTo>
                  <a:pt x="115" y="2909"/>
                </a:lnTo>
                <a:lnTo>
                  <a:pt x="115" y="2854"/>
                </a:lnTo>
                <a:lnTo>
                  <a:pt x="115" y="2794"/>
                </a:lnTo>
                <a:lnTo>
                  <a:pt x="115" y="2735"/>
                </a:lnTo>
                <a:lnTo>
                  <a:pt x="115" y="2673"/>
                </a:lnTo>
                <a:lnTo>
                  <a:pt x="115" y="2610"/>
                </a:lnTo>
                <a:lnTo>
                  <a:pt x="115" y="2545"/>
                </a:lnTo>
                <a:lnTo>
                  <a:pt x="115" y="2479"/>
                </a:lnTo>
                <a:lnTo>
                  <a:pt x="115" y="2410"/>
                </a:lnTo>
                <a:lnTo>
                  <a:pt x="115" y="2341"/>
                </a:lnTo>
                <a:lnTo>
                  <a:pt x="115" y="2270"/>
                </a:lnTo>
                <a:lnTo>
                  <a:pt x="115" y="2197"/>
                </a:lnTo>
                <a:lnTo>
                  <a:pt x="115" y="2122"/>
                </a:lnTo>
                <a:lnTo>
                  <a:pt x="115" y="2048"/>
                </a:lnTo>
                <a:lnTo>
                  <a:pt x="115" y="1971"/>
                </a:lnTo>
                <a:lnTo>
                  <a:pt x="115" y="1892"/>
                </a:lnTo>
                <a:lnTo>
                  <a:pt x="115" y="1812"/>
                </a:lnTo>
                <a:lnTo>
                  <a:pt x="115" y="1729"/>
                </a:lnTo>
                <a:lnTo>
                  <a:pt x="115" y="1645"/>
                </a:lnTo>
                <a:lnTo>
                  <a:pt x="115" y="1560"/>
                </a:lnTo>
                <a:lnTo>
                  <a:pt x="115" y="1474"/>
                </a:lnTo>
                <a:lnTo>
                  <a:pt x="115" y="1385"/>
                </a:lnTo>
                <a:lnTo>
                  <a:pt x="115" y="1295"/>
                </a:lnTo>
                <a:lnTo>
                  <a:pt x="115" y="1205"/>
                </a:lnTo>
                <a:lnTo>
                  <a:pt x="115" y="1111"/>
                </a:lnTo>
                <a:lnTo>
                  <a:pt x="115" y="1017"/>
                </a:lnTo>
                <a:lnTo>
                  <a:pt x="115" y="921"/>
                </a:lnTo>
                <a:lnTo>
                  <a:pt x="115" y="823"/>
                </a:lnTo>
                <a:lnTo>
                  <a:pt x="115" y="723"/>
                </a:lnTo>
                <a:lnTo>
                  <a:pt x="115" y="685"/>
                </a:lnTo>
                <a:lnTo>
                  <a:pt x="113" y="648"/>
                </a:lnTo>
                <a:lnTo>
                  <a:pt x="113" y="612"/>
                </a:lnTo>
                <a:lnTo>
                  <a:pt x="111" y="577"/>
                </a:lnTo>
                <a:lnTo>
                  <a:pt x="107" y="543"/>
                </a:lnTo>
                <a:lnTo>
                  <a:pt x="105" y="510"/>
                </a:lnTo>
                <a:lnTo>
                  <a:pt x="101" y="478"/>
                </a:lnTo>
                <a:lnTo>
                  <a:pt x="96" y="445"/>
                </a:lnTo>
                <a:lnTo>
                  <a:pt x="92" y="414"/>
                </a:lnTo>
                <a:lnTo>
                  <a:pt x="86" y="386"/>
                </a:lnTo>
                <a:lnTo>
                  <a:pt x="78" y="355"/>
                </a:lnTo>
                <a:lnTo>
                  <a:pt x="72" y="328"/>
                </a:lnTo>
                <a:lnTo>
                  <a:pt x="65" y="299"/>
                </a:lnTo>
                <a:lnTo>
                  <a:pt x="57" y="272"/>
                </a:lnTo>
                <a:lnTo>
                  <a:pt x="48" y="247"/>
                </a:lnTo>
                <a:lnTo>
                  <a:pt x="38" y="222"/>
                </a:lnTo>
                <a:lnTo>
                  <a:pt x="34" y="211"/>
                </a:lnTo>
                <a:lnTo>
                  <a:pt x="30" y="201"/>
                </a:lnTo>
                <a:lnTo>
                  <a:pt x="26" y="190"/>
                </a:lnTo>
                <a:lnTo>
                  <a:pt x="23" y="180"/>
                </a:lnTo>
                <a:lnTo>
                  <a:pt x="19" y="172"/>
                </a:lnTo>
                <a:lnTo>
                  <a:pt x="17" y="163"/>
                </a:lnTo>
                <a:lnTo>
                  <a:pt x="13" y="155"/>
                </a:lnTo>
                <a:lnTo>
                  <a:pt x="11" y="148"/>
                </a:lnTo>
                <a:lnTo>
                  <a:pt x="9" y="140"/>
                </a:lnTo>
                <a:lnTo>
                  <a:pt x="5" y="134"/>
                </a:lnTo>
                <a:lnTo>
                  <a:pt x="5" y="128"/>
                </a:lnTo>
                <a:lnTo>
                  <a:pt x="3" y="123"/>
                </a:lnTo>
                <a:lnTo>
                  <a:pt x="1" y="113"/>
                </a:lnTo>
                <a:lnTo>
                  <a:pt x="0" y="105"/>
                </a:lnTo>
                <a:lnTo>
                  <a:pt x="1" y="96"/>
                </a:lnTo>
                <a:lnTo>
                  <a:pt x="1" y="84"/>
                </a:lnTo>
                <a:lnTo>
                  <a:pt x="3" y="77"/>
                </a:lnTo>
                <a:lnTo>
                  <a:pt x="7" y="67"/>
                </a:lnTo>
                <a:lnTo>
                  <a:pt x="11" y="59"/>
                </a:lnTo>
                <a:lnTo>
                  <a:pt x="17" y="52"/>
                </a:lnTo>
                <a:lnTo>
                  <a:pt x="23" y="44"/>
                </a:lnTo>
                <a:lnTo>
                  <a:pt x="30" y="36"/>
                </a:lnTo>
                <a:lnTo>
                  <a:pt x="38" y="30"/>
                </a:lnTo>
                <a:lnTo>
                  <a:pt x="48" y="25"/>
                </a:lnTo>
                <a:lnTo>
                  <a:pt x="57" y="19"/>
                </a:lnTo>
                <a:lnTo>
                  <a:pt x="67" y="13"/>
                </a:lnTo>
                <a:lnTo>
                  <a:pt x="80" y="9"/>
                </a:lnTo>
                <a:lnTo>
                  <a:pt x="94" y="6"/>
                </a:lnTo>
                <a:lnTo>
                  <a:pt x="107" y="4"/>
                </a:lnTo>
                <a:lnTo>
                  <a:pt x="122" y="0"/>
                </a:lnTo>
              </a:path>
            </a:pathLst>
          </a:custGeom>
          <a:solidFill>
            <a:srgbClr val="FF0000"/>
          </a:solidFill>
          <a:ln w="9525">
            <a:noFill/>
            <a:prstDash val="solid"/>
            <a:round/>
            <a:headEnd/>
            <a:tailEnd/>
          </a:ln>
        </p:spPr>
        <p:txBody>
          <a:bodyPr/>
          <a:lstStyle/>
          <a:p>
            <a:endParaRPr lang="en-US"/>
          </a:p>
        </p:txBody>
      </p:sp>
      <p:sp>
        <p:nvSpPr>
          <p:cNvPr id="5"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eishing\Dropbox\meizhouhuayu\pics\31.22.png"/>
          <p:cNvPicPr>
            <a:picLocks noChangeAspect="1" noChangeArrowheads="1"/>
          </p:cNvPicPr>
          <p:nvPr/>
        </p:nvPicPr>
        <p:blipFill>
          <a:blip r:embed="rId4" cstate="print">
            <a:lum bright="-10000" contrast="20000"/>
          </a:blip>
          <a:srcRect r="87116"/>
          <a:stretch>
            <a:fillRect/>
          </a:stretch>
        </p:blipFill>
        <p:spPr bwMode="auto">
          <a:xfrm>
            <a:off x="304800" y="1066800"/>
            <a:ext cx="1905000" cy="1731819"/>
          </a:xfrm>
          <a:prstGeom prst="rect">
            <a:avLst/>
          </a:prstGeom>
          <a:noFill/>
        </p:spPr>
      </p:pic>
      <p:pic>
        <p:nvPicPr>
          <p:cNvPr id="4100" name="Picture 4" descr="C:\Users\Meishing\Dropbox\meizhouhuayu\pics\6.37.png"/>
          <p:cNvPicPr>
            <a:picLocks noChangeAspect="1" noChangeArrowheads="1"/>
          </p:cNvPicPr>
          <p:nvPr/>
        </p:nvPicPr>
        <p:blipFill>
          <a:blip r:embed="rId5" cstate="print">
            <a:lum bright="-10000" contrast="20000"/>
          </a:blip>
          <a:srcRect/>
          <a:stretch>
            <a:fillRect/>
          </a:stretch>
        </p:blipFill>
        <p:spPr bwMode="auto">
          <a:xfrm>
            <a:off x="381000" y="4594709"/>
            <a:ext cx="1828800" cy="203469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3810000"/>
            <a:ext cx="1828800" cy="646331"/>
          </a:xfrm>
          <a:prstGeom prst="rect">
            <a:avLst/>
          </a:prstGeom>
          <a:solidFill>
            <a:schemeClr val="bg2"/>
          </a:solidFill>
        </p:spPr>
        <p:txBody>
          <a:bodyPr wrap="square" rtlCol="0">
            <a:spAutoFit/>
          </a:bodyPr>
          <a:lstStyle/>
          <a:p>
            <a:r>
              <a:rPr lang="zh-TW" altLang="en-US" sz="3600" dirty="0" smtClean="0">
                <a:solidFill>
                  <a:srgbClr val="FF0000"/>
                </a:solidFill>
                <a:latin typeface="Adobe Kaiti Std R" pitchFamily="18" charset="-128"/>
                <a:ea typeface="Adobe Kaiti Std R" pitchFamily="18" charset="-128"/>
              </a:rPr>
              <a:t>王</a:t>
            </a:r>
            <a:r>
              <a:rPr lang="zh-TW" altLang="en-US" sz="3600" dirty="0" smtClean="0">
                <a:latin typeface="Adobe Kaiti Std R" pitchFamily="18" charset="-128"/>
                <a:ea typeface="Adobe Kaiti Std R" pitchFamily="18" charset="-128"/>
              </a:rPr>
              <a:t>先生</a:t>
            </a:r>
            <a:endParaRPr lang="en-US" sz="3600" dirty="0">
              <a:latin typeface="Adobe Kaiti Std R" pitchFamily="18" charset="-128"/>
              <a:ea typeface="Adobe Kaiti Std R" pitchFamily="18" charset="-128"/>
            </a:endParaRPr>
          </a:p>
        </p:txBody>
      </p:sp>
      <p:pic>
        <p:nvPicPr>
          <p:cNvPr id="4102" name="Picture 6" descr="C:\Users\Meishing\Dropbox\meizhouhuayu\pics\31.13.png"/>
          <p:cNvPicPr>
            <a:picLocks noChangeAspect="1" noChangeArrowheads="1"/>
          </p:cNvPicPr>
          <p:nvPr/>
        </p:nvPicPr>
        <p:blipFill>
          <a:blip r:embed="rId6" cstate="print"/>
          <a:srcRect/>
          <a:stretch>
            <a:fillRect/>
          </a:stretch>
        </p:blipFill>
        <p:spPr bwMode="auto">
          <a:xfrm>
            <a:off x="4572000" y="990600"/>
            <a:ext cx="4343400" cy="2514600"/>
          </a:xfrm>
          <a:prstGeom prst="rect">
            <a:avLst/>
          </a:prstGeom>
          <a:noFill/>
        </p:spPr>
      </p:pic>
      <p:sp>
        <p:nvSpPr>
          <p:cNvPr id="11" name="TextBox 10"/>
          <p:cNvSpPr txBox="1"/>
          <p:nvPr/>
        </p:nvSpPr>
        <p:spPr>
          <a:xfrm>
            <a:off x="6019800" y="990600"/>
            <a:ext cx="685800" cy="1938992"/>
          </a:xfrm>
          <a:prstGeom prst="rect">
            <a:avLst/>
          </a:prstGeom>
          <a:solidFill>
            <a:schemeClr val="bg1"/>
          </a:solidFill>
          <a:ln>
            <a:solidFill>
              <a:srgbClr val="7030A0"/>
            </a:solidFill>
          </a:ln>
        </p:spPr>
        <p:txBody>
          <a:bodyPr wrap="square" rtlCol="0">
            <a:spAutoFit/>
          </a:bodyPr>
          <a:lstStyle/>
          <a:p>
            <a:r>
              <a:rPr lang="zh-TW" altLang="en-US" sz="4000" dirty="0" smtClean="0">
                <a:solidFill>
                  <a:srgbClr val="FF0000"/>
                </a:solidFill>
                <a:latin typeface="Adobe Kaiti Std R" pitchFamily="18" charset="-128"/>
                <a:ea typeface="Adobe Kaiti Std R" pitchFamily="18" charset="-128"/>
              </a:rPr>
              <a:t>王</a:t>
            </a:r>
            <a:r>
              <a:rPr lang="zh-TW" altLang="en-US" sz="4000" dirty="0" smtClean="0">
                <a:latin typeface="Adobe Kaiti Std R" pitchFamily="18" charset="-128"/>
                <a:ea typeface="Adobe Kaiti Std R" pitchFamily="18" charset="-128"/>
              </a:rPr>
              <a:t>小毛</a:t>
            </a:r>
            <a:endParaRPr lang="en-US" sz="4000" dirty="0">
              <a:latin typeface="Adobe Kaiti Std R" pitchFamily="18" charset="-128"/>
              <a:ea typeface="Adobe Kaiti Std R" pitchFamily="18" charset="-128"/>
            </a:endParaRPr>
          </a:p>
        </p:txBody>
      </p:sp>
      <p:cxnSp>
        <p:nvCxnSpPr>
          <p:cNvPr id="14" name="Straight Arrow Connector 13"/>
          <p:cNvCxnSpPr/>
          <p:nvPr/>
        </p:nvCxnSpPr>
        <p:spPr>
          <a:xfrm>
            <a:off x="6781800" y="1828800"/>
            <a:ext cx="457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7105" name="Picture 1" descr="C:\Users\Meishing\Dropbox\meizhouhuayu\pics\6.38.png"/>
          <p:cNvPicPr>
            <a:picLocks noChangeAspect="1" noChangeArrowheads="1"/>
          </p:cNvPicPr>
          <p:nvPr/>
        </p:nvPicPr>
        <p:blipFill>
          <a:blip r:embed="rId7" cstate="print">
            <a:lum bright="-10000" contrast="20000"/>
          </a:blip>
          <a:srcRect/>
          <a:stretch>
            <a:fillRect/>
          </a:stretch>
        </p:blipFill>
        <p:spPr bwMode="auto">
          <a:xfrm>
            <a:off x="2895600" y="4572000"/>
            <a:ext cx="1600200" cy="2029784"/>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2667000" y="3810000"/>
            <a:ext cx="1828800" cy="646331"/>
          </a:xfrm>
          <a:prstGeom prst="rect">
            <a:avLst/>
          </a:prstGeom>
          <a:solidFill>
            <a:schemeClr val="bg2"/>
          </a:solidFill>
        </p:spPr>
        <p:txBody>
          <a:bodyPr wrap="square" rtlCol="0">
            <a:spAutoFit/>
          </a:bodyPr>
          <a:lstStyle/>
          <a:p>
            <a:r>
              <a:rPr lang="zh-TW" altLang="en-US" sz="3600" dirty="0" smtClean="0">
                <a:solidFill>
                  <a:srgbClr val="FF0000"/>
                </a:solidFill>
                <a:latin typeface="Adobe Kaiti Std R" pitchFamily="18" charset="-128"/>
                <a:ea typeface="Adobe Kaiti Std R" pitchFamily="18" charset="-128"/>
              </a:rPr>
              <a:t>王</a:t>
            </a:r>
            <a:r>
              <a:rPr lang="zh-TW" altLang="en-US" sz="3600" dirty="0" smtClean="0">
                <a:latin typeface="Adobe Kaiti Std R" pitchFamily="18" charset="-128"/>
                <a:ea typeface="Adobe Kaiti Std R" pitchFamily="18" charset="-128"/>
              </a:rPr>
              <a:t>太太</a:t>
            </a:r>
            <a:endParaRPr lang="en-US" sz="3600" dirty="0">
              <a:latin typeface="Adobe Kaiti Std R" pitchFamily="18" charset="-128"/>
              <a:ea typeface="Adobe Kaiti Std R" pitchFamily="18" charset="-128"/>
            </a:endParaRPr>
          </a:p>
        </p:txBody>
      </p:sp>
      <p:pic>
        <p:nvPicPr>
          <p:cNvPr id="47106" name="Picture 2" descr="C:\Users\Meishing\Dropbox\meizhouhuayu\pics\新檔案_3.jpg"/>
          <p:cNvPicPr>
            <a:picLocks noChangeAspect="1" noChangeArrowheads="1"/>
          </p:cNvPicPr>
          <p:nvPr/>
        </p:nvPicPr>
        <p:blipFill>
          <a:blip r:embed="rId8" cstate="print">
            <a:lum bright="-10000" contrast="20000"/>
          </a:blip>
          <a:srcRect l="15674" t="1379" r="21814" b="4578"/>
          <a:stretch>
            <a:fillRect/>
          </a:stretch>
        </p:blipFill>
        <p:spPr bwMode="auto">
          <a:xfrm>
            <a:off x="5334000" y="4495800"/>
            <a:ext cx="1495566" cy="2057400"/>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5029200" y="3810000"/>
            <a:ext cx="1828800" cy="646331"/>
          </a:xfrm>
          <a:prstGeom prst="rect">
            <a:avLst/>
          </a:prstGeom>
          <a:solidFill>
            <a:schemeClr val="bg2"/>
          </a:solidFill>
        </p:spPr>
        <p:txBody>
          <a:bodyPr wrap="square" rtlCol="0">
            <a:spAutoFit/>
          </a:bodyPr>
          <a:lstStyle/>
          <a:p>
            <a:r>
              <a:rPr lang="zh-TW" altLang="en-US" sz="3600" dirty="0" smtClean="0">
                <a:solidFill>
                  <a:srgbClr val="FF0000"/>
                </a:solidFill>
                <a:latin typeface="Adobe Kaiti Std R" pitchFamily="18" charset="-128"/>
                <a:ea typeface="Adobe Kaiti Std R" pitchFamily="18" charset="-128"/>
              </a:rPr>
              <a:t>王</a:t>
            </a:r>
            <a:r>
              <a:rPr lang="zh-TW" altLang="en-US" sz="3600" dirty="0" smtClean="0">
                <a:latin typeface="Adobe Kaiti Std R" pitchFamily="18" charset="-128"/>
                <a:ea typeface="Adobe Kaiti Std R" pitchFamily="18" charset="-128"/>
              </a:rPr>
              <a:t>大哥</a:t>
            </a:r>
            <a:endParaRPr lang="en-US" sz="3600" dirty="0">
              <a:latin typeface="Adobe Kaiti Std R" pitchFamily="18" charset="-128"/>
              <a:ea typeface="Adobe Kaiti Std R" pitchFamily="18" charset="-128"/>
            </a:endParaRPr>
          </a:p>
        </p:txBody>
      </p:sp>
      <p:sp>
        <p:nvSpPr>
          <p:cNvPr id="24" name="TextBox 23"/>
          <p:cNvSpPr txBox="1"/>
          <p:nvPr/>
        </p:nvSpPr>
        <p:spPr>
          <a:xfrm>
            <a:off x="7086600" y="4572000"/>
            <a:ext cx="1828800" cy="646331"/>
          </a:xfrm>
          <a:prstGeom prst="rect">
            <a:avLst/>
          </a:prstGeom>
          <a:solidFill>
            <a:schemeClr val="bg2"/>
          </a:solidFill>
        </p:spPr>
        <p:txBody>
          <a:bodyPr wrap="square" rtlCol="0">
            <a:spAutoFit/>
          </a:bodyPr>
          <a:lstStyle/>
          <a:p>
            <a:pPr algn="ctr"/>
            <a:r>
              <a:rPr lang="zh-TW" altLang="en-US" sz="3600" dirty="0" smtClean="0">
                <a:solidFill>
                  <a:srgbClr val="FF0000"/>
                </a:solidFill>
                <a:latin typeface="Adobe Kaiti Std R" pitchFamily="18" charset="-128"/>
                <a:ea typeface="Adobe Kaiti Std R" pitchFamily="18" charset="-128"/>
              </a:rPr>
              <a:t>王</a:t>
            </a:r>
            <a:r>
              <a:rPr lang="zh-TW" altLang="en-US" sz="3600" dirty="0" smtClean="0">
                <a:latin typeface="Adobe Kaiti Std R" pitchFamily="18" charset="-128"/>
                <a:ea typeface="Adobe Kaiti Std R" pitchFamily="18" charset="-128"/>
              </a:rPr>
              <a:t>小妹</a:t>
            </a:r>
            <a:endParaRPr lang="en-US" sz="3600" dirty="0">
              <a:latin typeface="Adobe Kaiti Std R" pitchFamily="18" charset="-128"/>
              <a:ea typeface="Adobe Kaiti Std R" pitchFamily="18" charset="-128"/>
            </a:endParaRPr>
          </a:p>
        </p:txBody>
      </p:sp>
      <p:pic>
        <p:nvPicPr>
          <p:cNvPr id="47108" name="Picture 4" descr="C:\Users\Meishing\Dropbox\meizhouhuayu\pics\8.30.png"/>
          <p:cNvPicPr>
            <a:picLocks noChangeAspect="1" noChangeArrowheads="1"/>
          </p:cNvPicPr>
          <p:nvPr/>
        </p:nvPicPr>
        <p:blipFill>
          <a:blip r:embed="rId9" cstate="print"/>
          <a:srcRect/>
          <a:stretch>
            <a:fillRect/>
          </a:stretch>
        </p:blipFill>
        <p:spPr bwMode="auto">
          <a:xfrm>
            <a:off x="7391400" y="5334000"/>
            <a:ext cx="1371600" cy="119304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667000" y="1295400"/>
            <a:ext cx="1295400" cy="1631216"/>
          </a:xfrm>
          <a:prstGeom prst="rect">
            <a:avLst/>
          </a:prstGeom>
          <a:noFill/>
        </p:spPr>
        <p:txBody>
          <a:bodyPr wrap="square" rtlCol="0">
            <a:spAutoFit/>
          </a:bodyPr>
          <a:lstStyle/>
          <a:p>
            <a:r>
              <a:rPr lang="zh-TW" altLang="en-US" sz="10000" b="1" dirty="0">
                <a:solidFill>
                  <a:srgbClr val="FF0000"/>
                </a:solidFill>
                <a:latin typeface="Adobe Kaiti Std R" pitchFamily="18" charset="-128"/>
                <a:ea typeface="Adobe Kaiti Std R" pitchFamily="18" charset="-128"/>
              </a:rPr>
              <a:t>土</a:t>
            </a:r>
            <a:endParaRPr lang="en-US" sz="10000" b="1" dirty="0">
              <a:solidFill>
                <a:srgbClr val="FF0000"/>
              </a:solidFill>
              <a:latin typeface="Adobe Kaiti Std R" pitchFamily="18" charset="-128"/>
              <a:ea typeface="Adobe Kaiti Std R" pitchFamily="18" charset="-128"/>
            </a:endParaRPr>
          </a:p>
        </p:txBody>
      </p:sp>
      <p:sp>
        <p:nvSpPr>
          <p:cNvPr id="17" name="Freeform 6"/>
          <p:cNvSpPr>
            <a:spLocks/>
          </p:cNvSpPr>
          <p:nvPr/>
        </p:nvSpPr>
        <p:spPr bwMode="auto">
          <a:xfrm rot="312281">
            <a:off x="3053765" y="1480201"/>
            <a:ext cx="721632" cy="159912"/>
          </a:xfrm>
          <a:custGeom>
            <a:avLst/>
            <a:gdLst>
              <a:gd name="T0" fmla="*/ 2220810 w 3213"/>
              <a:gd name="T1" fmla="*/ 3179 h 779"/>
              <a:gd name="T2" fmla="*/ 2281154 w 3213"/>
              <a:gd name="T3" fmla="*/ 16690 h 779"/>
              <a:gd name="T4" fmla="*/ 2348644 w 3213"/>
              <a:gd name="T5" fmla="*/ 45302 h 779"/>
              <a:gd name="T6" fmla="*/ 2421691 w 3213"/>
              <a:gd name="T7" fmla="*/ 86630 h 779"/>
              <a:gd name="T8" fmla="*/ 2479653 w 3213"/>
              <a:gd name="T9" fmla="*/ 121600 h 779"/>
              <a:gd name="T10" fmla="*/ 2516177 w 3213"/>
              <a:gd name="T11" fmla="*/ 155775 h 779"/>
              <a:gd name="T12" fmla="*/ 2540791 w 3213"/>
              <a:gd name="T13" fmla="*/ 192334 h 779"/>
              <a:gd name="T14" fmla="*/ 2549525 w 3213"/>
              <a:gd name="T15" fmla="*/ 232867 h 779"/>
              <a:gd name="T16" fmla="*/ 2545555 w 3213"/>
              <a:gd name="T17" fmla="*/ 267042 h 779"/>
              <a:gd name="T18" fmla="*/ 2522529 w 3213"/>
              <a:gd name="T19" fmla="*/ 294065 h 779"/>
              <a:gd name="T20" fmla="*/ 2478065 w 3213"/>
              <a:gd name="T21" fmla="*/ 315523 h 779"/>
              <a:gd name="T22" fmla="*/ 2415339 w 3213"/>
              <a:gd name="T23" fmla="*/ 333803 h 779"/>
              <a:gd name="T24" fmla="*/ 2360554 w 3213"/>
              <a:gd name="T25" fmla="*/ 350493 h 779"/>
              <a:gd name="T26" fmla="*/ 2300210 w 3213"/>
              <a:gd name="T27" fmla="*/ 367183 h 779"/>
              <a:gd name="T28" fmla="*/ 2224780 w 3213"/>
              <a:gd name="T29" fmla="*/ 384668 h 779"/>
              <a:gd name="T30" fmla="*/ 2138234 w 3213"/>
              <a:gd name="T31" fmla="*/ 403743 h 779"/>
              <a:gd name="T32" fmla="*/ 2035809 w 3213"/>
              <a:gd name="T33" fmla="*/ 422022 h 779"/>
              <a:gd name="T34" fmla="*/ 1921473 w 3213"/>
              <a:gd name="T35" fmla="*/ 443481 h 779"/>
              <a:gd name="T36" fmla="*/ 1792052 w 3213"/>
              <a:gd name="T37" fmla="*/ 464940 h 779"/>
              <a:gd name="T38" fmla="*/ 1652308 w 3213"/>
              <a:gd name="T39" fmla="*/ 487988 h 779"/>
              <a:gd name="T40" fmla="*/ 1447457 w 3213"/>
              <a:gd name="T41" fmla="*/ 515805 h 779"/>
              <a:gd name="T42" fmla="*/ 1241812 w 3213"/>
              <a:gd name="T43" fmla="*/ 542827 h 779"/>
              <a:gd name="T44" fmla="*/ 1057604 w 3213"/>
              <a:gd name="T45" fmla="*/ 564286 h 779"/>
              <a:gd name="T46" fmla="*/ 893247 w 3213"/>
              <a:gd name="T47" fmla="*/ 584155 h 779"/>
              <a:gd name="T48" fmla="*/ 747945 w 3213"/>
              <a:gd name="T49" fmla="*/ 597666 h 779"/>
              <a:gd name="T50" fmla="*/ 624876 w 3213"/>
              <a:gd name="T51" fmla="*/ 608793 h 779"/>
              <a:gd name="T52" fmla="*/ 519274 w 3213"/>
              <a:gd name="T53" fmla="*/ 615946 h 779"/>
              <a:gd name="T54" fmla="*/ 435904 w 3213"/>
              <a:gd name="T55" fmla="*/ 619125 h 779"/>
              <a:gd name="T56" fmla="*/ 335067 w 3213"/>
              <a:gd name="T57" fmla="*/ 615946 h 779"/>
              <a:gd name="T58" fmla="*/ 240581 w 3213"/>
              <a:gd name="T59" fmla="*/ 605614 h 779"/>
              <a:gd name="T60" fmla="*/ 162769 w 3213"/>
              <a:gd name="T61" fmla="*/ 585745 h 779"/>
              <a:gd name="T62" fmla="*/ 101632 w 3213"/>
              <a:gd name="T63" fmla="*/ 557928 h 779"/>
              <a:gd name="T64" fmla="*/ 59550 w 3213"/>
              <a:gd name="T65" fmla="*/ 519779 h 779"/>
              <a:gd name="T66" fmla="*/ 26996 w 3213"/>
              <a:gd name="T67" fmla="*/ 481630 h 779"/>
              <a:gd name="T68" fmla="*/ 7146 w 3213"/>
              <a:gd name="T69" fmla="*/ 449839 h 779"/>
              <a:gd name="T70" fmla="*/ 0 w 3213"/>
              <a:gd name="T71" fmla="*/ 419638 h 779"/>
              <a:gd name="T72" fmla="*/ 1588 w 3213"/>
              <a:gd name="T73" fmla="*/ 403743 h 779"/>
              <a:gd name="T74" fmla="*/ 10322 w 3213"/>
              <a:gd name="T75" fmla="*/ 393411 h 779"/>
              <a:gd name="T76" fmla="*/ 25408 w 3213"/>
              <a:gd name="T77" fmla="*/ 384668 h 779"/>
              <a:gd name="T78" fmla="*/ 48434 w 3213"/>
              <a:gd name="T79" fmla="*/ 376720 h 779"/>
              <a:gd name="T80" fmla="*/ 77812 w 3213"/>
              <a:gd name="T81" fmla="*/ 370362 h 779"/>
              <a:gd name="T82" fmla="*/ 112748 w 3213"/>
              <a:gd name="T83" fmla="*/ 364799 h 779"/>
              <a:gd name="T84" fmla="*/ 155623 w 3213"/>
              <a:gd name="T85" fmla="*/ 360030 h 779"/>
              <a:gd name="T86" fmla="*/ 205645 w 3213"/>
              <a:gd name="T87" fmla="*/ 356851 h 779"/>
              <a:gd name="T88" fmla="*/ 620112 w 3213"/>
              <a:gd name="T89" fmla="*/ 310755 h 779"/>
              <a:gd name="T90" fmla="*/ 1200524 w 3213"/>
              <a:gd name="T91" fmla="*/ 216177 h 779"/>
              <a:gd name="T92" fmla="*/ 1511771 w 3213"/>
              <a:gd name="T93" fmla="*/ 158159 h 779"/>
              <a:gd name="T94" fmla="*/ 1702330 w 3213"/>
              <a:gd name="T95" fmla="*/ 120010 h 779"/>
              <a:gd name="T96" fmla="*/ 1873039 w 3213"/>
              <a:gd name="T97" fmla="*/ 81861 h 779"/>
              <a:gd name="T98" fmla="*/ 2023899 w 3213"/>
              <a:gd name="T99" fmla="*/ 41328 h 779"/>
              <a:gd name="T100" fmla="*/ 2091389 w 3213"/>
              <a:gd name="T101" fmla="*/ 21459 h 779"/>
              <a:gd name="T102" fmla="*/ 2129500 w 3213"/>
              <a:gd name="T103" fmla="*/ 10332 h 779"/>
              <a:gd name="T104" fmla="*/ 2158084 w 3213"/>
              <a:gd name="T105" fmla="*/ 3179 h 779"/>
              <a:gd name="T106" fmla="*/ 2177934 w 3213"/>
              <a:gd name="T107" fmla="*/ 0 h 7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3" h="779">
                <a:moveTo>
                  <a:pt x="2749" y="0"/>
                </a:moveTo>
                <a:lnTo>
                  <a:pt x="2764" y="0"/>
                </a:lnTo>
                <a:lnTo>
                  <a:pt x="2779" y="0"/>
                </a:lnTo>
                <a:lnTo>
                  <a:pt x="2797" y="4"/>
                </a:lnTo>
                <a:lnTo>
                  <a:pt x="2816" y="6"/>
                </a:lnTo>
                <a:lnTo>
                  <a:pt x="2833" y="11"/>
                </a:lnTo>
                <a:lnTo>
                  <a:pt x="2852" y="15"/>
                </a:lnTo>
                <a:lnTo>
                  <a:pt x="2873" y="21"/>
                </a:lnTo>
                <a:lnTo>
                  <a:pt x="2893" y="29"/>
                </a:lnTo>
                <a:lnTo>
                  <a:pt x="2914" y="36"/>
                </a:lnTo>
                <a:lnTo>
                  <a:pt x="2935" y="46"/>
                </a:lnTo>
                <a:lnTo>
                  <a:pt x="2958" y="57"/>
                </a:lnTo>
                <a:lnTo>
                  <a:pt x="2979" y="69"/>
                </a:lnTo>
                <a:lnTo>
                  <a:pt x="3002" y="80"/>
                </a:lnTo>
                <a:lnTo>
                  <a:pt x="3027" y="94"/>
                </a:lnTo>
                <a:lnTo>
                  <a:pt x="3050" y="109"/>
                </a:lnTo>
                <a:lnTo>
                  <a:pt x="3075" y="125"/>
                </a:lnTo>
                <a:lnTo>
                  <a:pt x="3092" y="134"/>
                </a:lnTo>
                <a:lnTo>
                  <a:pt x="3108" y="144"/>
                </a:lnTo>
                <a:lnTo>
                  <a:pt x="3123" y="153"/>
                </a:lnTo>
                <a:lnTo>
                  <a:pt x="3136" y="163"/>
                </a:lnTo>
                <a:lnTo>
                  <a:pt x="3148" y="174"/>
                </a:lnTo>
                <a:lnTo>
                  <a:pt x="3160" y="184"/>
                </a:lnTo>
                <a:lnTo>
                  <a:pt x="3169" y="196"/>
                </a:lnTo>
                <a:lnTo>
                  <a:pt x="3179" y="207"/>
                </a:lnTo>
                <a:lnTo>
                  <a:pt x="3186" y="219"/>
                </a:lnTo>
                <a:lnTo>
                  <a:pt x="3194" y="230"/>
                </a:lnTo>
                <a:lnTo>
                  <a:pt x="3200" y="242"/>
                </a:lnTo>
                <a:lnTo>
                  <a:pt x="3204" y="255"/>
                </a:lnTo>
                <a:lnTo>
                  <a:pt x="3208" y="267"/>
                </a:lnTo>
                <a:lnTo>
                  <a:pt x="3211" y="280"/>
                </a:lnTo>
                <a:lnTo>
                  <a:pt x="3211" y="293"/>
                </a:lnTo>
                <a:lnTo>
                  <a:pt x="3213" y="307"/>
                </a:lnTo>
                <a:lnTo>
                  <a:pt x="3211" y="316"/>
                </a:lnTo>
                <a:lnTo>
                  <a:pt x="3209" y="326"/>
                </a:lnTo>
                <a:lnTo>
                  <a:pt x="3206" y="336"/>
                </a:lnTo>
                <a:lnTo>
                  <a:pt x="3202" y="345"/>
                </a:lnTo>
                <a:lnTo>
                  <a:pt x="3194" y="353"/>
                </a:lnTo>
                <a:lnTo>
                  <a:pt x="3186" y="361"/>
                </a:lnTo>
                <a:lnTo>
                  <a:pt x="3177" y="370"/>
                </a:lnTo>
                <a:lnTo>
                  <a:pt x="3165" y="378"/>
                </a:lnTo>
                <a:lnTo>
                  <a:pt x="3152" y="384"/>
                </a:lnTo>
                <a:lnTo>
                  <a:pt x="3138" y="391"/>
                </a:lnTo>
                <a:lnTo>
                  <a:pt x="3121" y="397"/>
                </a:lnTo>
                <a:lnTo>
                  <a:pt x="3104" y="403"/>
                </a:lnTo>
                <a:lnTo>
                  <a:pt x="3085" y="409"/>
                </a:lnTo>
                <a:lnTo>
                  <a:pt x="3064" y="414"/>
                </a:lnTo>
                <a:lnTo>
                  <a:pt x="3042" y="420"/>
                </a:lnTo>
                <a:lnTo>
                  <a:pt x="3017" y="424"/>
                </a:lnTo>
                <a:lnTo>
                  <a:pt x="3004" y="430"/>
                </a:lnTo>
                <a:lnTo>
                  <a:pt x="2989" y="436"/>
                </a:lnTo>
                <a:lnTo>
                  <a:pt x="2973" y="441"/>
                </a:lnTo>
                <a:lnTo>
                  <a:pt x="2956" y="445"/>
                </a:lnTo>
                <a:lnTo>
                  <a:pt x="2937" y="451"/>
                </a:lnTo>
                <a:lnTo>
                  <a:pt x="2918" y="457"/>
                </a:lnTo>
                <a:lnTo>
                  <a:pt x="2897" y="462"/>
                </a:lnTo>
                <a:lnTo>
                  <a:pt x="2875" y="468"/>
                </a:lnTo>
                <a:lnTo>
                  <a:pt x="2852" y="474"/>
                </a:lnTo>
                <a:lnTo>
                  <a:pt x="2827" y="480"/>
                </a:lnTo>
                <a:lnTo>
                  <a:pt x="2802" y="484"/>
                </a:lnTo>
                <a:lnTo>
                  <a:pt x="2778" y="489"/>
                </a:lnTo>
                <a:lnTo>
                  <a:pt x="2751" y="495"/>
                </a:lnTo>
                <a:lnTo>
                  <a:pt x="2722" y="503"/>
                </a:lnTo>
                <a:lnTo>
                  <a:pt x="2693" y="508"/>
                </a:lnTo>
                <a:lnTo>
                  <a:pt x="2662" y="514"/>
                </a:lnTo>
                <a:lnTo>
                  <a:pt x="2630" y="520"/>
                </a:lnTo>
                <a:lnTo>
                  <a:pt x="2599" y="526"/>
                </a:lnTo>
                <a:lnTo>
                  <a:pt x="2564" y="531"/>
                </a:lnTo>
                <a:lnTo>
                  <a:pt x="2530" y="539"/>
                </a:lnTo>
                <a:lnTo>
                  <a:pt x="2493" y="545"/>
                </a:lnTo>
                <a:lnTo>
                  <a:pt x="2457" y="551"/>
                </a:lnTo>
                <a:lnTo>
                  <a:pt x="2420" y="558"/>
                </a:lnTo>
                <a:lnTo>
                  <a:pt x="2380" y="564"/>
                </a:lnTo>
                <a:lnTo>
                  <a:pt x="2342" y="572"/>
                </a:lnTo>
                <a:lnTo>
                  <a:pt x="2300" y="578"/>
                </a:lnTo>
                <a:lnTo>
                  <a:pt x="2257" y="585"/>
                </a:lnTo>
                <a:lnTo>
                  <a:pt x="2215" y="593"/>
                </a:lnTo>
                <a:lnTo>
                  <a:pt x="2171" y="599"/>
                </a:lnTo>
                <a:lnTo>
                  <a:pt x="2127" y="606"/>
                </a:lnTo>
                <a:lnTo>
                  <a:pt x="2081" y="614"/>
                </a:lnTo>
                <a:lnTo>
                  <a:pt x="2033" y="622"/>
                </a:lnTo>
                <a:lnTo>
                  <a:pt x="1962" y="631"/>
                </a:lnTo>
                <a:lnTo>
                  <a:pt x="1891" y="641"/>
                </a:lnTo>
                <a:lnTo>
                  <a:pt x="1823" y="649"/>
                </a:lnTo>
                <a:lnTo>
                  <a:pt x="1756" y="658"/>
                </a:lnTo>
                <a:lnTo>
                  <a:pt x="1691" y="666"/>
                </a:lnTo>
                <a:lnTo>
                  <a:pt x="1628" y="675"/>
                </a:lnTo>
                <a:lnTo>
                  <a:pt x="1564" y="683"/>
                </a:lnTo>
                <a:lnTo>
                  <a:pt x="1505" y="691"/>
                </a:lnTo>
                <a:lnTo>
                  <a:pt x="1445" y="697"/>
                </a:lnTo>
                <a:lnTo>
                  <a:pt x="1388" y="704"/>
                </a:lnTo>
                <a:lnTo>
                  <a:pt x="1332" y="710"/>
                </a:lnTo>
                <a:lnTo>
                  <a:pt x="1278" y="718"/>
                </a:lnTo>
                <a:lnTo>
                  <a:pt x="1226" y="723"/>
                </a:lnTo>
                <a:lnTo>
                  <a:pt x="1175" y="729"/>
                </a:lnTo>
                <a:lnTo>
                  <a:pt x="1125" y="735"/>
                </a:lnTo>
                <a:lnTo>
                  <a:pt x="1077" y="739"/>
                </a:lnTo>
                <a:lnTo>
                  <a:pt x="1031" y="745"/>
                </a:lnTo>
                <a:lnTo>
                  <a:pt x="986" y="748"/>
                </a:lnTo>
                <a:lnTo>
                  <a:pt x="942" y="752"/>
                </a:lnTo>
                <a:lnTo>
                  <a:pt x="902" y="756"/>
                </a:lnTo>
                <a:lnTo>
                  <a:pt x="862" y="760"/>
                </a:lnTo>
                <a:lnTo>
                  <a:pt x="823" y="764"/>
                </a:lnTo>
                <a:lnTo>
                  <a:pt x="787" y="766"/>
                </a:lnTo>
                <a:lnTo>
                  <a:pt x="750" y="770"/>
                </a:lnTo>
                <a:lnTo>
                  <a:pt x="718" y="771"/>
                </a:lnTo>
                <a:lnTo>
                  <a:pt x="685" y="773"/>
                </a:lnTo>
                <a:lnTo>
                  <a:pt x="654" y="775"/>
                </a:lnTo>
                <a:lnTo>
                  <a:pt x="626" y="777"/>
                </a:lnTo>
                <a:lnTo>
                  <a:pt x="599" y="777"/>
                </a:lnTo>
                <a:lnTo>
                  <a:pt x="574" y="779"/>
                </a:lnTo>
                <a:lnTo>
                  <a:pt x="549" y="779"/>
                </a:lnTo>
                <a:lnTo>
                  <a:pt x="526" y="779"/>
                </a:lnTo>
                <a:lnTo>
                  <a:pt x="491" y="779"/>
                </a:lnTo>
                <a:lnTo>
                  <a:pt x="457" y="777"/>
                </a:lnTo>
                <a:lnTo>
                  <a:pt x="422" y="775"/>
                </a:lnTo>
                <a:lnTo>
                  <a:pt x="391" y="773"/>
                </a:lnTo>
                <a:lnTo>
                  <a:pt x="361" y="770"/>
                </a:lnTo>
                <a:lnTo>
                  <a:pt x="332" y="766"/>
                </a:lnTo>
                <a:lnTo>
                  <a:pt x="303" y="762"/>
                </a:lnTo>
                <a:lnTo>
                  <a:pt x="276" y="756"/>
                </a:lnTo>
                <a:lnTo>
                  <a:pt x="251" y="750"/>
                </a:lnTo>
                <a:lnTo>
                  <a:pt x="228" y="745"/>
                </a:lnTo>
                <a:lnTo>
                  <a:pt x="205" y="737"/>
                </a:lnTo>
                <a:lnTo>
                  <a:pt x="184" y="729"/>
                </a:lnTo>
                <a:lnTo>
                  <a:pt x="163" y="722"/>
                </a:lnTo>
                <a:lnTo>
                  <a:pt x="146" y="712"/>
                </a:lnTo>
                <a:lnTo>
                  <a:pt x="128" y="702"/>
                </a:lnTo>
                <a:lnTo>
                  <a:pt x="111" y="693"/>
                </a:lnTo>
                <a:lnTo>
                  <a:pt x="98" y="679"/>
                </a:lnTo>
                <a:lnTo>
                  <a:pt x="86" y="666"/>
                </a:lnTo>
                <a:lnTo>
                  <a:pt x="75" y="654"/>
                </a:lnTo>
                <a:lnTo>
                  <a:pt x="63" y="641"/>
                </a:lnTo>
                <a:lnTo>
                  <a:pt x="54" y="629"/>
                </a:lnTo>
                <a:lnTo>
                  <a:pt x="44" y="618"/>
                </a:lnTo>
                <a:lnTo>
                  <a:pt x="34" y="606"/>
                </a:lnTo>
                <a:lnTo>
                  <a:pt x="27" y="597"/>
                </a:lnTo>
                <a:lnTo>
                  <a:pt x="21" y="585"/>
                </a:lnTo>
                <a:lnTo>
                  <a:pt x="15" y="576"/>
                </a:lnTo>
                <a:lnTo>
                  <a:pt x="9" y="566"/>
                </a:lnTo>
                <a:lnTo>
                  <a:pt x="6" y="556"/>
                </a:lnTo>
                <a:lnTo>
                  <a:pt x="4" y="547"/>
                </a:lnTo>
                <a:lnTo>
                  <a:pt x="0" y="537"/>
                </a:lnTo>
                <a:lnTo>
                  <a:pt x="0" y="528"/>
                </a:lnTo>
                <a:lnTo>
                  <a:pt x="0" y="518"/>
                </a:lnTo>
                <a:lnTo>
                  <a:pt x="0" y="514"/>
                </a:lnTo>
                <a:lnTo>
                  <a:pt x="0" y="512"/>
                </a:lnTo>
                <a:lnTo>
                  <a:pt x="2" y="508"/>
                </a:lnTo>
                <a:lnTo>
                  <a:pt x="4" y="505"/>
                </a:lnTo>
                <a:lnTo>
                  <a:pt x="6" y="501"/>
                </a:lnTo>
                <a:lnTo>
                  <a:pt x="9" y="499"/>
                </a:lnTo>
                <a:lnTo>
                  <a:pt x="13" y="495"/>
                </a:lnTo>
                <a:lnTo>
                  <a:pt x="17" y="493"/>
                </a:lnTo>
                <a:lnTo>
                  <a:pt x="21" y="489"/>
                </a:lnTo>
                <a:lnTo>
                  <a:pt x="27" y="487"/>
                </a:lnTo>
                <a:lnTo>
                  <a:pt x="32" y="484"/>
                </a:lnTo>
                <a:lnTo>
                  <a:pt x="38" y="482"/>
                </a:lnTo>
                <a:lnTo>
                  <a:pt x="46" y="480"/>
                </a:lnTo>
                <a:lnTo>
                  <a:pt x="52" y="476"/>
                </a:lnTo>
                <a:lnTo>
                  <a:pt x="61" y="474"/>
                </a:lnTo>
                <a:lnTo>
                  <a:pt x="69" y="472"/>
                </a:lnTo>
                <a:lnTo>
                  <a:pt x="79" y="470"/>
                </a:lnTo>
                <a:lnTo>
                  <a:pt x="88" y="468"/>
                </a:lnTo>
                <a:lnTo>
                  <a:pt x="98" y="466"/>
                </a:lnTo>
                <a:lnTo>
                  <a:pt x="107" y="464"/>
                </a:lnTo>
                <a:lnTo>
                  <a:pt x="119" y="462"/>
                </a:lnTo>
                <a:lnTo>
                  <a:pt x="130" y="460"/>
                </a:lnTo>
                <a:lnTo>
                  <a:pt x="142" y="459"/>
                </a:lnTo>
                <a:lnTo>
                  <a:pt x="155" y="457"/>
                </a:lnTo>
                <a:lnTo>
                  <a:pt x="169" y="455"/>
                </a:lnTo>
                <a:lnTo>
                  <a:pt x="182" y="455"/>
                </a:lnTo>
                <a:lnTo>
                  <a:pt x="196" y="453"/>
                </a:lnTo>
                <a:lnTo>
                  <a:pt x="211" y="451"/>
                </a:lnTo>
                <a:lnTo>
                  <a:pt x="226" y="451"/>
                </a:lnTo>
                <a:lnTo>
                  <a:pt x="242" y="449"/>
                </a:lnTo>
                <a:lnTo>
                  <a:pt x="259" y="449"/>
                </a:lnTo>
                <a:lnTo>
                  <a:pt x="276" y="449"/>
                </a:lnTo>
                <a:lnTo>
                  <a:pt x="439" y="432"/>
                </a:lnTo>
                <a:lnTo>
                  <a:pt x="608" y="412"/>
                </a:lnTo>
                <a:lnTo>
                  <a:pt x="781" y="391"/>
                </a:lnTo>
                <a:lnTo>
                  <a:pt x="958" y="366"/>
                </a:lnTo>
                <a:lnTo>
                  <a:pt x="1138" y="338"/>
                </a:lnTo>
                <a:lnTo>
                  <a:pt x="1324" y="307"/>
                </a:lnTo>
                <a:lnTo>
                  <a:pt x="1512" y="272"/>
                </a:lnTo>
                <a:lnTo>
                  <a:pt x="1706" y="236"/>
                </a:lnTo>
                <a:lnTo>
                  <a:pt x="1774" y="222"/>
                </a:lnTo>
                <a:lnTo>
                  <a:pt x="1839" y="211"/>
                </a:lnTo>
                <a:lnTo>
                  <a:pt x="1904" y="199"/>
                </a:lnTo>
                <a:lnTo>
                  <a:pt x="1966" y="188"/>
                </a:lnTo>
                <a:lnTo>
                  <a:pt x="2027" y="176"/>
                </a:lnTo>
                <a:lnTo>
                  <a:pt x="2086" y="163"/>
                </a:lnTo>
                <a:lnTo>
                  <a:pt x="2144" y="151"/>
                </a:lnTo>
                <a:lnTo>
                  <a:pt x="2202" y="140"/>
                </a:lnTo>
                <a:lnTo>
                  <a:pt x="2255" y="128"/>
                </a:lnTo>
                <a:lnTo>
                  <a:pt x="2307" y="115"/>
                </a:lnTo>
                <a:lnTo>
                  <a:pt x="2359" y="103"/>
                </a:lnTo>
                <a:lnTo>
                  <a:pt x="2409" y="90"/>
                </a:lnTo>
                <a:lnTo>
                  <a:pt x="2457" y="78"/>
                </a:lnTo>
                <a:lnTo>
                  <a:pt x="2503" y="65"/>
                </a:lnTo>
                <a:lnTo>
                  <a:pt x="2549" y="52"/>
                </a:lnTo>
                <a:lnTo>
                  <a:pt x="2591" y="38"/>
                </a:lnTo>
                <a:lnTo>
                  <a:pt x="2607" y="34"/>
                </a:lnTo>
                <a:lnTo>
                  <a:pt x="2620" y="30"/>
                </a:lnTo>
                <a:lnTo>
                  <a:pt x="2634" y="27"/>
                </a:lnTo>
                <a:lnTo>
                  <a:pt x="2647" y="23"/>
                </a:lnTo>
                <a:lnTo>
                  <a:pt x="2658" y="19"/>
                </a:lnTo>
                <a:lnTo>
                  <a:pt x="2670" y="15"/>
                </a:lnTo>
                <a:lnTo>
                  <a:pt x="2682" y="13"/>
                </a:lnTo>
                <a:lnTo>
                  <a:pt x="2691" y="9"/>
                </a:lnTo>
                <a:lnTo>
                  <a:pt x="2701" y="7"/>
                </a:lnTo>
                <a:lnTo>
                  <a:pt x="2708" y="6"/>
                </a:lnTo>
                <a:lnTo>
                  <a:pt x="2718" y="4"/>
                </a:lnTo>
                <a:lnTo>
                  <a:pt x="2724" y="2"/>
                </a:lnTo>
                <a:lnTo>
                  <a:pt x="2731" y="0"/>
                </a:lnTo>
                <a:lnTo>
                  <a:pt x="2737" y="0"/>
                </a:lnTo>
                <a:lnTo>
                  <a:pt x="2743" y="0"/>
                </a:lnTo>
                <a:lnTo>
                  <a:pt x="2749" y="0"/>
                </a:lnTo>
              </a:path>
            </a:pathLst>
          </a:custGeom>
          <a:solidFill>
            <a:srgbClr val="FF0000"/>
          </a:solidFill>
          <a:ln w="9525">
            <a:noFill/>
            <a:prstDash val="solid"/>
            <a:round/>
            <a:headEnd/>
            <a:tailEnd/>
          </a:ln>
        </p:spPr>
        <p:txBody>
          <a:bodyPr/>
          <a:lstStyle/>
          <a:p>
            <a:endParaRPr lang="en-US"/>
          </a:p>
        </p:txBody>
      </p:sp>
    </p:spTree>
  </p:cSld>
  <p:clrMapOvr>
    <a:masterClrMapping/>
  </p:clrMapOvr>
  <p:transition>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fmla="#ppt_w*sin(2.5*pi*$)">
                                          <p:val>
                                            <p:fltVal val="0"/>
                                          </p:val>
                                        </p:tav>
                                        <p:tav tm="100000">
                                          <p:val>
                                            <p:fltVal val="1"/>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23" presetClass="entr" presetSubtype="16" fill="hold" grpId="1"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000" fill="hold"/>
                                        <p:tgtEl>
                                          <p:spTgt spid="17"/>
                                        </p:tgtEl>
                                        <p:attrNameLst>
                                          <p:attrName>ppt_w</p:attrName>
                                        </p:attrNameLst>
                                      </p:cBhvr>
                                      <p:tavLst>
                                        <p:tav tm="0">
                                          <p:val>
                                            <p:fltVal val="0"/>
                                          </p:val>
                                        </p:tav>
                                        <p:tav tm="100000">
                                          <p:val>
                                            <p:strVal val="#ppt_w"/>
                                          </p:val>
                                        </p:tav>
                                      </p:tavLst>
                                    </p:anim>
                                    <p:anim calcmode="lin" valueType="num">
                                      <p:cBhvr>
                                        <p:cTn id="13" dur="200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35" presetClass="emph" presetSubtype="0" fill="hold" grpId="2" nodeType="afterEffect">
                                  <p:stCondLst>
                                    <p:cond delay="0"/>
                                  </p:stCondLst>
                                  <p:childTnLst>
                                    <p:anim calcmode="discrete" valueType="str">
                                      <p:cBhvr>
                                        <p:cTn id="16" dur="1000" fill="hold"/>
                                        <p:tgtEl>
                                          <p:spTgt spid="17"/>
                                        </p:tgtEl>
                                        <p:attrNameLst>
                                          <p:attrName>style.visibility</p:attrName>
                                        </p:attrNameLst>
                                      </p:cBhvr>
                                      <p:tavLst>
                                        <p:tav tm="0">
                                          <p:val>
                                            <p:strVal val="hidden"/>
                                          </p:val>
                                        </p:tav>
                                        <p:tav tm="50000">
                                          <p:val>
                                            <p:strVal val="visible"/>
                                          </p:val>
                                        </p:tav>
                                      </p:tavLst>
                                    </p:anim>
                                  </p:childTnLst>
                                </p:cTn>
                              </p:par>
                              <p:par>
                                <p:cTn id="17" presetID="35" presetClass="emph" presetSubtype="0" fill="hold" grpId="1" nodeType="withEffect">
                                  <p:stCondLst>
                                    <p:cond delay="0"/>
                                  </p:stCondLst>
                                  <p:childTnLst>
                                    <p:anim calcmode="discrete" valueType="str">
                                      <p:cBhvr>
                                        <p:cTn id="18"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repeatCount="2000" fill="hold" grpId="0" nodeType="clickEffect">
                                  <p:stCondLst>
                                    <p:cond delay="0"/>
                                  </p:stCondLst>
                                  <p:childTnLst>
                                    <p:anim calcmode="discrete" valueType="str">
                                      <p:cBhvr>
                                        <p:cTn id="22"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23" fill="hold">
                            <p:stCondLst>
                              <p:cond delay="2000"/>
                            </p:stCondLst>
                            <p:childTnLst>
                              <p:par>
                                <p:cTn id="24" presetID="35" presetClass="emph" presetSubtype="0" repeatCount="2000" fill="hold" nodeType="afterEffect">
                                  <p:stCondLst>
                                    <p:cond delay="0"/>
                                  </p:stCondLst>
                                  <p:childTnLst>
                                    <p:anim calcmode="discrete" valueType="str">
                                      <p:cBhvr>
                                        <p:cTn id="2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35" presetClass="emph" presetSubtype="0" fill="hold" grpId="0" nodeType="clickEffect">
                                  <p:stCondLst>
                                    <p:cond delay="0"/>
                                  </p:stCondLst>
                                  <p:childTnLst>
                                    <p:anim calcmode="discrete" valueType="str">
                                      <p:cBhvr>
                                        <p:cTn id="29" dur="1000" fill="hold"/>
                                        <p:tgtEl>
                                          <p:spTgt spid="8"/>
                                        </p:tgtEl>
                                        <p:attrNameLst>
                                          <p:attrName>style.visibility</p:attrName>
                                        </p:attrNameLst>
                                      </p:cBhvr>
                                      <p:tavLst>
                                        <p:tav tm="0">
                                          <p:val>
                                            <p:strVal val="hidden"/>
                                          </p:val>
                                        </p:tav>
                                        <p:tav tm="50000">
                                          <p:val>
                                            <p:strVal val="visible"/>
                                          </p:val>
                                        </p:tav>
                                      </p:tavLst>
                                    </p:anim>
                                  </p:childTnLst>
                                </p:cTn>
                              </p:par>
                              <p:par>
                                <p:cTn id="30" presetID="14" presetClass="entr" presetSubtype="1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randombar(horizontal)">
                                      <p:cBhvr>
                                        <p:cTn id="32" dur="500"/>
                                        <p:tgtEl>
                                          <p:spTgt spid="4100"/>
                                        </p:tgtEl>
                                      </p:cBhvr>
                                    </p:animEffect>
                                  </p:childTnLst>
                                </p:cTn>
                              </p:par>
                              <p:par>
                                <p:cTn id="33" presetID="35" presetClass="emph" presetSubtype="0" fill="hold" grpId="0" nodeType="withEffect">
                                  <p:stCondLst>
                                    <p:cond delay="0"/>
                                  </p:stCondLst>
                                  <p:childTnLst>
                                    <p:anim calcmode="discrete" valueType="str">
                                      <p:cBhvr>
                                        <p:cTn id="34"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105"/>
                                        </p:tgtEl>
                                        <p:attrNameLst>
                                          <p:attrName>style.visibility</p:attrName>
                                        </p:attrNameLst>
                                      </p:cBhvr>
                                      <p:to>
                                        <p:strVal val="visible"/>
                                      </p:to>
                                    </p:set>
                                  </p:childTnLst>
                                </p:cTn>
                              </p:par>
                              <p:par>
                                <p:cTn id="39" presetID="35" presetClass="emph" presetSubtype="0" fill="hold" grpId="0" nodeType="withEffect">
                                  <p:stCondLst>
                                    <p:cond delay="0"/>
                                  </p:stCondLst>
                                  <p:childTnLst>
                                    <p:anim calcmode="discrete" valueType="str">
                                      <p:cBhvr>
                                        <p:cTn id="40"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106"/>
                                        </p:tgtEl>
                                        <p:attrNameLst>
                                          <p:attrName>style.visibility</p:attrName>
                                        </p:attrNameLst>
                                      </p:cBhvr>
                                      <p:to>
                                        <p:strVal val="visible"/>
                                      </p:to>
                                    </p:set>
                                  </p:childTnLst>
                                </p:cTn>
                              </p:par>
                              <p:par>
                                <p:cTn id="45" presetID="35" presetClass="emph" presetSubtype="0" fill="hold" grpId="0" nodeType="withEffect">
                                  <p:stCondLst>
                                    <p:cond delay="0"/>
                                  </p:stCondLst>
                                  <p:childTnLst>
                                    <p:anim calcmode="discrete" valueType="str">
                                      <p:cBhvr>
                                        <p:cTn id="46"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2" grpId="0" animBg="1"/>
      <p:bldP spid="23" grpId="0" animBg="1"/>
      <p:bldP spid="24" grpId="0" animBg="1"/>
      <p:bldP spid="4" grpId="0"/>
      <p:bldP spid="4" grpId="1"/>
      <p:bldP spid="17" grpId="1" animBg="1"/>
      <p:bldP spid="1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2" name="Freeform 6"/>
          <p:cNvSpPr>
            <a:spLocks/>
          </p:cNvSpPr>
          <p:nvPr/>
        </p:nvSpPr>
        <p:spPr bwMode="auto">
          <a:xfrm>
            <a:off x="2895600" y="1981200"/>
            <a:ext cx="2551113" cy="619125"/>
          </a:xfrm>
          <a:custGeom>
            <a:avLst/>
            <a:gdLst>
              <a:gd name="T0" fmla="*/ 2220810 w 3213"/>
              <a:gd name="T1" fmla="*/ 3179 h 779"/>
              <a:gd name="T2" fmla="*/ 2281154 w 3213"/>
              <a:gd name="T3" fmla="*/ 16690 h 779"/>
              <a:gd name="T4" fmla="*/ 2348644 w 3213"/>
              <a:gd name="T5" fmla="*/ 45302 h 779"/>
              <a:gd name="T6" fmla="*/ 2421691 w 3213"/>
              <a:gd name="T7" fmla="*/ 86630 h 779"/>
              <a:gd name="T8" fmla="*/ 2479653 w 3213"/>
              <a:gd name="T9" fmla="*/ 121600 h 779"/>
              <a:gd name="T10" fmla="*/ 2516177 w 3213"/>
              <a:gd name="T11" fmla="*/ 155775 h 779"/>
              <a:gd name="T12" fmla="*/ 2540791 w 3213"/>
              <a:gd name="T13" fmla="*/ 192334 h 779"/>
              <a:gd name="T14" fmla="*/ 2549525 w 3213"/>
              <a:gd name="T15" fmla="*/ 232867 h 779"/>
              <a:gd name="T16" fmla="*/ 2545555 w 3213"/>
              <a:gd name="T17" fmla="*/ 267042 h 779"/>
              <a:gd name="T18" fmla="*/ 2522529 w 3213"/>
              <a:gd name="T19" fmla="*/ 294065 h 779"/>
              <a:gd name="T20" fmla="*/ 2478065 w 3213"/>
              <a:gd name="T21" fmla="*/ 315523 h 779"/>
              <a:gd name="T22" fmla="*/ 2415339 w 3213"/>
              <a:gd name="T23" fmla="*/ 333803 h 779"/>
              <a:gd name="T24" fmla="*/ 2360554 w 3213"/>
              <a:gd name="T25" fmla="*/ 350493 h 779"/>
              <a:gd name="T26" fmla="*/ 2300210 w 3213"/>
              <a:gd name="T27" fmla="*/ 367183 h 779"/>
              <a:gd name="T28" fmla="*/ 2224780 w 3213"/>
              <a:gd name="T29" fmla="*/ 384668 h 779"/>
              <a:gd name="T30" fmla="*/ 2138234 w 3213"/>
              <a:gd name="T31" fmla="*/ 403743 h 779"/>
              <a:gd name="T32" fmla="*/ 2035809 w 3213"/>
              <a:gd name="T33" fmla="*/ 422022 h 779"/>
              <a:gd name="T34" fmla="*/ 1921473 w 3213"/>
              <a:gd name="T35" fmla="*/ 443481 h 779"/>
              <a:gd name="T36" fmla="*/ 1792052 w 3213"/>
              <a:gd name="T37" fmla="*/ 464940 h 779"/>
              <a:gd name="T38" fmla="*/ 1652308 w 3213"/>
              <a:gd name="T39" fmla="*/ 487988 h 779"/>
              <a:gd name="T40" fmla="*/ 1447457 w 3213"/>
              <a:gd name="T41" fmla="*/ 515805 h 779"/>
              <a:gd name="T42" fmla="*/ 1241812 w 3213"/>
              <a:gd name="T43" fmla="*/ 542827 h 779"/>
              <a:gd name="T44" fmla="*/ 1057604 w 3213"/>
              <a:gd name="T45" fmla="*/ 564286 h 779"/>
              <a:gd name="T46" fmla="*/ 893247 w 3213"/>
              <a:gd name="T47" fmla="*/ 584155 h 779"/>
              <a:gd name="T48" fmla="*/ 747945 w 3213"/>
              <a:gd name="T49" fmla="*/ 597666 h 779"/>
              <a:gd name="T50" fmla="*/ 624876 w 3213"/>
              <a:gd name="T51" fmla="*/ 608793 h 779"/>
              <a:gd name="T52" fmla="*/ 519274 w 3213"/>
              <a:gd name="T53" fmla="*/ 615946 h 779"/>
              <a:gd name="T54" fmla="*/ 435904 w 3213"/>
              <a:gd name="T55" fmla="*/ 619125 h 779"/>
              <a:gd name="T56" fmla="*/ 335067 w 3213"/>
              <a:gd name="T57" fmla="*/ 615946 h 779"/>
              <a:gd name="T58" fmla="*/ 240581 w 3213"/>
              <a:gd name="T59" fmla="*/ 605614 h 779"/>
              <a:gd name="T60" fmla="*/ 162769 w 3213"/>
              <a:gd name="T61" fmla="*/ 585745 h 779"/>
              <a:gd name="T62" fmla="*/ 101632 w 3213"/>
              <a:gd name="T63" fmla="*/ 557928 h 779"/>
              <a:gd name="T64" fmla="*/ 59550 w 3213"/>
              <a:gd name="T65" fmla="*/ 519779 h 779"/>
              <a:gd name="T66" fmla="*/ 26996 w 3213"/>
              <a:gd name="T67" fmla="*/ 481630 h 779"/>
              <a:gd name="T68" fmla="*/ 7146 w 3213"/>
              <a:gd name="T69" fmla="*/ 449839 h 779"/>
              <a:gd name="T70" fmla="*/ 0 w 3213"/>
              <a:gd name="T71" fmla="*/ 419638 h 779"/>
              <a:gd name="T72" fmla="*/ 1588 w 3213"/>
              <a:gd name="T73" fmla="*/ 403743 h 779"/>
              <a:gd name="T74" fmla="*/ 10322 w 3213"/>
              <a:gd name="T75" fmla="*/ 393411 h 779"/>
              <a:gd name="T76" fmla="*/ 25408 w 3213"/>
              <a:gd name="T77" fmla="*/ 384668 h 779"/>
              <a:gd name="T78" fmla="*/ 48434 w 3213"/>
              <a:gd name="T79" fmla="*/ 376720 h 779"/>
              <a:gd name="T80" fmla="*/ 77812 w 3213"/>
              <a:gd name="T81" fmla="*/ 370362 h 779"/>
              <a:gd name="T82" fmla="*/ 112748 w 3213"/>
              <a:gd name="T83" fmla="*/ 364799 h 779"/>
              <a:gd name="T84" fmla="*/ 155623 w 3213"/>
              <a:gd name="T85" fmla="*/ 360030 h 779"/>
              <a:gd name="T86" fmla="*/ 205645 w 3213"/>
              <a:gd name="T87" fmla="*/ 356851 h 779"/>
              <a:gd name="T88" fmla="*/ 620112 w 3213"/>
              <a:gd name="T89" fmla="*/ 310755 h 779"/>
              <a:gd name="T90" fmla="*/ 1200524 w 3213"/>
              <a:gd name="T91" fmla="*/ 216177 h 779"/>
              <a:gd name="T92" fmla="*/ 1511771 w 3213"/>
              <a:gd name="T93" fmla="*/ 158159 h 779"/>
              <a:gd name="T94" fmla="*/ 1702330 w 3213"/>
              <a:gd name="T95" fmla="*/ 120010 h 779"/>
              <a:gd name="T96" fmla="*/ 1873039 w 3213"/>
              <a:gd name="T97" fmla="*/ 81861 h 779"/>
              <a:gd name="T98" fmla="*/ 2023899 w 3213"/>
              <a:gd name="T99" fmla="*/ 41328 h 779"/>
              <a:gd name="T100" fmla="*/ 2091389 w 3213"/>
              <a:gd name="T101" fmla="*/ 21459 h 779"/>
              <a:gd name="T102" fmla="*/ 2129500 w 3213"/>
              <a:gd name="T103" fmla="*/ 10332 h 779"/>
              <a:gd name="T104" fmla="*/ 2158084 w 3213"/>
              <a:gd name="T105" fmla="*/ 3179 h 779"/>
              <a:gd name="T106" fmla="*/ 2177934 w 3213"/>
              <a:gd name="T107" fmla="*/ 0 h 7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3" h="779">
                <a:moveTo>
                  <a:pt x="2749" y="0"/>
                </a:moveTo>
                <a:lnTo>
                  <a:pt x="2764" y="0"/>
                </a:lnTo>
                <a:lnTo>
                  <a:pt x="2779" y="0"/>
                </a:lnTo>
                <a:lnTo>
                  <a:pt x="2797" y="4"/>
                </a:lnTo>
                <a:lnTo>
                  <a:pt x="2816" y="6"/>
                </a:lnTo>
                <a:lnTo>
                  <a:pt x="2833" y="11"/>
                </a:lnTo>
                <a:lnTo>
                  <a:pt x="2852" y="15"/>
                </a:lnTo>
                <a:lnTo>
                  <a:pt x="2873" y="21"/>
                </a:lnTo>
                <a:lnTo>
                  <a:pt x="2893" y="29"/>
                </a:lnTo>
                <a:lnTo>
                  <a:pt x="2914" y="36"/>
                </a:lnTo>
                <a:lnTo>
                  <a:pt x="2935" y="46"/>
                </a:lnTo>
                <a:lnTo>
                  <a:pt x="2958" y="57"/>
                </a:lnTo>
                <a:lnTo>
                  <a:pt x="2979" y="69"/>
                </a:lnTo>
                <a:lnTo>
                  <a:pt x="3002" y="80"/>
                </a:lnTo>
                <a:lnTo>
                  <a:pt x="3027" y="94"/>
                </a:lnTo>
                <a:lnTo>
                  <a:pt x="3050" y="109"/>
                </a:lnTo>
                <a:lnTo>
                  <a:pt x="3075" y="125"/>
                </a:lnTo>
                <a:lnTo>
                  <a:pt x="3092" y="134"/>
                </a:lnTo>
                <a:lnTo>
                  <a:pt x="3108" y="144"/>
                </a:lnTo>
                <a:lnTo>
                  <a:pt x="3123" y="153"/>
                </a:lnTo>
                <a:lnTo>
                  <a:pt x="3136" y="163"/>
                </a:lnTo>
                <a:lnTo>
                  <a:pt x="3148" y="174"/>
                </a:lnTo>
                <a:lnTo>
                  <a:pt x="3160" y="184"/>
                </a:lnTo>
                <a:lnTo>
                  <a:pt x="3169" y="196"/>
                </a:lnTo>
                <a:lnTo>
                  <a:pt x="3179" y="207"/>
                </a:lnTo>
                <a:lnTo>
                  <a:pt x="3186" y="219"/>
                </a:lnTo>
                <a:lnTo>
                  <a:pt x="3194" y="230"/>
                </a:lnTo>
                <a:lnTo>
                  <a:pt x="3200" y="242"/>
                </a:lnTo>
                <a:lnTo>
                  <a:pt x="3204" y="255"/>
                </a:lnTo>
                <a:lnTo>
                  <a:pt x="3208" y="267"/>
                </a:lnTo>
                <a:lnTo>
                  <a:pt x="3211" y="280"/>
                </a:lnTo>
                <a:lnTo>
                  <a:pt x="3211" y="293"/>
                </a:lnTo>
                <a:lnTo>
                  <a:pt x="3213" y="307"/>
                </a:lnTo>
                <a:lnTo>
                  <a:pt x="3211" y="316"/>
                </a:lnTo>
                <a:lnTo>
                  <a:pt x="3209" y="326"/>
                </a:lnTo>
                <a:lnTo>
                  <a:pt x="3206" y="336"/>
                </a:lnTo>
                <a:lnTo>
                  <a:pt x="3202" y="345"/>
                </a:lnTo>
                <a:lnTo>
                  <a:pt x="3194" y="353"/>
                </a:lnTo>
                <a:lnTo>
                  <a:pt x="3186" y="361"/>
                </a:lnTo>
                <a:lnTo>
                  <a:pt x="3177" y="370"/>
                </a:lnTo>
                <a:lnTo>
                  <a:pt x="3165" y="378"/>
                </a:lnTo>
                <a:lnTo>
                  <a:pt x="3152" y="384"/>
                </a:lnTo>
                <a:lnTo>
                  <a:pt x="3138" y="391"/>
                </a:lnTo>
                <a:lnTo>
                  <a:pt x="3121" y="397"/>
                </a:lnTo>
                <a:lnTo>
                  <a:pt x="3104" y="403"/>
                </a:lnTo>
                <a:lnTo>
                  <a:pt x="3085" y="409"/>
                </a:lnTo>
                <a:lnTo>
                  <a:pt x="3064" y="414"/>
                </a:lnTo>
                <a:lnTo>
                  <a:pt x="3042" y="420"/>
                </a:lnTo>
                <a:lnTo>
                  <a:pt x="3017" y="424"/>
                </a:lnTo>
                <a:lnTo>
                  <a:pt x="3004" y="430"/>
                </a:lnTo>
                <a:lnTo>
                  <a:pt x="2989" y="436"/>
                </a:lnTo>
                <a:lnTo>
                  <a:pt x="2973" y="441"/>
                </a:lnTo>
                <a:lnTo>
                  <a:pt x="2956" y="445"/>
                </a:lnTo>
                <a:lnTo>
                  <a:pt x="2937" y="451"/>
                </a:lnTo>
                <a:lnTo>
                  <a:pt x="2918" y="457"/>
                </a:lnTo>
                <a:lnTo>
                  <a:pt x="2897" y="462"/>
                </a:lnTo>
                <a:lnTo>
                  <a:pt x="2875" y="468"/>
                </a:lnTo>
                <a:lnTo>
                  <a:pt x="2852" y="474"/>
                </a:lnTo>
                <a:lnTo>
                  <a:pt x="2827" y="480"/>
                </a:lnTo>
                <a:lnTo>
                  <a:pt x="2802" y="484"/>
                </a:lnTo>
                <a:lnTo>
                  <a:pt x="2778" y="489"/>
                </a:lnTo>
                <a:lnTo>
                  <a:pt x="2751" y="495"/>
                </a:lnTo>
                <a:lnTo>
                  <a:pt x="2722" y="503"/>
                </a:lnTo>
                <a:lnTo>
                  <a:pt x="2693" y="508"/>
                </a:lnTo>
                <a:lnTo>
                  <a:pt x="2662" y="514"/>
                </a:lnTo>
                <a:lnTo>
                  <a:pt x="2630" y="520"/>
                </a:lnTo>
                <a:lnTo>
                  <a:pt x="2599" y="526"/>
                </a:lnTo>
                <a:lnTo>
                  <a:pt x="2564" y="531"/>
                </a:lnTo>
                <a:lnTo>
                  <a:pt x="2530" y="539"/>
                </a:lnTo>
                <a:lnTo>
                  <a:pt x="2493" y="545"/>
                </a:lnTo>
                <a:lnTo>
                  <a:pt x="2457" y="551"/>
                </a:lnTo>
                <a:lnTo>
                  <a:pt x="2420" y="558"/>
                </a:lnTo>
                <a:lnTo>
                  <a:pt x="2380" y="564"/>
                </a:lnTo>
                <a:lnTo>
                  <a:pt x="2342" y="572"/>
                </a:lnTo>
                <a:lnTo>
                  <a:pt x="2300" y="578"/>
                </a:lnTo>
                <a:lnTo>
                  <a:pt x="2257" y="585"/>
                </a:lnTo>
                <a:lnTo>
                  <a:pt x="2215" y="593"/>
                </a:lnTo>
                <a:lnTo>
                  <a:pt x="2171" y="599"/>
                </a:lnTo>
                <a:lnTo>
                  <a:pt x="2127" y="606"/>
                </a:lnTo>
                <a:lnTo>
                  <a:pt x="2081" y="614"/>
                </a:lnTo>
                <a:lnTo>
                  <a:pt x="2033" y="622"/>
                </a:lnTo>
                <a:lnTo>
                  <a:pt x="1962" y="631"/>
                </a:lnTo>
                <a:lnTo>
                  <a:pt x="1891" y="641"/>
                </a:lnTo>
                <a:lnTo>
                  <a:pt x="1823" y="649"/>
                </a:lnTo>
                <a:lnTo>
                  <a:pt x="1756" y="658"/>
                </a:lnTo>
                <a:lnTo>
                  <a:pt x="1691" y="666"/>
                </a:lnTo>
                <a:lnTo>
                  <a:pt x="1628" y="675"/>
                </a:lnTo>
                <a:lnTo>
                  <a:pt x="1564" y="683"/>
                </a:lnTo>
                <a:lnTo>
                  <a:pt x="1505" y="691"/>
                </a:lnTo>
                <a:lnTo>
                  <a:pt x="1445" y="697"/>
                </a:lnTo>
                <a:lnTo>
                  <a:pt x="1388" y="704"/>
                </a:lnTo>
                <a:lnTo>
                  <a:pt x="1332" y="710"/>
                </a:lnTo>
                <a:lnTo>
                  <a:pt x="1278" y="718"/>
                </a:lnTo>
                <a:lnTo>
                  <a:pt x="1226" y="723"/>
                </a:lnTo>
                <a:lnTo>
                  <a:pt x="1175" y="729"/>
                </a:lnTo>
                <a:lnTo>
                  <a:pt x="1125" y="735"/>
                </a:lnTo>
                <a:lnTo>
                  <a:pt x="1077" y="739"/>
                </a:lnTo>
                <a:lnTo>
                  <a:pt x="1031" y="745"/>
                </a:lnTo>
                <a:lnTo>
                  <a:pt x="986" y="748"/>
                </a:lnTo>
                <a:lnTo>
                  <a:pt x="942" y="752"/>
                </a:lnTo>
                <a:lnTo>
                  <a:pt x="902" y="756"/>
                </a:lnTo>
                <a:lnTo>
                  <a:pt x="862" y="760"/>
                </a:lnTo>
                <a:lnTo>
                  <a:pt x="823" y="764"/>
                </a:lnTo>
                <a:lnTo>
                  <a:pt x="787" y="766"/>
                </a:lnTo>
                <a:lnTo>
                  <a:pt x="750" y="770"/>
                </a:lnTo>
                <a:lnTo>
                  <a:pt x="718" y="771"/>
                </a:lnTo>
                <a:lnTo>
                  <a:pt x="685" y="773"/>
                </a:lnTo>
                <a:lnTo>
                  <a:pt x="654" y="775"/>
                </a:lnTo>
                <a:lnTo>
                  <a:pt x="626" y="777"/>
                </a:lnTo>
                <a:lnTo>
                  <a:pt x="599" y="777"/>
                </a:lnTo>
                <a:lnTo>
                  <a:pt x="574" y="779"/>
                </a:lnTo>
                <a:lnTo>
                  <a:pt x="549" y="779"/>
                </a:lnTo>
                <a:lnTo>
                  <a:pt x="526" y="779"/>
                </a:lnTo>
                <a:lnTo>
                  <a:pt x="491" y="779"/>
                </a:lnTo>
                <a:lnTo>
                  <a:pt x="457" y="777"/>
                </a:lnTo>
                <a:lnTo>
                  <a:pt x="422" y="775"/>
                </a:lnTo>
                <a:lnTo>
                  <a:pt x="391" y="773"/>
                </a:lnTo>
                <a:lnTo>
                  <a:pt x="361" y="770"/>
                </a:lnTo>
                <a:lnTo>
                  <a:pt x="332" y="766"/>
                </a:lnTo>
                <a:lnTo>
                  <a:pt x="303" y="762"/>
                </a:lnTo>
                <a:lnTo>
                  <a:pt x="276" y="756"/>
                </a:lnTo>
                <a:lnTo>
                  <a:pt x="251" y="750"/>
                </a:lnTo>
                <a:lnTo>
                  <a:pt x="228" y="745"/>
                </a:lnTo>
                <a:lnTo>
                  <a:pt x="205" y="737"/>
                </a:lnTo>
                <a:lnTo>
                  <a:pt x="184" y="729"/>
                </a:lnTo>
                <a:lnTo>
                  <a:pt x="163" y="722"/>
                </a:lnTo>
                <a:lnTo>
                  <a:pt x="146" y="712"/>
                </a:lnTo>
                <a:lnTo>
                  <a:pt x="128" y="702"/>
                </a:lnTo>
                <a:lnTo>
                  <a:pt x="111" y="693"/>
                </a:lnTo>
                <a:lnTo>
                  <a:pt x="98" y="679"/>
                </a:lnTo>
                <a:lnTo>
                  <a:pt x="86" y="666"/>
                </a:lnTo>
                <a:lnTo>
                  <a:pt x="75" y="654"/>
                </a:lnTo>
                <a:lnTo>
                  <a:pt x="63" y="641"/>
                </a:lnTo>
                <a:lnTo>
                  <a:pt x="54" y="629"/>
                </a:lnTo>
                <a:lnTo>
                  <a:pt x="44" y="618"/>
                </a:lnTo>
                <a:lnTo>
                  <a:pt x="34" y="606"/>
                </a:lnTo>
                <a:lnTo>
                  <a:pt x="27" y="597"/>
                </a:lnTo>
                <a:lnTo>
                  <a:pt x="21" y="585"/>
                </a:lnTo>
                <a:lnTo>
                  <a:pt x="15" y="576"/>
                </a:lnTo>
                <a:lnTo>
                  <a:pt x="9" y="566"/>
                </a:lnTo>
                <a:lnTo>
                  <a:pt x="6" y="556"/>
                </a:lnTo>
                <a:lnTo>
                  <a:pt x="4" y="547"/>
                </a:lnTo>
                <a:lnTo>
                  <a:pt x="0" y="537"/>
                </a:lnTo>
                <a:lnTo>
                  <a:pt x="0" y="528"/>
                </a:lnTo>
                <a:lnTo>
                  <a:pt x="0" y="518"/>
                </a:lnTo>
                <a:lnTo>
                  <a:pt x="0" y="514"/>
                </a:lnTo>
                <a:lnTo>
                  <a:pt x="0" y="512"/>
                </a:lnTo>
                <a:lnTo>
                  <a:pt x="2" y="508"/>
                </a:lnTo>
                <a:lnTo>
                  <a:pt x="4" y="505"/>
                </a:lnTo>
                <a:lnTo>
                  <a:pt x="6" y="501"/>
                </a:lnTo>
                <a:lnTo>
                  <a:pt x="9" y="499"/>
                </a:lnTo>
                <a:lnTo>
                  <a:pt x="13" y="495"/>
                </a:lnTo>
                <a:lnTo>
                  <a:pt x="17" y="493"/>
                </a:lnTo>
                <a:lnTo>
                  <a:pt x="21" y="489"/>
                </a:lnTo>
                <a:lnTo>
                  <a:pt x="27" y="487"/>
                </a:lnTo>
                <a:lnTo>
                  <a:pt x="32" y="484"/>
                </a:lnTo>
                <a:lnTo>
                  <a:pt x="38" y="482"/>
                </a:lnTo>
                <a:lnTo>
                  <a:pt x="46" y="480"/>
                </a:lnTo>
                <a:lnTo>
                  <a:pt x="52" y="476"/>
                </a:lnTo>
                <a:lnTo>
                  <a:pt x="61" y="474"/>
                </a:lnTo>
                <a:lnTo>
                  <a:pt x="69" y="472"/>
                </a:lnTo>
                <a:lnTo>
                  <a:pt x="79" y="470"/>
                </a:lnTo>
                <a:lnTo>
                  <a:pt x="88" y="468"/>
                </a:lnTo>
                <a:lnTo>
                  <a:pt x="98" y="466"/>
                </a:lnTo>
                <a:lnTo>
                  <a:pt x="107" y="464"/>
                </a:lnTo>
                <a:lnTo>
                  <a:pt x="119" y="462"/>
                </a:lnTo>
                <a:lnTo>
                  <a:pt x="130" y="460"/>
                </a:lnTo>
                <a:lnTo>
                  <a:pt x="142" y="459"/>
                </a:lnTo>
                <a:lnTo>
                  <a:pt x="155" y="457"/>
                </a:lnTo>
                <a:lnTo>
                  <a:pt x="169" y="455"/>
                </a:lnTo>
                <a:lnTo>
                  <a:pt x="182" y="455"/>
                </a:lnTo>
                <a:lnTo>
                  <a:pt x="196" y="453"/>
                </a:lnTo>
                <a:lnTo>
                  <a:pt x="211" y="451"/>
                </a:lnTo>
                <a:lnTo>
                  <a:pt x="226" y="451"/>
                </a:lnTo>
                <a:lnTo>
                  <a:pt x="242" y="449"/>
                </a:lnTo>
                <a:lnTo>
                  <a:pt x="259" y="449"/>
                </a:lnTo>
                <a:lnTo>
                  <a:pt x="276" y="449"/>
                </a:lnTo>
                <a:lnTo>
                  <a:pt x="439" y="432"/>
                </a:lnTo>
                <a:lnTo>
                  <a:pt x="608" y="412"/>
                </a:lnTo>
                <a:lnTo>
                  <a:pt x="781" y="391"/>
                </a:lnTo>
                <a:lnTo>
                  <a:pt x="958" y="366"/>
                </a:lnTo>
                <a:lnTo>
                  <a:pt x="1138" y="338"/>
                </a:lnTo>
                <a:lnTo>
                  <a:pt x="1324" y="307"/>
                </a:lnTo>
                <a:lnTo>
                  <a:pt x="1512" y="272"/>
                </a:lnTo>
                <a:lnTo>
                  <a:pt x="1706" y="236"/>
                </a:lnTo>
                <a:lnTo>
                  <a:pt x="1774" y="222"/>
                </a:lnTo>
                <a:lnTo>
                  <a:pt x="1839" y="211"/>
                </a:lnTo>
                <a:lnTo>
                  <a:pt x="1904" y="199"/>
                </a:lnTo>
                <a:lnTo>
                  <a:pt x="1966" y="188"/>
                </a:lnTo>
                <a:lnTo>
                  <a:pt x="2027" y="176"/>
                </a:lnTo>
                <a:lnTo>
                  <a:pt x="2086" y="163"/>
                </a:lnTo>
                <a:lnTo>
                  <a:pt x="2144" y="151"/>
                </a:lnTo>
                <a:lnTo>
                  <a:pt x="2202" y="140"/>
                </a:lnTo>
                <a:lnTo>
                  <a:pt x="2255" y="128"/>
                </a:lnTo>
                <a:lnTo>
                  <a:pt x="2307" y="115"/>
                </a:lnTo>
                <a:lnTo>
                  <a:pt x="2359" y="103"/>
                </a:lnTo>
                <a:lnTo>
                  <a:pt x="2409" y="90"/>
                </a:lnTo>
                <a:lnTo>
                  <a:pt x="2457" y="78"/>
                </a:lnTo>
                <a:lnTo>
                  <a:pt x="2503" y="65"/>
                </a:lnTo>
                <a:lnTo>
                  <a:pt x="2549" y="52"/>
                </a:lnTo>
                <a:lnTo>
                  <a:pt x="2591" y="38"/>
                </a:lnTo>
                <a:lnTo>
                  <a:pt x="2607" y="34"/>
                </a:lnTo>
                <a:lnTo>
                  <a:pt x="2620" y="30"/>
                </a:lnTo>
                <a:lnTo>
                  <a:pt x="2634" y="27"/>
                </a:lnTo>
                <a:lnTo>
                  <a:pt x="2647" y="23"/>
                </a:lnTo>
                <a:lnTo>
                  <a:pt x="2658" y="19"/>
                </a:lnTo>
                <a:lnTo>
                  <a:pt x="2670" y="15"/>
                </a:lnTo>
                <a:lnTo>
                  <a:pt x="2682" y="13"/>
                </a:lnTo>
                <a:lnTo>
                  <a:pt x="2691" y="9"/>
                </a:lnTo>
                <a:lnTo>
                  <a:pt x="2701" y="7"/>
                </a:lnTo>
                <a:lnTo>
                  <a:pt x="2708" y="6"/>
                </a:lnTo>
                <a:lnTo>
                  <a:pt x="2718" y="4"/>
                </a:lnTo>
                <a:lnTo>
                  <a:pt x="2724" y="2"/>
                </a:lnTo>
                <a:lnTo>
                  <a:pt x="2731" y="0"/>
                </a:lnTo>
                <a:lnTo>
                  <a:pt x="2737" y="0"/>
                </a:lnTo>
                <a:lnTo>
                  <a:pt x="2743" y="0"/>
                </a:lnTo>
                <a:lnTo>
                  <a:pt x="2749" y="0"/>
                </a:lnTo>
              </a:path>
            </a:pathLst>
          </a:custGeom>
          <a:solidFill>
            <a:srgbClr val="FF0000"/>
          </a:solidFill>
          <a:ln w="9525">
            <a:noFill/>
            <a:prstDash val="solid"/>
            <a:round/>
            <a:headEnd/>
            <a:tailEnd/>
          </a:ln>
        </p:spPr>
        <p:txBody>
          <a:bodyPr/>
          <a:lstStyle/>
          <a:p>
            <a:endParaRPr lang="en-US"/>
          </a:p>
        </p:txBody>
      </p:sp>
      <p:sp>
        <p:nvSpPr>
          <p:cNvPr id="203783" name="Freeform 7"/>
          <p:cNvSpPr>
            <a:spLocks/>
          </p:cNvSpPr>
          <p:nvPr/>
        </p:nvSpPr>
        <p:spPr bwMode="auto">
          <a:xfrm>
            <a:off x="3124200" y="3581400"/>
            <a:ext cx="2273300" cy="569912"/>
          </a:xfrm>
          <a:custGeom>
            <a:avLst/>
            <a:gdLst>
              <a:gd name="T0" fmla="*/ 1943100 w 2864"/>
              <a:gd name="T1" fmla="*/ 3175 h 718"/>
              <a:gd name="T2" fmla="*/ 2002631 w 2864"/>
              <a:gd name="T3" fmla="*/ 18256 h 718"/>
              <a:gd name="T4" fmla="*/ 2069306 w 2864"/>
              <a:gd name="T5" fmla="*/ 46037 h 718"/>
              <a:gd name="T6" fmla="*/ 2143919 w 2864"/>
              <a:gd name="T7" fmla="*/ 88106 h 718"/>
              <a:gd name="T8" fmla="*/ 2200275 w 2864"/>
              <a:gd name="T9" fmla="*/ 123825 h 718"/>
              <a:gd name="T10" fmla="*/ 2238375 w 2864"/>
              <a:gd name="T11" fmla="*/ 157162 h 718"/>
              <a:gd name="T12" fmla="*/ 2262981 w 2864"/>
              <a:gd name="T13" fmla="*/ 193675 h 718"/>
              <a:gd name="T14" fmla="*/ 2272506 w 2864"/>
              <a:gd name="T15" fmla="*/ 233362 h 718"/>
              <a:gd name="T16" fmla="*/ 2267744 w 2864"/>
              <a:gd name="T17" fmla="*/ 263525 h 718"/>
              <a:gd name="T18" fmla="*/ 2247900 w 2864"/>
              <a:gd name="T19" fmla="*/ 286543 h 718"/>
              <a:gd name="T20" fmla="*/ 2209800 w 2864"/>
              <a:gd name="T21" fmla="*/ 306387 h 718"/>
              <a:gd name="T22" fmla="*/ 2155031 w 2864"/>
              <a:gd name="T23" fmla="*/ 321468 h 718"/>
              <a:gd name="T24" fmla="*/ 2107406 w 2864"/>
              <a:gd name="T25" fmla="*/ 334962 h 718"/>
              <a:gd name="T26" fmla="*/ 2055813 w 2864"/>
              <a:gd name="T27" fmla="*/ 347662 h 718"/>
              <a:gd name="T28" fmla="*/ 1991519 w 2864"/>
              <a:gd name="T29" fmla="*/ 362743 h 718"/>
              <a:gd name="T30" fmla="*/ 1915319 w 2864"/>
              <a:gd name="T31" fmla="*/ 377825 h 718"/>
              <a:gd name="T32" fmla="*/ 1828800 w 2864"/>
              <a:gd name="T33" fmla="*/ 394493 h 718"/>
              <a:gd name="T34" fmla="*/ 1727994 w 2864"/>
              <a:gd name="T35" fmla="*/ 411162 h 718"/>
              <a:gd name="T36" fmla="*/ 1616869 w 2864"/>
              <a:gd name="T37" fmla="*/ 431006 h 718"/>
              <a:gd name="T38" fmla="*/ 1493838 w 2864"/>
              <a:gd name="T39" fmla="*/ 450850 h 718"/>
              <a:gd name="T40" fmla="*/ 1315244 w 2864"/>
              <a:gd name="T41" fmla="*/ 477043 h 718"/>
              <a:gd name="T42" fmla="*/ 1138238 w 2864"/>
              <a:gd name="T43" fmla="*/ 501650 h 718"/>
              <a:gd name="T44" fmla="*/ 978694 w 2864"/>
              <a:gd name="T45" fmla="*/ 521493 h 718"/>
              <a:gd name="T46" fmla="*/ 835025 w 2864"/>
              <a:gd name="T47" fmla="*/ 538162 h 718"/>
              <a:gd name="T48" fmla="*/ 708819 w 2864"/>
              <a:gd name="T49" fmla="*/ 551656 h 718"/>
              <a:gd name="T50" fmla="*/ 600869 w 2864"/>
              <a:gd name="T51" fmla="*/ 561181 h 718"/>
              <a:gd name="T52" fmla="*/ 509588 w 2864"/>
              <a:gd name="T53" fmla="*/ 566737 h 718"/>
              <a:gd name="T54" fmla="*/ 434181 w 2864"/>
              <a:gd name="T55" fmla="*/ 569912 h 718"/>
              <a:gd name="T56" fmla="*/ 337344 w 2864"/>
              <a:gd name="T57" fmla="*/ 566737 h 718"/>
              <a:gd name="T58" fmla="*/ 242888 w 2864"/>
              <a:gd name="T59" fmla="*/ 556418 h 718"/>
              <a:gd name="T60" fmla="*/ 165100 w 2864"/>
              <a:gd name="T61" fmla="*/ 536575 h 718"/>
              <a:gd name="T62" fmla="*/ 103981 w 2864"/>
              <a:gd name="T63" fmla="*/ 508793 h 718"/>
              <a:gd name="T64" fmla="*/ 59531 w 2864"/>
              <a:gd name="T65" fmla="*/ 469106 h 718"/>
              <a:gd name="T66" fmla="*/ 29369 w 2864"/>
              <a:gd name="T67" fmla="*/ 432593 h 718"/>
              <a:gd name="T68" fmla="*/ 9525 w 2864"/>
              <a:gd name="T69" fmla="*/ 400843 h 718"/>
              <a:gd name="T70" fmla="*/ 1588 w 2864"/>
              <a:gd name="T71" fmla="*/ 370681 h 718"/>
              <a:gd name="T72" fmla="*/ 7938 w 2864"/>
              <a:gd name="T73" fmla="*/ 347662 h 718"/>
              <a:gd name="T74" fmla="*/ 38100 w 2864"/>
              <a:gd name="T75" fmla="*/ 332581 h 718"/>
              <a:gd name="T76" fmla="*/ 92075 w 2864"/>
              <a:gd name="T77" fmla="*/ 321468 h 718"/>
              <a:gd name="T78" fmla="*/ 168275 w 2864"/>
              <a:gd name="T79" fmla="*/ 314325 h 718"/>
              <a:gd name="T80" fmla="*/ 364331 w 2864"/>
              <a:gd name="T81" fmla="*/ 294481 h 718"/>
              <a:gd name="T82" fmla="*/ 604044 w 2864"/>
              <a:gd name="T83" fmla="*/ 263525 h 718"/>
              <a:gd name="T84" fmla="*/ 854869 w 2864"/>
              <a:gd name="T85" fmla="*/ 227012 h 718"/>
              <a:gd name="T86" fmla="*/ 1118394 w 2864"/>
              <a:gd name="T87" fmla="*/ 181769 h 718"/>
              <a:gd name="T88" fmla="*/ 1321594 w 2864"/>
              <a:gd name="T89" fmla="*/ 143669 h 718"/>
              <a:gd name="T90" fmla="*/ 1487488 w 2864"/>
              <a:gd name="T91" fmla="*/ 109537 h 718"/>
              <a:gd name="T92" fmla="*/ 1635125 w 2864"/>
              <a:gd name="T93" fmla="*/ 74612 h 718"/>
              <a:gd name="T94" fmla="*/ 1764506 w 2864"/>
              <a:gd name="T95" fmla="*/ 39687 h 718"/>
              <a:gd name="T96" fmla="*/ 1833563 w 2864"/>
              <a:gd name="T97" fmla="*/ 18256 h 718"/>
              <a:gd name="T98" fmla="*/ 1863725 w 2864"/>
              <a:gd name="T99" fmla="*/ 9525 h 718"/>
              <a:gd name="T100" fmla="*/ 1888331 w 2864"/>
              <a:gd name="T101" fmla="*/ 3175 h 718"/>
              <a:gd name="T102" fmla="*/ 1905000 w 2864"/>
              <a:gd name="T103" fmla="*/ 0 h 7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64" h="718">
                <a:moveTo>
                  <a:pt x="2400" y="0"/>
                </a:moveTo>
                <a:lnTo>
                  <a:pt x="2415" y="2"/>
                </a:lnTo>
                <a:lnTo>
                  <a:pt x="2431" y="2"/>
                </a:lnTo>
                <a:lnTo>
                  <a:pt x="2448" y="4"/>
                </a:lnTo>
                <a:lnTo>
                  <a:pt x="2465" y="8"/>
                </a:lnTo>
                <a:lnTo>
                  <a:pt x="2484" y="12"/>
                </a:lnTo>
                <a:lnTo>
                  <a:pt x="2504" y="17"/>
                </a:lnTo>
                <a:lnTo>
                  <a:pt x="2523" y="23"/>
                </a:lnTo>
                <a:lnTo>
                  <a:pt x="2544" y="31"/>
                </a:lnTo>
                <a:lnTo>
                  <a:pt x="2565" y="39"/>
                </a:lnTo>
                <a:lnTo>
                  <a:pt x="2586" y="48"/>
                </a:lnTo>
                <a:lnTo>
                  <a:pt x="2607" y="58"/>
                </a:lnTo>
                <a:lnTo>
                  <a:pt x="2630" y="69"/>
                </a:lnTo>
                <a:lnTo>
                  <a:pt x="2653" y="83"/>
                </a:lnTo>
                <a:lnTo>
                  <a:pt x="2676" y="96"/>
                </a:lnTo>
                <a:lnTo>
                  <a:pt x="2701" y="111"/>
                </a:lnTo>
                <a:lnTo>
                  <a:pt x="2726" y="127"/>
                </a:lnTo>
                <a:lnTo>
                  <a:pt x="2742" y="136"/>
                </a:lnTo>
                <a:lnTo>
                  <a:pt x="2759" y="146"/>
                </a:lnTo>
                <a:lnTo>
                  <a:pt x="2772" y="156"/>
                </a:lnTo>
                <a:lnTo>
                  <a:pt x="2786" y="165"/>
                </a:lnTo>
                <a:lnTo>
                  <a:pt x="2799" y="175"/>
                </a:lnTo>
                <a:lnTo>
                  <a:pt x="2811" y="186"/>
                </a:lnTo>
                <a:lnTo>
                  <a:pt x="2820" y="198"/>
                </a:lnTo>
                <a:lnTo>
                  <a:pt x="2830" y="209"/>
                </a:lnTo>
                <a:lnTo>
                  <a:pt x="2838" y="221"/>
                </a:lnTo>
                <a:lnTo>
                  <a:pt x="2845" y="232"/>
                </a:lnTo>
                <a:lnTo>
                  <a:pt x="2851" y="244"/>
                </a:lnTo>
                <a:lnTo>
                  <a:pt x="2855" y="255"/>
                </a:lnTo>
                <a:lnTo>
                  <a:pt x="2859" y="269"/>
                </a:lnTo>
                <a:lnTo>
                  <a:pt x="2861" y="282"/>
                </a:lnTo>
                <a:lnTo>
                  <a:pt x="2863" y="294"/>
                </a:lnTo>
                <a:lnTo>
                  <a:pt x="2864" y="307"/>
                </a:lnTo>
                <a:lnTo>
                  <a:pt x="2863" y="317"/>
                </a:lnTo>
                <a:lnTo>
                  <a:pt x="2861" y="325"/>
                </a:lnTo>
                <a:lnTo>
                  <a:pt x="2857" y="332"/>
                </a:lnTo>
                <a:lnTo>
                  <a:pt x="2853" y="340"/>
                </a:lnTo>
                <a:lnTo>
                  <a:pt x="2847" y="348"/>
                </a:lnTo>
                <a:lnTo>
                  <a:pt x="2839" y="355"/>
                </a:lnTo>
                <a:lnTo>
                  <a:pt x="2832" y="361"/>
                </a:lnTo>
                <a:lnTo>
                  <a:pt x="2820" y="369"/>
                </a:lnTo>
                <a:lnTo>
                  <a:pt x="2811" y="374"/>
                </a:lnTo>
                <a:lnTo>
                  <a:pt x="2797" y="380"/>
                </a:lnTo>
                <a:lnTo>
                  <a:pt x="2784" y="386"/>
                </a:lnTo>
                <a:lnTo>
                  <a:pt x="2768" y="390"/>
                </a:lnTo>
                <a:lnTo>
                  <a:pt x="2751" y="396"/>
                </a:lnTo>
                <a:lnTo>
                  <a:pt x="2734" y="401"/>
                </a:lnTo>
                <a:lnTo>
                  <a:pt x="2715" y="405"/>
                </a:lnTo>
                <a:lnTo>
                  <a:pt x="2694" y="411"/>
                </a:lnTo>
                <a:lnTo>
                  <a:pt x="2682" y="415"/>
                </a:lnTo>
                <a:lnTo>
                  <a:pt x="2669" y="419"/>
                </a:lnTo>
                <a:lnTo>
                  <a:pt x="2655" y="422"/>
                </a:lnTo>
                <a:lnTo>
                  <a:pt x="2640" y="426"/>
                </a:lnTo>
                <a:lnTo>
                  <a:pt x="2624" y="430"/>
                </a:lnTo>
                <a:lnTo>
                  <a:pt x="2607" y="434"/>
                </a:lnTo>
                <a:lnTo>
                  <a:pt x="2590" y="438"/>
                </a:lnTo>
                <a:lnTo>
                  <a:pt x="2571" y="444"/>
                </a:lnTo>
                <a:lnTo>
                  <a:pt x="2552" y="447"/>
                </a:lnTo>
                <a:lnTo>
                  <a:pt x="2530" y="451"/>
                </a:lnTo>
                <a:lnTo>
                  <a:pt x="2509" y="457"/>
                </a:lnTo>
                <a:lnTo>
                  <a:pt x="2486" y="461"/>
                </a:lnTo>
                <a:lnTo>
                  <a:pt x="2463" y="467"/>
                </a:lnTo>
                <a:lnTo>
                  <a:pt x="2438" y="470"/>
                </a:lnTo>
                <a:lnTo>
                  <a:pt x="2413" y="476"/>
                </a:lnTo>
                <a:lnTo>
                  <a:pt x="2386" y="480"/>
                </a:lnTo>
                <a:lnTo>
                  <a:pt x="2360" y="486"/>
                </a:lnTo>
                <a:lnTo>
                  <a:pt x="2333" y="492"/>
                </a:lnTo>
                <a:lnTo>
                  <a:pt x="2304" y="497"/>
                </a:lnTo>
                <a:lnTo>
                  <a:pt x="2273" y="503"/>
                </a:lnTo>
                <a:lnTo>
                  <a:pt x="2242" y="507"/>
                </a:lnTo>
                <a:lnTo>
                  <a:pt x="2210" y="513"/>
                </a:lnTo>
                <a:lnTo>
                  <a:pt x="2177" y="518"/>
                </a:lnTo>
                <a:lnTo>
                  <a:pt x="2145" y="524"/>
                </a:lnTo>
                <a:lnTo>
                  <a:pt x="2110" y="532"/>
                </a:lnTo>
                <a:lnTo>
                  <a:pt x="2074" y="538"/>
                </a:lnTo>
                <a:lnTo>
                  <a:pt x="2037" y="543"/>
                </a:lnTo>
                <a:lnTo>
                  <a:pt x="2001" y="549"/>
                </a:lnTo>
                <a:lnTo>
                  <a:pt x="1962" y="557"/>
                </a:lnTo>
                <a:lnTo>
                  <a:pt x="1922" y="563"/>
                </a:lnTo>
                <a:lnTo>
                  <a:pt x="1882" y="568"/>
                </a:lnTo>
                <a:lnTo>
                  <a:pt x="1841" y="576"/>
                </a:lnTo>
                <a:lnTo>
                  <a:pt x="1778" y="586"/>
                </a:lnTo>
                <a:lnTo>
                  <a:pt x="1717" y="593"/>
                </a:lnTo>
                <a:lnTo>
                  <a:pt x="1657" y="601"/>
                </a:lnTo>
                <a:lnTo>
                  <a:pt x="1599" y="609"/>
                </a:lnTo>
                <a:lnTo>
                  <a:pt x="1544" y="618"/>
                </a:lnTo>
                <a:lnTo>
                  <a:pt x="1488" y="624"/>
                </a:lnTo>
                <a:lnTo>
                  <a:pt x="1434" y="632"/>
                </a:lnTo>
                <a:lnTo>
                  <a:pt x="1381" y="639"/>
                </a:lnTo>
                <a:lnTo>
                  <a:pt x="1331" y="645"/>
                </a:lnTo>
                <a:lnTo>
                  <a:pt x="1281" y="651"/>
                </a:lnTo>
                <a:lnTo>
                  <a:pt x="1233" y="657"/>
                </a:lnTo>
                <a:lnTo>
                  <a:pt x="1185" y="662"/>
                </a:lnTo>
                <a:lnTo>
                  <a:pt x="1139" y="668"/>
                </a:lnTo>
                <a:lnTo>
                  <a:pt x="1095" y="674"/>
                </a:lnTo>
                <a:lnTo>
                  <a:pt x="1052" y="678"/>
                </a:lnTo>
                <a:lnTo>
                  <a:pt x="1010" y="684"/>
                </a:lnTo>
                <a:lnTo>
                  <a:pt x="970" y="687"/>
                </a:lnTo>
                <a:lnTo>
                  <a:pt x="931" y="691"/>
                </a:lnTo>
                <a:lnTo>
                  <a:pt x="893" y="695"/>
                </a:lnTo>
                <a:lnTo>
                  <a:pt x="858" y="699"/>
                </a:lnTo>
                <a:lnTo>
                  <a:pt x="822" y="701"/>
                </a:lnTo>
                <a:lnTo>
                  <a:pt x="789" y="705"/>
                </a:lnTo>
                <a:lnTo>
                  <a:pt x="757" y="707"/>
                </a:lnTo>
                <a:lnTo>
                  <a:pt x="726" y="708"/>
                </a:lnTo>
                <a:lnTo>
                  <a:pt x="697" y="710"/>
                </a:lnTo>
                <a:lnTo>
                  <a:pt x="668" y="712"/>
                </a:lnTo>
                <a:lnTo>
                  <a:pt x="642" y="714"/>
                </a:lnTo>
                <a:lnTo>
                  <a:pt x="617" y="716"/>
                </a:lnTo>
                <a:lnTo>
                  <a:pt x="594" y="716"/>
                </a:lnTo>
                <a:lnTo>
                  <a:pt x="570" y="716"/>
                </a:lnTo>
                <a:lnTo>
                  <a:pt x="547" y="718"/>
                </a:lnTo>
                <a:lnTo>
                  <a:pt x="528" y="718"/>
                </a:lnTo>
                <a:lnTo>
                  <a:pt x="492" y="718"/>
                </a:lnTo>
                <a:lnTo>
                  <a:pt x="457" y="716"/>
                </a:lnTo>
                <a:lnTo>
                  <a:pt x="425" y="714"/>
                </a:lnTo>
                <a:lnTo>
                  <a:pt x="392" y="712"/>
                </a:lnTo>
                <a:lnTo>
                  <a:pt x="363" y="708"/>
                </a:lnTo>
                <a:lnTo>
                  <a:pt x="332" y="705"/>
                </a:lnTo>
                <a:lnTo>
                  <a:pt x="306" y="701"/>
                </a:lnTo>
                <a:lnTo>
                  <a:pt x="279" y="695"/>
                </a:lnTo>
                <a:lnTo>
                  <a:pt x="254" y="689"/>
                </a:lnTo>
                <a:lnTo>
                  <a:pt x="229" y="684"/>
                </a:lnTo>
                <a:lnTo>
                  <a:pt x="208" y="676"/>
                </a:lnTo>
                <a:lnTo>
                  <a:pt x="187" y="668"/>
                </a:lnTo>
                <a:lnTo>
                  <a:pt x="165" y="660"/>
                </a:lnTo>
                <a:lnTo>
                  <a:pt x="148" y="651"/>
                </a:lnTo>
                <a:lnTo>
                  <a:pt x="131" y="641"/>
                </a:lnTo>
                <a:lnTo>
                  <a:pt x="114" y="632"/>
                </a:lnTo>
                <a:lnTo>
                  <a:pt x="100" y="618"/>
                </a:lnTo>
                <a:lnTo>
                  <a:pt x="89" y="605"/>
                </a:lnTo>
                <a:lnTo>
                  <a:pt x="75" y="591"/>
                </a:lnTo>
                <a:lnTo>
                  <a:pt x="66" y="580"/>
                </a:lnTo>
                <a:lnTo>
                  <a:pt x="54" y="568"/>
                </a:lnTo>
                <a:lnTo>
                  <a:pt x="46" y="557"/>
                </a:lnTo>
                <a:lnTo>
                  <a:pt x="37" y="545"/>
                </a:lnTo>
                <a:lnTo>
                  <a:pt x="29" y="536"/>
                </a:lnTo>
                <a:lnTo>
                  <a:pt x="23" y="524"/>
                </a:lnTo>
                <a:lnTo>
                  <a:pt x="18" y="515"/>
                </a:lnTo>
                <a:lnTo>
                  <a:pt x="12" y="505"/>
                </a:lnTo>
                <a:lnTo>
                  <a:pt x="8" y="495"/>
                </a:lnTo>
                <a:lnTo>
                  <a:pt x="4" y="486"/>
                </a:lnTo>
                <a:lnTo>
                  <a:pt x="2" y="476"/>
                </a:lnTo>
                <a:lnTo>
                  <a:pt x="2" y="467"/>
                </a:lnTo>
                <a:lnTo>
                  <a:pt x="0" y="457"/>
                </a:lnTo>
                <a:lnTo>
                  <a:pt x="2" y="451"/>
                </a:lnTo>
                <a:lnTo>
                  <a:pt x="4" y="444"/>
                </a:lnTo>
                <a:lnTo>
                  <a:pt x="10" y="438"/>
                </a:lnTo>
                <a:lnTo>
                  <a:pt x="16" y="432"/>
                </a:lnTo>
                <a:lnTo>
                  <a:pt x="25" y="426"/>
                </a:lnTo>
                <a:lnTo>
                  <a:pt x="35" y="422"/>
                </a:lnTo>
                <a:lnTo>
                  <a:pt x="48" y="419"/>
                </a:lnTo>
                <a:lnTo>
                  <a:pt x="62" y="415"/>
                </a:lnTo>
                <a:lnTo>
                  <a:pt x="77" y="411"/>
                </a:lnTo>
                <a:lnTo>
                  <a:pt x="94" y="407"/>
                </a:lnTo>
                <a:lnTo>
                  <a:pt x="116" y="405"/>
                </a:lnTo>
                <a:lnTo>
                  <a:pt x="137" y="401"/>
                </a:lnTo>
                <a:lnTo>
                  <a:pt x="160" y="399"/>
                </a:lnTo>
                <a:lnTo>
                  <a:pt x="185" y="397"/>
                </a:lnTo>
                <a:lnTo>
                  <a:pt x="212" y="396"/>
                </a:lnTo>
                <a:lnTo>
                  <a:pt x="240" y="396"/>
                </a:lnTo>
                <a:lnTo>
                  <a:pt x="311" y="388"/>
                </a:lnTo>
                <a:lnTo>
                  <a:pt x="384" y="378"/>
                </a:lnTo>
                <a:lnTo>
                  <a:pt x="459" y="371"/>
                </a:lnTo>
                <a:lnTo>
                  <a:pt x="532" y="361"/>
                </a:lnTo>
                <a:lnTo>
                  <a:pt x="609" y="353"/>
                </a:lnTo>
                <a:lnTo>
                  <a:pt x="684" y="344"/>
                </a:lnTo>
                <a:lnTo>
                  <a:pt x="761" y="332"/>
                </a:lnTo>
                <a:lnTo>
                  <a:pt x="839" y="323"/>
                </a:lnTo>
                <a:lnTo>
                  <a:pt x="918" y="311"/>
                </a:lnTo>
                <a:lnTo>
                  <a:pt x="997" y="300"/>
                </a:lnTo>
                <a:lnTo>
                  <a:pt x="1077" y="286"/>
                </a:lnTo>
                <a:lnTo>
                  <a:pt x="1160" y="273"/>
                </a:lnTo>
                <a:lnTo>
                  <a:pt x="1242" y="259"/>
                </a:lnTo>
                <a:lnTo>
                  <a:pt x="1325" y="244"/>
                </a:lnTo>
                <a:lnTo>
                  <a:pt x="1409" y="229"/>
                </a:lnTo>
                <a:lnTo>
                  <a:pt x="1496" y="213"/>
                </a:lnTo>
                <a:lnTo>
                  <a:pt x="1553" y="204"/>
                </a:lnTo>
                <a:lnTo>
                  <a:pt x="1611" y="192"/>
                </a:lnTo>
                <a:lnTo>
                  <a:pt x="1665" y="181"/>
                </a:lnTo>
                <a:lnTo>
                  <a:pt x="1720" y="171"/>
                </a:lnTo>
                <a:lnTo>
                  <a:pt x="1772" y="159"/>
                </a:lnTo>
                <a:lnTo>
                  <a:pt x="1824" y="148"/>
                </a:lnTo>
                <a:lnTo>
                  <a:pt x="1874" y="138"/>
                </a:lnTo>
                <a:lnTo>
                  <a:pt x="1922" y="127"/>
                </a:lnTo>
                <a:lnTo>
                  <a:pt x="1970" y="115"/>
                </a:lnTo>
                <a:lnTo>
                  <a:pt x="2016" y="104"/>
                </a:lnTo>
                <a:lnTo>
                  <a:pt x="2060" y="94"/>
                </a:lnTo>
                <a:lnTo>
                  <a:pt x="2104" y="83"/>
                </a:lnTo>
                <a:lnTo>
                  <a:pt x="2145" y="71"/>
                </a:lnTo>
                <a:lnTo>
                  <a:pt x="2185" y="62"/>
                </a:lnTo>
                <a:lnTo>
                  <a:pt x="2223" y="50"/>
                </a:lnTo>
                <a:lnTo>
                  <a:pt x="2262" y="40"/>
                </a:lnTo>
                <a:lnTo>
                  <a:pt x="2287" y="31"/>
                </a:lnTo>
                <a:lnTo>
                  <a:pt x="2298" y="27"/>
                </a:lnTo>
                <a:lnTo>
                  <a:pt x="2310" y="23"/>
                </a:lnTo>
                <a:lnTo>
                  <a:pt x="2319" y="19"/>
                </a:lnTo>
                <a:lnTo>
                  <a:pt x="2329" y="17"/>
                </a:lnTo>
                <a:lnTo>
                  <a:pt x="2340" y="14"/>
                </a:lnTo>
                <a:lnTo>
                  <a:pt x="2348" y="12"/>
                </a:lnTo>
                <a:lnTo>
                  <a:pt x="2358" y="10"/>
                </a:lnTo>
                <a:lnTo>
                  <a:pt x="2365" y="6"/>
                </a:lnTo>
                <a:lnTo>
                  <a:pt x="2373" y="4"/>
                </a:lnTo>
                <a:lnTo>
                  <a:pt x="2379" y="4"/>
                </a:lnTo>
                <a:lnTo>
                  <a:pt x="2385" y="2"/>
                </a:lnTo>
                <a:lnTo>
                  <a:pt x="2390" y="2"/>
                </a:lnTo>
                <a:lnTo>
                  <a:pt x="2394" y="0"/>
                </a:lnTo>
                <a:lnTo>
                  <a:pt x="2400" y="0"/>
                </a:lnTo>
              </a:path>
            </a:pathLst>
          </a:custGeom>
          <a:solidFill>
            <a:srgbClr val="FF0000"/>
          </a:solidFill>
          <a:ln w="9525">
            <a:noFill/>
            <a:prstDash val="solid"/>
            <a:round/>
            <a:headEnd/>
            <a:tailEnd/>
          </a:ln>
        </p:spPr>
        <p:txBody>
          <a:bodyPr/>
          <a:lstStyle/>
          <a:p>
            <a:endParaRPr lang="en-US"/>
          </a:p>
        </p:txBody>
      </p:sp>
      <p:sp>
        <p:nvSpPr>
          <p:cNvPr id="203784" name="Freeform 8"/>
          <p:cNvSpPr>
            <a:spLocks/>
          </p:cNvSpPr>
          <p:nvPr/>
        </p:nvSpPr>
        <p:spPr bwMode="auto">
          <a:xfrm>
            <a:off x="3962400" y="2362200"/>
            <a:ext cx="615950" cy="3452813"/>
          </a:xfrm>
          <a:custGeom>
            <a:avLst/>
            <a:gdLst>
              <a:gd name="T0" fmla="*/ 159925 w 778"/>
              <a:gd name="T1" fmla="*/ 3175 h 4350"/>
              <a:gd name="T2" fmla="*/ 217720 w 778"/>
              <a:gd name="T3" fmla="*/ 14288 h 4350"/>
              <a:gd name="T4" fmla="*/ 277890 w 778"/>
              <a:gd name="T5" fmla="*/ 34131 h 4350"/>
              <a:gd name="T6" fmla="*/ 343602 w 778"/>
              <a:gd name="T7" fmla="*/ 62706 h 4350"/>
              <a:gd name="T8" fmla="*/ 413272 w 778"/>
              <a:gd name="T9" fmla="*/ 100806 h 4350"/>
              <a:gd name="T10" fmla="*/ 480568 w 778"/>
              <a:gd name="T11" fmla="*/ 143669 h 4350"/>
              <a:gd name="T12" fmla="*/ 528862 w 778"/>
              <a:gd name="T13" fmla="*/ 178594 h 4350"/>
              <a:gd name="T14" fmla="*/ 566864 w 778"/>
              <a:gd name="T15" fmla="*/ 219869 h 4350"/>
              <a:gd name="T16" fmla="*/ 594574 w 778"/>
              <a:gd name="T17" fmla="*/ 265113 h 4350"/>
              <a:gd name="T18" fmla="*/ 611200 w 778"/>
              <a:gd name="T19" fmla="*/ 315913 h 4350"/>
              <a:gd name="T20" fmla="*/ 615950 w 778"/>
              <a:gd name="T21" fmla="*/ 370681 h 4350"/>
              <a:gd name="T22" fmla="*/ 614367 w 778"/>
              <a:gd name="T23" fmla="*/ 377031 h 4350"/>
              <a:gd name="T24" fmla="*/ 608033 w 778"/>
              <a:gd name="T25" fmla="*/ 392113 h 4350"/>
              <a:gd name="T26" fmla="*/ 597741 w 778"/>
              <a:gd name="T27" fmla="*/ 415925 h 4350"/>
              <a:gd name="T28" fmla="*/ 583490 w 778"/>
              <a:gd name="T29" fmla="*/ 446881 h 4350"/>
              <a:gd name="T30" fmla="*/ 566864 w 778"/>
              <a:gd name="T31" fmla="*/ 486569 h 4350"/>
              <a:gd name="T32" fmla="*/ 558155 w 778"/>
              <a:gd name="T33" fmla="*/ 511969 h 4350"/>
              <a:gd name="T34" fmla="*/ 551822 w 778"/>
              <a:gd name="T35" fmla="*/ 534988 h 4350"/>
              <a:gd name="T36" fmla="*/ 543904 w 778"/>
              <a:gd name="T37" fmla="*/ 566738 h 4350"/>
              <a:gd name="T38" fmla="*/ 536779 w 778"/>
              <a:gd name="T39" fmla="*/ 608013 h 4350"/>
              <a:gd name="T40" fmla="*/ 528862 w 778"/>
              <a:gd name="T41" fmla="*/ 658813 h 4350"/>
              <a:gd name="T42" fmla="*/ 521737 w 778"/>
              <a:gd name="T43" fmla="*/ 719138 h 4350"/>
              <a:gd name="T44" fmla="*/ 513819 w 778"/>
              <a:gd name="T45" fmla="*/ 788194 h 4350"/>
              <a:gd name="T46" fmla="*/ 504319 w 778"/>
              <a:gd name="T47" fmla="*/ 867569 h 4350"/>
              <a:gd name="T48" fmla="*/ 495610 w 778"/>
              <a:gd name="T49" fmla="*/ 954088 h 4350"/>
              <a:gd name="T50" fmla="*/ 486110 w 778"/>
              <a:gd name="T51" fmla="*/ 1051719 h 4350"/>
              <a:gd name="T52" fmla="*/ 477401 w 778"/>
              <a:gd name="T53" fmla="*/ 1158081 h 4350"/>
              <a:gd name="T54" fmla="*/ 148841 w 778"/>
              <a:gd name="T55" fmla="*/ 1081881 h 4350"/>
              <a:gd name="T56" fmla="*/ 147258 w 778"/>
              <a:gd name="T57" fmla="*/ 978694 h 4350"/>
              <a:gd name="T58" fmla="*/ 138549 w 778"/>
              <a:gd name="T59" fmla="*/ 798513 h 4350"/>
              <a:gd name="T60" fmla="*/ 117173 w 778"/>
              <a:gd name="T61" fmla="*/ 571500 h 4350"/>
              <a:gd name="T62" fmla="*/ 106089 w 778"/>
              <a:gd name="T63" fmla="*/ 458788 h 4350"/>
              <a:gd name="T64" fmla="*/ 100547 w 778"/>
              <a:gd name="T65" fmla="*/ 407194 h 4350"/>
              <a:gd name="T66" fmla="*/ 89463 w 778"/>
              <a:gd name="T67" fmla="*/ 357981 h 4350"/>
              <a:gd name="T68" fmla="*/ 76004 w 778"/>
              <a:gd name="T69" fmla="*/ 315913 h 4350"/>
              <a:gd name="T70" fmla="*/ 57795 w 778"/>
              <a:gd name="T71" fmla="*/ 276225 h 4350"/>
              <a:gd name="T72" fmla="*/ 39585 w 778"/>
              <a:gd name="T73" fmla="*/ 241300 h 4350"/>
              <a:gd name="T74" fmla="*/ 24543 w 778"/>
              <a:gd name="T75" fmla="*/ 216694 h 4350"/>
              <a:gd name="T76" fmla="*/ 13459 w 778"/>
              <a:gd name="T77" fmla="*/ 195263 h 4350"/>
              <a:gd name="T78" fmla="*/ 3167 w 778"/>
              <a:gd name="T79" fmla="*/ 168275 h 4350"/>
              <a:gd name="T80" fmla="*/ 0 w 778"/>
              <a:gd name="T81" fmla="*/ 132556 h 4350"/>
              <a:gd name="T82" fmla="*/ 7917 w 778"/>
              <a:gd name="T83" fmla="*/ 85725 h 4350"/>
              <a:gd name="T84" fmla="*/ 22960 w 778"/>
              <a:gd name="T85" fmla="*/ 47625 h 4350"/>
              <a:gd name="T86" fmla="*/ 47503 w 778"/>
              <a:gd name="T87" fmla="*/ 21431 h 4350"/>
              <a:gd name="T88" fmla="*/ 80754 w 778"/>
              <a:gd name="T89" fmla="*/ 6350 h 4350"/>
              <a:gd name="T90" fmla="*/ 123507 w 778"/>
              <a:gd name="T91" fmla="*/ 0 h 43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78" h="4350">
                <a:moveTo>
                  <a:pt x="156" y="0"/>
                </a:moveTo>
                <a:lnTo>
                  <a:pt x="179" y="2"/>
                </a:lnTo>
                <a:lnTo>
                  <a:pt x="202" y="4"/>
                </a:lnTo>
                <a:lnTo>
                  <a:pt x="225" y="6"/>
                </a:lnTo>
                <a:lnTo>
                  <a:pt x="250" y="12"/>
                </a:lnTo>
                <a:lnTo>
                  <a:pt x="275" y="18"/>
                </a:lnTo>
                <a:lnTo>
                  <a:pt x="300" y="23"/>
                </a:lnTo>
                <a:lnTo>
                  <a:pt x="325" y="33"/>
                </a:lnTo>
                <a:lnTo>
                  <a:pt x="351" y="43"/>
                </a:lnTo>
                <a:lnTo>
                  <a:pt x="378" y="52"/>
                </a:lnTo>
                <a:lnTo>
                  <a:pt x="405" y="66"/>
                </a:lnTo>
                <a:lnTo>
                  <a:pt x="434" y="79"/>
                </a:lnTo>
                <a:lnTo>
                  <a:pt x="463" y="93"/>
                </a:lnTo>
                <a:lnTo>
                  <a:pt x="492" y="110"/>
                </a:lnTo>
                <a:lnTo>
                  <a:pt x="522" y="127"/>
                </a:lnTo>
                <a:lnTo>
                  <a:pt x="551" y="146"/>
                </a:lnTo>
                <a:lnTo>
                  <a:pt x="584" y="167"/>
                </a:lnTo>
                <a:lnTo>
                  <a:pt x="607" y="181"/>
                </a:lnTo>
                <a:lnTo>
                  <a:pt x="630" y="194"/>
                </a:lnTo>
                <a:lnTo>
                  <a:pt x="651" y="210"/>
                </a:lnTo>
                <a:lnTo>
                  <a:pt x="668" y="225"/>
                </a:lnTo>
                <a:lnTo>
                  <a:pt x="687" y="242"/>
                </a:lnTo>
                <a:lnTo>
                  <a:pt x="703" y="260"/>
                </a:lnTo>
                <a:lnTo>
                  <a:pt x="716" y="277"/>
                </a:lnTo>
                <a:lnTo>
                  <a:pt x="730" y="296"/>
                </a:lnTo>
                <a:lnTo>
                  <a:pt x="741" y="315"/>
                </a:lnTo>
                <a:lnTo>
                  <a:pt x="751" y="334"/>
                </a:lnTo>
                <a:lnTo>
                  <a:pt x="758" y="356"/>
                </a:lnTo>
                <a:lnTo>
                  <a:pt x="766" y="377"/>
                </a:lnTo>
                <a:lnTo>
                  <a:pt x="772" y="398"/>
                </a:lnTo>
                <a:lnTo>
                  <a:pt x="776" y="421"/>
                </a:lnTo>
                <a:lnTo>
                  <a:pt x="778" y="442"/>
                </a:lnTo>
                <a:lnTo>
                  <a:pt x="778" y="467"/>
                </a:lnTo>
                <a:lnTo>
                  <a:pt x="778" y="469"/>
                </a:lnTo>
                <a:lnTo>
                  <a:pt x="778" y="471"/>
                </a:lnTo>
                <a:lnTo>
                  <a:pt x="776" y="475"/>
                </a:lnTo>
                <a:lnTo>
                  <a:pt x="774" y="480"/>
                </a:lnTo>
                <a:lnTo>
                  <a:pt x="770" y="488"/>
                </a:lnTo>
                <a:lnTo>
                  <a:pt x="768" y="494"/>
                </a:lnTo>
                <a:lnTo>
                  <a:pt x="764" y="503"/>
                </a:lnTo>
                <a:lnTo>
                  <a:pt x="760" y="513"/>
                </a:lnTo>
                <a:lnTo>
                  <a:pt x="755" y="524"/>
                </a:lnTo>
                <a:lnTo>
                  <a:pt x="749" y="536"/>
                </a:lnTo>
                <a:lnTo>
                  <a:pt x="743" y="549"/>
                </a:lnTo>
                <a:lnTo>
                  <a:pt x="737" y="563"/>
                </a:lnTo>
                <a:lnTo>
                  <a:pt x="731" y="578"/>
                </a:lnTo>
                <a:lnTo>
                  <a:pt x="724" y="595"/>
                </a:lnTo>
                <a:lnTo>
                  <a:pt x="716" y="613"/>
                </a:lnTo>
                <a:lnTo>
                  <a:pt x="708" y="632"/>
                </a:lnTo>
                <a:lnTo>
                  <a:pt x="707" y="638"/>
                </a:lnTo>
                <a:lnTo>
                  <a:pt x="705" y="645"/>
                </a:lnTo>
                <a:lnTo>
                  <a:pt x="701" y="653"/>
                </a:lnTo>
                <a:lnTo>
                  <a:pt x="699" y="663"/>
                </a:lnTo>
                <a:lnTo>
                  <a:pt x="697" y="674"/>
                </a:lnTo>
                <a:lnTo>
                  <a:pt x="693" y="686"/>
                </a:lnTo>
                <a:lnTo>
                  <a:pt x="691" y="699"/>
                </a:lnTo>
                <a:lnTo>
                  <a:pt x="687" y="714"/>
                </a:lnTo>
                <a:lnTo>
                  <a:pt x="685" y="730"/>
                </a:lnTo>
                <a:lnTo>
                  <a:pt x="682" y="747"/>
                </a:lnTo>
                <a:lnTo>
                  <a:pt x="678" y="766"/>
                </a:lnTo>
                <a:lnTo>
                  <a:pt x="676" y="787"/>
                </a:lnTo>
                <a:lnTo>
                  <a:pt x="672" y="809"/>
                </a:lnTo>
                <a:lnTo>
                  <a:pt x="668" y="830"/>
                </a:lnTo>
                <a:lnTo>
                  <a:pt x="666" y="855"/>
                </a:lnTo>
                <a:lnTo>
                  <a:pt x="662" y="880"/>
                </a:lnTo>
                <a:lnTo>
                  <a:pt x="659" y="906"/>
                </a:lnTo>
                <a:lnTo>
                  <a:pt x="655" y="933"/>
                </a:lnTo>
                <a:lnTo>
                  <a:pt x="653" y="962"/>
                </a:lnTo>
                <a:lnTo>
                  <a:pt x="649" y="993"/>
                </a:lnTo>
                <a:lnTo>
                  <a:pt x="645" y="1025"/>
                </a:lnTo>
                <a:lnTo>
                  <a:pt x="641" y="1058"/>
                </a:lnTo>
                <a:lnTo>
                  <a:pt x="637" y="1093"/>
                </a:lnTo>
                <a:lnTo>
                  <a:pt x="634" y="1127"/>
                </a:lnTo>
                <a:lnTo>
                  <a:pt x="630" y="1164"/>
                </a:lnTo>
                <a:lnTo>
                  <a:pt x="626" y="1202"/>
                </a:lnTo>
                <a:lnTo>
                  <a:pt x="622" y="1242"/>
                </a:lnTo>
                <a:lnTo>
                  <a:pt x="618" y="1283"/>
                </a:lnTo>
                <a:lnTo>
                  <a:pt x="614" y="1325"/>
                </a:lnTo>
                <a:lnTo>
                  <a:pt x="611" y="1367"/>
                </a:lnTo>
                <a:lnTo>
                  <a:pt x="607" y="1413"/>
                </a:lnTo>
                <a:lnTo>
                  <a:pt x="603" y="1459"/>
                </a:lnTo>
                <a:lnTo>
                  <a:pt x="595" y="4350"/>
                </a:lnTo>
                <a:lnTo>
                  <a:pt x="232" y="4350"/>
                </a:lnTo>
                <a:lnTo>
                  <a:pt x="188" y="1363"/>
                </a:lnTo>
                <a:lnTo>
                  <a:pt x="188" y="1321"/>
                </a:lnTo>
                <a:lnTo>
                  <a:pt x="186" y="1277"/>
                </a:lnTo>
                <a:lnTo>
                  <a:pt x="186" y="1233"/>
                </a:lnTo>
                <a:lnTo>
                  <a:pt x="184" y="1189"/>
                </a:lnTo>
                <a:lnTo>
                  <a:pt x="181" y="1098"/>
                </a:lnTo>
                <a:lnTo>
                  <a:pt x="175" y="1006"/>
                </a:lnTo>
                <a:lnTo>
                  <a:pt x="167" y="912"/>
                </a:lnTo>
                <a:lnTo>
                  <a:pt x="158" y="816"/>
                </a:lnTo>
                <a:lnTo>
                  <a:pt x="148" y="720"/>
                </a:lnTo>
                <a:lnTo>
                  <a:pt x="138" y="624"/>
                </a:lnTo>
                <a:lnTo>
                  <a:pt x="136" y="599"/>
                </a:lnTo>
                <a:lnTo>
                  <a:pt x="134" y="578"/>
                </a:lnTo>
                <a:lnTo>
                  <a:pt x="133" y="555"/>
                </a:lnTo>
                <a:lnTo>
                  <a:pt x="129" y="534"/>
                </a:lnTo>
                <a:lnTo>
                  <a:pt x="127" y="513"/>
                </a:lnTo>
                <a:lnTo>
                  <a:pt x="123" y="492"/>
                </a:lnTo>
                <a:lnTo>
                  <a:pt x="117" y="473"/>
                </a:lnTo>
                <a:lnTo>
                  <a:pt x="113" y="451"/>
                </a:lnTo>
                <a:lnTo>
                  <a:pt x="108" y="434"/>
                </a:lnTo>
                <a:lnTo>
                  <a:pt x="102" y="415"/>
                </a:lnTo>
                <a:lnTo>
                  <a:pt x="96" y="398"/>
                </a:lnTo>
                <a:lnTo>
                  <a:pt x="88" y="380"/>
                </a:lnTo>
                <a:lnTo>
                  <a:pt x="81" y="363"/>
                </a:lnTo>
                <a:lnTo>
                  <a:pt x="73" y="348"/>
                </a:lnTo>
                <a:lnTo>
                  <a:pt x="65" y="331"/>
                </a:lnTo>
                <a:lnTo>
                  <a:pt x="56" y="317"/>
                </a:lnTo>
                <a:lnTo>
                  <a:pt x="50" y="304"/>
                </a:lnTo>
                <a:lnTo>
                  <a:pt x="42" y="294"/>
                </a:lnTo>
                <a:lnTo>
                  <a:pt x="37" y="283"/>
                </a:lnTo>
                <a:lnTo>
                  <a:pt x="31" y="273"/>
                </a:lnTo>
                <a:lnTo>
                  <a:pt x="27" y="263"/>
                </a:lnTo>
                <a:lnTo>
                  <a:pt x="21" y="254"/>
                </a:lnTo>
                <a:lnTo>
                  <a:pt x="17" y="246"/>
                </a:lnTo>
                <a:lnTo>
                  <a:pt x="14" y="238"/>
                </a:lnTo>
                <a:lnTo>
                  <a:pt x="8" y="223"/>
                </a:lnTo>
                <a:lnTo>
                  <a:pt x="4" y="212"/>
                </a:lnTo>
                <a:lnTo>
                  <a:pt x="0" y="200"/>
                </a:lnTo>
                <a:lnTo>
                  <a:pt x="0" y="190"/>
                </a:lnTo>
                <a:lnTo>
                  <a:pt x="0" y="167"/>
                </a:lnTo>
                <a:lnTo>
                  <a:pt x="2" y="146"/>
                </a:lnTo>
                <a:lnTo>
                  <a:pt x="4" y="125"/>
                </a:lnTo>
                <a:lnTo>
                  <a:pt x="10" y="108"/>
                </a:lnTo>
                <a:lnTo>
                  <a:pt x="14" y="91"/>
                </a:lnTo>
                <a:lnTo>
                  <a:pt x="21" y="75"/>
                </a:lnTo>
                <a:lnTo>
                  <a:pt x="29" y="60"/>
                </a:lnTo>
                <a:lnTo>
                  <a:pt x="38" y="48"/>
                </a:lnTo>
                <a:lnTo>
                  <a:pt x="48" y="37"/>
                </a:lnTo>
                <a:lnTo>
                  <a:pt x="60" y="27"/>
                </a:lnTo>
                <a:lnTo>
                  <a:pt x="73" y="20"/>
                </a:lnTo>
                <a:lnTo>
                  <a:pt x="86" y="12"/>
                </a:lnTo>
                <a:lnTo>
                  <a:pt x="102" y="8"/>
                </a:lnTo>
                <a:lnTo>
                  <a:pt x="119" y="4"/>
                </a:lnTo>
                <a:lnTo>
                  <a:pt x="136" y="2"/>
                </a:lnTo>
                <a:lnTo>
                  <a:pt x="156" y="0"/>
                </a:lnTo>
              </a:path>
            </a:pathLst>
          </a:custGeom>
          <a:solidFill>
            <a:srgbClr val="FF0000"/>
          </a:solidFill>
          <a:ln w="9525">
            <a:noFill/>
            <a:prstDash val="solid"/>
            <a:round/>
            <a:headEnd/>
            <a:tailEnd/>
          </a:ln>
        </p:spPr>
        <p:txBody>
          <a:bodyPr/>
          <a:lstStyle/>
          <a:p>
            <a:endParaRPr lang="en-US"/>
          </a:p>
        </p:txBody>
      </p:sp>
      <p:sp>
        <p:nvSpPr>
          <p:cNvPr id="203785" name="Freeform 9"/>
          <p:cNvSpPr>
            <a:spLocks/>
          </p:cNvSpPr>
          <p:nvPr/>
        </p:nvSpPr>
        <p:spPr bwMode="auto">
          <a:xfrm>
            <a:off x="2362200" y="5334000"/>
            <a:ext cx="4184650" cy="727075"/>
          </a:xfrm>
          <a:custGeom>
            <a:avLst/>
            <a:gdLst>
              <a:gd name="T0" fmla="*/ 3720218 w 5271"/>
              <a:gd name="T1" fmla="*/ 1588 h 916"/>
              <a:gd name="T2" fmla="*/ 3742447 w 5271"/>
              <a:gd name="T3" fmla="*/ 9525 h 916"/>
              <a:gd name="T4" fmla="*/ 3778173 w 5271"/>
              <a:gd name="T5" fmla="*/ 21431 h 916"/>
              <a:gd name="T6" fmla="*/ 3820250 w 5271"/>
              <a:gd name="T7" fmla="*/ 39688 h 916"/>
              <a:gd name="T8" fmla="*/ 3873441 w 5271"/>
              <a:gd name="T9" fmla="*/ 64294 h 916"/>
              <a:gd name="T10" fmla="*/ 3937747 w 5271"/>
              <a:gd name="T11" fmla="*/ 92869 h 916"/>
              <a:gd name="T12" fmla="*/ 4027458 w 5271"/>
              <a:gd name="T13" fmla="*/ 148431 h 916"/>
              <a:gd name="T14" fmla="*/ 4096527 w 5271"/>
              <a:gd name="T15" fmla="*/ 207169 h 916"/>
              <a:gd name="T16" fmla="*/ 4133046 w 5271"/>
              <a:gd name="T17" fmla="*/ 248444 h 916"/>
              <a:gd name="T18" fmla="*/ 4160039 w 5271"/>
              <a:gd name="T19" fmla="*/ 288131 h 916"/>
              <a:gd name="T20" fmla="*/ 4176711 w 5271"/>
              <a:gd name="T21" fmla="*/ 326231 h 916"/>
              <a:gd name="T22" fmla="*/ 4184650 w 5271"/>
              <a:gd name="T23" fmla="*/ 362744 h 916"/>
              <a:gd name="T24" fmla="*/ 4179887 w 5271"/>
              <a:gd name="T25" fmla="*/ 392113 h 916"/>
              <a:gd name="T26" fmla="*/ 4163215 w 5271"/>
              <a:gd name="T27" fmla="*/ 415131 h 916"/>
              <a:gd name="T28" fmla="*/ 4131459 w 5271"/>
              <a:gd name="T29" fmla="*/ 434181 h 916"/>
              <a:gd name="T30" fmla="*/ 4085412 w 5271"/>
              <a:gd name="T31" fmla="*/ 448469 h 916"/>
              <a:gd name="T32" fmla="*/ 4027458 w 5271"/>
              <a:gd name="T33" fmla="*/ 457200 h 916"/>
              <a:gd name="T34" fmla="*/ 3956007 w 5271"/>
              <a:gd name="T35" fmla="*/ 461963 h 916"/>
              <a:gd name="T36" fmla="*/ 3756738 w 5271"/>
              <a:gd name="T37" fmla="*/ 460375 h 916"/>
              <a:gd name="T38" fmla="*/ 3497132 w 5271"/>
              <a:gd name="T39" fmla="*/ 454025 h 916"/>
              <a:gd name="T40" fmla="*/ 3230381 w 5271"/>
              <a:gd name="T41" fmla="*/ 451644 h 916"/>
              <a:gd name="T42" fmla="*/ 2941402 w 5271"/>
              <a:gd name="T43" fmla="*/ 451644 h 916"/>
              <a:gd name="T44" fmla="*/ 2596849 w 5271"/>
              <a:gd name="T45" fmla="*/ 461963 h 916"/>
              <a:gd name="T46" fmla="*/ 2197517 w 5271"/>
              <a:gd name="T47" fmla="*/ 484981 h 916"/>
              <a:gd name="T48" fmla="*/ 1700535 w 5271"/>
              <a:gd name="T49" fmla="*/ 523081 h 916"/>
              <a:gd name="T50" fmla="*/ 981261 w 5271"/>
              <a:gd name="T51" fmla="*/ 619125 h 916"/>
              <a:gd name="T52" fmla="*/ 616861 w 5271"/>
              <a:gd name="T53" fmla="*/ 698500 h 916"/>
              <a:gd name="T54" fmla="*/ 535883 w 5271"/>
              <a:gd name="T55" fmla="*/ 716756 h 916"/>
              <a:gd name="T56" fmla="*/ 481104 w 5271"/>
              <a:gd name="T57" fmla="*/ 725488 h 916"/>
              <a:gd name="T58" fmla="*/ 437439 w 5271"/>
              <a:gd name="T59" fmla="*/ 725488 h 916"/>
              <a:gd name="T60" fmla="*/ 362813 w 5271"/>
              <a:gd name="T61" fmla="*/ 708819 h 916"/>
              <a:gd name="T62" fmla="*/ 272308 w 5271"/>
              <a:gd name="T63" fmla="*/ 673894 h 916"/>
              <a:gd name="T64" fmla="*/ 165925 w 5271"/>
              <a:gd name="T65" fmla="*/ 619125 h 916"/>
              <a:gd name="T66" fmla="*/ 74627 w 5271"/>
              <a:gd name="T67" fmla="*/ 558006 h 916"/>
              <a:gd name="T68" fmla="*/ 18260 w 5271"/>
              <a:gd name="T69" fmla="*/ 503238 h 916"/>
              <a:gd name="T70" fmla="*/ 0 w 5271"/>
              <a:gd name="T71" fmla="*/ 466725 h 916"/>
              <a:gd name="T72" fmla="*/ 3176 w 5271"/>
              <a:gd name="T73" fmla="*/ 431800 h 916"/>
              <a:gd name="T74" fmla="*/ 30168 w 5271"/>
              <a:gd name="T75" fmla="*/ 396081 h 916"/>
              <a:gd name="T76" fmla="*/ 80184 w 5271"/>
              <a:gd name="T77" fmla="*/ 372269 h 916"/>
              <a:gd name="T78" fmla="*/ 207208 w 5271"/>
              <a:gd name="T79" fmla="*/ 362744 h 916"/>
              <a:gd name="T80" fmla="*/ 403301 w 5271"/>
              <a:gd name="T81" fmla="*/ 357188 h 916"/>
              <a:gd name="T82" fmla="*/ 583517 w 5271"/>
              <a:gd name="T83" fmla="*/ 350838 h 916"/>
              <a:gd name="T84" fmla="*/ 744679 w 5271"/>
              <a:gd name="T85" fmla="*/ 341313 h 916"/>
              <a:gd name="T86" fmla="*/ 889963 w 5271"/>
              <a:gd name="T87" fmla="*/ 329406 h 916"/>
              <a:gd name="T88" fmla="*/ 1016193 w 5271"/>
              <a:gd name="T89" fmla="*/ 314325 h 916"/>
              <a:gd name="T90" fmla="*/ 1125751 w 5271"/>
              <a:gd name="T91" fmla="*/ 294481 h 916"/>
              <a:gd name="T92" fmla="*/ 1598122 w 5271"/>
              <a:gd name="T93" fmla="*/ 242888 h 916"/>
              <a:gd name="T94" fmla="*/ 2461092 w 5271"/>
              <a:gd name="T95" fmla="*/ 175419 h 916"/>
              <a:gd name="T96" fmla="*/ 2857248 w 5271"/>
              <a:gd name="T97" fmla="*/ 134144 h 916"/>
              <a:gd name="T98" fmla="*/ 3192274 w 5271"/>
              <a:gd name="T99" fmla="*/ 92075 h 916"/>
              <a:gd name="T100" fmla="*/ 3465376 w 5271"/>
              <a:gd name="T101" fmla="*/ 42863 h 916"/>
              <a:gd name="T102" fmla="*/ 3581286 w 5271"/>
              <a:gd name="T103" fmla="*/ 18256 h 916"/>
              <a:gd name="T104" fmla="*/ 3646385 w 5271"/>
              <a:gd name="T105" fmla="*/ 7938 h 916"/>
              <a:gd name="T106" fmla="*/ 3694019 w 5271"/>
              <a:gd name="T107" fmla="*/ 1588 h 9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71" h="916">
                <a:moveTo>
                  <a:pt x="4668" y="0"/>
                </a:moveTo>
                <a:lnTo>
                  <a:pt x="4672" y="0"/>
                </a:lnTo>
                <a:lnTo>
                  <a:pt x="4676" y="2"/>
                </a:lnTo>
                <a:lnTo>
                  <a:pt x="4680" y="2"/>
                </a:lnTo>
                <a:lnTo>
                  <a:pt x="4686" y="2"/>
                </a:lnTo>
                <a:lnTo>
                  <a:pt x="4689" y="4"/>
                </a:lnTo>
                <a:lnTo>
                  <a:pt x="4695" y="6"/>
                </a:lnTo>
                <a:lnTo>
                  <a:pt x="4701" y="8"/>
                </a:lnTo>
                <a:lnTo>
                  <a:pt x="4709" y="10"/>
                </a:lnTo>
                <a:lnTo>
                  <a:pt x="4714" y="12"/>
                </a:lnTo>
                <a:lnTo>
                  <a:pt x="4722" y="14"/>
                </a:lnTo>
                <a:lnTo>
                  <a:pt x="4732" y="18"/>
                </a:lnTo>
                <a:lnTo>
                  <a:pt x="4739" y="20"/>
                </a:lnTo>
                <a:lnTo>
                  <a:pt x="4749" y="23"/>
                </a:lnTo>
                <a:lnTo>
                  <a:pt x="4759" y="27"/>
                </a:lnTo>
                <a:lnTo>
                  <a:pt x="4768" y="31"/>
                </a:lnTo>
                <a:lnTo>
                  <a:pt x="4778" y="35"/>
                </a:lnTo>
                <a:lnTo>
                  <a:pt x="4789" y="41"/>
                </a:lnTo>
                <a:lnTo>
                  <a:pt x="4801" y="45"/>
                </a:lnTo>
                <a:lnTo>
                  <a:pt x="4812" y="50"/>
                </a:lnTo>
                <a:lnTo>
                  <a:pt x="4826" y="56"/>
                </a:lnTo>
                <a:lnTo>
                  <a:pt x="4839" y="62"/>
                </a:lnTo>
                <a:lnTo>
                  <a:pt x="4853" y="68"/>
                </a:lnTo>
                <a:lnTo>
                  <a:pt x="4866" y="73"/>
                </a:lnTo>
                <a:lnTo>
                  <a:pt x="4879" y="81"/>
                </a:lnTo>
                <a:lnTo>
                  <a:pt x="4895" y="87"/>
                </a:lnTo>
                <a:lnTo>
                  <a:pt x="4910" y="94"/>
                </a:lnTo>
                <a:lnTo>
                  <a:pt x="4927" y="102"/>
                </a:lnTo>
                <a:lnTo>
                  <a:pt x="4943" y="110"/>
                </a:lnTo>
                <a:lnTo>
                  <a:pt x="4960" y="117"/>
                </a:lnTo>
                <a:lnTo>
                  <a:pt x="4977" y="125"/>
                </a:lnTo>
                <a:lnTo>
                  <a:pt x="4997" y="135"/>
                </a:lnTo>
                <a:lnTo>
                  <a:pt x="5014" y="142"/>
                </a:lnTo>
                <a:lnTo>
                  <a:pt x="5045" y="165"/>
                </a:lnTo>
                <a:lnTo>
                  <a:pt x="5073" y="187"/>
                </a:lnTo>
                <a:lnTo>
                  <a:pt x="5100" y="210"/>
                </a:lnTo>
                <a:lnTo>
                  <a:pt x="5125" y="231"/>
                </a:lnTo>
                <a:lnTo>
                  <a:pt x="5137" y="240"/>
                </a:lnTo>
                <a:lnTo>
                  <a:pt x="5148" y="252"/>
                </a:lnTo>
                <a:lnTo>
                  <a:pt x="5160" y="261"/>
                </a:lnTo>
                <a:lnTo>
                  <a:pt x="5169" y="273"/>
                </a:lnTo>
                <a:lnTo>
                  <a:pt x="5179" y="283"/>
                </a:lnTo>
                <a:lnTo>
                  <a:pt x="5189" y="294"/>
                </a:lnTo>
                <a:lnTo>
                  <a:pt x="5198" y="304"/>
                </a:lnTo>
                <a:lnTo>
                  <a:pt x="5206" y="313"/>
                </a:lnTo>
                <a:lnTo>
                  <a:pt x="5213" y="325"/>
                </a:lnTo>
                <a:lnTo>
                  <a:pt x="5221" y="334"/>
                </a:lnTo>
                <a:lnTo>
                  <a:pt x="5229" y="344"/>
                </a:lnTo>
                <a:lnTo>
                  <a:pt x="5235" y="354"/>
                </a:lnTo>
                <a:lnTo>
                  <a:pt x="5240" y="363"/>
                </a:lnTo>
                <a:lnTo>
                  <a:pt x="5246" y="373"/>
                </a:lnTo>
                <a:lnTo>
                  <a:pt x="5250" y="382"/>
                </a:lnTo>
                <a:lnTo>
                  <a:pt x="5256" y="392"/>
                </a:lnTo>
                <a:lnTo>
                  <a:pt x="5260" y="402"/>
                </a:lnTo>
                <a:lnTo>
                  <a:pt x="5261" y="411"/>
                </a:lnTo>
                <a:lnTo>
                  <a:pt x="5265" y="421"/>
                </a:lnTo>
                <a:lnTo>
                  <a:pt x="5267" y="430"/>
                </a:lnTo>
                <a:lnTo>
                  <a:pt x="5269" y="438"/>
                </a:lnTo>
                <a:lnTo>
                  <a:pt x="5271" y="448"/>
                </a:lnTo>
                <a:lnTo>
                  <a:pt x="5271" y="457"/>
                </a:lnTo>
                <a:lnTo>
                  <a:pt x="5271" y="467"/>
                </a:lnTo>
                <a:lnTo>
                  <a:pt x="5271" y="473"/>
                </a:lnTo>
                <a:lnTo>
                  <a:pt x="5271" y="480"/>
                </a:lnTo>
                <a:lnTo>
                  <a:pt x="5269" y="488"/>
                </a:lnTo>
                <a:lnTo>
                  <a:pt x="5265" y="494"/>
                </a:lnTo>
                <a:lnTo>
                  <a:pt x="5263" y="499"/>
                </a:lnTo>
                <a:lnTo>
                  <a:pt x="5260" y="505"/>
                </a:lnTo>
                <a:lnTo>
                  <a:pt x="5254" y="511"/>
                </a:lnTo>
                <a:lnTo>
                  <a:pt x="5250" y="517"/>
                </a:lnTo>
                <a:lnTo>
                  <a:pt x="5244" y="523"/>
                </a:lnTo>
                <a:lnTo>
                  <a:pt x="5236" y="528"/>
                </a:lnTo>
                <a:lnTo>
                  <a:pt x="5229" y="534"/>
                </a:lnTo>
                <a:lnTo>
                  <a:pt x="5221" y="538"/>
                </a:lnTo>
                <a:lnTo>
                  <a:pt x="5213" y="542"/>
                </a:lnTo>
                <a:lnTo>
                  <a:pt x="5204" y="547"/>
                </a:lnTo>
                <a:lnTo>
                  <a:pt x="5194" y="551"/>
                </a:lnTo>
                <a:lnTo>
                  <a:pt x="5183" y="555"/>
                </a:lnTo>
                <a:lnTo>
                  <a:pt x="5171" y="559"/>
                </a:lnTo>
                <a:lnTo>
                  <a:pt x="5160" y="561"/>
                </a:lnTo>
                <a:lnTo>
                  <a:pt x="5146" y="565"/>
                </a:lnTo>
                <a:lnTo>
                  <a:pt x="5133" y="567"/>
                </a:lnTo>
                <a:lnTo>
                  <a:pt x="5119" y="571"/>
                </a:lnTo>
                <a:lnTo>
                  <a:pt x="5104" y="572"/>
                </a:lnTo>
                <a:lnTo>
                  <a:pt x="5089" y="574"/>
                </a:lnTo>
                <a:lnTo>
                  <a:pt x="5073" y="576"/>
                </a:lnTo>
                <a:lnTo>
                  <a:pt x="5056" y="578"/>
                </a:lnTo>
                <a:lnTo>
                  <a:pt x="5039" y="580"/>
                </a:lnTo>
                <a:lnTo>
                  <a:pt x="5021" y="582"/>
                </a:lnTo>
                <a:lnTo>
                  <a:pt x="5002" y="582"/>
                </a:lnTo>
                <a:lnTo>
                  <a:pt x="4983" y="582"/>
                </a:lnTo>
                <a:lnTo>
                  <a:pt x="4962" y="584"/>
                </a:lnTo>
                <a:lnTo>
                  <a:pt x="4941" y="584"/>
                </a:lnTo>
                <a:lnTo>
                  <a:pt x="4920" y="584"/>
                </a:lnTo>
                <a:lnTo>
                  <a:pt x="4795" y="580"/>
                </a:lnTo>
                <a:lnTo>
                  <a:pt x="4732" y="580"/>
                </a:lnTo>
                <a:lnTo>
                  <a:pt x="4666" y="578"/>
                </a:lnTo>
                <a:lnTo>
                  <a:pt x="4603" y="576"/>
                </a:lnTo>
                <a:lnTo>
                  <a:pt x="4538" y="576"/>
                </a:lnTo>
                <a:lnTo>
                  <a:pt x="4472" y="574"/>
                </a:lnTo>
                <a:lnTo>
                  <a:pt x="4405" y="572"/>
                </a:lnTo>
                <a:lnTo>
                  <a:pt x="4340" y="572"/>
                </a:lnTo>
                <a:lnTo>
                  <a:pt x="4273" y="571"/>
                </a:lnTo>
                <a:lnTo>
                  <a:pt x="4206" y="571"/>
                </a:lnTo>
                <a:lnTo>
                  <a:pt x="4137" y="571"/>
                </a:lnTo>
                <a:lnTo>
                  <a:pt x="4069" y="569"/>
                </a:lnTo>
                <a:lnTo>
                  <a:pt x="4000" y="569"/>
                </a:lnTo>
                <a:lnTo>
                  <a:pt x="3929" y="569"/>
                </a:lnTo>
                <a:lnTo>
                  <a:pt x="3860" y="569"/>
                </a:lnTo>
                <a:lnTo>
                  <a:pt x="3783" y="569"/>
                </a:lnTo>
                <a:lnTo>
                  <a:pt x="3705" y="569"/>
                </a:lnTo>
                <a:lnTo>
                  <a:pt x="3624" y="571"/>
                </a:lnTo>
                <a:lnTo>
                  <a:pt x="3540" y="572"/>
                </a:lnTo>
                <a:lnTo>
                  <a:pt x="3453" y="574"/>
                </a:lnTo>
                <a:lnTo>
                  <a:pt x="3365" y="578"/>
                </a:lnTo>
                <a:lnTo>
                  <a:pt x="3271" y="582"/>
                </a:lnTo>
                <a:lnTo>
                  <a:pt x="3177" y="586"/>
                </a:lnTo>
                <a:lnTo>
                  <a:pt x="3079" y="592"/>
                </a:lnTo>
                <a:lnTo>
                  <a:pt x="2977" y="597"/>
                </a:lnTo>
                <a:lnTo>
                  <a:pt x="2875" y="603"/>
                </a:lnTo>
                <a:lnTo>
                  <a:pt x="2768" y="611"/>
                </a:lnTo>
                <a:lnTo>
                  <a:pt x="2658" y="619"/>
                </a:lnTo>
                <a:lnTo>
                  <a:pt x="2547" y="628"/>
                </a:lnTo>
                <a:lnTo>
                  <a:pt x="2432" y="638"/>
                </a:lnTo>
                <a:lnTo>
                  <a:pt x="2315" y="647"/>
                </a:lnTo>
                <a:lnTo>
                  <a:pt x="2142" y="659"/>
                </a:lnTo>
                <a:lnTo>
                  <a:pt x="1967" y="674"/>
                </a:lnTo>
                <a:lnTo>
                  <a:pt x="1789" y="693"/>
                </a:lnTo>
                <a:lnTo>
                  <a:pt x="1606" y="716"/>
                </a:lnTo>
                <a:lnTo>
                  <a:pt x="1424" y="745"/>
                </a:lnTo>
                <a:lnTo>
                  <a:pt x="1236" y="780"/>
                </a:lnTo>
                <a:lnTo>
                  <a:pt x="1046" y="816"/>
                </a:lnTo>
                <a:lnTo>
                  <a:pt x="852" y="860"/>
                </a:lnTo>
                <a:lnTo>
                  <a:pt x="825" y="868"/>
                </a:lnTo>
                <a:lnTo>
                  <a:pt x="800" y="874"/>
                </a:lnTo>
                <a:lnTo>
                  <a:pt x="777" y="880"/>
                </a:lnTo>
                <a:lnTo>
                  <a:pt x="754" y="885"/>
                </a:lnTo>
                <a:lnTo>
                  <a:pt x="733" y="891"/>
                </a:lnTo>
                <a:lnTo>
                  <a:pt x="712" y="895"/>
                </a:lnTo>
                <a:lnTo>
                  <a:pt x="693" y="899"/>
                </a:lnTo>
                <a:lnTo>
                  <a:pt x="675" y="903"/>
                </a:lnTo>
                <a:lnTo>
                  <a:pt x="658" y="906"/>
                </a:lnTo>
                <a:lnTo>
                  <a:pt x="645" y="908"/>
                </a:lnTo>
                <a:lnTo>
                  <a:pt x="629" y="910"/>
                </a:lnTo>
                <a:lnTo>
                  <a:pt x="618" y="912"/>
                </a:lnTo>
                <a:lnTo>
                  <a:pt x="606" y="914"/>
                </a:lnTo>
                <a:lnTo>
                  <a:pt x="597" y="914"/>
                </a:lnTo>
                <a:lnTo>
                  <a:pt x="589" y="914"/>
                </a:lnTo>
                <a:lnTo>
                  <a:pt x="583" y="916"/>
                </a:lnTo>
                <a:lnTo>
                  <a:pt x="566" y="914"/>
                </a:lnTo>
                <a:lnTo>
                  <a:pt x="551" y="914"/>
                </a:lnTo>
                <a:lnTo>
                  <a:pt x="533" y="910"/>
                </a:lnTo>
                <a:lnTo>
                  <a:pt x="516" y="908"/>
                </a:lnTo>
                <a:lnTo>
                  <a:pt x="497" y="905"/>
                </a:lnTo>
                <a:lnTo>
                  <a:pt x="478" y="899"/>
                </a:lnTo>
                <a:lnTo>
                  <a:pt x="457" y="893"/>
                </a:lnTo>
                <a:lnTo>
                  <a:pt x="436" y="885"/>
                </a:lnTo>
                <a:lnTo>
                  <a:pt x="414" y="878"/>
                </a:lnTo>
                <a:lnTo>
                  <a:pt x="391" y="870"/>
                </a:lnTo>
                <a:lnTo>
                  <a:pt x="368" y="860"/>
                </a:lnTo>
                <a:lnTo>
                  <a:pt x="343" y="849"/>
                </a:lnTo>
                <a:lnTo>
                  <a:pt x="318" y="837"/>
                </a:lnTo>
                <a:lnTo>
                  <a:pt x="292" y="824"/>
                </a:lnTo>
                <a:lnTo>
                  <a:pt x="265" y="810"/>
                </a:lnTo>
                <a:lnTo>
                  <a:pt x="238" y="797"/>
                </a:lnTo>
                <a:lnTo>
                  <a:pt x="209" y="780"/>
                </a:lnTo>
                <a:lnTo>
                  <a:pt x="182" y="764"/>
                </a:lnTo>
                <a:lnTo>
                  <a:pt x="157" y="749"/>
                </a:lnTo>
                <a:lnTo>
                  <a:pt x="134" y="734"/>
                </a:lnTo>
                <a:lnTo>
                  <a:pt x="113" y="718"/>
                </a:lnTo>
                <a:lnTo>
                  <a:pt x="94" y="703"/>
                </a:lnTo>
                <a:lnTo>
                  <a:pt x="75" y="688"/>
                </a:lnTo>
                <a:lnTo>
                  <a:pt x="59" y="674"/>
                </a:lnTo>
                <a:lnTo>
                  <a:pt x="46" y="661"/>
                </a:lnTo>
                <a:lnTo>
                  <a:pt x="32" y="647"/>
                </a:lnTo>
                <a:lnTo>
                  <a:pt x="23" y="634"/>
                </a:lnTo>
                <a:lnTo>
                  <a:pt x="15" y="622"/>
                </a:lnTo>
                <a:lnTo>
                  <a:pt x="7" y="609"/>
                </a:lnTo>
                <a:lnTo>
                  <a:pt x="4" y="597"/>
                </a:lnTo>
                <a:lnTo>
                  <a:pt x="2" y="592"/>
                </a:lnTo>
                <a:lnTo>
                  <a:pt x="0" y="588"/>
                </a:lnTo>
                <a:lnTo>
                  <a:pt x="0" y="582"/>
                </a:lnTo>
                <a:lnTo>
                  <a:pt x="0" y="576"/>
                </a:lnTo>
                <a:lnTo>
                  <a:pt x="0" y="565"/>
                </a:lnTo>
                <a:lnTo>
                  <a:pt x="2" y="553"/>
                </a:lnTo>
                <a:lnTo>
                  <a:pt x="4" y="544"/>
                </a:lnTo>
                <a:lnTo>
                  <a:pt x="7" y="534"/>
                </a:lnTo>
                <a:lnTo>
                  <a:pt x="13" y="524"/>
                </a:lnTo>
                <a:lnTo>
                  <a:pt x="21" y="515"/>
                </a:lnTo>
                <a:lnTo>
                  <a:pt x="29" y="507"/>
                </a:lnTo>
                <a:lnTo>
                  <a:pt x="38" y="499"/>
                </a:lnTo>
                <a:lnTo>
                  <a:pt x="48" y="492"/>
                </a:lnTo>
                <a:lnTo>
                  <a:pt x="59" y="486"/>
                </a:lnTo>
                <a:lnTo>
                  <a:pt x="73" y="480"/>
                </a:lnTo>
                <a:lnTo>
                  <a:pt x="86" y="475"/>
                </a:lnTo>
                <a:lnTo>
                  <a:pt x="101" y="469"/>
                </a:lnTo>
                <a:lnTo>
                  <a:pt x="119" y="465"/>
                </a:lnTo>
                <a:lnTo>
                  <a:pt x="136" y="461"/>
                </a:lnTo>
                <a:lnTo>
                  <a:pt x="155" y="457"/>
                </a:lnTo>
                <a:lnTo>
                  <a:pt x="209" y="457"/>
                </a:lnTo>
                <a:lnTo>
                  <a:pt x="261" y="457"/>
                </a:lnTo>
                <a:lnTo>
                  <a:pt x="313" y="455"/>
                </a:lnTo>
                <a:lnTo>
                  <a:pt x="363" y="453"/>
                </a:lnTo>
                <a:lnTo>
                  <a:pt x="412" y="453"/>
                </a:lnTo>
                <a:lnTo>
                  <a:pt x="460" y="451"/>
                </a:lnTo>
                <a:lnTo>
                  <a:pt x="508" y="450"/>
                </a:lnTo>
                <a:lnTo>
                  <a:pt x="556" y="450"/>
                </a:lnTo>
                <a:lnTo>
                  <a:pt x="603" y="448"/>
                </a:lnTo>
                <a:lnTo>
                  <a:pt x="647" y="446"/>
                </a:lnTo>
                <a:lnTo>
                  <a:pt x="691" y="444"/>
                </a:lnTo>
                <a:lnTo>
                  <a:pt x="735" y="442"/>
                </a:lnTo>
                <a:lnTo>
                  <a:pt x="777" y="440"/>
                </a:lnTo>
                <a:lnTo>
                  <a:pt x="819" y="438"/>
                </a:lnTo>
                <a:lnTo>
                  <a:pt x="860" y="436"/>
                </a:lnTo>
                <a:lnTo>
                  <a:pt x="900" y="432"/>
                </a:lnTo>
                <a:lnTo>
                  <a:pt x="938" y="430"/>
                </a:lnTo>
                <a:lnTo>
                  <a:pt x="977" y="427"/>
                </a:lnTo>
                <a:lnTo>
                  <a:pt x="1013" y="425"/>
                </a:lnTo>
                <a:lnTo>
                  <a:pt x="1050" y="421"/>
                </a:lnTo>
                <a:lnTo>
                  <a:pt x="1086" y="419"/>
                </a:lnTo>
                <a:lnTo>
                  <a:pt x="1121" y="415"/>
                </a:lnTo>
                <a:lnTo>
                  <a:pt x="1153" y="411"/>
                </a:lnTo>
                <a:lnTo>
                  <a:pt x="1186" y="407"/>
                </a:lnTo>
                <a:lnTo>
                  <a:pt x="1219" y="404"/>
                </a:lnTo>
                <a:lnTo>
                  <a:pt x="1249" y="400"/>
                </a:lnTo>
                <a:lnTo>
                  <a:pt x="1280" y="396"/>
                </a:lnTo>
                <a:lnTo>
                  <a:pt x="1309" y="390"/>
                </a:lnTo>
                <a:lnTo>
                  <a:pt x="1338" y="386"/>
                </a:lnTo>
                <a:lnTo>
                  <a:pt x="1365" y="382"/>
                </a:lnTo>
                <a:lnTo>
                  <a:pt x="1391" y="377"/>
                </a:lnTo>
                <a:lnTo>
                  <a:pt x="1418" y="371"/>
                </a:lnTo>
                <a:lnTo>
                  <a:pt x="1514" y="359"/>
                </a:lnTo>
                <a:lnTo>
                  <a:pt x="1610" y="348"/>
                </a:lnTo>
                <a:lnTo>
                  <a:pt x="1710" y="336"/>
                </a:lnTo>
                <a:lnTo>
                  <a:pt x="1810" y="327"/>
                </a:lnTo>
                <a:lnTo>
                  <a:pt x="2013" y="306"/>
                </a:lnTo>
                <a:lnTo>
                  <a:pt x="2221" y="288"/>
                </a:lnTo>
                <a:lnTo>
                  <a:pt x="2434" y="269"/>
                </a:lnTo>
                <a:lnTo>
                  <a:pt x="2651" y="254"/>
                </a:lnTo>
                <a:lnTo>
                  <a:pt x="2873" y="236"/>
                </a:lnTo>
                <a:lnTo>
                  <a:pt x="3100" y="221"/>
                </a:lnTo>
                <a:lnTo>
                  <a:pt x="3206" y="212"/>
                </a:lnTo>
                <a:lnTo>
                  <a:pt x="3307" y="200"/>
                </a:lnTo>
                <a:lnTo>
                  <a:pt x="3407" y="190"/>
                </a:lnTo>
                <a:lnTo>
                  <a:pt x="3505" y="179"/>
                </a:lnTo>
                <a:lnTo>
                  <a:pt x="3599" y="169"/>
                </a:lnTo>
                <a:lnTo>
                  <a:pt x="3689" y="158"/>
                </a:lnTo>
                <a:lnTo>
                  <a:pt x="3776" y="148"/>
                </a:lnTo>
                <a:lnTo>
                  <a:pt x="3860" y="137"/>
                </a:lnTo>
                <a:lnTo>
                  <a:pt x="3943" y="125"/>
                </a:lnTo>
                <a:lnTo>
                  <a:pt x="4021" y="116"/>
                </a:lnTo>
                <a:lnTo>
                  <a:pt x="4096" y="104"/>
                </a:lnTo>
                <a:lnTo>
                  <a:pt x="4167" y="91"/>
                </a:lnTo>
                <a:lnTo>
                  <a:pt x="4236" y="79"/>
                </a:lnTo>
                <a:lnTo>
                  <a:pt x="4302" y="68"/>
                </a:lnTo>
                <a:lnTo>
                  <a:pt x="4365" y="54"/>
                </a:lnTo>
                <a:lnTo>
                  <a:pt x="4424" y="41"/>
                </a:lnTo>
                <a:lnTo>
                  <a:pt x="4448" y="37"/>
                </a:lnTo>
                <a:lnTo>
                  <a:pt x="4469" y="31"/>
                </a:lnTo>
                <a:lnTo>
                  <a:pt x="4490" y="27"/>
                </a:lnTo>
                <a:lnTo>
                  <a:pt x="4511" y="23"/>
                </a:lnTo>
                <a:lnTo>
                  <a:pt x="4528" y="22"/>
                </a:lnTo>
                <a:lnTo>
                  <a:pt x="4547" y="18"/>
                </a:lnTo>
                <a:lnTo>
                  <a:pt x="4565" y="14"/>
                </a:lnTo>
                <a:lnTo>
                  <a:pt x="4580" y="12"/>
                </a:lnTo>
                <a:lnTo>
                  <a:pt x="4593" y="10"/>
                </a:lnTo>
                <a:lnTo>
                  <a:pt x="4609" y="6"/>
                </a:lnTo>
                <a:lnTo>
                  <a:pt x="4620" y="6"/>
                </a:lnTo>
                <a:lnTo>
                  <a:pt x="4632" y="4"/>
                </a:lnTo>
                <a:lnTo>
                  <a:pt x="4643" y="2"/>
                </a:lnTo>
                <a:lnTo>
                  <a:pt x="4653" y="2"/>
                </a:lnTo>
                <a:lnTo>
                  <a:pt x="4661" y="0"/>
                </a:lnTo>
                <a:lnTo>
                  <a:pt x="4668" y="0"/>
                </a:lnTo>
              </a:path>
            </a:pathLst>
          </a:custGeom>
          <a:solidFill>
            <a:srgbClr val="FF0000"/>
          </a:solidFill>
          <a:ln w="9525">
            <a:noFill/>
            <a:prstDash val="solid"/>
            <a:round/>
            <a:headEnd/>
            <a:tailEnd/>
          </a:ln>
        </p:spPr>
        <p:txBody>
          <a:bodyPr/>
          <a:lstStyle/>
          <a:p>
            <a:endParaRPr lang="en-US"/>
          </a:p>
        </p:txBody>
      </p:sp>
      <p:sp>
        <p:nvSpPr>
          <p:cNvPr id="6"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03782"/>
                                        </p:tgtEl>
                                        <p:attrNameLst>
                                          <p:attrName>style.visibility</p:attrName>
                                        </p:attrNameLst>
                                      </p:cBhvr>
                                      <p:to>
                                        <p:strVal val="visible"/>
                                      </p:to>
                                    </p:set>
                                    <p:animEffect transition="in" filter="strips(upRight)">
                                      <p:cBhvr>
                                        <p:cTn id="7" dur="500"/>
                                        <p:tgtEl>
                                          <p:spTgt spid="2037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03783"/>
                                        </p:tgtEl>
                                        <p:attrNameLst>
                                          <p:attrName>style.visibility</p:attrName>
                                        </p:attrNameLst>
                                      </p:cBhvr>
                                      <p:to>
                                        <p:strVal val="visible"/>
                                      </p:to>
                                    </p:set>
                                    <p:animEffect transition="in" filter="strips(upRight)">
                                      <p:cBhvr>
                                        <p:cTn id="12" dur="500"/>
                                        <p:tgtEl>
                                          <p:spTgt spid="2037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03784"/>
                                        </p:tgtEl>
                                        <p:attrNameLst>
                                          <p:attrName>style.visibility</p:attrName>
                                        </p:attrNameLst>
                                      </p:cBhvr>
                                      <p:to>
                                        <p:strVal val="visible"/>
                                      </p:to>
                                    </p:set>
                                    <p:animEffect transition="in" filter="strips(downLeft)">
                                      <p:cBhvr>
                                        <p:cTn id="17" dur="500"/>
                                        <p:tgtEl>
                                          <p:spTgt spid="2037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203785"/>
                                        </p:tgtEl>
                                        <p:attrNameLst>
                                          <p:attrName>style.visibility</p:attrName>
                                        </p:attrNameLst>
                                      </p:cBhvr>
                                      <p:to>
                                        <p:strVal val="visible"/>
                                      </p:to>
                                    </p:set>
                                    <p:animEffect transition="in" filter="strips(upRight)">
                                      <p:cBhvr>
                                        <p:cTn id="22" dur="500"/>
                                        <p:tgtEl>
                                          <p:spTgt spid="203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2" grpId="0" animBg="1"/>
      <p:bldP spid="203783" grpId="0" animBg="1"/>
      <p:bldP spid="203784" grpId="0" animBg="1"/>
      <p:bldP spid="20378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eishing\Dropbox\meizhouhuayu\pics\31.22.png"/>
          <p:cNvPicPr>
            <a:picLocks noChangeAspect="1" noChangeArrowheads="1"/>
          </p:cNvPicPr>
          <p:nvPr/>
        </p:nvPicPr>
        <p:blipFill>
          <a:blip r:embed="rId4" cstate="print">
            <a:lum bright="-20000" contrast="40000"/>
          </a:blip>
          <a:srcRect l="17570" r="70717"/>
          <a:stretch>
            <a:fillRect/>
          </a:stretch>
        </p:blipFill>
        <p:spPr bwMode="auto">
          <a:xfrm>
            <a:off x="304800" y="1295400"/>
            <a:ext cx="1676400" cy="1676400"/>
          </a:xfrm>
          <a:prstGeom prst="rect">
            <a:avLst/>
          </a:prstGeom>
          <a:noFill/>
        </p:spPr>
      </p:pic>
      <p:pic>
        <p:nvPicPr>
          <p:cNvPr id="5123" name="Picture 3" descr="C:\Users\Meishing\Dropbox\meizhouhuayu\pics\31.27.png"/>
          <p:cNvPicPr>
            <a:picLocks noChangeAspect="1" noChangeArrowheads="1"/>
          </p:cNvPicPr>
          <p:nvPr/>
        </p:nvPicPr>
        <p:blipFill>
          <a:blip r:embed="rId5" cstate="print">
            <a:lum bright="-10000" contrast="20000"/>
          </a:blip>
          <a:srcRect r="75906" b="49123"/>
          <a:stretch>
            <a:fillRect/>
          </a:stretch>
        </p:blipFill>
        <p:spPr bwMode="auto">
          <a:xfrm>
            <a:off x="5181600" y="2895600"/>
            <a:ext cx="3661728" cy="2760747"/>
          </a:xfrm>
          <a:prstGeom prst="rect">
            <a:avLst/>
          </a:prstGeom>
          <a:ln w="88900" cap="sq" cmpd="thickThin">
            <a:solidFill>
              <a:srgbClr val="000000"/>
            </a:solidFill>
            <a:prstDash val="solid"/>
            <a:miter lim="800000"/>
          </a:ln>
          <a:effectLst>
            <a:innerShdw blurRad="76200">
              <a:srgbClr val="000000"/>
            </a:innerShdw>
          </a:effectLst>
        </p:spPr>
      </p:pic>
      <p:sp>
        <p:nvSpPr>
          <p:cNvPr id="4" name="Oval 3"/>
          <p:cNvSpPr/>
          <p:nvPr/>
        </p:nvSpPr>
        <p:spPr>
          <a:xfrm>
            <a:off x="5486400" y="2895600"/>
            <a:ext cx="3276600" cy="25908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248400" y="1600200"/>
            <a:ext cx="1828800" cy="707886"/>
          </a:xfrm>
          <a:prstGeom prst="rect">
            <a:avLst/>
          </a:prstGeom>
          <a:solidFill>
            <a:srgbClr val="FFFF00"/>
          </a:solidFill>
          <a:ln>
            <a:solidFill>
              <a:schemeClr val="tx1"/>
            </a:solidFill>
          </a:ln>
        </p:spPr>
        <p:txBody>
          <a:bodyPr wrap="square" rtlCol="0">
            <a:spAutoFit/>
          </a:bodyPr>
          <a:lstStyle/>
          <a:p>
            <a:pPr algn="ctr"/>
            <a:r>
              <a:rPr lang="zh-TW" altLang="en-US" sz="4000" dirty="0" smtClean="0">
                <a:latin typeface="Adobe Kaiti Std R" pitchFamily="18" charset="-128"/>
                <a:ea typeface="Adobe Kaiti Std R" pitchFamily="18" charset="-128"/>
              </a:rPr>
              <a:t>文字</a:t>
            </a:r>
            <a:endParaRPr lang="en-US" sz="4000" dirty="0">
              <a:latin typeface="Adobe Kaiti Std R" pitchFamily="18" charset="-128"/>
              <a:ea typeface="Adobe Kaiti Std R" pitchFamily="18" charset="-128"/>
            </a:endParaRPr>
          </a:p>
        </p:txBody>
      </p:sp>
      <p:sp>
        <p:nvSpPr>
          <p:cNvPr id="6" name="TextBox 5"/>
          <p:cNvSpPr txBox="1"/>
          <p:nvPr/>
        </p:nvSpPr>
        <p:spPr>
          <a:xfrm>
            <a:off x="3810000" y="2971800"/>
            <a:ext cx="762000" cy="1323439"/>
          </a:xfrm>
          <a:prstGeom prst="rect">
            <a:avLst/>
          </a:prstGeom>
          <a:solidFill>
            <a:schemeClr val="bg2"/>
          </a:solidFill>
        </p:spPr>
        <p:txBody>
          <a:bodyPr wrap="square" rtlCol="0">
            <a:spAutoFit/>
          </a:bodyPr>
          <a:lstStyle/>
          <a:p>
            <a:r>
              <a:rPr lang="zh-TW" altLang="en-US" sz="4000" dirty="0" smtClean="0">
                <a:latin typeface="Adobe Kaiti Std R" pitchFamily="18" charset="-128"/>
                <a:ea typeface="Adobe Kaiti Std R" pitchFamily="18" charset="-128"/>
              </a:rPr>
              <a:t>中文</a:t>
            </a:r>
            <a:endParaRPr lang="en-US" sz="4000" dirty="0">
              <a:latin typeface="Adobe Kaiti Std R" pitchFamily="18" charset="-128"/>
              <a:ea typeface="Adobe Kaiti Std R" pitchFamily="18" charset="-128"/>
            </a:endParaRPr>
          </a:p>
        </p:txBody>
      </p:sp>
      <p:cxnSp>
        <p:nvCxnSpPr>
          <p:cNvPr id="8" name="Straight Arrow Connector 7"/>
          <p:cNvCxnSpPr/>
          <p:nvPr/>
        </p:nvCxnSpPr>
        <p:spPr>
          <a:xfrm flipV="1">
            <a:off x="4572000" y="3276600"/>
            <a:ext cx="1524000" cy="304800"/>
          </a:xfrm>
          <a:prstGeom prst="straightConnector1">
            <a:avLst/>
          </a:prstGeom>
          <a:ln w="38100">
            <a:solidFill>
              <a:srgbClr val="69FD35"/>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62800" y="2362200"/>
            <a:ext cx="2286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96000" y="3505200"/>
            <a:ext cx="1066800" cy="0"/>
          </a:xfrm>
          <a:prstGeom prst="line">
            <a:avLst/>
          </a:prstGeom>
          <a:ln w="57150">
            <a:solidFill>
              <a:srgbClr val="69FD35"/>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0" y="3124200"/>
            <a:ext cx="1600200" cy="1938992"/>
          </a:xfrm>
          <a:prstGeom prst="rect">
            <a:avLst/>
          </a:prstGeom>
          <a:noFill/>
        </p:spPr>
        <p:txBody>
          <a:bodyPr wrap="square" rtlCol="0">
            <a:spAutoFit/>
          </a:bodyPr>
          <a:lstStyle/>
          <a:p>
            <a:r>
              <a:rPr lang="zh-TW" altLang="en-US" sz="12000" b="1" dirty="0" smtClean="0">
                <a:solidFill>
                  <a:srgbClr val="FF0000"/>
                </a:solidFill>
                <a:latin typeface="Adobe Kaiti Std R" pitchFamily="18" charset="-128"/>
                <a:ea typeface="Adobe Kaiti Std R" pitchFamily="18" charset="-128"/>
              </a:rPr>
              <a:t>乂</a:t>
            </a:r>
            <a:endParaRPr lang="en-US" sz="12000" b="1" dirty="0">
              <a:solidFill>
                <a:srgbClr val="FF0000"/>
              </a:solidFill>
              <a:latin typeface="Adobe Kaiti Std R" pitchFamily="18" charset="-128"/>
              <a:ea typeface="Adobe Kaiti Std R" pitchFamily="18" charset="-128"/>
            </a:endParaRPr>
          </a:p>
        </p:txBody>
      </p:sp>
      <p:sp>
        <p:nvSpPr>
          <p:cNvPr id="19" name="TextBox 18"/>
          <p:cNvSpPr txBox="1"/>
          <p:nvPr/>
        </p:nvSpPr>
        <p:spPr>
          <a:xfrm>
            <a:off x="533400" y="2590800"/>
            <a:ext cx="1600200" cy="1938992"/>
          </a:xfrm>
          <a:prstGeom prst="rect">
            <a:avLst/>
          </a:prstGeom>
          <a:noFill/>
        </p:spPr>
        <p:txBody>
          <a:bodyPr wrap="square" rtlCol="0">
            <a:spAutoFit/>
          </a:bodyPr>
          <a:lstStyle/>
          <a:p>
            <a:r>
              <a:rPr lang="zh-TW" altLang="en-US" sz="12000" b="1" dirty="0" smtClean="0">
                <a:latin typeface="Adobe Kaiti Std R" pitchFamily="18" charset="-128"/>
                <a:ea typeface="Adobe Kaiti Std R" pitchFamily="18" charset="-128"/>
              </a:rPr>
              <a:t>亠</a:t>
            </a:r>
            <a:endParaRPr lang="en-US" sz="12000" b="1" dirty="0">
              <a:latin typeface="Adobe Kaiti Std R" pitchFamily="18" charset="-128"/>
              <a:ea typeface="Adobe Kaiti Std R" pitchFamily="18" charset="-128"/>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3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600" decel="100000"/>
                                        <p:tgtEl>
                                          <p:spTgt spid="20"/>
                                        </p:tgtEl>
                                      </p:cBhvr>
                                    </p:animEffect>
                                    <p:anim calcmode="lin" valueType="num">
                                      <p:cBhvr>
                                        <p:cTn id="13" dur="1600" decel="100000" fill="hold"/>
                                        <p:tgtEl>
                                          <p:spTgt spid="20"/>
                                        </p:tgtEl>
                                        <p:attrNameLst>
                                          <p:attrName>style.rotation</p:attrName>
                                        </p:attrNameLst>
                                      </p:cBhvr>
                                      <p:tavLst>
                                        <p:tav tm="0">
                                          <p:val>
                                            <p:fltVal val="-90"/>
                                          </p:val>
                                        </p:tav>
                                        <p:tav tm="100000">
                                          <p:val>
                                            <p:fltVal val="0"/>
                                          </p:val>
                                        </p:tav>
                                      </p:tavLst>
                                    </p:anim>
                                    <p:anim calcmode="lin" valueType="num">
                                      <p:cBhvr>
                                        <p:cTn id="14" dur="1600" decel="100000" fill="hold"/>
                                        <p:tgtEl>
                                          <p:spTgt spid="20"/>
                                        </p:tgtEl>
                                        <p:attrNameLst>
                                          <p:attrName>ppt_x</p:attrName>
                                        </p:attrNameLst>
                                      </p:cBhvr>
                                      <p:tavLst>
                                        <p:tav tm="0">
                                          <p:val>
                                            <p:strVal val="#ppt_x+0.4"/>
                                          </p:val>
                                        </p:tav>
                                        <p:tav tm="100000">
                                          <p:val>
                                            <p:strVal val="#ppt_x-0.05"/>
                                          </p:val>
                                        </p:tav>
                                      </p:tavLst>
                                    </p:anim>
                                    <p:anim calcmode="lin" valueType="num">
                                      <p:cBhvr>
                                        <p:cTn id="15" dur="1600" decel="100000" fill="hold"/>
                                        <p:tgtEl>
                                          <p:spTgt spid="20"/>
                                        </p:tgtEl>
                                        <p:attrNameLst>
                                          <p:attrName>ppt_y</p:attrName>
                                        </p:attrNameLst>
                                      </p:cBhvr>
                                      <p:tavLst>
                                        <p:tav tm="0">
                                          <p:val>
                                            <p:strVal val="#ppt_y-0.4"/>
                                          </p:val>
                                        </p:tav>
                                        <p:tav tm="100000">
                                          <p:val>
                                            <p:strVal val="#ppt_y+0.1"/>
                                          </p:val>
                                        </p:tav>
                                      </p:tavLst>
                                    </p:anim>
                                    <p:anim calcmode="lin" valueType="num">
                                      <p:cBhvr>
                                        <p:cTn id="16" dur="400" accel="100000" fill="hold">
                                          <p:stCondLst>
                                            <p:cond delay="1600"/>
                                          </p:stCondLst>
                                        </p:cTn>
                                        <p:tgtEl>
                                          <p:spTgt spid="20"/>
                                        </p:tgtEl>
                                        <p:attrNameLst>
                                          <p:attrName>ppt_x</p:attrName>
                                        </p:attrNameLst>
                                      </p:cBhvr>
                                      <p:tavLst>
                                        <p:tav tm="0">
                                          <p:val>
                                            <p:strVal val="#ppt_x-0.05"/>
                                          </p:val>
                                        </p:tav>
                                        <p:tav tm="100000">
                                          <p:val>
                                            <p:strVal val="#ppt_x"/>
                                          </p:val>
                                        </p:tav>
                                      </p:tavLst>
                                    </p:anim>
                                    <p:anim calcmode="lin" valueType="num">
                                      <p:cBhvr>
                                        <p:cTn id="17" dur="400" accel="100000" fill="hold">
                                          <p:stCondLst>
                                            <p:cond delay="1600"/>
                                          </p:stCondLst>
                                        </p:cTn>
                                        <p:tgtEl>
                                          <p:spTgt spid="20"/>
                                        </p:tgtEl>
                                        <p:attrNameLst>
                                          <p:attrName>ppt_y</p:attrName>
                                        </p:attrNameLst>
                                      </p:cBhvr>
                                      <p:tavLst>
                                        <p:tav tm="0">
                                          <p:val>
                                            <p:strVal val="#ppt_y+0.1"/>
                                          </p:val>
                                        </p:tav>
                                        <p:tav tm="100000">
                                          <p:val>
                                            <p:strVal val="#ppt_y"/>
                                          </p:val>
                                        </p:tav>
                                      </p:tavLst>
                                    </p:anim>
                                  </p:childTnLst>
                                </p:cTn>
                              </p:par>
                            </p:childTnLst>
                          </p:cTn>
                        </p:par>
                        <p:par>
                          <p:cTn id="18" fill="hold">
                            <p:stCondLst>
                              <p:cond delay="4000"/>
                            </p:stCondLst>
                            <p:childTnLst>
                              <p:par>
                                <p:cTn id="19" presetID="35" presetClass="emph" presetSubtype="0" repeatCount="2000" fill="hold" grpId="1" nodeType="afterEffect">
                                  <p:stCondLst>
                                    <p:cond delay="0"/>
                                  </p:stCondLst>
                                  <p:childTnLst>
                                    <p:anim calcmode="discrete" valueType="str">
                                      <p:cBhvr>
                                        <p:cTn id="20" dur="1000" fill="hold"/>
                                        <p:tgtEl>
                                          <p:spTgt spid="19"/>
                                        </p:tgtEl>
                                        <p:attrNameLst>
                                          <p:attrName>style.visibility</p:attrName>
                                        </p:attrNameLst>
                                      </p:cBhvr>
                                      <p:tavLst>
                                        <p:tav tm="0">
                                          <p:val>
                                            <p:strVal val="hidden"/>
                                          </p:val>
                                        </p:tav>
                                        <p:tav tm="50000">
                                          <p:val>
                                            <p:strVal val="visible"/>
                                          </p:val>
                                        </p:tav>
                                      </p:tavLst>
                                    </p:anim>
                                  </p:childTnLst>
                                </p:cTn>
                              </p:par>
                              <p:par>
                                <p:cTn id="21" presetID="35" presetClass="emph" presetSubtype="0" repeatCount="2000" fill="hold" grpId="1" nodeType="withEffect">
                                  <p:stCondLst>
                                    <p:cond delay="0"/>
                                  </p:stCondLst>
                                  <p:childTnLst>
                                    <p:anim calcmode="discrete" valueType="str">
                                      <p:cBhvr>
                                        <p:cTn id="22"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9"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upLeft)">
                                      <p:cBhvr>
                                        <p:cTn id="27" dur="2000"/>
                                        <p:tgtEl>
                                          <p:spTgt spid="4"/>
                                        </p:tgtEl>
                                      </p:cBhvr>
                                    </p:animEffect>
                                  </p:childTnLst>
                                </p:cTn>
                              </p:par>
                            </p:childTnLst>
                          </p:cTn>
                        </p:par>
                        <p:par>
                          <p:cTn id="28" fill="hold">
                            <p:stCondLst>
                              <p:cond delay="2000"/>
                            </p:stCondLst>
                            <p:childTnLst>
                              <p:par>
                                <p:cTn id="29" presetID="35" presetClass="emph" presetSubtype="0" fill="hold" grpId="0" nodeType="afterEffect">
                                  <p:stCondLst>
                                    <p:cond delay="0"/>
                                  </p:stCondLst>
                                  <p:childTnLst>
                                    <p:anim calcmode="discrete" valueType="str">
                                      <p:cBhvr>
                                        <p:cTn id="30" dur="2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2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upRight)">
                                      <p:cBhvr>
                                        <p:cTn id="39" dur="2000"/>
                                        <p:tgtEl>
                                          <p:spTgt spid="8"/>
                                        </p:tgtEl>
                                      </p:cBhvr>
                                    </p:animEffect>
                                  </p:childTnLst>
                                </p:cTn>
                              </p:par>
                            </p:childTnLst>
                          </p:cTn>
                        </p:par>
                        <p:par>
                          <p:cTn id="40" fill="hold">
                            <p:stCondLst>
                              <p:cond delay="2000"/>
                            </p:stCondLst>
                            <p:childTnLst>
                              <p:par>
                                <p:cTn id="41" presetID="23" presetClass="emph" presetSubtype="0" repeatCount="indefinite" fill="hold" nodeType="afterEffect">
                                  <p:stCondLst>
                                    <p:cond delay="0"/>
                                  </p:stCondLst>
                                  <p:childTnLst>
                                    <p:animClr clrSpc="hsl" dir="cw">
                                      <p:cBhvr override="childStyle">
                                        <p:cTn id="42" dur="1000" fill="hold"/>
                                        <p:tgtEl>
                                          <p:spTgt spid="17"/>
                                        </p:tgtEl>
                                        <p:attrNameLst>
                                          <p:attrName>style.color</p:attrName>
                                        </p:attrNameLst>
                                      </p:cBhvr>
                                      <p:by>
                                        <p:hsl h="10842353" s="0" l="0"/>
                                      </p:by>
                                    </p:animClr>
                                    <p:animClr clrSpc="hsl" dir="cw">
                                      <p:cBhvr>
                                        <p:cTn id="43" dur="1000" fill="hold"/>
                                        <p:tgtEl>
                                          <p:spTgt spid="17"/>
                                        </p:tgtEl>
                                        <p:attrNameLst>
                                          <p:attrName>fillcolor</p:attrName>
                                        </p:attrNameLst>
                                      </p:cBhvr>
                                      <p:by>
                                        <p:hsl h="10842353" s="0" l="0"/>
                                      </p:by>
                                    </p:animClr>
                                    <p:animClr clrSpc="hsl" dir="cw">
                                      <p:cBhvr>
                                        <p:cTn id="44" dur="1000" fill="hold"/>
                                        <p:tgtEl>
                                          <p:spTgt spid="17"/>
                                        </p:tgtEl>
                                        <p:attrNameLst>
                                          <p:attrName>stroke.color</p:attrName>
                                        </p:attrNameLst>
                                      </p:cBhvr>
                                      <p:by>
                                        <p:hsl h="10842353" s="0" l="0"/>
                                      </p:by>
                                    </p:animClr>
                                    <p:set>
                                      <p:cBhvr>
                                        <p:cTn id="45" dur="1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0" grpId="0"/>
      <p:bldP spid="20" grpId="1"/>
      <p:bldP spid="19" grpId="0"/>
      <p:bldP spid="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第一週</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3988424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4148138" y="1728788"/>
            <a:ext cx="700087" cy="898525"/>
          </a:xfrm>
          <a:custGeom>
            <a:avLst/>
            <a:gdLst>
              <a:gd name="T0" fmla="*/ 73735 w 883"/>
              <a:gd name="T1" fmla="*/ 0 h 1132"/>
              <a:gd name="T2" fmla="*/ 105449 w 883"/>
              <a:gd name="T3" fmla="*/ 4763 h 1132"/>
              <a:gd name="T4" fmla="*/ 138749 w 883"/>
              <a:gd name="T5" fmla="*/ 11906 h 1132"/>
              <a:gd name="T6" fmla="*/ 173634 w 883"/>
              <a:gd name="T7" fmla="*/ 23813 h 1132"/>
              <a:gd name="T8" fmla="*/ 208520 w 883"/>
              <a:gd name="T9" fmla="*/ 39688 h 1132"/>
              <a:gd name="T10" fmla="*/ 260848 w 883"/>
              <a:gd name="T11" fmla="*/ 63500 h 1132"/>
              <a:gd name="T12" fmla="*/ 344097 w 883"/>
              <a:gd name="T13" fmla="*/ 104775 h 1132"/>
              <a:gd name="T14" fmla="*/ 418625 w 883"/>
              <a:gd name="T15" fmla="*/ 146050 h 1132"/>
              <a:gd name="T16" fmla="*/ 486017 w 883"/>
              <a:gd name="T17" fmla="*/ 187325 h 1132"/>
              <a:gd name="T18" fmla="*/ 543895 w 883"/>
              <a:gd name="T19" fmla="*/ 230981 h 1132"/>
              <a:gd name="T20" fmla="*/ 593845 w 883"/>
              <a:gd name="T21" fmla="*/ 275431 h 1132"/>
              <a:gd name="T22" fmla="*/ 630316 w 883"/>
              <a:gd name="T23" fmla="*/ 334963 h 1132"/>
              <a:gd name="T24" fmla="*/ 659652 w 883"/>
              <a:gd name="T25" fmla="*/ 399256 h 1132"/>
              <a:gd name="T26" fmla="*/ 680266 w 883"/>
              <a:gd name="T27" fmla="*/ 470694 h 1132"/>
              <a:gd name="T28" fmla="*/ 694537 w 883"/>
              <a:gd name="T29" fmla="*/ 548481 h 1132"/>
              <a:gd name="T30" fmla="*/ 700087 w 883"/>
              <a:gd name="T31" fmla="*/ 631825 h 1132"/>
              <a:gd name="T32" fmla="*/ 700087 w 883"/>
              <a:gd name="T33" fmla="*/ 689769 h 1132"/>
              <a:gd name="T34" fmla="*/ 696123 w 883"/>
              <a:gd name="T35" fmla="*/ 729456 h 1132"/>
              <a:gd name="T36" fmla="*/ 689780 w 883"/>
              <a:gd name="T37" fmla="*/ 764381 h 1132"/>
              <a:gd name="T38" fmla="*/ 681851 w 883"/>
              <a:gd name="T39" fmla="*/ 796925 h 1132"/>
              <a:gd name="T40" fmla="*/ 669959 w 883"/>
              <a:gd name="T41" fmla="*/ 822325 h 1132"/>
              <a:gd name="T42" fmla="*/ 654895 w 883"/>
              <a:gd name="T43" fmla="*/ 845344 h 1132"/>
              <a:gd name="T44" fmla="*/ 636659 w 883"/>
              <a:gd name="T45" fmla="*/ 865188 h 1132"/>
              <a:gd name="T46" fmla="*/ 616838 w 883"/>
              <a:gd name="T47" fmla="*/ 878681 h 1132"/>
              <a:gd name="T48" fmla="*/ 592259 w 883"/>
              <a:gd name="T49" fmla="*/ 889794 h 1132"/>
              <a:gd name="T50" fmla="*/ 566095 w 883"/>
              <a:gd name="T51" fmla="*/ 895350 h 1132"/>
              <a:gd name="T52" fmla="*/ 535967 w 883"/>
              <a:gd name="T53" fmla="*/ 898525 h 1132"/>
              <a:gd name="T54" fmla="*/ 511389 w 883"/>
              <a:gd name="T55" fmla="*/ 895350 h 1132"/>
              <a:gd name="T56" fmla="*/ 487603 w 883"/>
              <a:gd name="T57" fmla="*/ 886619 h 1132"/>
              <a:gd name="T58" fmla="*/ 461439 w 883"/>
              <a:gd name="T59" fmla="*/ 871538 h 1132"/>
              <a:gd name="T60" fmla="*/ 435275 w 883"/>
              <a:gd name="T61" fmla="*/ 850106 h 1132"/>
              <a:gd name="T62" fmla="*/ 409904 w 883"/>
              <a:gd name="T63" fmla="*/ 822325 h 1132"/>
              <a:gd name="T64" fmla="*/ 383740 w 883"/>
              <a:gd name="T65" fmla="*/ 790575 h 1132"/>
              <a:gd name="T66" fmla="*/ 358368 w 883"/>
              <a:gd name="T67" fmla="*/ 752475 h 1132"/>
              <a:gd name="T68" fmla="*/ 329033 w 883"/>
              <a:gd name="T69" fmla="*/ 708025 h 1132"/>
              <a:gd name="T70" fmla="*/ 297319 w 883"/>
              <a:gd name="T71" fmla="*/ 658019 h 1132"/>
              <a:gd name="T72" fmla="*/ 264812 w 883"/>
              <a:gd name="T73" fmla="*/ 601663 h 1132"/>
              <a:gd name="T74" fmla="*/ 229927 w 883"/>
              <a:gd name="T75" fmla="*/ 540544 h 1132"/>
              <a:gd name="T76" fmla="*/ 191870 w 883"/>
              <a:gd name="T77" fmla="*/ 472281 h 1132"/>
              <a:gd name="T78" fmla="*/ 153813 w 883"/>
              <a:gd name="T79" fmla="*/ 397669 h 1132"/>
              <a:gd name="T80" fmla="*/ 114170 w 883"/>
              <a:gd name="T81" fmla="*/ 316706 h 1132"/>
              <a:gd name="T82" fmla="*/ 72149 w 883"/>
              <a:gd name="T83" fmla="*/ 230188 h 1132"/>
              <a:gd name="T84" fmla="*/ 29335 w 883"/>
              <a:gd name="T85" fmla="*/ 138113 h 1132"/>
              <a:gd name="T86" fmla="*/ 11100 w 883"/>
              <a:gd name="T87" fmla="*/ 101600 h 1132"/>
              <a:gd name="T88" fmla="*/ 1586 w 883"/>
              <a:gd name="T89" fmla="*/ 73025 h 1132"/>
              <a:gd name="T90" fmla="*/ 0 w 883"/>
              <a:gd name="T91" fmla="*/ 50006 h 1132"/>
              <a:gd name="T92" fmla="*/ 6343 w 883"/>
              <a:gd name="T93" fmla="*/ 31750 h 1132"/>
              <a:gd name="T94" fmla="*/ 14271 w 883"/>
              <a:gd name="T95" fmla="*/ 16669 h 1132"/>
              <a:gd name="T96" fmla="*/ 24578 w 883"/>
              <a:gd name="T97" fmla="*/ 7144 h 1132"/>
              <a:gd name="T98" fmla="*/ 38057 w 883"/>
              <a:gd name="T99" fmla="*/ 1588 h 1132"/>
              <a:gd name="T100" fmla="*/ 53914 w 883"/>
              <a:gd name="T101" fmla="*/ 0 h 1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83" h="1132">
                <a:moveTo>
                  <a:pt x="68" y="0"/>
                </a:moveTo>
                <a:lnTo>
                  <a:pt x="79" y="0"/>
                </a:lnTo>
                <a:lnTo>
                  <a:pt x="93" y="0"/>
                </a:lnTo>
                <a:lnTo>
                  <a:pt x="106" y="2"/>
                </a:lnTo>
                <a:lnTo>
                  <a:pt x="119" y="4"/>
                </a:lnTo>
                <a:lnTo>
                  <a:pt x="133" y="6"/>
                </a:lnTo>
                <a:lnTo>
                  <a:pt x="146" y="7"/>
                </a:lnTo>
                <a:lnTo>
                  <a:pt x="162" y="11"/>
                </a:lnTo>
                <a:lnTo>
                  <a:pt x="175" y="15"/>
                </a:lnTo>
                <a:lnTo>
                  <a:pt x="190" y="19"/>
                </a:lnTo>
                <a:lnTo>
                  <a:pt x="204" y="25"/>
                </a:lnTo>
                <a:lnTo>
                  <a:pt x="219" y="30"/>
                </a:lnTo>
                <a:lnTo>
                  <a:pt x="233" y="36"/>
                </a:lnTo>
                <a:lnTo>
                  <a:pt x="248" y="42"/>
                </a:lnTo>
                <a:lnTo>
                  <a:pt x="263" y="50"/>
                </a:lnTo>
                <a:lnTo>
                  <a:pt x="277" y="57"/>
                </a:lnTo>
                <a:lnTo>
                  <a:pt x="292" y="65"/>
                </a:lnTo>
                <a:lnTo>
                  <a:pt x="329" y="80"/>
                </a:lnTo>
                <a:lnTo>
                  <a:pt x="365" y="98"/>
                </a:lnTo>
                <a:lnTo>
                  <a:pt x="400" y="115"/>
                </a:lnTo>
                <a:lnTo>
                  <a:pt x="434" y="132"/>
                </a:lnTo>
                <a:lnTo>
                  <a:pt x="467" y="149"/>
                </a:lnTo>
                <a:lnTo>
                  <a:pt x="498" y="167"/>
                </a:lnTo>
                <a:lnTo>
                  <a:pt x="528" y="184"/>
                </a:lnTo>
                <a:lnTo>
                  <a:pt x="557" y="201"/>
                </a:lnTo>
                <a:lnTo>
                  <a:pt x="586" y="219"/>
                </a:lnTo>
                <a:lnTo>
                  <a:pt x="613" y="236"/>
                </a:lnTo>
                <a:lnTo>
                  <a:pt x="638" y="255"/>
                </a:lnTo>
                <a:lnTo>
                  <a:pt x="663" y="272"/>
                </a:lnTo>
                <a:lnTo>
                  <a:pt x="686" y="291"/>
                </a:lnTo>
                <a:lnTo>
                  <a:pt x="709" y="309"/>
                </a:lnTo>
                <a:lnTo>
                  <a:pt x="730" y="328"/>
                </a:lnTo>
                <a:lnTo>
                  <a:pt x="749" y="347"/>
                </a:lnTo>
                <a:lnTo>
                  <a:pt x="766" y="372"/>
                </a:lnTo>
                <a:lnTo>
                  <a:pt x="782" y="395"/>
                </a:lnTo>
                <a:lnTo>
                  <a:pt x="795" y="422"/>
                </a:lnTo>
                <a:lnTo>
                  <a:pt x="808" y="447"/>
                </a:lnTo>
                <a:lnTo>
                  <a:pt x="820" y="474"/>
                </a:lnTo>
                <a:lnTo>
                  <a:pt x="832" y="503"/>
                </a:lnTo>
                <a:lnTo>
                  <a:pt x="841" y="531"/>
                </a:lnTo>
                <a:lnTo>
                  <a:pt x="851" y="562"/>
                </a:lnTo>
                <a:lnTo>
                  <a:pt x="858" y="593"/>
                </a:lnTo>
                <a:lnTo>
                  <a:pt x="864" y="624"/>
                </a:lnTo>
                <a:lnTo>
                  <a:pt x="870" y="656"/>
                </a:lnTo>
                <a:lnTo>
                  <a:pt x="876" y="691"/>
                </a:lnTo>
                <a:lnTo>
                  <a:pt x="880" y="725"/>
                </a:lnTo>
                <a:lnTo>
                  <a:pt x="881" y="760"/>
                </a:lnTo>
                <a:lnTo>
                  <a:pt x="883" y="796"/>
                </a:lnTo>
                <a:lnTo>
                  <a:pt x="883" y="835"/>
                </a:lnTo>
                <a:lnTo>
                  <a:pt x="883" y="852"/>
                </a:lnTo>
                <a:lnTo>
                  <a:pt x="883" y="869"/>
                </a:lnTo>
                <a:lnTo>
                  <a:pt x="881" y="886"/>
                </a:lnTo>
                <a:lnTo>
                  <a:pt x="880" y="904"/>
                </a:lnTo>
                <a:lnTo>
                  <a:pt x="878" y="919"/>
                </a:lnTo>
                <a:lnTo>
                  <a:pt x="876" y="934"/>
                </a:lnTo>
                <a:lnTo>
                  <a:pt x="874" y="950"/>
                </a:lnTo>
                <a:lnTo>
                  <a:pt x="870" y="963"/>
                </a:lnTo>
                <a:lnTo>
                  <a:pt x="868" y="977"/>
                </a:lnTo>
                <a:lnTo>
                  <a:pt x="864" y="990"/>
                </a:lnTo>
                <a:lnTo>
                  <a:pt x="860" y="1004"/>
                </a:lnTo>
                <a:lnTo>
                  <a:pt x="855" y="1015"/>
                </a:lnTo>
                <a:lnTo>
                  <a:pt x="851" y="1027"/>
                </a:lnTo>
                <a:lnTo>
                  <a:pt x="845" y="1036"/>
                </a:lnTo>
                <a:lnTo>
                  <a:pt x="839" y="1048"/>
                </a:lnTo>
                <a:lnTo>
                  <a:pt x="833" y="1057"/>
                </a:lnTo>
                <a:lnTo>
                  <a:pt x="826" y="1065"/>
                </a:lnTo>
                <a:lnTo>
                  <a:pt x="818" y="1075"/>
                </a:lnTo>
                <a:lnTo>
                  <a:pt x="812" y="1082"/>
                </a:lnTo>
                <a:lnTo>
                  <a:pt x="803" y="1090"/>
                </a:lnTo>
                <a:lnTo>
                  <a:pt x="795" y="1096"/>
                </a:lnTo>
                <a:lnTo>
                  <a:pt x="787" y="1101"/>
                </a:lnTo>
                <a:lnTo>
                  <a:pt x="778" y="1107"/>
                </a:lnTo>
                <a:lnTo>
                  <a:pt x="768" y="1113"/>
                </a:lnTo>
                <a:lnTo>
                  <a:pt x="759" y="1117"/>
                </a:lnTo>
                <a:lnTo>
                  <a:pt x="747" y="1121"/>
                </a:lnTo>
                <a:lnTo>
                  <a:pt x="737" y="1124"/>
                </a:lnTo>
                <a:lnTo>
                  <a:pt x="726" y="1126"/>
                </a:lnTo>
                <a:lnTo>
                  <a:pt x="714" y="1128"/>
                </a:lnTo>
                <a:lnTo>
                  <a:pt x="703" y="1130"/>
                </a:lnTo>
                <a:lnTo>
                  <a:pt x="689" y="1132"/>
                </a:lnTo>
                <a:lnTo>
                  <a:pt x="676" y="1132"/>
                </a:lnTo>
                <a:lnTo>
                  <a:pt x="666" y="1132"/>
                </a:lnTo>
                <a:lnTo>
                  <a:pt x="655" y="1130"/>
                </a:lnTo>
                <a:lnTo>
                  <a:pt x="645" y="1128"/>
                </a:lnTo>
                <a:lnTo>
                  <a:pt x="636" y="1124"/>
                </a:lnTo>
                <a:lnTo>
                  <a:pt x="624" y="1121"/>
                </a:lnTo>
                <a:lnTo>
                  <a:pt x="615" y="1117"/>
                </a:lnTo>
                <a:lnTo>
                  <a:pt x="603" y="1111"/>
                </a:lnTo>
                <a:lnTo>
                  <a:pt x="594" y="1105"/>
                </a:lnTo>
                <a:lnTo>
                  <a:pt x="582" y="1098"/>
                </a:lnTo>
                <a:lnTo>
                  <a:pt x="572" y="1090"/>
                </a:lnTo>
                <a:lnTo>
                  <a:pt x="561" y="1080"/>
                </a:lnTo>
                <a:lnTo>
                  <a:pt x="549" y="1071"/>
                </a:lnTo>
                <a:lnTo>
                  <a:pt x="540" y="1059"/>
                </a:lnTo>
                <a:lnTo>
                  <a:pt x="528" y="1048"/>
                </a:lnTo>
                <a:lnTo>
                  <a:pt x="517" y="1036"/>
                </a:lnTo>
                <a:lnTo>
                  <a:pt x="505" y="1023"/>
                </a:lnTo>
                <a:lnTo>
                  <a:pt x="496" y="1009"/>
                </a:lnTo>
                <a:lnTo>
                  <a:pt x="484" y="996"/>
                </a:lnTo>
                <a:lnTo>
                  <a:pt x="475" y="981"/>
                </a:lnTo>
                <a:lnTo>
                  <a:pt x="463" y="963"/>
                </a:lnTo>
                <a:lnTo>
                  <a:pt x="452" y="948"/>
                </a:lnTo>
                <a:lnTo>
                  <a:pt x="440" y="931"/>
                </a:lnTo>
                <a:lnTo>
                  <a:pt x="427" y="911"/>
                </a:lnTo>
                <a:lnTo>
                  <a:pt x="415" y="892"/>
                </a:lnTo>
                <a:lnTo>
                  <a:pt x="402" y="871"/>
                </a:lnTo>
                <a:lnTo>
                  <a:pt x="388" y="850"/>
                </a:lnTo>
                <a:lnTo>
                  <a:pt x="375" y="829"/>
                </a:lnTo>
                <a:lnTo>
                  <a:pt x="361" y="806"/>
                </a:lnTo>
                <a:lnTo>
                  <a:pt x="348" y="783"/>
                </a:lnTo>
                <a:lnTo>
                  <a:pt x="334" y="758"/>
                </a:lnTo>
                <a:lnTo>
                  <a:pt x="319" y="733"/>
                </a:lnTo>
                <a:lnTo>
                  <a:pt x="304" y="708"/>
                </a:lnTo>
                <a:lnTo>
                  <a:pt x="290" y="681"/>
                </a:lnTo>
                <a:lnTo>
                  <a:pt x="275" y="652"/>
                </a:lnTo>
                <a:lnTo>
                  <a:pt x="260" y="624"/>
                </a:lnTo>
                <a:lnTo>
                  <a:pt x="242" y="595"/>
                </a:lnTo>
                <a:lnTo>
                  <a:pt x="227" y="564"/>
                </a:lnTo>
                <a:lnTo>
                  <a:pt x="212" y="533"/>
                </a:lnTo>
                <a:lnTo>
                  <a:pt x="194" y="501"/>
                </a:lnTo>
                <a:lnTo>
                  <a:pt x="177" y="468"/>
                </a:lnTo>
                <a:lnTo>
                  <a:pt x="162" y="434"/>
                </a:lnTo>
                <a:lnTo>
                  <a:pt x="144" y="399"/>
                </a:lnTo>
                <a:lnTo>
                  <a:pt x="127" y="364"/>
                </a:lnTo>
                <a:lnTo>
                  <a:pt x="110" y="328"/>
                </a:lnTo>
                <a:lnTo>
                  <a:pt x="91" y="290"/>
                </a:lnTo>
                <a:lnTo>
                  <a:pt x="73" y="253"/>
                </a:lnTo>
                <a:lnTo>
                  <a:pt x="54" y="213"/>
                </a:lnTo>
                <a:lnTo>
                  <a:pt x="37" y="174"/>
                </a:lnTo>
                <a:lnTo>
                  <a:pt x="27" y="157"/>
                </a:lnTo>
                <a:lnTo>
                  <a:pt x="22" y="142"/>
                </a:lnTo>
                <a:lnTo>
                  <a:pt x="14" y="128"/>
                </a:lnTo>
                <a:lnTo>
                  <a:pt x="10" y="115"/>
                </a:lnTo>
                <a:lnTo>
                  <a:pt x="4" y="101"/>
                </a:lnTo>
                <a:lnTo>
                  <a:pt x="2" y="92"/>
                </a:lnTo>
                <a:lnTo>
                  <a:pt x="0" y="80"/>
                </a:lnTo>
                <a:lnTo>
                  <a:pt x="0" y="73"/>
                </a:lnTo>
                <a:lnTo>
                  <a:pt x="0" y="63"/>
                </a:lnTo>
                <a:lnTo>
                  <a:pt x="2" y="55"/>
                </a:lnTo>
                <a:lnTo>
                  <a:pt x="4" y="46"/>
                </a:lnTo>
                <a:lnTo>
                  <a:pt x="8" y="40"/>
                </a:lnTo>
                <a:lnTo>
                  <a:pt x="10" y="32"/>
                </a:lnTo>
                <a:lnTo>
                  <a:pt x="14" y="27"/>
                </a:lnTo>
                <a:lnTo>
                  <a:pt x="18" y="21"/>
                </a:lnTo>
                <a:lnTo>
                  <a:pt x="22" y="17"/>
                </a:lnTo>
                <a:lnTo>
                  <a:pt x="27" y="13"/>
                </a:lnTo>
                <a:lnTo>
                  <a:pt x="31" y="9"/>
                </a:lnTo>
                <a:lnTo>
                  <a:pt x="37" y="6"/>
                </a:lnTo>
                <a:lnTo>
                  <a:pt x="43" y="4"/>
                </a:lnTo>
                <a:lnTo>
                  <a:pt x="48" y="2"/>
                </a:lnTo>
                <a:lnTo>
                  <a:pt x="54" y="0"/>
                </a:lnTo>
                <a:lnTo>
                  <a:pt x="60" y="0"/>
                </a:lnTo>
                <a:lnTo>
                  <a:pt x="68" y="0"/>
                </a:lnTo>
              </a:path>
            </a:pathLst>
          </a:custGeom>
          <a:solidFill>
            <a:srgbClr val="FF0000"/>
          </a:solidFill>
          <a:ln w="9525">
            <a:noFill/>
            <a:prstDash val="solid"/>
            <a:round/>
            <a:headEnd/>
            <a:tailEnd/>
          </a:ln>
        </p:spPr>
        <p:txBody>
          <a:bodyPr/>
          <a:lstStyle/>
          <a:p>
            <a:endParaRPr lang="en-US"/>
          </a:p>
        </p:txBody>
      </p:sp>
      <p:sp>
        <p:nvSpPr>
          <p:cNvPr id="3" name="Freeform 7"/>
          <p:cNvSpPr>
            <a:spLocks/>
          </p:cNvSpPr>
          <p:nvPr/>
        </p:nvSpPr>
        <p:spPr bwMode="auto">
          <a:xfrm>
            <a:off x="3060700" y="2355850"/>
            <a:ext cx="3228975" cy="766763"/>
          </a:xfrm>
          <a:custGeom>
            <a:avLst/>
            <a:gdLst>
              <a:gd name="T0" fmla="*/ 2869495 w 4069"/>
              <a:gd name="T1" fmla="*/ 2384 h 965"/>
              <a:gd name="T2" fmla="*/ 2902824 w 4069"/>
              <a:gd name="T3" fmla="*/ 13508 h 965"/>
              <a:gd name="T4" fmla="*/ 2952024 w 4069"/>
              <a:gd name="T5" fmla="*/ 31783 h 965"/>
              <a:gd name="T6" fmla="*/ 3017096 w 4069"/>
              <a:gd name="T7" fmla="*/ 60388 h 965"/>
              <a:gd name="T8" fmla="*/ 3070264 w 4069"/>
              <a:gd name="T9" fmla="*/ 95349 h 965"/>
              <a:gd name="T10" fmla="*/ 3111529 w 4069"/>
              <a:gd name="T11" fmla="*/ 129515 h 965"/>
              <a:gd name="T12" fmla="*/ 3146445 w 4069"/>
              <a:gd name="T13" fmla="*/ 161298 h 965"/>
              <a:gd name="T14" fmla="*/ 3192471 w 4069"/>
              <a:gd name="T15" fmla="*/ 208178 h 965"/>
              <a:gd name="T16" fmla="*/ 3222627 w 4069"/>
              <a:gd name="T17" fmla="*/ 254263 h 965"/>
              <a:gd name="T18" fmla="*/ 3227388 w 4069"/>
              <a:gd name="T19" fmla="*/ 292403 h 965"/>
              <a:gd name="T20" fmla="*/ 3207549 w 4069"/>
              <a:gd name="T21" fmla="*/ 322597 h 965"/>
              <a:gd name="T22" fmla="*/ 3167871 w 4069"/>
              <a:gd name="T23" fmla="*/ 344050 h 965"/>
              <a:gd name="T24" fmla="*/ 3106768 w 4069"/>
              <a:gd name="T25" fmla="*/ 358352 h 965"/>
              <a:gd name="T26" fmla="*/ 2975831 w 4069"/>
              <a:gd name="T27" fmla="*/ 367093 h 965"/>
              <a:gd name="T28" fmla="*/ 2662377 w 4069"/>
              <a:gd name="T29" fmla="*/ 386957 h 965"/>
              <a:gd name="T30" fmla="*/ 2325909 w 4069"/>
              <a:gd name="T31" fmla="*/ 415562 h 965"/>
              <a:gd name="T32" fmla="*/ 1969603 w 4069"/>
              <a:gd name="T33" fmla="*/ 456880 h 965"/>
              <a:gd name="T34" fmla="*/ 1633136 w 4069"/>
              <a:gd name="T35" fmla="*/ 504554 h 965"/>
              <a:gd name="T36" fmla="*/ 1390308 w 4069"/>
              <a:gd name="T37" fmla="*/ 544283 h 965"/>
              <a:gd name="T38" fmla="*/ 1114945 w 4069"/>
              <a:gd name="T39" fmla="*/ 597519 h 965"/>
              <a:gd name="T40" fmla="*/ 803078 w 4069"/>
              <a:gd name="T41" fmla="*/ 664263 h 965"/>
              <a:gd name="T42" fmla="*/ 528508 w 4069"/>
              <a:gd name="T43" fmla="*/ 731802 h 965"/>
              <a:gd name="T44" fmla="*/ 468991 w 4069"/>
              <a:gd name="T45" fmla="*/ 748488 h 965"/>
              <a:gd name="T46" fmla="*/ 423758 w 4069"/>
              <a:gd name="T47" fmla="*/ 760406 h 965"/>
              <a:gd name="T48" fmla="*/ 388048 w 4069"/>
              <a:gd name="T49" fmla="*/ 765174 h 965"/>
              <a:gd name="T50" fmla="*/ 356306 w 4069"/>
              <a:gd name="T51" fmla="*/ 766763 h 965"/>
              <a:gd name="T52" fmla="*/ 298377 w 4069"/>
              <a:gd name="T53" fmla="*/ 760406 h 965"/>
              <a:gd name="T54" fmla="*/ 240447 w 4069"/>
              <a:gd name="T55" fmla="*/ 743720 h 965"/>
              <a:gd name="T56" fmla="*/ 182518 w 4069"/>
              <a:gd name="T57" fmla="*/ 717499 h 965"/>
              <a:gd name="T58" fmla="*/ 123795 w 4069"/>
              <a:gd name="T59" fmla="*/ 682538 h 965"/>
              <a:gd name="T60" fmla="*/ 67452 w 4069"/>
              <a:gd name="T61" fmla="*/ 649166 h 965"/>
              <a:gd name="T62" fmla="*/ 27774 w 4069"/>
              <a:gd name="T63" fmla="*/ 618972 h 965"/>
              <a:gd name="T64" fmla="*/ 4761 w 4069"/>
              <a:gd name="T65" fmla="*/ 587984 h 965"/>
              <a:gd name="T66" fmla="*/ 0 w 4069"/>
              <a:gd name="T67" fmla="*/ 562558 h 965"/>
              <a:gd name="T68" fmla="*/ 9523 w 4069"/>
              <a:gd name="T69" fmla="*/ 547461 h 965"/>
              <a:gd name="T70" fmla="*/ 31742 w 4069"/>
              <a:gd name="T71" fmla="*/ 533159 h 965"/>
              <a:gd name="T72" fmla="*/ 65865 w 4069"/>
              <a:gd name="T73" fmla="*/ 518062 h 965"/>
              <a:gd name="T74" fmla="*/ 276951 w 4069"/>
              <a:gd name="T75" fmla="*/ 478333 h 965"/>
              <a:gd name="T76" fmla="*/ 944330 w 4069"/>
              <a:gd name="T77" fmla="*/ 368682 h 965"/>
              <a:gd name="T78" fmla="*/ 1547432 w 4069"/>
              <a:gd name="T79" fmla="*/ 264593 h 965"/>
              <a:gd name="T80" fmla="*/ 2087843 w 4069"/>
              <a:gd name="T81" fmla="*/ 162887 h 965"/>
              <a:gd name="T82" fmla="*/ 2470336 w 4069"/>
              <a:gd name="T83" fmla="*/ 80252 h 965"/>
              <a:gd name="T84" fmla="*/ 2544931 w 4069"/>
              <a:gd name="T85" fmla="*/ 60388 h 965"/>
              <a:gd name="T86" fmla="*/ 2612383 w 4069"/>
              <a:gd name="T87" fmla="*/ 43702 h 965"/>
              <a:gd name="T88" fmla="*/ 2671899 w 4069"/>
              <a:gd name="T89" fmla="*/ 30194 h 965"/>
              <a:gd name="T90" fmla="*/ 2725068 w 4069"/>
              <a:gd name="T91" fmla="*/ 18275 h 965"/>
              <a:gd name="T92" fmla="*/ 2768713 w 4069"/>
              <a:gd name="T93" fmla="*/ 10329 h 965"/>
              <a:gd name="T94" fmla="*/ 2806804 w 4069"/>
              <a:gd name="T95" fmla="*/ 3973 h 965"/>
              <a:gd name="T96" fmla="*/ 2839340 w 4069"/>
              <a:gd name="T97" fmla="*/ 795 h 965"/>
              <a:gd name="T98" fmla="*/ 2857591 w 4069"/>
              <a:gd name="T99" fmla="*/ 0 h 9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069" h="965">
                <a:moveTo>
                  <a:pt x="3601" y="0"/>
                </a:moveTo>
                <a:lnTo>
                  <a:pt x="3605" y="0"/>
                </a:lnTo>
                <a:lnTo>
                  <a:pt x="3610" y="1"/>
                </a:lnTo>
                <a:lnTo>
                  <a:pt x="3616" y="3"/>
                </a:lnTo>
                <a:lnTo>
                  <a:pt x="3626" y="5"/>
                </a:lnTo>
                <a:lnTo>
                  <a:pt x="3635" y="7"/>
                </a:lnTo>
                <a:lnTo>
                  <a:pt x="3647" y="11"/>
                </a:lnTo>
                <a:lnTo>
                  <a:pt x="3658" y="17"/>
                </a:lnTo>
                <a:lnTo>
                  <a:pt x="3672" y="21"/>
                </a:lnTo>
                <a:lnTo>
                  <a:pt x="3687" y="26"/>
                </a:lnTo>
                <a:lnTo>
                  <a:pt x="3702" y="34"/>
                </a:lnTo>
                <a:lnTo>
                  <a:pt x="3720" y="40"/>
                </a:lnTo>
                <a:lnTo>
                  <a:pt x="3739" y="47"/>
                </a:lnTo>
                <a:lnTo>
                  <a:pt x="3760" y="57"/>
                </a:lnTo>
                <a:lnTo>
                  <a:pt x="3781" y="67"/>
                </a:lnTo>
                <a:lnTo>
                  <a:pt x="3802" y="76"/>
                </a:lnTo>
                <a:lnTo>
                  <a:pt x="3825" y="88"/>
                </a:lnTo>
                <a:lnTo>
                  <a:pt x="3841" y="99"/>
                </a:lnTo>
                <a:lnTo>
                  <a:pt x="3856" y="109"/>
                </a:lnTo>
                <a:lnTo>
                  <a:pt x="3869" y="120"/>
                </a:lnTo>
                <a:lnTo>
                  <a:pt x="3883" y="132"/>
                </a:lnTo>
                <a:lnTo>
                  <a:pt x="3896" y="143"/>
                </a:lnTo>
                <a:lnTo>
                  <a:pt x="3910" y="153"/>
                </a:lnTo>
                <a:lnTo>
                  <a:pt x="3921" y="163"/>
                </a:lnTo>
                <a:lnTo>
                  <a:pt x="3933" y="174"/>
                </a:lnTo>
                <a:lnTo>
                  <a:pt x="3944" y="184"/>
                </a:lnTo>
                <a:lnTo>
                  <a:pt x="3954" y="193"/>
                </a:lnTo>
                <a:lnTo>
                  <a:pt x="3965" y="203"/>
                </a:lnTo>
                <a:lnTo>
                  <a:pt x="3975" y="211"/>
                </a:lnTo>
                <a:lnTo>
                  <a:pt x="3992" y="230"/>
                </a:lnTo>
                <a:lnTo>
                  <a:pt x="4010" y="247"/>
                </a:lnTo>
                <a:lnTo>
                  <a:pt x="4023" y="262"/>
                </a:lnTo>
                <a:lnTo>
                  <a:pt x="4034" y="278"/>
                </a:lnTo>
                <a:lnTo>
                  <a:pt x="4046" y="293"/>
                </a:lnTo>
                <a:lnTo>
                  <a:pt x="4054" y="307"/>
                </a:lnTo>
                <a:lnTo>
                  <a:pt x="4061" y="320"/>
                </a:lnTo>
                <a:lnTo>
                  <a:pt x="4065" y="332"/>
                </a:lnTo>
                <a:lnTo>
                  <a:pt x="4069" y="345"/>
                </a:lnTo>
                <a:lnTo>
                  <a:pt x="4069" y="356"/>
                </a:lnTo>
                <a:lnTo>
                  <a:pt x="4067" y="368"/>
                </a:lnTo>
                <a:lnTo>
                  <a:pt x="4063" y="378"/>
                </a:lnTo>
                <a:lnTo>
                  <a:pt x="4058" y="389"/>
                </a:lnTo>
                <a:lnTo>
                  <a:pt x="4052" y="399"/>
                </a:lnTo>
                <a:lnTo>
                  <a:pt x="4042" y="406"/>
                </a:lnTo>
                <a:lnTo>
                  <a:pt x="4033" y="414"/>
                </a:lnTo>
                <a:lnTo>
                  <a:pt x="4021" y="422"/>
                </a:lnTo>
                <a:lnTo>
                  <a:pt x="4008" y="428"/>
                </a:lnTo>
                <a:lnTo>
                  <a:pt x="3992" y="433"/>
                </a:lnTo>
                <a:lnTo>
                  <a:pt x="3975" y="439"/>
                </a:lnTo>
                <a:lnTo>
                  <a:pt x="3958" y="443"/>
                </a:lnTo>
                <a:lnTo>
                  <a:pt x="3937" y="447"/>
                </a:lnTo>
                <a:lnTo>
                  <a:pt x="3915" y="451"/>
                </a:lnTo>
                <a:lnTo>
                  <a:pt x="3894" y="452"/>
                </a:lnTo>
                <a:lnTo>
                  <a:pt x="3869" y="454"/>
                </a:lnTo>
                <a:lnTo>
                  <a:pt x="3844" y="456"/>
                </a:lnTo>
                <a:lnTo>
                  <a:pt x="3750" y="462"/>
                </a:lnTo>
                <a:lnTo>
                  <a:pt x="3653" y="466"/>
                </a:lnTo>
                <a:lnTo>
                  <a:pt x="3555" y="472"/>
                </a:lnTo>
                <a:lnTo>
                  <a:pt x="3455" y="479"/>
                </a:lnTo>
                <a:lnTo>
                  <a:pt x="3355" y="487"/>
                </a:lnTo>
                <a:lnTo>
                  <a:pt x="3251" y="495"/>
                </a:lnTo>
                <a:lnTo>
                  <a:pt x="3146" y="502"/>
                </a:lnTo>
                <a:lnTo>
                  <a:pt x="3040" y="512"/>
                </a:lnTo>
                <a:lnTo>
                  <a:pt x="2931" y="523"/>
                </a:lnTo>
                <a:lnTo>
                  <a:pt x="2821" y="535"/>
                </a:lnTo>
                <a:lnTo>
                  <a:pt x="2710" y="547"/>
                </a:lnTo>
                <a:lnTo>
                  <a:pt x="2597" y="560"/>
                </a:lnTo>
                <a:lnTo>
                  <a:pt x="2482" y="575"/>
                </a:lnTo>
                <a:lnTo>
                  <a:pt x="2365" y="591"/>
                </a:lnTo>
                <a:lnTo>
                  <a:pt x="2246" y="606"/>
                </a:lnTo>
                <a:lnTo>
                  <a:pt x="2127" y="623"/>
                </a:lnTo>
                <a:lnTo>
                  <a:pt x="2058" y="635"/>
                </a:lnTo>
                <a:lnTo>
                  <a:pt x="1985" y="644"/>
                </a:lnTo>
                <a:lnTo>
                  <a:pt x="1910" y="658"/>
                </a:lnTo>
                <a:lnTo>
                  <a:pt x="1833" y="669"/>
                </a:lnTo>
                <a:lnTo>
                  <a:pt x="1752" y="685"/>
                </a:lnTo>
                <a:lnTo>
                  <a:pt x="1670" y="700"/>
                </a:lnTo>
                <a:lnTo>
                  <a:pt x="1584" y="715"/>
                </a:lnTo>
                <a:lnTo>
                  <a:pt x="1495" y="733"/>
                </a:lnTo>
                <a:lnTo>
                  <a:pt x="1405" y="752"/>
                </a:lnTo>
                <a:lnTo>
                  <a:pt x="1311" y="771"/>
                </a:lnTo>
                <a:lnTo>
                  <a:pt x="1213" y="792"/>
                </a:lnTo>
                <a:lnTo>
                  <a:pt x="1113" y="813"/>
                </a:lnTo>
                <a:lnTo>
                  <a:pt x="1012" y="836"/>
                </a:lnTo>
                <a:lnTo>
                  <a:pt x="906" y="861"/>
                </a:lnTo>
                <a:lnTo>
                  <a:pt x="799" y="886"/>
                </a:lnTo>
                <a:lnTo>
                  <a:pt x="687" y="915"/>
                </a:lnTo>
                <a:lnTo>
                  <a:pt x="666" y="921"/>
                </a:lnTo>
                <a:lnTo>
                  <a:pt x="647" y="927"/>
                </a:lnTo>
                <a:lnTo>
                  <a:pt x="628" y="932"/>
                </a:lnTo>
                <a:lnTo>
                  <a:pt x="608" y="938"/>
                </a:lnTo>
                <a:lnTo>
                  <a:pt x="591" y="942"/>
                </a:lnTo>
                <a:lnTo>
                  <a:pt x="576" y="946"/>
                </a:lnTo>
                <a:lnTo>
                  <a:pt x="561" y="950"/>
                </a:lnTo>
                <a:lnTo>
                  <a:pt x="545" y="953"/>
                </a:lnTo>
                <a:lnTo>
                  <a:pt x="534" y="957"/>
                </a:lnTo>
                <a:lnTo>
                  <a:pt x="520" y="959"/>
                </a:lnTo>
                <a:lnTo>
                  <a:pt x="509" y="961"/>
                </a:lnTo>
                <a:lnTo>
                  <a:pt x="499" y="963"/>
                </a:lnTo>
                <a:lnTo>
                  <a:pt x="489" y="963"/>
                </a:lnTo>
                <a:lnTo>
                  <a:pt x="482" y="965"/>
                </a:lnTo>
                <a:lnTo>
                  <a:pt x="474" y="965"/>
                </a:lnTo>
                <a:lnTo>
                  <a:pt x="468" y="965"/>
                </a:lnTo>
                <a:lnTo>
                  <a:pt x="449" y="965"/>
                </a:lnTo>
                <a:lnTo>
                  <a:pt x="432" y="963"/>
                </a:lnTo>
                <a:lnTo>
                  <a:pt x="413" y="961"/>
                </a:lnTo>
                <a:lnTo>
                  <a:pt x="395" y="959"/>
                </a:lnTo>
                <a:lnTo>
                  <a:pt x="376" y="957"/>
                </a:lnTo>
                <a:lnTo>
                  <a:pt x="359" y="953"/>
                </a:lnTo>
                <a:lnTo>
                  <a:pt x="340" y="948"/>
                </a:lnTo>
                <a:lnTo>
                  <a:pt x="323" y="942"/>
                </a:lnTo>
                <a:lnTo>
                  <a:pt x="303" y="936"/>
                </a:lnTo>
                <a:lnTo>
                  <a:pt x="286" y="930"/>
                </a:lnTo>
                <a:lnTo>
                  <a:pt x="267" y="923"/>
                </a:lnTo>
                <a:lnTo>
                  <a:pt x="248" y="913"/>
                </a:lnTo>
                <a:lnTo>
                  <a:pt x="230" y="903"/>
                </a:lnTo>
                <a:lnTo>
                  <a:pt x="211" y="894"/>
                </a:lnTo>
                <a:lnTo>
                  <a:pt x="194" y="882"/>
                </a:lnTo>
                <a:lnTo>
                  <a:pt x="177" y="871"/>
                </a:lnTo>
                <a:lnTo>
                  <a:pt x="156" y="859"/>
                </a:lnTo>
                <a:lnTo>
                  <a:pt x="134" y="850"/>
                </a:lnTo>
                <a:lnTo>
                  <a:pt x="117" y="838"/>
                </a:lnTo>
                <a:lnTo>
                  <a:pt x="100" y="829"/>
                </a:lnTo>
                <a:lnTo>
                  <a:pt x="85" y="817"/>
                </a:lnTo>
                <a:lnTo>
                  <a:pt x="69" y="808"/>
                </a:lnTo>
                <a:lnTo>
                  <a:pt x="56" y="798"/>
                </a:lnTo>
                <a:lnTo>
                  <a:pt x="44" y="788"/>
                </a:lnTo>
                <a:lnTo>
                  <a:pt x="35" y="779"/>
                </a:lnTo>
                <a:lnTo>
                  <a:pt x="25" y="769"/>
                </a:lnTo>
                <a:lnTo>
                  <a:pt x="17" y="760"/>
                </a:lnTo>
                <a:lnTo>
                  <a:pt x="10" y="750"/>
                </a:lnTo>
                <a:lnTo>
                  <a:pt x="6" y="740"/>
                </a:lnTo>
                <a:lnTo>
                  <a:pt x="2" y="731"/>
                </a:lnTo>
                <a:lnTo>
                  <a:pt x="0" y="721"/>
                </a:lnTo>
                <a:lnTo>
                  <a:pt x="0" y="712"/>
                </a:lnTo>
                <a:lnTo>
                  <a:pt x="0" y="708"/>
                </a:lnTo>
                <a:lnTo>
                  <a:pt x="2" y="702"/>
                </a:lnTo>
                <a:lnTo>
                  <a:pt x="4" y="698"/>
                </a:lnTo>
                <a:lnTo>
                  <a:pt x="8" y="694"/>
                </a:lnTo>
                <a:lnTo>
                  <a:pt x="12" y="689"/>
                </a:lnTo>
                <a:lnTo>
                  <a:pt x="17" y="685"/>
                </a:lnTo>
                <a:lnTo>
                  <a:pt x="23" y="679"/>
                </a:lnTo>
                <a:lnTo>
                  <a:pt x="31" y="675"/>
                </a:lnTo>
                <a:lnTo>
                  <a:pt x="40" y="671"/>
                </a:lnTo>
                <a:lnTo>
                  <a:pt x="50" y="665"/>
                </a:lnTo>
                <a:lnTo>
                  <a:pt x="60" y="662"/>
                </a:lnTo>
                <a:lnTo>
                  <a:pt x="71" y="656"/>
                </a:lnTo>
                <a:lnTo>
                  <a:pt x="83" y="652"/>
                </a:lnTo>
                <a:lnTo>
                  <a:pt x="96" y="646"/>
                </a:lnTo>
                <a:lnTo>
                  <a:pt x="111" y="642"/>
                </a:lnTo>
                <a:lnTo>
                  <a:pt x="127" y="639"/>
                </a:lnTo>
                <a:lnTo>
                  <a:pt x="349" y="602"/>
                </a:lnTo>
                <a:lnTo>
                  <a:pt x="566" y="568"/>
                </a:lnTo>
                <a:lnTo>
                  <a:pt x="779" y="533"/>
                </a:lnTo>
                <a:lnTo>
                  <a:pt x="987" y="499"/>
                </a:lnTo>
                <a:lnTo>
                  <a:pt x="1190" y="464"/>
                </a:lnTo>
                <a:lnTo>
                  <a:pt x="1388" y="431"/>
                </a:lnTo>
                <a:lnTo>
                  <a:pt x="1580" y="399"/>
                </a:lnTo>
                <a:lnTo>
                  <a:pt x="1768" y="364"/>
                </a:lnTo>
                <a:lnTo>
                  <a:pt x="1950" y="333"/>
                </a:lnTo>
                <a:lnTo>
                  <a:pt x="2129" y="301"/>
                </a:lnTo>
                <a:lnTo>
                  <a:pt x="2301" y="268"/>
                </a:lnTo>
                <a:lnTo>
                  <a:pt x="2468" y="236"/>
                </a:lnTo>
                <a:lnTo>
                  <a:pt x="2631" y="205"/>
                </a:lnTo>
                <a:lnTo>
                  <a:pt x="2789" y="172"/>
                </a:lnTo>
                <a:lnTo>
                  <a:pt x="2940" y="140"/>
                </a:lnTo>
                <a:lnTo>
                  <a:pt x="3088" y="109"/>
                </a:lnTo>
                <a:lnTo>
                  <a:pt x="3113" y="101"/>
                </a:lnTo>
                <a:lnTo>
                  <a:pt x="3138" y="95"/>
                </a:lnTo>
                <a:lnTo>
                  <a:pt x="3161" y="88"/>
                </a:lnTo>
                <a:lnTo>
                  <a:pt x="3184" y="82"/>
                </a:lnTo>
                <a:lnTo>
                  <a:pt x="3207" y="76"/>
                </a:lnTo>
                <a:lnTo>
                  <a:pt x="3228" y="71"/>
                </a:lnTo>
                <a:lnTo>
                  <a:pt x="3249" y="65"/>
                </a:lnTo>
                <a:lnTo>
                  <a:pt x="3271" y="61"/>
                </a:lnTo>
                <a:lnTo>
                  <a:pt x="3292" y="55"/>
                </a:lnTo>
                <a:lnTo>
                  <a:pt x="3311" y="51"/>
                </a:lnTo>
                <a:lnTo>
                  <a:pt x="3330" y="46"/>
                </a:lnTo>
                <a:lnTo>
                  <a:pt x="3349" y="42"/>
                </a:lnTo>
                <a:lnTo>
                  <a:pt x="3367" y="38"/>
                </a:lnTo>
                <a:lnTo>
                  <a:pt x="3384" y="34"/>
                </a:lnTo>
                <a:lnTo>
                  <a:pt x="3401" y="30"/>
                </a:lnTo>
                <a:lnTo>
                  <a:pt x="3416" y="26"/>
                </a:lnTo>
                <a:lnTo>
                  <a:pt x="3434" y="23"/>
                </a:lnTo>
                <a:lnTo>
                  <a:pt x="3447" y="21"/>
                </a:lnTo>
                <a:lnTo>
                  <a:pt x="3463" y="17"/>
                </a:lnTo>
                <a:lnTo>
                  <a:pt x="3476" y="15"/>
                </a:lnTo>
                <a:lnTo>
                  <a:pt x="3489" y="13"/>
                </a:lnTo>
                <a:lnTo>
                  <a:pt x="3503" y="9"/>
                </a:lnTo>
                <a:lnTo>
                  <a:pt x="3514" y="7"/>
                </a:lnTo>
                <a:lnTo>
                  <a:pt x="3528" y="5"/>
                </a:lnTo>
                <a:lnTo>
                  <a:pt x="3537" y="5"/>
                </a:lnTo>
                <a:lnTo>
                  <a:pt x="3549" y="3"/>
                </a:lnTo>
                <a:lnTo>
                  <a:pt x="3558" y="1"/>
                </a:lnTo>
                <a:lnTo>
                  <a:pt x="3568" y="1"/>
                </a:lnTo>
                <a:lnTo>
                  <a:pt x="3578" y="1"/>
                </a:lnTo>
                <a:lnTo>
                  <a:pt x="3585" y="0"/>
                </a:lnTo>
                <a:lnTo>
                  <a:pt x="3593" y="0"/>
                </a:lnTo>
                <a:lnTo>
                  <a:pt x="3601" y="0"/>
                </a:lnTo>
              </a:path>
            </a:pathLst>
          </a:custGeom>
          <a:solidFill>
            <a:srgbClr val="FF0000"/>
          </a:solidFill>
          <a:ln w="9525">
            <a:noFill/>
            <a:prstDash val="solid"/>
            <a:round/>
            <a:headEnd/>
            <a:tailEnd/>
          </a:ln>
        </p:spPr>
        <p:txBody>
          <a:bodyPr/>
          <a:lstStyle/>
          <a:p>
            <a:endParaRPr lang="en-US"/>
          </a:p>
        </p:txBody>
      </p:sp>
      <p:sp>
        <p:nvSpPr>
          <p:cNvPr id="4" name="Freeform 8"/>
          <p:cNvSpPr>
            <a:spLocks/>
          </p:cNvSpPr>
          <p:nvPr/>
        </p:nvSpPr>
        <p:spPr bwMode="auto">
          <a:xfrm>
            <a:off x="2784475" y="2719388"/>
            <a:ext cx="2779713" cy="2995612"/>
          </a:xfrm>
          <a:custGeom>
            <a:avLst/>
            <a:gdLst>
              <a:gd name="T0" fmla="*/ 2436019 w 3502"/>
              <a:gd name="T1" fmla="*/ 9520 h 3776"/>
              <a:gd name="T2" fmla="*/ 2504282 w 3502"/>
              <a:gd name="T3" fmla="*/ 44426 h 3776"/>
              <a:gd name="T4" fmla="*/ 2590007 w 3502"/>
              <a:gd name="T5" fmla="*/ 109479 h 3776"/>
              <a:gd name="T6" fmla="*/ 2681288 w 3502"/>
              <a:gd name="T7" fmla="*/ 195159 h 3776"/>
              <a:gd name="T8" fmla="*/ 2743200 w 3502"/>
              <a:gd name="T9" fmla="*/ 274492 h 3776"/>
              <a:gd name="T10" fmla="*/ 2775744 w 3502"/>
              <a:gd name="T11" fmla="*/ 342718 h 3776"/>
              <a:gd name="T12" fmla="*/ 2778919 w 3502"/>
              <a:gd name="T13" fmla="*/ 403805 h 3776"/>
              <a:gd name="T14" fmla="*/ 2767807 w 3502"/>
              <a:gd name="T15" fmla="*/ 461718 h 3776"/>
              <a:gd name="T16" fmla="*/ 2744788 w 3502"/>
              <a:gd name="T17" fmla="*/ 518044 h 3776"/>
              <a:gd name="T18" fmla="*/ 2708275 w 3502"/>
              <a:gd name="T19" fmla="*/ 581510 h 3776"/>
              <a:gd name="T20" fmla="*/ 2665413 w 3502"/>
              <a:gd name="T21" fmla="*/ 670363 h 3776"/>
              <a:gd name="T22" fmla="*/ 2626519 w 3502"/>
              <a:gd name="T23" fmla="*/ 771910 h 3776"/>
              <a:gd name="T24" fmla="*/ 2590800 w 3502"/>
              <a:gd name="T25" fmla="*/ 887736 h 3776"/>
              <a:gd name="T26" fmla="*/ 2431257 w 3502"/>
              <a:gd name="T27" fmla="*/ 1316927 h 3776"/>
              <a:gd name="T28" fmla="*/ 2239169 w 3502"/>
              <a:gd name="T29" fmla="*/ 1697725 h 3776"/>
              <a:gd name="T30" fmla="*/ 2020094 w 3502"/>
              <a:gd name="T31" fmla="*/ 2030130 h 3776"/>
              <a:gd name="T32" fmla="*/ 1876425 w 3502"/>
              <a:gd name="T33" fmla="*/ 2206249 h 3776"/>
              <a:gd name="T34" fmla="*/ 1753394 w 3502"/>
              <a:gd name="T35" fmla="*/ 2337149 h 3776"/>
              <a:gd name="T36" fmla="*/ 1627982 w 3502"/>
              <a:gd name="T37" fmla="*/ 2454561 h 3776"/>
              <a:gd name="T38" fmla="*/ 1500188 w 3502"/>
              <a:gd name="T39" fmla="*/ 2558487 h 3776"/>
              <a:gd name="T40" fmla="*/ 1369219 w 3502"/>
              <a:gd name="T41" fmla="*/ 2648134 h 3776"/>
              <a:gd name="T42" fmla="*/ 1235075 w 3502"/>
              <a:gd name="T43" fmla="*/ 2724293 h 3776"/>
              <a:gd name="T44" fmla="*/ 1100931 w 3502"/>
              <a:gd name="T45" fmla="*/ 2794106 h 3776"/>
              <a:gd name="T46" fmla="*/ 964406 w 3502"/>
              <a:gd name="T47" fmla="*/ 2856779 h 3776"/>
              <a:gd name="T48" fmla="*/ 822325 w 3502"/>
              <a:gd name="T49" fmla="*/ 2906759 h 3776"/>
              <a:gd name="T50" fmla="*/ 676275 w 3502"/>
              <a:gd name="T51" fmla="*/ 2946426 h 3776"/>
              <a:gd name="T52" fmla="*/ 527050 w 3502"/>
              <a:gd name="T53" fmla="*/ 2974192 h 3776"/>
              <a:gd name="T54" fmla="*/ 373063 w 3502"/>
              <a:gd name="T55" fmla="*/ 2990852 h 3776"/>
              <a:gd name="T56" fmla="*/ 215900 w 3502"/>
              <a:gd name="T57" fmla="*/ 2995612 h 3776"/>
              <a:gd name="T58" fmla="*/ 112713 w 3502"/>
              <a:gd name="T59" fmla="*/ 2987679 h 3776"/>
              <a:gd name="T60" fmla="*/ 30163 w 3502"/>
              <a:gd name="T61" fmla="*/ 2963085 h 3776"/>
              <a:gd name="T62" fmla="*/ 7144 w 3502"/>
              <a:gd name="T63" fmla="*/ 2951186 h 3776"/>
              <a:gd name="T64" fmla="*/ 0 w 3502"/>
              <a:gd name="T65" fmla="*/ 2940079 h 3776"/>
              <a:gd name="T66" fmla="*/ 7144 w 3502"/>
              <a:gd name="T67" fmla="*/ 2916279 h 3776"/>
              <a:gd name="T68" fmla="*/ 40481 w 3502"/>
              <a:gd name="T69" fmla="*/ 2891686 h 3776"/>
              <a:gd name="T70" fmla="*/ 98425 w 3502"/>
              <a:gd name="T71" fmla="*/ 2870266 h 3776"/>
              <a:gd name="T72" fmla="*/ 356394 w 3502"/>
              <a:gd name="T73" fmla="*/ 2795693 h 3776"/>
              <a:gd name="T74" fmla="*/ 717550 w 3502"/>
              <a:gd name="T75" fmla="*/ 2651307 h 3776"/>
              <a:gd name="T76" fmla="*/ 1055688 w 3502"/>
              <a:gd name="T77" fmla="*/ 2462495 h 3776"/>
              <a:gd name="T78" fmla="*/ 1387475 w 3502"/>
              <a:gd name="T79" fmla="*/ 2209423 h 3776"/>
              <a:gd name="T80" fmla="*/ 1702594 w 3502"/>
              <a:gd name="T81" fmla="*/ 1889711 h 3776"/>
              <a:gd name="T82" fmla="*/ 1962150 w 3502"/>
              <a:gd name="T83" fmla="*/ 1533506 h 3776"/>
              <a:gd name="T84" fmla="*/ 2152650 w 3502"/>
              <a:gd name="T85" fmla="*/ 1162228 h 3776"/>
              <a:gd name="T86" fmla="*/ 2217738 w 3502"/>
              <a:gd name="T87" fmla="*/ 983729 h 3776"/>
              <a:gd name="T88" fmla="*/ 2263775 w 3502"/>
              <a:gd name="T89" fmla="*/ 836169 h 3776"/>
              <a:gd name="T90" fmla="*/ 2297113 w 3502"/>
              <a:gd name="T91" fmla="*/ 688610 h 3776"/>
              <a:gd name="T92" fmla="*/ 2323307 w 3502"/>
              <a:gd name="T93" fmla="*/ 542637 h 3776"/>
              <a:gd name="T94" fmla="*/ 2336800 w 3502"/>
              <a:gd name="T95" fmla="*/ 397458 h 3776"/>
              <a:gd name="T96" fmla="*/ 2339975 w 3502"/>
              <a:gd name="T97" fmla="*/ 272905 h 3776"/>
              <a:gd name="T98" fmla="*/ 2330450 w 3502"/>
              <a:gd name="T99" fmla="*/ 190399 h 3776"/>
              <a:gd name="T100" fmla="*/ 2313782 w 3502"/>
              <a:gd name="T101" fmla="*/ 123759 h 3776"/>
              <a:gd name="T102" fmla="*/ 2312194 w 3502"/>
              <a:gd name="T103" fmla="*/ 70606 h 3776"/>
              <a:gd name="T104" fmla="*/ 2327275 w 3502"/>
              <a:gd name="T105" fmla="*/ 29353 h 3776"/>
              <a:gd name="T106" fmla="*/ 2358232 w 3502"/>
              <a:gd name="T107" fmla="*/ 6347 h 3776"/>
              <a:gd name="T108" fmla="*/ 2393157 w 3502"/>
              <a:gd name="T109" fmla="*/ 0 h 37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02" h="3776">
                <a:moveTo>
                  <a:pt x="3015" y="0"/>
                </a:moveTo>
                <a:lnTo>
                  <a:pt x="3026" y="2"/>
                </a:lnTo>
                <a:lnTo>
                  <a:pt x="3040" y="4"/>
                </a:lnTo>
                <a:lnTo>
                  <a:pt x="3053" y="6"/>
                </a:lnTo>
                <a:lnTo>
                  <a:pt x="3069" y="12"/>
                </a:lnTo>
                <a:lnTo>
                  <a:pt x="3084" y="18"/>
                </a:lnTo>
                <a:lnTo>
                  <a:pt x="3099" y="25"/>
                </a:lnTo>
                <a:lnTo>
                  <a:pt x="3117" y="35"/>
                </a:lnTo>
                <a:lnTo>
                  <a:pt x="3136" y="44"/>
                </a:lnTo>
                <a:lnTo>
                  <a:pt x="3155" y="56"/>
                </a:lnTo>
                <a:lnTo>
                  <a:pt x="3174" y="69"/>
                </a:lnTo>
                <a:lnTo>
                  <a:pt x="3195" y="85"/>
                </a:lnTo>
                <a:lnTo>
                  <a:pt x="3216" y="102"/>
                </a:lnTo>
                <a:lnTo>
                  <a:pt x="3239" y="119"/>
                </a:lnTo>
                <a:lnTo>
                  <a:pt x="3263" y="138"/>
                </a:lnTo>
                <a:lnTo>
                  <a:pt x="3287" y="160"/>
                </a:lnTo>
                <a:lnTo>
                  <a:pt x="3314" y="183"/>
                </a:lnTo>
                <a:lnTo>
                  <a:pt x="3337" y="204"/>
                </a:lnTo>
                <a:lnTo>
                  <a:pt x="3358" y="225"/>
                </a:lnTo>
                <a:lnTo>
                  <a:pt x="3378" y="246"/>
                </a:lnTo>
                <a:lnTo>
                  <a:pt x="3397" y="267"/>
                </a:lnTo>
                <a:lnTo>
                  <a:pt x="3414" y="288"/>
                </a:lnTo>
                <a:lnTo>
                  <a:pt x="3429" y="307"/>
                </a:lnTo>
                <a:lnTo>
                  <a:pt x="3443" y="327"/>
                </a:lnTo>
                <a:lnTo>
                  <a:pt x="3456" y="346"/>
                </a:lnTo>
                <a:lnTo>
                  <a:pt x="3466" y="363"/>
                </a:lnTo>
                <a:lnTo>
                  <a:pt x="3476" y="382"/>
                </a:lnTo>
                <a:lnTo>
                  <a:pt x="3483" y="400"/>
                </a:lnTo>
                <a:lnTo>
                  <a:pt x="3491" y="417"/>
                </a:lnTo>
                <a:lnTo>
                  <a:pt x="3497" y="432"/>
                </a:lnTo>
                <a:lnTo>
                  <a:pt x="3499" y="449"/>
                </a:lnTo>
                <a:lnTo>
                  <a:pt x="3502" y="465"/>
                </a:lnTo>
                <a:lnTo>
                  <a:pt x="3502" y="480"/>
                </a:lnTo>
                <a:lnTo>
                  <a:pt x="3502" y="495"/>
                </a:lnTo>
                <a:lnTo>
                  <a:pt x="3501" y="509"/>
                </a:lnTo>
                <a:lnTo>
                  <a:pt x="3501" y="524"/>
                </a:lnTo>
                <a:lnTo>
                  <a:pt x="3499" y="540"/>
                </a:lnTo>
                <a:lnTo>
                  <a:pt x="3495" y="553"/>
                </a:lnTo>
                <a:lnTo>
                  <a:pt x="3491" y="568"/>
                </a:lnTo>
                <a:lnTo>
                  <a:pt x="3487" y="582"/>
                </a:lnTo>
                <a:lnTo>
                  <a:pt x="3483" y="595"/>
                </a:lnTo>
                <a:lnTo>
                  <a:pt x="3477" y="611"/>
                </a:lnTo>
                <a:lnTo>
                  <a:pt x="3472" y="624"/>
                </a:lnTo>
                <a:lnTo>
                  <a:pt x="3466" y="639"/>
                </a:lnTo>
                <a:lnTo>
                  <a:pt x="3458" y="653"/>
                </a:lnTo>
                <a:lnTo>
                  <a:pt x="3451" y="668"/>
                </a:lnTo>
                <a:lnTo>
                  <a:pt x="3443" y="684"/>
                </a:lnTo>
                <a:lnTo>
                  <a:pt x="3433" y="697"/>
                </a:lnTo>
                <a:lnTo>
                  <a:pt x="3424" y="712"/>
                </a:lnTo>
                <a:lnTo>
                  <a:pt x="3412" y="733"/>
                </a:lnTo>
                <a:lnTo>
                  <a:pt x="3401" y="755"/>
                </a:lnTo>
                <a:lnTo>
                  <a:pt x="3389" y="776"/>
                </a:lnTo>
                <a:lnTo>
                  <a:pt x="3380" y="799"/>
                </a:lnTo>
                <a:lnTo>
                  <a:pt x="3368" y="822"/>
                </a:lnTo>
                <a:lnTo>
                  <a:pt x="3358" y="845"/>
                </a:lnTo>
                <a:lnTo>
                  <a:pt x="3347" y="870"/>
                </a:lnTo>
                <a:lnTo>
                  <a:pt x="3337" y="895"/>
                </a:lnTo>
                <a:lnTo>
                  <a:pt x="3328" y="920"/>
                </a:lnTo>
                <a:lnTo>
                  <a:pt x="3318" y="947"/>
                </a:lnTo>
                <a:lnTo>
                  <a:pt x="3309" y="973"/>
                </a:lnTo>
                <a:lnTo>
                  <a:pt x="3299" y="1000"/>
                </a:lnTo>
                <a:lnTo>
                  <a:pt x="3289" y="1029"/>
                </a:lnTo>
                <a:lnTo>
                  <a:pt x="3282" y="1058"/>
                </a:lnTo>
                <a:lnTo>
                  <a:pt x="3272" y="1089"/>
                </a:lnTo>
                <a:lnTo>
                  <a:pt x="3264" y="1119"/>
                </a:lnTo>
                <a:lnTo>
                  <a:pt x="3228" y="1232"/>
                </a:lnTo>
                <a:lnTo>
                  <a:pt x="3190" y="1344"/>
                </a:lnTo>
                <a:lnTo>
                  <a:pt x="3149" y="1451"/>
                </a:lnTo>
                <a:lnTo>
                  <a:pt x="3107" y="1557"/>
                </a:lnTo>
                <a:lnTo>
                  <a:pt x="3063" y="1660"/>
                </a:lnTo>
                <a:lnTo>
                  <a:pt x="3019" y="1762"/>
                </a:lnTo>
                <a:lnTo>
                  <a:pt x="2971" y="1860"/>
                </a:lnTo>
                <a:lnTo>
                  <a:pt x="2923" y="1956"/>
                </a:lnTo>
                <a:lnTo>
                  <a:pt x="2873" y="2050"/>
                </a:lnTo>
                <a:lnTo>
                  <a:pt x="2821" y="2140"/>
                </a:lnTo>
                <a:lnTo>
                  <a:pt x="2769" y="2229"/>
                </a:lnTo>
                <a:lnTo>
                  <a:pt x="2714" y="2315"/>
                </a:lnTo>
                <a:lnTo>
                  <a:pt x="2658" y="2399"/>
                </a:lnTo>
                <a:lnTo>
                  <a:pt x="2602" y="2480"/>
                </a:lnTo>
                <a:lnTo>
                  <a:pt x="2545" y="2559"/>
                </a:lnTo>
                <a:lnTo>
                  <a:pt x="2485" y="2635"/>
                </a:lnTo>
                <a:lnTo>
                  <a:pt x="2454" y="2674"/>
                </a:lnTo>
                <a:lnTo>
                  <a:pt x="2424" y="2710"/>
                </a:lnTo>
                <a:lnTo>
                  <a:pt x="2395" y="2747"/>
                </a:lnTo>
                <a:lnTo>
                  <a:pt x="2364" y="2781"/>
                </a:lnTo>
                <a:lnTo>
                  <a:pt x="2334" y="2816"/>
                </a:lnTo>
                <a:lnTo>
                  <a:pt x="2303" y="2849"/>
                </a:lnTo>
                <a:lnTo>
                  <a:pt x="2272" y="2883"/>
                </a:lnTo>
                <a:lnTo>
                  <a:pt x="2240" y="2914"/>
                </a:lnTo>
                <a:lnTo>
                  <a:pt x="2209" y="2946"/>
                </a:lnTo>
                <a:lnTo>
                  <a:pt x="2178" y="2977"/>
                </a:lnTo>
                <a:lnTo>
                  <a:pt x="2145" y="3008"/>
                </a:lnTo>
                <a:lnTo>
                  <a:pt x="2115" y="3037"/>
                </a:lnTo>
                <a:lnTo>
                  <a:pt x="2082" y="3065"/>
                </a:lnTo>
                <a:lnTo>
                  <a:pt x="2051" y="3094"/>
                </a:lnTo>
                <a:lnTo>
                  <a:pt x="2019" y="3121"/>
                </a:lnTo>
                <a:lnTo>
                  <a:pt x="1986" y="3148"/>
                </a:lnTo>
                <a:lnTo>
                  <a:pt x="1954" y="3175"/>
                </a:lnTo>
                <a:lnTo>
                  <a:pt x="1923" y="3200"/>
                </a:lnTo>
                <a:lnTo>
                  <a:pt x="1890" y="3225"/>
                </a:lnTo>
                <a:lnTo>
                  <a:pt x="1858" y="3248"/>
                </a:lnTo>
                <a:lnTo>
                  <a:pt x="1823" y="3271"/>
                </a:lnTo>
                <a:lnTo>
                  <a:pt x="1790" y="3294"/>
                </a:lnTo>
                <a:lnTo>
                  <a:pt x="1758" y="3317"/>
                </a:lnTo>
                <a:lnTo>
                  <a:pt x="1725" y="3338"/>
                </a:lnTo>
                <a:lnTo>
                  <a:pt x="1691" y="3359"/>
                </a:lnTo>
                <a:lnTo>
                  <a:pt x="1658" y="3378"/>
                </a:lnTo>
                <a:lnTo>
                  <a:pt x="1625" y="3397"/>
                </a:lnTo>
                <a:lnTo>
                  <a:pt x="1591" y="3417"/>
                </a:lnTo>
                <a:lnTo>
                  <a:pt x="1556" y="3434"/>
                </a:lnTo>
                <a:lnTo>
                  <a:pt x="1524" y="3453"/>
                </a:lnTo>
                <a:lnTo>
                  <a:pt x="1489" y="3468"/>
                </a:lnTo>
                <a:lnTo>
                  <a:pt x="1455" y="3486"/>
                </a:lnTo>
                <a:lnTo>
                  <a:pt x="1422" y="3503"/>
                </a:lnTo>
                <a:lnTo>
                  <a:pt x="1387" y="3522"/>
                </a:lnTo>
                <a:lnTo>
                  <a:pt x="1353" y="3538"/>
                </a:lnTo>
                <a:lnTo>
                  <a:pt x="1318" y="3555"/>
                </a:lnTo>
                <a:lnTo>
                  <a:pt x="1284" y="3570"/>
                </a:lnTo>
                <a:lnTo>
                  <a:pt x="1249" y="3586"/>
                </a:lnTo>
                <a:lnTo>
                  <a:pt x="1215" y="3601"/>
                </a:lnTo>
                <a:lnTo>
                  <a:pt x="1180" y="3614"/>
                </a:lnTo>
                <a:lnTo>
                  <a:pt x="1144" y="3628"/>
                </a:lnTo>
                <a:lnTo>
                  <a:pt x="1109" y="3641"/>
                </a:lnTo>
                <a:lnTo>
                  <a:pt x="1073" y="3653"/>
                </a:lnTo>
                <a:lnTo>
                  <a:pt x="1036" y="3664"/>
                </a:lnTo>
                <a:lnTo>
                  <a:pt x="1000" y="3676"/>
                </a:lnTo>
                <a:lnTo>
                  <a:pt x="963" y="3685"/>
                </a:lnTo>
                <a:lnTo>
                  <a:pt x="927" y="3695"/>
                </a:lnTo>
                <a:lnTo>
                  <a:pt x="890" y="3705"/>
                </a:lnTo>
                <a:lnTo>
                  <a:pt x="852" y="3714"/>
                </a:lnTo>
                <a:lnTo>
                  <a:pt x="815" y="3722"/>
                </a:lnTo>
                <a:lnTo>
                  <a:pt x="777" y="3729"/>
                </a:lnTo>
                <a:lnTo>
                  <a:pt x="741" y="3737"/>
                </a:lnTo>
                <a:lnTo>
                  <a:pt x="702" y="3743"/>
                </a:lnTo>
                <a:lnTo>
                  <a:pt x="664" y="3749"/>
                </a:lnTo>
                <a:lnTo>
                  <a:pt x="625" y="3754"/>
                </a:lnTo>
                <a:lnTo>
                  <a:pt x="587" y="3758"/>
                </a:lnTo>
                <a:lnTo>
                  <a:pt x="549" y="3762"/>
                </a:lnTo>
                <a:lnTo>
                  <a:pt x="510" y="3766"/>
                </a:lnTo>
                <a:lnTo>
                  <a:pt x="470" y="3770"/>
                </a:lnTo>
                <a:lnTo>
                  <a:pt x="432" y="3772"/>
                </a:lnTo>
                <a:lnTo>
                  <a:pt x="391" y="3774"/>
                </a:lnTo>
                <a:lnTo>
                  <a:pt x="353" y="3774"/>
                </a:lnTo>
                <a:lnTo>
                  <a:pt x="313" y="3776"/>
                </a:lnTo>
                <a:lnTo>
                  <a:pt x="272" y="3776"/>
                </a:lnTo>
                <a:lnTo>
                  <a:pt x="245" y="3776"/>
                </a:lnTo>
                <a:lnTo>
                  <a:pt x="218" y="3774"/>
                </a:lnTo>
                <a:lnTo>
                  <a:pt x="194" y="3772"/>
                </a:lnTo>
                <a:lnTo>
                  <a:pt x="167" y="3770"/>
                </a:lnTo>
                <a:lnTo>
                  <a:pt x="142" y="3766"/>
                </a:lnTo>
                <a:lnTo>
                  <a:pt x="117" y="3760"/>
                </a:lnTo>
                <a:lnTo>
                  <a:pt x="90" y="3754"/>
                </a:lnTo>
                <a:lnTo>
                  <a:pt x="65" y="3747"/>
                </a:lnTo>
                <a:lnTo>
                  <a:pt x="50" y="3741"/>
                </a:lnTo>
                <a:lnTo>
                  <a:pt x="38" y="3735"/>
                </a:lnTo>
                <a:lnTo>
                  <a:pt x="27" y="3729"/>
                </a:lnTo>
                <a:lnTo>
                  <a:pt x="21" y="3728"/>
                </a:lnTo>
                <a:lnTo>
                  <a:pt x="17" y="3726"/>
                </a:lnTo>
                <a:lnTo>
                  <a:pt x="13" y="3722"/>
                </a:lnTo>
                <a:lnTo>
                  <a:pt x="9" y="3720"/>
                </a:lnTo>
                <a:lnTo>
                  <a:pt x="5" y="3716"/>
                </a:lnTo>
                <a:lnTo>
                  <a:pt x="4" y="3714"/>
                </a:lnTo>
                <a:lnTo>
                  <a:pt x="2" y="3710"/>
                </a:lnTo>
                <a:lnTo>
                  <a:pt x="0" y="3708"/>
                </a:lnTo>
                <a:lnTo>
                  <a:pt x="0" y="3706"/>
                </a:lnTo>
                <a:lnTo>
                  <a:pt x="0" y="3703"/>
                </a:lnTo>
                <a:lnTo>
                  <a:pt x="0" y="3697"/>
                </a:lnTo>
                <a:lnTo>
                  <a:pt x="2" y="3689"/>
                </a:lnTo>
                <a:lnTo>
                  <a:pt x="5" y="3683"/>
                </a:lnTo>
                <a:lnTo>
                  <a:pt x="9" y="3676"/>
                </a:lnTo>
                <a:lnTo>
                  <a:pt x="15" y="3670"/>
                </a:lnTo>
                <a:lnTo>
                  <a:pt x="23" y="3662"/>
                </a:lnTo>
                <a:lnTo>
                  <a:pt x="30" y="3657"/>
                </a:lnTo>
                <a:lnTo>
                  <a:pt x="40" y="3651"/>
                </a:lnTo>
                <a:lnTo>
                  <a:pt x="51" y="3645"/>
                </a:lnTo>
                <a:lnTo>
                  <a:pt x="63" y="3639"/>
                </a:lnTo>
                <a:lnTo>
                  <a:pt x="76" y="3634"/>
                </a:lnTo>
                <a:lnTo>
                  <a:pt x="92" y="3628"/>
                </a:lnTo>
                <a:lnTo>
                  <a:pt x="107" y="3622"/>
                </a:lnTo>
                <a:lnTo>
                  <a:pt x="124" y="3618"/>
                </a:lnTo>
                <a:lnTo>
                  <a:pt x="144" y="3612"/>
                </a:lnTo>
                <a:lnTo>
                  <a:pt x="163" y="3609"/>
                </a:lnTo>
                <a:lnTo>
                  <a:pt x="261" y="3584"/>
                </a:lnTo>
                <a:lnTo>
                  <a:pt x="355" y="3555"/>
                </a:lnTo>
                <a:lnTo>
                  <a:pt x="449" y="3524"/>
                </a:lnTo>
                <a:lnTo>
                  <a:pt x="543" y="3493"/>
                </a:lnTo>
                <a:lnTo>
                  <a:pt x="635" y="3459"/>
                </a:lnTo>
                <a:lnTo>
                  <a:pt x="725" y="3422"/>
                </a:lnTo>
                <a:lnTo>
                  <a:pt x="815" y="3384"/>
                </a:lnTo>
                <a:lnTo>
                  <a:pt x="904" y="3342"/>
                </a:lnTo>
                <a:lnTo>
                  <a:pt x="992" y="3300"/>
                </a:lnTo>
                <a:lnTo>
                  <a:pt x="1078" y="3253"/>
                </a:lnTo>
                <a:lnTo>
                  <a:pt x="1163" y="3207"/>
                </a:lnTo>
                <a:lnTo>
                  <a:pt x="1247" y="3158"/>
                </a:lnTo>
                <a:lnTo>
                  <a:pt x="1330" y="3104"/>
                </a:lnTo>
                <a:lnTo>
                  <a:pt x="1412" y="3050"/>
                </a:lnTo>
                <a:lnTo>
                  <a:pt x="1491" y="2992"/>
                </a:lnTo>
                <a:lnTo>
                  <a:pt x="1572" y="2933"/>
                </a:lnTo>
                <a:lnTo>
                  <a:pt x="1662" y="2860"/>
                </a:lnTo>
                <a:lnTo>
                  <a:pt x="1748" y="2785"/>
                </a:lnTo>
                <a:lnTo>
                  <a:pt x="1835" y="2706"/>
                </a:lnTo>
                <a:lnTo>
                  <a:pt x="1915" y="2628"/>
                </a:lnTo>
                <a:lnTo>
                  <a:pt x="1996" y="2547"/>
                </a:lnTo>
                <a:lnTo>
                  <a:pt x="2073" y="2465"/>
                </a:lnTo>
                <a:lnTo>
                  <a:pt x="2145" y="2382"/>
                </a:lnTo>
                <a:lnTo>
                  <a:pt x="2216" y="2296"/>
                </a:lnTo>
                <a:lnTo>
                  <a:pt x="2286" y="2207"/>
                </a:lnTo>
                <a:lnTo>
                  <a:pt x="2351" y="2119"/>
                </a:lnTo>
                <a:lnTo>
                  <a:pt x="2412" y="2027"/>
                </a:lnTo>
                <a:lnTo>
                  <a:pt x="2472" y="1933"/>
                </a:lnTo>
                <a:lnTo>
                  <a:pt x="2527" y="1839"/>
                </a:lnTo>
                <a:lnTo>
                  <a:pt x="2581" y="1741"/>
                </a:lnTo>
                <a:lnTo>
                  <a:pt x="2631" y="1641"/>
                </a:lnTo>
                <a:lnTo>
                  <a:pt x="2679" y="1540"/>
                </a:lnTo>
                <a:lnTo>
                  <a:pt x="2712" y="1465"/>
                </a:lnTo>
                <a:lnTo>
                  <a:pt x="2740" y="1390"/>
                </a:lnTo>
                <a:lnTo>
                  <a:pt x="2756" y="1353"/>
                </a:lnTo>
                <a:lnTo>
                  <a:pt x="2769" y="1315"/>
                </a:lnTo>
                <a:lnTo>
                  <a:pt x="2783" y="1279"/>
                </a:lnTo>
                <a:lnTo>
                  <a:pt x="2794" y="1240"/>
                </a:lnTo>
                <a:lnTo>
                  <a:pt x="2808" y="1204"/>
                </a:lnTo>
                <a:lnTo>
                  <a:pt x="2819" y="1165"/>
                </a:lnTo>
                <a:lnTo>
                  <a:pt x="2831" y="1129"/>
                </a:lnTo>
                <a:lnTo>
                  <a:pt x="2840" y="1090"/>
                </a:lnTo>
                <a:lnTo>
                  <a:pt x="2852" y="1054"/>
                </a:lnTo>
                <a:lnTo>
                  <a:pt x="2861" y="1018"/>
                </a:lnTo>
                <a:lnTo>
                  <a:pt x="2871" y="979"/>
                </a:lnTo>
                <a:lnTo>
                  <a:pt x="2879" y="943"/>
                </a:lnTo>
                <a:lnTo>
                  <a:pt x="2886" y="906"/>
                </a:lnTo>
                <a:lnTo>
                  <a:pt x="2894" y="868"/>
                </a:lnTo>
                <a:lnTo>
                  <a:pt x="2902" y="831"/>
                </a:lnTo>
                <a:lnTo>
                  <a:pt x="2909" y="795"/>
                </a:lnTo>
                <a:lnTo>
                  <a:pt x="2915" y="758"/>
                </a:lnTo>
                <a:lnTo>
                  <a:pt x="2921" y="720"/>
                </a:lnTo>
                <a:lnTo>
                  <a:pt x="2927" y="684"/>
                </a:lnTo>
                <a:lnTo>
                  <a:pt x="2930" y="647"/>
                </a:lnTo>
                <a:lnTo>
                  <a:pt x="2934" y="611"/>
                </a:lnTo>
                <a:lnTo>
                  <a:pt x="2938" y="574"/>
                </a:lnTo>
                <a:lnTo>
                  <a:pt x="2940" y="538"/>
                </a:lnTo>
                <a:lnTo>
                  <a:pt x="2944" y="501"/>
                </a:lnTo>
                <a:lnTo>
                  <a:pt x="2946" y="465"/>
                </a:lnTo>
                <a:lnTo>
                  <a:pt x="2946" y="428"/>
                </a:lnTo>
                <a:lnTo>
                  <a:pt x="2948" y="394"/>
                </a:lnTo>
                <a:lnTo>
                  <a:pt x="2948" y="357"/>
                </a:lnTo>
                <a:lnTo>
                  <a:pt x="2948" y="344"/>
                </a:lnTo>
                <a:lnTo>
                  <a:pt x="2946" y="328"/>
                </a:lnTo>
                <a:lnTo>
                  <a:pt x="2944" y="302"/>
                </a:lnTo>
                <a:lnTo>
                  <a:pt x="2940" y="273"/>
                </a:lnTo>
                <a:lnTo>
                  <a:pt x="2938" y="257"/>
                </a:lnTo>
                <a:lnTo>
                  <a:pt x="2936" y="240"/>
                </a:lnTo>
                <a:lnTo>
                  <a:pt x="2929" y="223"/>
                </a:lnTo>
                <a:lnTo>
                  <a:pt x="2925" y="204"/>
                </a:lnTo>
                <a:lnTo>
                  <a:pt x="2921" y="186"/>
                </a:lnTo>
                <a:lnTo>
                  <a:pt x="2917" y="171"/>
                </a:lnTo>
                <a:lnTo>
                  <a:pt x="2915" y="156"/>
                </a:lnTo>
                <a:lnTo>
                  <a:pt x="2913" y="142"/>
                </a:lnTo>
                <a:lnTo>
                  <a:pt x="2911" y="129"/>
                </a:lnTo>
                <a:lnTo>
                  <a:pt x="2911" y="117"/>
                </a:lnTo>
                <a:lnTo>
                  <a:pt x="2911" y="102"/>
                </a:lnTo>
                <a:lnTo>
                  <a:pt x="2913" y="89"/>
                </a:lnTo>
                <a:lnTo>
                  <a:pt x="2915" y="77"/>
                </a:lnTo>
                <a:lnTo>
                  <a:pt x="2919" y="66"/>
                </a:lnTo>
                <a:lnTo>
                  <a:pt x="2921" y="54"/>
                </a:lnTo>
                <a:lnTo>
                  <a:pt x="2927" y="44"/>
                </a:lnTo>
                <a:lnTo>
                  <a:pt x="2932" y="37"/>
                </a:lnTo>
                <a:lnTo>
                  <a:pt x="2938" y="29"/>
                </a:lnTo>
                <a:lnTo>
                  <a:pt x="2946" y="21"/>
                </a:lnTo>
                <a:lnTo>
                  <a:pt x="2954" y="16"/>
                </a:lnTo>
                <a:lnTo>
                  <a:pt x="2961" y="12"/>
                </a:lnTo>
                <a:lnTo>
                  <a:pt x="2971" y="8"/>
                </a:lnTo>
                <a:lnTo>
                  <a:pt x="2980" y="4"/>
                </a:lnTo>
                <a:lnTo>
                  <a:pt x="2992" y="2"/>
                </a:lnTo>
                <a:lnTo>
                  <a:pt x="3003" y="0"/>
                </a:lnTo>
                <a:lnTo>
                  <a:pt x="3015" y="0"/>
                </a:lnTo>
              </a:path>
            </a:pathLst>
          </a:custGeom>
          <a:solidFill>
            <a:srgbClr val="FF0000"/>
          </a:solidFill>
          <a:ln w="9525">
            <a:noFill/>
            <a:prstDash val="solid"/>
            <a:round/>
            <a:headEnd/>
            <a:tailEnd/>
          </a:ln>
        </p:spPr>
        <p:txBody>
          <a:bodyPr/>
          <a:lstStyle/>
          <a:p>
            <a:endParaRPr lang="en-US"/>
          </a:p>
        </p:txBody>
      </p:sp>
      <p:sp>
        <p:nvSpPr>
          <p:cNvPr id="5" name="Freeform 9"/>
          <p:cNvSpPr>
            <a:spLocks/>
          </p:cNvSpPr>
          <p:nvPr/>
        </p:nvSpPr>
        <p:spPr bwMode="auto">
          <a:xfrm>
            <a:off x="3581400" y="3429000"/>
            <a:ext cx="3444875" cy="2541588"/>
          </a:xfrm>
          <a:custGeom>
            <a:avLst/>
            <a:gdLst>
              <a:gd name="T0" fmla="*/ 158750 w 4340"/>
              <a:gd name="T1" fmla="*/ 5558 h 3201"/>
              <a:gd name="T2" fmla="*/ 238125 w 4340"/>
              <a:gd name="T3" fmla="*/ 31760 h 3201"/>
              <a:gd name="T4" fmla="*/ 326231 w 4340"/>
              <a:gd name="T5" fmla="*/ 77812 h 3201"/>
              <a:gd name="T6" fmla="*/ 425450 w 4340"/>
              <a:gd name="T7" fmla="*/ 142920 h 3201"/>
              <a:gd name="T8" fmla="*/ 534988 w 4340"/>
              <a:gd name="T9" fmla="*/ 228671 h 3201"/>
              <a:gd name="T10" fmla="*/ 655638 w 4340"/>
              <a:gd name="T11" fmla="*/ 335067 h 3201"/>
              <a:gd name="T12" fmla="*/ 831850 w 4340"/>
              <a:gd name="T13" fmla="*/ 517687 h 3201"/>
              <a:gd name="T14" fmla="*/ 1074738 w 4340"/>
              <a:gd name="T15" fmla="*/ 770972 h 3201"/>
              <a:gd name="T16" fmla="*/ 1295400 w 4340"/>
              <a:gd name="T17" fmla="*/ 991704 h 3201"/>
              <a:gd name="T18" fmla="*/ 1496219 w 4340"/>
              <a:gd name="T19" fmla="*/ 1183851 h 3201"/>
              <a:gd name="T20" fmla="*/ 1677988 w 4340"/>
              <a:gd name="T21" fmla="*/ 1345033 h 3201"/>
              <a:gd name="T22" fmla="*/ 1835944 w 4340"/>
              <a:gd name="T23" fmla="*/ 1476043 h 3201"/>
              <a:gd name="T24" fmla="*/ 1974850 w 4340"/>
              <a:gd name="T25" fmla="*/ 1578468 h 3201"/>
              <a:gd name="T26" fmla="*/ 2215356 w 4340"/>
              <a:gd name="T27" fmla="*/ 1721388 h 3201"/>
              <a:gd name="T28" fmla="*/ 2606675 w 4340"/>
              <a:gd name="T29" fmla="*/ 1919887 h 3201"/>
              <a:gd name="T30" fmla="*/ 3096419 w 4340"/>
              <a:gd name="T31" fmla="*/ 2143795 h 3201"/>
              <a:gd name="T32" fmla="*/ 3360738 w 4340"/>
              <a:gd name="T33" fmla="*/ 2258131 h 3201"/>
              <a:gd name="T34" fmla="*/ 3413125 w 4340"/>
              <a:gd name="T35" fmla="*/ 2288303 h 3201"/>
              <a:gd name="T36" fmla="*/ 3440113 w 4340"/>
              <a:gd name="T37" fmla="*/ 2320857 h 3201"/>
              <a:gd name="T38" fmla="*/ 3443288 w 4340"/>
              <a:gd name="T39" fmla="*/ 2351028 h 3201"/>
              <a:gd name="T40" fmla="*/ 3421856 w 4340"/>
              <a:gd name="T41" fmla="*/ 2378818 h 3201"/>
              <a:gd name="T42" fmla="*/ 3378200 w 4340"/>
              <a:gd name="T43" fmla="*/ 2400256 h 3201"/>
              <a:gd name="T44" fmla="*/ 3282156 w 4340"/>
              <a:gd name="T45" fmla="*/ 2422488 h 3201"/>
              <a:gd name="T46" fmla="*/ 3085306 w 4340"/>
              <a:gd name="T47" fmla="*/ 2457424 h 3201"/>
              <a:gd name="T48" fmla="*/ 2909888 w 4340"/>
              <a:gd name="T49" fmla="*/ 2488390 h 3201"/>
              <a:gd name="T50" fmla="*/ 2753519 w 4340"/>
              <a:gd name="T51" fmla="*/ 2511416 h 3201"/>
              <a:gd name="T52" fmla="*/ 2617788 w 4340"/>
              <a:gd name="T53" fmla="*/ 2526502 h 3201"/>
              <a:gd name="T54" fmla="*/ 2501900 w 4340"/>
              <a:gd name="T55" fmla="*/ 2536824 h 3201"/>
              <a:gd name="T56" fmla="*/ 2407444 w 4340"/>
              <a:gd name="T57" fmla="*/ 2540000 h 3201"/>
              <a:gd name="T58" fmla="*/ 2306638 w 4340"/>
              <a:gd name="T59" fmla="*/ 2533648 h 3201"/>
              <a:gd name="T60" fmla="*/ 2201863 w 4340"/>
              <a:gd name="T61" fmla="*/ 2503476 h 3201"/>
              <a:gd name="T62" fmla="*/ 2095500 w 4340"/>
              <a:gd name="T63" fmla="*/ 2451866 h 3201"/>
              <a:gd name="T64" fmla="*/ 2011363 w 4340"/>
              <a:gd name="T65" fmla="*/ 2390728 h 3201"/>
              <a:gd name="T66" fmla="*/ 1918494 w 4340"/>
              <a:gd name="T67" fmla="*/ 2293067 h 3201"/>
              <a:gd name="T68" fmla="*/ 1792288 w 4340"/>
              <a:gd name="T69" fmla="*/ 2145383 h 3201"/>
              <a:gd name="T70" fmla="*/ 1631950 w 4340"/>
              <a:gd name="T71" fmla="*/ 1948471 h 3201"/>
              <a:gd name="T72" fmla="*/ 1439863 w 4340"/>
              <a:gd name="T73" fmla="*/ 1702332 h 3201"/>
              <a:gd name="T74" fmla="*/ 1214438 w 4340"/>
              <a:gd name="T75" fmla="*/ 1404583 h 3201"/>
              <a:gd name="T76" fmla="*/ 980281 w 4340"/>
              <a:gd name="T77" fmla="*/ 1084601 h 3201"/>
              <a:gd name="T78" fmla="*/ 824706 w 4340"/>
              <a:gd name="T79" fmla="*/ 874192 h 3201"/>
              <a:gd name="T80" fmla="*/ 669131 w 4340"/>
              <a:gd name="T81" fmla="*/ 683632 h 3201"/>
              <a:gd name="T82" fmla="*/ 518319 w 4340"/>
              <a:gd name="T83" fmla="*/ 512129 h 3201"/>
              <a:gd name="T84" fmla="*/ 379413 w 4340"/>
              <a:gd name="T85" fmla="*/ 374767 h 3201"/>
              <a:gd name="T86" fmla="*/ 242888 w 4340"/>
              <a:gd name="T87" fmla="*/ 263607 h 3201"/>
              <a:gd name="T88" fmla="*/ 110331 w 4340"/>
              <a:gd name="T89" fmla="*/ 179444 h 3201"/>
              <a:gd name="T90" fmla="*/ 47625 w 4340"/>
              <a:gd name="T91" fmla="*/ 156418 h 3201"/>
              <a:gd name="T92" fmla="*/ 17463 w 4340"/>
              <a:gd name="T93" fmla="*/ 131010 h 3201"/>
              <a:gd name="T94" fmla="*/ 1588 w 4340"/>
              <a:gd name="T95" fmla="*/ 92898 h 3201"/>
              <a:gd name="T96" fmla="*/ 4763 w 4340"/>
              <a:gd name="T97" fmla="*/ 48434 h 3201"/>
              <a:gd name="T98" fmla="*/ 26194 w 4340"/>
              <a:gd name="T99" fmla="*/ 16674 h 3201"/>
              <a:gd name="T100" fmla="*/ 67469 w 4340"/>
              <a:gd name="T101" fmla="*/ 1588 h 32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0" h="3201">
                <a:moveTo>
                  <a:pt x="129" y="0"/>
                </a:moveTo>
                <a:lnTo>
                  <a:pt x="146" y="0"/>
                </a:lnTo>
                <a:lnTo>
                  <a:pt x="164" y="2"/>
                </a:lnTo>
                <a:lnTo>
                  <a:pt x="181" y="4"/>
                </a:lnTo>
                <a:lnTo>
                  <a:pt x="200" y="7"/>
                </a:lnTo>
                <a:lnTo>
                  <a:pt x="219" y="11"/>
                </a:lnTo>
                <a:lnTo>
                  <a:pt x="238" y="17"/>
                </a:lnTo>
                <a:lnTo>
                  <a:pt x="258" y="23"/>
                </a:lnTo>
                <a:lnTo>
                  <a:pt x="279" y="30"/>
                </a:lnTo>
                <a:lnTo>
                  <a:pt x="300" y="40"/>
                </a:lnTo>
                <a:lnTo>
                  <a:pt x="321" y="50"/>
                </a:lnTo>
                <a:lnTo>
                  <a:pt x="342" y="59"/>
                </a:lnTo>
                <a:lnTo>
                  <a:pt x="365" y="71"/>
                </a:lnTo>
                <a:lnTo>
                  <a:pt x="388" y="84"/>
                </a:lnTo>
                <a:lnTo>
                  <a:pt x="411" y="98"/>
                </a:lnTo>
                <a:lnTo>
                  <a:pt x="436" y="111"/>
                </a:lnTo>
                <a:lnTo>
                  <a:pt x="459" y="126"/>
                </a:lnTo>
                <a:lnTo>
                  <a:pt x="486" y="144"/>
                </a:lnTo>
                <a:lnTo>
                  <a:pt x="511" y="161"/>
                </a:lnTo>
                <a:lnTo>
                  <a:pt x="536" y="180"/>
                </a:lnTo>
                <a:lnTo>
                  <a:pt x="563" y="199"/>
                </a:lnTo>
                <a:lnTo>
                  <a:pt x="590" y="220"/>
                </a:lnTo>
                <a:lnTo>
                  <a:pt x="618" y="242"/>
                </a:lnTo>
                <a:lnTo>
                  <a:pt x="645" y="265"/>
                </a:lnTo>
                <a:lnTo>
                  <a:pt x="674" y="288"/>
                </a:lnTo>
                <a:lnTo>
                  <a:pt x="703" y="313"/>
                </a:lnTo>
                <a:lnTo>
                  <a:pt x="734" y="339"/>
                </a:lnTo>
                <a:lnTo>
                  <a:pt x="762" y="366"/>
                </a:lnTo>
                <a:lnTo>
                  <a:pt x="793" y="393"/>
                </a:lnTo>
                <a:lnTo>
                  <a:pt x="826" y="422"/>
                </a:lnTo>
                <a:lnTo>
                  <a:pt x="856" y="451"/>
                </a:lnTo>
                <a:lnTo>
                  <a:pt x="889" y="481"/>
                </a:lnTo>
                <a:lnTo>
                  <a:pt x="922" y="514"/>
                </a:lnTo>
                <a:lnTo>
                  <a:pt x="985" y="583"/>
                </a:lnTo>
                <a:lnTo>
                  <a:pt x="1048" y="652"/>
                </a:lnTo>
                <a:lnTo>
                  <a:pt x="1112" y="719"/>
                </a:lnTo>
                <a:lnTo>
                  <a:pt x="1173" y="785"/>
                </a:lnTo>
                <a:lnTo>
                  <a:pt x="1235" y="848"/>
                </a:lnTo>
                <a:lnTo>
                  <a:pt x="1294" y="909"/>
                </a:lnTo>
                <a:lnTo>
                  <a:pt x="1354" y="971"/>
                </a:lnTo>
                <a:lnTo>
                  <a:pt x="1411" y="1030"/>
                </a:lnTo>
                <a:lnTo>
                  <a:pt x="1467" y="1088"/>
                </a:lnTo>
                <a:lnTo>
                  <a:pt x="1522" y="1144"/>
                </a:lnTo>
                <a:lnTo>
                  <a:pt x="1578" y="1197"/>
                </a:lnTo>
                <a:lnTo>
                  <a:pt x="1632" y="1249"/>
                </a:lnTo>
                <a:lnTo>
                  <a:pt x="1684" y="1301"/>
                </a:lnTo>
                <a:lnTo>
                  <a:pt x="1736" y="1351"/>
                </a:lnTo>
                <a:lnTo>
                  <a:pt x="1787" y="1399"/>
                </a:lnTo>
                <a:lnTo>
                  <a:pt x="1837" y="1445"/>
                </a:lnTo>
                <a:lnTo>
                  <a:pt x="1885" y="1491"/>
                </a:lnTo>
                <a:lnTo>
                  <a:pt x="1933" y="1535"/>
                </a:lnTo>
                <a:lnTo>
                  <a:pt x="1979" y="1577"/>
                </a:lnTo>
                <a:lnTo>
                  <a:pt x="2025" y="1618"/>
                </a:lnTo>
                <a:lnTo>
                  <a:pt x="2069" y="1656"/>
                </a:lnTo>
                <a:lnTo>
                  <a:pt x="2114" y="1694"/>
                </a:lnTo>
                <a:lnTo>
                  <a:pt x="2156" y="1729"/>
                </a:lnTo>
                <a:lnTo>
                  <a:pt x="2196" y="1764"/>
                </a:lnTo>
                <a:lnTo>
                  <a:pt x="2236" y="1798"/>
                </a:lnTo>
                <a:lnTo>
                  <a:pt x="2277" y="1829"/>
                </a:lnTo>
                <a:lnTo>
                  <a:pt x="2313" y="1859"/>
                </a:lnTo>
                <a:lnTo>
                  <a:pt x="2352" y="1888"/>
                </a:lnTo>
                <a:lnTo>
                  <a:pt x="2386" y="1915"/>
                </a:lnTo>
                <a:lnTo>
                  <a:pt x="2421" y="1940"/>
                </a:lnTo>
                <a:lnTo>
                  <a:pt x="2455" y="1965"/>
                </a:lnTo>
                <a:lnTo>
                  <a:pt x="2488" y="1988"/>
                </a:lnTo>
                <a:lnTo>
                  <a:pt x="2521" y="2009"/>
                </a:lnTo>
                <a:lnTo>
                  <a:pt x="2555" y="2030"/>
                </a:lnTo>
                <a:lnTo>
                  <a:pt x="2630" y="2076"/>
                </a:lnTo>
                <a:lnTo>
                  <a:pt x="2709" y="2120"/>
                </a:lnTo>
                <a:lnTo>
                  <a:pt x="2791" y="2168"/>
                </a:lnTo>
                <a:lnTo>
                  <a:pt x="2879" y="2216"/>
                </a:lnTo>
                <a:lnTo>
                  <a:pt x="2973" y="2264"/>
                </a:lnTo>
                <a:lnTo>
                  <a:pt x="3073" y="2314"/>
                </a:lnTo>
                <a:lnTo>
                  <a:pt x="3177" y="2366"/>
                </a:lnTo>
                <a:lnTo>
                  <a:pt x="3284" y="2418"/>
                </a:lnTo>
                <a:lnTo>
                  <a:pt x="3400" y="2472"/>
                </a:lnTo>
                <a:lnTo>
                  <a:pt x="3517" y="2527"/>
                </a:lnTo>
                <a:lnTo>
                  <a:pt x="3641" y="2585"/>
                </a:lnTo>
                <a:lnTo>
                  <a:pt x="3768" y="2643"/>
                </a:lnTo>
                <a:lnTo>
                  <a:pt x="3901" y="2700"/>
                </a:lnTo>
                <a:lnTo>
                  <a:pt x="4039" y="2762"/>
                </a:lnTo>
                <a:lnTo>
                  <a:pt x="4181" y="2823"/>
                </a:lnTo>
                <a:lnTo>
                  <a:pt x="4200" y="2829"/>
                </a:lnTo>
                <a:lnTo>
                  <a:pt x="4217" y="2836"/>
                </a:lnTo>
                <a:lnTo>
                  <a:pt x="4234" y="2844"/>
                </a:lnTo>
                <a:lnTo>
                  <a:pt x="4250" y="2852"/>
                </a:lnTo>
                <a:lnTo>
                  <a:pt x="4263" y="2859"/>
                </a:lnTo>
                <a:lnTo>
                  <a:pt x="4277" y="2867"/>
                </a:lnTo>
                <a:lnTo>
                  <a:pt x="4288" y="2875"/>
                </a:lnTo>
                <a:lnTo>
                  <a:pt x="4300" y="2882"/>
                </a:lnTo>
                <a:lnTo>
                  <a:pt x="4309" y="2890"/>
                </a:lnTo>
                <a:lnTo>
                  <a:pt x="4317" y="2898"/>
                </a:lnTo>
                <a:lnTo>
                  <a:pt x="4323" y="2905"/>
                </a:lnTo>
                <a:lnTo>
                  <a:pt x="4329" y="2913"/>
                </a:lnTo>
                <a:lnTo>
                  <a:pt x="4334" y="2923"/>
                </a:lnTo>
                <a:lnTo>
                  <a:pt x="4336" y="2930"/>
                </a:lnTo>
                <a:lnTo>
                  <a:pt x="4338" y="2938"/>
                </a:lnTo>
                <a:lnTo>
                  <a:pt x="4340" y="2946"/>
                </a:lnTo>
                <a:lnTo>
                  <a:pt x="4338" y="2953"/>
                </a:lnTo>
                <a:lnTo>
                  <a:pt x="4338" y="2961"/>
                </a:lnTo>
                <a:lnTo>
                  <a:pt x="4334" y="2969"/>
                </a:lnTo>
                <a:lnTo>
                  <a:pt x="4330" y="2976"/>
                </a:lnTo>
                <a:lnTo>
                  <a:pt x="4325" y="2982"/>
                </a:lnTo>
                <a:lnTo>
                  <a:pt x="4319" y="2990"/>
                </a:lnTo>
                <a:lnTo>
                  <a:pt x="4311" y="2996"/>
                </a:lnTo>
                <a:lnTo>
                  <a:pt x="4302" y="3001"/>
                </a:lnTo>
                <a:lnTo>
                  <a:pt x="4292" y="3007"/>
                </a:lnTo>
                <a:lnTo>
                  <a:pt x="4281" y="3013"/>
                </a:lnTo>
                <a:lnTo>
                  <a:pt x="4269" y="3017"/>
                </a:lnTo>
                <a:lnTo>
                  <a:pt x="4256" y="3023"/>
                </a:lnTo>
                <a:lnTo>
                  <a:pt x="4240" y="3026"/>
                </a:lnTo>
                <a:lnTo>
                  <a:pt x="4223" y="3032"/>
                </a:lnTo>
                <a:lnTo>
                  <a:pt x="4206" y="3036"/>
                </a:lnTo>
                <a:lnTo>
                  <a:pt x="4188" y="3040"/>
                </a:lnTo>
                <a:lnTo>
                  <a:pt x="4135" y="3051"/>
                </a:lnTo>
                <a:lnTo>
                  <a:pt x="4083" y="3061"/>
                </a:lnTo>
                <a:lnTo>
                  <a:pt x="4033" y="3071"/>
                </a:lnTo>
                <a:lnTo>
                  <a:pt x="3983" y="3080"/>
                </a:lnTo>
                <a:lnTo>
                  <a:pt x="3935" y="3088"/>
                </a:lnTo>
                <a:lnTo>
                  <a:pt x="3887" y="3095"/>
                </a:lnTo>
                <a:lnTo>
                  <a:pt x="3841" y="3105"/>
                </a:lnTo>
                <a:lnTo>
                  <a:pt x="3795" y="3113"/>
                </a:lnTo>
                <a:lnTo>
                  <a:pt x="3751" y="3120"/>
                </a:lnTo>
                <a:lnTo>
                  <a:pt x="3709" y="3126"/>
                </a:lnTo>
                <a:lnTo>
                  <a:pt x="3666" y="3134"/>
                </a:lnTo>
                <a:lnTo>
                  <a:pt x="3624" y="3140"/>
                </a:lnTo>
                <a:lnTo>
                  <a:pt x="3584" y="3145"/>
                </a:lnTo>
                <a:lnTo>
                  <a:pt x="3545" y="3151"/>
                </a:lnTo>
                <a:lnTo>
                  <a:pt x="3507" y="3157"/>
                </a:lnTo>
                <a:lnTo>
                  <a:pt x="3469" y="3163"/>
                </a:lnTo>
                <a:lnTo>
                  <a:pt x="3432" y="3167"/>
                </a:lnTo>
                <a:lnTo>
                  <a:pt x="3398" y="3170"/>
                </a:lnTo>
                <a:lnTo>
                  <a:pt x="3363" y="3176"/>
                </a:lnTo>
                <a:lnTo>
                  <a:pt x="3330" y="3178"/>
                </a:lnTo>
                <a:lnTo>
                  <a:pt x="3298" y="3182"/>
                </a:lnTo>
                <a:lnTo>
                  <a:pt x="3267" y="3186"/>
                </a:lnTo>
                <a:lnTo>
                  <a:pt x="3236" y="3188"/>
                </a:lnTo>
                <a:lnTo>
                  <a:pt x="3208" y="3191"/>
                </a:lnTo>
                <a:lnTo>
                  <a:pt x="3181" y="3193"/>
                </a:lnTo>
                <a:lnTo>
                  <a:pt x="3152" y="3195"/>
                </a:lnTo>
                <a:lnTo>
                  <a:pt x="3127" y="3197"/>
                </a:lnTo>
                <a:lnTo>
                  <a:pt x="3102" y="3197"/>
                </a:lnTo>
                <a:lnTo>
                  <a:pt x="3077" y="3199"/>
                </a:lnTo>
                <a:lnTo>
                  <a:pt x="3054" y="3199"/>
                </a:lnTo>
                <a:lnTo>
                  <a:pt x="3033" y="3199"/>
                </a:lnTo>
                <a:lnTo>
                  <a:pt x="3012" y="3201"/>
                </a:lnTo>
                <a:lnTo>
                  <a:pt x="2985" y="3199"/>
                </a:lnTo>
                <a:lnTo>
                  <a:pt x="2958" y="3197"/>
                </a:lnTo>
                <a:lnTo>
                  <a:pt x="2933" y="3195"/>
                </a:lnTo>
                <a:lnTo>
                  <a:pt x="2906" y="3191"/>
                </a:lnTo>
                <a:lnTo>
                  <a:pt x="2879" y="3186"/>
                </a:lnTo>
                <a:lnTo>
                  <a:pt x="2853" y="3180"/>
                </a:lnTo>
                <a:lnTo>
                  <a:pt x="2826" y="3172"/>
                </a:lnTo>
                <a:lnTo>
                  <a:pt x="2801" y="3163"/>
                </a:lnTo>
                <a:lnTo>
                  <a:pt x="2774" y="3153"/>
                </a:lnTo>
                <a:lnTo>
                  <a:pt x="2747" y="3143"/>
                </a:lnTo>
                <a:lnTo>
                  <a:pt x="2720" y="3130"/>
                </a:lnTo>
                <a:lnTo>
                  <a:pt x="2693" y="3119"/>
                </a:lnTo>
                <a:lnTo>
                  <a:pt x="2666" y="3103"/>
                </a:lnTo>
                <a:lnTo>
                  <a:pt x="2640" y="3088"/>
                </a:lnTo>
                <a:lnTo>
                  <a:pt x="2613" y="3072"/>
                </a:lnTo>
                <a:lnTo>
                  <a:pt x="2586" y="3055"/>
                </a:lnTo>
                <a:lnTo>
                  <a:pt x="2570" y="3042"/>
                </a:lnTo>
                <a:lnTo>
                  <a:pt x="2553" y="3028"/>
                </a:lnTo>
                <a:lnTo>
                  <a:pt x="2534" y="3011"/>
                </a:lnTo>
                <a:lnTo>
                  <a:pt x="2515" y="2992"/>
                </a:lnTo>
                <a:lnTo>
                  <a:pt x="2492" y="2969"/>
                </a:lnTo>
                <a:lnTo>
                  <a:pt x="2469" y="2944"/>
                </a:lnTo>
                <a:lnTo>
                  <a:pt x="2444" y="2917"/>
                </a:lnTo>
                <a:lnTo>
                  <a:pt x="2417" y="2888"/>
                </a:lnTo>
                <a:lnTo>
                  <a:pt x="2388" y="2856"/>
                </a:lnTo>
                <a:lnTo>
                  <a:pt x="2357" y="2821"/>
                </a:lnTo>
                <a:lnTo>
                  <a:pt x="2327" y="2785"/>
                </a:lnTo>
                <a:lnTo>
                  <a:pt x="2292" y="2744"/>
                </a:lnTo>
                <a:lnTo>
                  <a:pt x="2258" y="2702"/>
                </a:lnTo>
                <a:lnTo>
                  <a:pt x="2221" y="2658"/>
                </a:lnTo>
                <a:lnTo>
                  <a:pt x="2181" y="2612"/>
                </a:lnTo>
                <a:lnTo>
                  <a:pt x="2141" y="2562"/>
                </a:lnTo>
                <a:lnTo>
                  <a:pt x="2100" y="2510"/>
                </a:lnTo>
                <a:lnTo>
                  <a:pt x="2056" y="2454"/>
                </a:lnTo>
                <a:lnTo>
                  <a:pt x="2010" y="2397"/>
                </a:lnTo>
                <a:lnTo>
                  <a:pt x="1964" y="2337"/>
                </a:lnTo>
                <a:lnTo>
                  <a:pt x="1916" y="2276"/>
                </a:lnTo>
                <a:lnTo>
                  <a:pt x="1866" y="2211"/>
                </a:lnTo>
                <a:lnTo>
                  <a:pt x="1814" y="2144"/>
                </a:lnTo>
                <a:lnTo>
                  <a:pt x="1760" y="2074"/>
                </a:lnTo>
                <a:lnTo>
                  <a:pt x="1705" y="2001"/>
                </a:lnTo>
                <a:lnTo>
                  <a:pt x="1649" y="1927"/>
                </a:lnTo>
                <a:lnTo>
                  <a:pt x="1590" y="1848"/>
                </a:lnTo>
                <a:lnTo>
                  <a:pt x="1530" y="1769"/>
                </a:lnTo>
                <a:lnTo>
                  <a:pt x="1469" y="1685"/>
                </a:lnTo>
                <a:lnTo>
                  <a:pt x="1405" y="1600"/>
                </a:lnTo>
                <a:lnTo>
                  <a:pt x="1340" y="1512"/>
                </a:lnTo>
                <a:lnTo>
                  <a:pt x="1275" y="1422"/>
                </a:lnTo>
                <a:lnTo>
                  <a:pt x="1235" y="1366"/>
                </a:lnTo>
                <a:lnTo>
                  <a:pt x="1196" y="1311"/>
                </a:lnTo>
                <a:lnTo>
                  <a:pt x="1156" y="1257"/>
                </a:lnTo>
                <a:lnTo>
                  <a:pt x="1118" y="1205"/>
                </a:lnTo>
                <a:lnTo>
                  <a:pt x="1077" y="1153"/>
                </a:lnTo>
                <a:lnTo>
                  <a:pt x="1039" y="1101"/>
                </a:lnTo>
                <a:lnTo>
                  <a:pt x="999" y="1051"/>
                </a:lnTo>
                <a:lnTo>
                  <a:pt x="960" y="1003"/>
                </a:lnTo>
                <a:lnTo>
                  <a:pt x="920" y="955"/>
                </a:lnTo>
                <a:lnTo>
                  <a:pt x="881" y="908"/>
                </a:lnTo>
                <a:lnTo>
                  <a:pt x="843" y="861"/>
                </a:lnTo>
                <a:lnTo>
                  <a:pt x="805" y="817"/>
                </a:lnTo>
                <a:lnTo>
                  <a:pt x="766" y="773"/>
                </a:lnTo>
                <a:lnTo>
                  <a:pt x="728" y="729"/>
                </a:lnTo>
                <a:lnTo>
                  <a:pt x="691" y="687"/>
                </a:lnTo>
                <a:lnTo>
                  <a:pt x="653" y="645"/>
                </a:lnTo>
                <a:lnTo>
                  <a:pt x="618" y="608"/>
                </a:lnTo>
                <a:lnTo>
                  <a:pt x="584" y="572"/>
                </a:lnTo>
                <a:lnTo>
                  <a:pt x="547" y="537"/>
                </a:lnTo>
                <a:lnTo>
                  <a:pt x="513" y="503"/>
                </a:lnTo>
                <a:lnTo>
                  <a:pt x="478" y="472"/>
                </a:lnTo>
                <a:lnTo>
                  <a:pt x="444" y="441"/>
                </a:lnTo>
                <a:lnTo>
                  <a:pt x="409" y="410"/>
                </a:lnTo>
                <a:lnTo>
                  <a:pt x="375" y="384"/>
                </a:lnTo>
                <a:lnTo>
                  <a:pt x="340" y="357"/>
                </a:lnTo>
                <a:lnTo>
                  <a:pt x="306" y="332"/>
                </a:lnTo>
                <a:lnTo>
                  <a:pt x="273" y="309"/>
                </a:lnTo>
                <a:lnTo>
                  <a:pt x="238" y="286"/>
                </a:lnTo>
                <a:lnTo>
                  <a:pt x="204" y="265"/>
                </a:lnTo>
                <a:lnTo>
                  <a:pt x="171" y="245"/>
                </a:lnTo>
                <a:lnTo>
                  <a:pt x="139" y="226"/>
                </a:lnTo>
                <a:lnTo>
                  <a:pt x="104" y="209"/>
                </a:lnTo>
                <a:lnTo>
                  <a:pt x="93" y="207"/>
                </a:lnTo>
                <a:lnTo>
                  <a:pt x="81" y="205"/>
                </a:lnTo>
                <a:lnTo>
                  <a:pt x="70" y="201"/>
                </a:lnTo>
                <a:lnTo>
                  <a:pt x="60" y="197"/>
                </a:lnTo>
                <a:lnTo>
                  <a:pt x="50" y="192"/>
                </a:lnTo>
                <a:lnTo>
                  <a:pt x="43" y="186"/>
                </a:lnTo>
                <a:lnTo>
                  <a:pt x="35" y="180"/>
                </a:lnTo>
                <a:lnTo>
                  <a:pt x="27" y="172"/>
                </a:lnTo>
                <a:lnTo>
                  <a:pt x="22" y="165"/>
                </a:lnTo>
                <a:lnTo>
                  <a:pt x="16" y="157"/>
                </a:lnTo>
                <a:lnTo>
                  <a:pt x="12" y="147"/>
                </a:lnTo>
                <a:lnTo>
                  <a:pt x="8" y="138"/>
                </a:lnTo>
                <a:lnTo>
                  <a:pt x="4" y="128"/>
                </a:lnTo>
                <a:lnTo>
                  <a:pt x="2" y="117"/>
                </a:lnTo>
                <a:lnTo>
                  <a:pt x="0" y="105"/>
                </a:lnTo>
                <a:lnTo>
                  <a:pt x="0" y="94"/>
                </a:lnTo>
                <a:lnTo>
                  <a:pt x="2" y="82"/>
                </a:lnTo>
                <a:lnTo>
                  <a:pt x="2" y="71"/>
                </a:lnTo>
                <a:lnTo>
                  <a:pt x="6" y="61"/>
                </a:lnTo>
                <a:lnTo>
                  <a:pt x="8" y="52"/>
                </a:lnTo>
                <a:lnTo>
                  <a:pt x="14" y="42"/>
                </a:lnTo>
                <a:lnTo>
                  <a:pt x="20" y="34"/>
                </a:lnTo>
                <a:lnTo>
                  <a:pt x="25" y="28"/>
                </a:lnTo>
                <a:lnTo>
                  <a:pt x="33" y="21"/>
                </a:lnTo>
                <a:lnTo>
                  <a:pt x="41" y="17"/>
                </a:lnTo>
                <a:lnTo>
                  <a:pt x="50" y="11"/>
                </a:lnTo>
                <a:lnTo>
                  <a:pt x="62" y="7"/>
                </a:lnTo>
                <a:lnTo>
                  <a:pt x="73" y="4"/>
                </a:lnTo>
                <a:lnTo>
                  <a:pt x="85" y="2"/>
                </a:lnTo>
                <a:lnTo>
                  <a:pt x="98" y="0"/>
                </a:lnTo>
                <a:lnTo>
                  <a:pt x="114" y="0"/>
                </a:lnTo>
                <a:lnTo>
                  <a:pt x="129" y="0"/>
                </a:lnTo>
              </a:path>
            </a:pathLst>
          </a:custGeom>
          <a:solidFill>
            <a:srgbClr val="FF0000"/>
          </a:solidFill>
          <a:ln w="9525">
            <a:noFill/>
            <a:prstDash val="solid"/>
            <a:round/>
            <a:headEnd/>
            <a:tailEnd/>
          </a:ln>
        </p:spPr>
        <p:txBody>
          <a:bodyPr/>
          <a:lstStyle/>
          <a:p>
            <a:endParaRPr lang="en-US"/>
          </a:p>
        </p:txBody>
      </p:sp>
      <p:sp>
        <p:nvSpPr>
          <p:cNvPr id="6"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eishing\Dropbox\meizhouhuayu\pics\31.24.png"/>
          <p:cNvPicPr>
            <a:picLocks noChangeAspect="1" noChangeArrowheads="1"/>
          </p:cNvPicPr>
          <p:nvPr/>
        </p:nvPicPr>
        <p:blipFill>
          <a:blip r:embed="rId4" cstate="print">
            <a:lum bright="-20000" contrast="40000"/>
          </a:blip>
          <a:srcRect b="35714"/>
          <a:stretch>
            <a:fillRect/>
          </a:stretch>
        </p:blipFill>
        <p:spPr bwMode="auto">
          <a:xfrm>
            <a:off x="2438400" y="838200"/>
            <a:ext cx="5351206" cy="2057400"/>
          </a:xfrm>
          <a:prstGeom prst="rect">
            <a:avLst/>
          </a:prstGeom>
          <a:noFill/>
        </p:spPr>
      </p:pic>
      <p:pic>
        <p:nvPicPr>
          <p:cNvPr id="26627" name="Picture 3" descr="C:\Users\Meishing\Dropbox\meizhouhuayu\pics\31.22.png"/>
          <p:cNvPicPr>
            <a:picLocks noChangeAspect="1" noChangeArrowheads="1"/>
          </p:cNvPicPr>
          <p:nvPr/>
        </p:nvPicPr>
        <p:blipFill>
          <a:blip r:embed="rId5" cstate="print">
            <a:lum bright="-20000" contrast="40000"/>
          </a:blip>
          <a:srcRect l="35139" r="53148"/>
          <a:stretch>
            <a:fillRect/>
          </a:stretch>
        </p:blipFill>
        <p:spPr bwMode="auto">
          <a:xfrm>
            <a:off x="381000" y="1295400"/>
            <a:ext cx="1524000" cy="1524000"/>
          </a:xfrm>
          <a:prstGeom prst="rect">
            <a:avLst/>
          </a:prstGeom>
          <a:noFill/>
        </p:spPr>
      </p:pic>
      <p:pic>
        <p:nvPicPr>
          <p:cNvPr id="26628" name="Picture 4" descr="C:\Users\Meishing\Dropbox\meizhouhuayu\課本故事圖檔\L3-8 (1)\10.jpg"/>
          <p:cNvPicPr>
            <a:picLocks noChangeAspect="1" noChangeArrowheads="1"/>
          </p:cNvPicPr>
          <p:nvPr/>
        </p:nvPicPr>
        <p:blipFill>
          <a:blip r:embed="rId6" cstate="print"/>
          <a:srcRect/>
          <a:stretch>
            <a:fillRect/>
          </a:stretch>
        </p:blipFill>
        <p:spPr bwMode="auto">
          <a:xfrm>
            <a:off x="3657600" y="3164002"/>
            <a:ext cx="3657600" cy="365760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143000" y="3692606"/>
            <a:ext cx="1066800" cy="1015663"/>
          </a:xfrm>
          <a:prstGeom prst="rect">
            <a:avLst/>
          </a:prstGeom>
          <a:noFill/>
        </p:spPr>
        <p:txBody>
          <a:bodyPr wrap="square" rtlCol="0">
            <a:spAutoFit/>
          </a:bodyPr>
          <a:lstStyle/>
          <a:p>
            <a:r>
              <a:rPr lang="zh-TW" altLang="en-US" sz="6000" b="1" dirty="0">
                <a:latin typeface="Adobe Kaiti Std R" pitchFamily="18" charset="-128"/>
                <a:ea typeface="Adobe Kaiti Std R" pitchFamily="18" charset="-128"/>
              </a:rPr>
              <a:t>言</a:t>
            </a:r>
            <a:endParaRPr lang="en-US" sz="6000" b="1" dirty="0">
              <a:latin typeface="Adobe Kaiti Std R" pitchFamily="18" charset="-128"/>
              <a:ea typeface="Adobe Kaiti Std R" pitchFamily="18" charset="-128"/>
            </a:endParaRPr>
          </a:p>
        </p:txBody>
      </p:sp>
      <p:sp>
        <p:nvSpPr>
          <p:cNvPr id="6" name="TextBox 5"/>
          <p:cNvSpPr txBox="1"/>
          <p:nvPr/>
        </p:nvSpPr>
        <p:spPr>
          <a:xfrm>
            <a:off x="1905000" y="3692606"/>
            <a:ext cx="1066800" cy="1107996"/>
          </a:xfrm>
          <a:prstGeom prst="rect">
            <a:avLst/>
          </a:prstGeom>
          <a:noFill/>
        </p:spPr>
        <p:txBody>
          <a:bodyPr wrap="square" rtlCol="0">
            <a:spAutoFit/>
          </a:bodyPr>
          <a:lstStyle/>
          <a:p>
            <a:r>
              <a:rPr lang="zh-TW" altLang="en-US" sz="6600" b="1" dirty="0" smtClean="0">
                <a:solidFill>
                  <a:srgbClr val="0070C0"/>
                </a:solidFill>
                <a:latin typeface="Adobe Kaiti Std R" pitchFamily="18" charset="-128"/>
                <a:ea typeface="Adobe Kaiti Std R" pitchFamily="18" charset="-128"/>
              </a:rPr>
              <a:t>午</a:t>
            </a:r>
            <a:endParaRPr lang="en-US" sz="6600" b="1" dirty="0">
              <a:solidFill>
                <a:srgbClr val="0070C0"/>
              </a:solidFill>
              <a:latin typeface="Adobe Kaiti Std R" pitchFamily="18" charset="-128"/>
              <a:ea typeface="Adobe Kaiti Std R" pitchFamily="18" charset="-128"/>
            </a:endParaRPr>
          </a:p>
        </p:txBody>
      </p:sp>
      <p:cxnSp>
        <p:nvCxnSpPr>
          <p:cNvPr id="11" name="Straight Connector 10"/>
          <p:cNvCxnSpPr/>
          <p:nvPr/>
        </p:nvCxnSpPr>
        <p:spPr>
          <a:xfrm>
            <a:off x="4343400" y="2895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26626"/>
                                        </p:tgtEl>
                                        <p:attrNameLst>
                                          <p:attrName>style.visibility</p:attrName>
                                        </p:attrNameLst>
                                      </p:cBhvr>
                                      <p:to>
                                        <p:strVal val="visible"/>
                                      </p:to>
                                    </p:set>
                                    <p:anim calcmode="lin" valueType="num">
                                      <p:cBhvr>
                                        <p:cTn id="18" dur="1000" fill="hold"/>
                                        <p:tgtEl>
                                          <p:spTgt spid="26626"/>
                                        </p:tgtEl>
                                        <p:attrNameLst>
                                          <p:attrName>ppt_x</p:attrName>
                                        </p:attrNameLst>
                                      </p:cBhvr>
                                      <p:tavLst>
                                        <p:tav tm="0">
                                          <p:val>
                                            <p:strVal val="#ppt_x-.2"/>
                                          </p:val>
                                        </p:tav>
                                        <p:tav tm="100000">
                                          <p:val>
                                            <p:strVal val="#ppt_x"/>
                                          </p:val>
                                        </p:tav>
                                      </p:tavLst>
                                    </p:anim>
                                    <p:anim calcmode="lin" valueType="num">
                                      <p:cBhvr>
                                        <p:cTn id="19" dur="1000" fill="hold"/>
                                        <p:tgtEl>
                                          <p:spTgt spid="26626"/>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662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upRight)">
                                      <p:cBhvr>
                                        <p:cTn id="25" dur="2000"/>
                                        <p:tgtEl>
                                          <p:spTgt spid="11"/>
                                        </p:tgtEl>
                                      </p:cBhvr>
                                    </p:animEffect>
                                  </p:childTnLst>
                                </p:cTn>
                              </p:par>
                            </p:childTnLst>
                          </p:cTn>
                        </p:par>
                        <p:par>
                          <p:cTn id="26" fill="hold">
                            <p:stCondLst>
                              <p:cond delay="2000"/>
                            </p:stCondLst>
                            <p:childTnLst>
                              <p:par>
                                <p:cTn id="27" presetID="32" presetClass="emph" presetSubtype="0" fill="hold" nodeType="afterEffect">
                                  <p:stCondLst>
                                    <p:cond delay="0"/>
                                  </p:stCondLst>
                                  <p:childTnLst>
                                    <p:animClr clrSpc="rgb" dir="cw">
                                      <p:cBhvr override="childStyle">
                                        <p:cTn id="28" dur="100" fill="hold"/>
                                        <p:tgtEl>
                                          <p:spTgt spid="26628"/>
                                        </p:tgtEl>
                                        <p:attrNameLst>
                                          <p:attrName>style.color</p:attrName>
                                        </p:attrNameLst>
                                      </p:cBhvr>
                                      <p:to>
                                        <a:schemeClr val="accent2"/>
                                      </p:to>
                                    </p:animClr>
                                    <p:animClr clrSpc="rgb" dir="cw">
                                      <p:cBhvr>
                                        <p:cTn id="29" dur="100" fill="hold"/>
                                        <p:tgtEl>
                                          <p:spTgt spid="26628"/>
                                        </p:tgtEl>
                                        <p:attrNameLst>
                                          <p:attrName>fillcolor</p:attrName>
                                        </p:attrNameLst>
                                      </p:cBhvr>
                                      <p:to>
                                        <a:schemeClr val="accent2"/>
                                      </p:to>
                                    </p:animClr>
                                    <p:set>
                                      <p:cBhvr>
                                        <p:cTn id="30" dur="100" fill="hold"/>
                                        <p:tgtEl>
                                          <p:spTgt spid="26628"/>
                                        </p:tgtEl>
                                        <p:attrNameLst>
                                          <p:attrName>fill.type</p:attrName>
                                        </p:attrNameLst>
                                      </p:cBhvr>
                                      <p:to>
                                        <p:strVal val="solid"/>
                                      </p:to>
                                    </p:set>
                                    <p:set>
                                      <p:cBhvr>
                                        <p:cTn id="31" dur="100" fill="hold"/>
                                        <p:tgtEl>
                                          <p:spTgt spid="26628"/>
                                        </p:tgtEl>
                                        <p:attrNameLst>
                                          <p:attrName>fill.on</p:attrName>
                                        </p:attrNameLst>
                                      </p:cBhvr>
                                      <p:to>
                                        <p:strVal val="true"/>
                                      </p:to>
                                    </p:set>
                                    <p:animRot by="120000">
                                      <p:cBhvr>
                                        <p:cTn id="32" dur="100" fill="hold">
                                          <p:stCondLst>
                                            <p:cond delay="0"/>
                                          </p:stCondLst>
                                        </p:cTn>
                                        <p:tgtEl>
                                          <p:spTgt spid="26628"/>
                                        </p:tgtEl>
                                        <p:attrNameLst>
                                          <p:attrName>r</p:attrName>
                                        </p:attrNameLst>
                                      </p:cBhvr>
                                    </p:animRot>
                                    <p:animRot by="-240000">
                                      <p:cBhvr>
                                        <p:cTn id="33" dur="200" fill="hold">
                                          <p:stCondLst>
                                            <p:cond delay="200"/>
                                          </p:stCondLst>
                                        </p:cTn>
                                        <p:tgtEl>
                                          <p:spTgt spid="26628"/>
                                        </p:tgtEl>
                                        <p:attrNameLst>
                                          <p:attrName>r</p:attrName>
                                        </p:attrNameLst>
                                      </p:cBhvr>
                                    </p:animRot>
                                    <p:animRot by="240000">
                                      <p:cBhvr>
                                        <p:cTn id="34" dur="200" fill="hold">
                                          <p:stCondLst>
                                            <p:cond delay="400"/>
                                          </p:stCondLst>
                                        </p:cTn>
                                        <p:tgtEl>
                                          <p:spTgt spid="26628"/>
                                        </p:tgtEl>
                                        <p:attrNameLst>
                                          <p:attrName>r</p:attrName>
                                        </p:attrNameLst>
                                      </p:cBhvr>
                                    </p:animRot>
                                    <p:animRot by="-240000">
                                      <p:cBhvr>
                                        <p:cTn id="35" dur="200" fill="hold">
                                          <p:stCondLst>
                                            <p:cond delay="600"/>
                                          </p:stCondLst>
                                        </p:cTn>
                                        <p:tgtEl>
                                          <p:spTgt spid="26628"/>
                                        </p:tgtEl>
                                        <p:attrNameLst>
                                          <p:attrName>r</p:attrName>
                                        </p:attrNameLst>
                                      </p:cBhvr>
                                    </p:animRot>
                                    <p:animRot by="120000">
                                      <p:cBhvr>
                                        <p:cTn id="36" dur="200" fill="hold">
                                          <p:stCondLst>
                                            <p:cond delay="800"/>
                                          </p:stCondLst>
                                        </p:cTn>
                                        <p:tgtEl>
                                          <p:spTgt spid="266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3567113" y="2125663"/>
            <a:ext cx="454025" cy="609600"/>
          </a:xfrm>
          <a:custGeom>
            <a:avLst/>
            <a:gdLst>
              <a:gd name="T0" fmla="*/ 69850 w 572"/>
              <a:gd name="T1" fmla="*/ 1588 h 768"/>
              <a:gd name="T2" fmla="*/ 104775 w 572"/>
              <a:gd name="T3" fmla="*/ 7938 h 768"/>
              <a:gd name="T4" fmla="*/ 141288 w 572"/>
              <a:gd name="T5" fmla="*/ 18256 h 768"/>
              <a:gd name="T6" fmla="*/ 179388 w 572"/>
              <a:gd name="T7" fmla="*/ 34131 h 768"/>
              <a:gd name="T8" fmla="*/ 220663 w 572"/>
              <a:gd name="T9" fmla="*/ 53181 h 768"/>
              <a:gd name="T10" fmla="*/ 265113 w 572"/>
              <a:gd name="T11" fmla="*/ 79375 h 768"/>
              <a:gd name="T12" fmla="*/ 307181 w 572"/>
              <a:gd name="T13" fmla="*/ 107156 h 768"/>
              <a:gd name="T14" fmla="*/ 345281 w 572"/>
              <a:gd name="T15" fmla="*/ 134144 h 768"/>
              <a:gd name="T16" fmla="*/ 376238 w 572"/>
              <a:gd name="T17" fmla="*/ 161925 h 768"/>
              <a:gd name="T18" fmla="*/ 400050 w 572"/>
              <a:gd name="T19" fmla="*/ 188913 h 768"/>
              <a:gd name="T20" fmla="*/ 418306 w 572"/>
              <a:gd name="T21" fmla="*/ 216694 h 768"/>
              <a:gd name="T22" fmla="*/ 438150 w 572"/>
              <a:gd name="T23" fmla="*/ 277813 h 768"/>
              <a:gd name="T24" fmla="*/ 452438 w 572"/>
              <a:gd name="T25" fmla="*/ 338138 h 768"/>
              <a:gd name="T26" fmla="*/ 454025 w 572"/>
              <a:gd name="T27" fmla="*/ 392906 h 768"/>
              <a:gd name="T28" fmla="*/ 450850 w 572"/>
              <a:gd name="T29" fmla="*/ 432594 h 768"/>
              <a:gd name="T30" fmla="*/ 444500 w 572"/>
              <a:gd name="T31" fmla="*/ 467519 h 768"/>
              <a:gd name="T32" fmla="*/ 435769 w 572"/>
              <a:gd name="T33" fmla="*/ 500063 h 768"/>
              <a:gd name="T34" fmla="*/ 423069 w 572"/>
              <a:gd name="T35" fmla="*/ 527050 h 768"/>
              <a:gd name="T36" fmla="*/ 406400 w 572"/>
              <a:gd name="T37" fmla="*/ 551656 h 768"/>
              <a:gd name="T38" fmla="*/ 388144 w 572"/>
              <a:gd name="T39" fmla="*/ 571500 h 768"/>
              <a:gd name="T40" fmla="*/ 365125 w 572"/>
              <a:gd name="T41" fmla="*/ 586581 h 768"/>
              <a:gd name="T42" fmla="*/ 339725 w 572"/>
              <a:gd name="T43" fmla="*/ 599281 h 768"/>
              <a:gd name="T44" fmla="*/ 310356 w 572"/>
              <a:gd name="T45" fmla="*/ 606425 h 768"/>
              <a:gd name="T46" fmla="*/ 278606 w 572"/>
              <a:gd name="T47" fmla="*/ 609600 h 768"/>
              <a:gd name="T48" fmla="*/ 260350 w 572"/>
              <a:gd name="T49" fmla="*/ 608013 h 768"/>
              <a:gd name="T50" fmla="*/ 247650 w 572"/>
              <a:gd name="T51" fmla="*/ 603250 h 768"/>
              <a:gd name="T52" fmla="*/ 234156 w 572"/>
              <a:gd name="T53" fmla="*/ 594519 h 768"/>
              <a:gd name="T54" fmla="*/ 222250 w 572"/>
              <a:gd name="T55" fmla="*/ 581819 h 768"/>
              <a:gd name="T56" fmla="*/ 207169 w 572"/>
              <a:gd name="T57" fmla="*/ 565150 h 768"/>
              <a:gd name="T58" fmla="*/ 192881 w 572"/>
              <a:gd name="T59" fmla="*/ 542925 h 768"/>
              <a:gd name="T60" fmla="*/ 177800 w 572"/>
              <a:gd name="T61" fmla="*/ 518319 h 768"/>
              <a:gd name="T62" fmla="*/ 161131 w 572"/>
              <a:gd name="T63" fmla="*/ 487363 h 768"/>
              <a:gd name="T64" fmla="*/ 144463 w 572"/>
              <a:gd name="T65" fmla="*/ 454025 h 768"/>
              <a:gd name="T66" fmla="*/ 126206 w 572"/>
              <a:gd name="T67" fmla="*/ 415925 h 768"/>
              <a:gd name="T68" fmla="*/ 107950 w 572"/>
              <a:gd name="T69" fmla="*/ 373856 h 768"/>
              <a:gd name="T70" fmla="*/ 89694 w 572"/>
              <a:gd name="T71" fmla="*/ 326231 h 768"/>
              <a:gd name="T72" fmla="*/ 71438 w 572"/>
              <a:gd name="T73" fmla="*/ 281781 h 768"/>
              <a:gd name="T74" fmla="*/ 56356 w 572"/>
              <a:gd name="T75" fmla="*/ 241300 h 768"/>
              <a:gd name="T76" fmla="*/ 42069 w 572"/>
              <a:gd name="T77" fmla="*/ 203994 h 768"/>
              <a:gd name="T78" fmla="*/ 30163 w 572"/>
              <a:gd name="T79" fmla="*/ 169069 h 768"/>
              <a:gd name="T80" fmla="*/ 20638 w 572"/>
              <a:gd name="T81" fmla="*/ 140494 h 768"/>
              <a:gd name="T82" fmla="*/ 11906 w 572"/>
              <a:gd name="T83" fmla="*/ 112713 h 768"/>
              <a:gd name="T84" fmla="*/ 2381 w 572"/>
              <a:gd name="T85" fmla="*/ 76200 h 768"/>
              <a:gd name="T86" fmla="*/ 0 w 572"/>
              <a:gd name="T87" fmla="*/ 44450 h 768"/>
              <a:gd name="T88" fmla="*/ 1588 w 572"/>
              <a:gd name="T89" fmla="*/ 32544 h 768"/>
              <a:gd name="T90" fmla="*/ 5556 w 572"/>
              <a:gd name="T91" fmla="*/ 21431 h 768"/>
              <a:gd name="T92" fmla="*/ 19844 w 572"/>
              <a:gd name="T93" fmla="*/ 11113 h 768"/>
              <a:gd name="T94" fmla="*/ 50006 w 572"/>
              <a:gd name="T95" fmla="*/ 0 h 7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72" h="768">
                <a:moveTo>
                  <a:pt x="63" y="0"/>
                </a:moveTo>
                <a:lnTo>
                  <a:pt x="74" y="0"/>
                </a:lnTo>
                <a:lnTo>
                  <a:pt x="88" y="2"/>
                </a:lnTo>
                <a:lnTo>
                  <a:pt x="103" y="4"/>
                </a:lnTo>
                <a:lnTo>
                  <a:pt x="117" y="6"/>
                </a:lnTo>
                <a:lnTo>
                  <a:pt x="132" y="10"/>
                </a:lnTo>
                <a:lnTo>
                  <a:pt x="145" y="14"/>
                </a:lnTo>
                <a:lnTo>
                  <a:pt x="161" y="18"/>
                </a:lnTo>
                <a:lnTo>
                  <a:pt x="178" y="23"/>
                </a:lnTo>
                <a:lnTo>
                  <a:pt x="193" y="29"/>
                </a:lnTo>
                <a:lnTo>
                  <a:pt x="209" y="35"/>
                </a:lnTo>
                <a:lnTo>
                  <a:pt x="226" y="43"/>
                </a:lnTo>
                <a:lnTo>
                  <a:pt x="243" y="50"/>
                </a:lnTo>
                <a:lnTo>
                  <a:pt x="261" y="58"/>
                </a:lnTo>
                <a:lnTo>
                  <a:pt x="278" y="67"/>
                </a:lnTo>
                <a:lnTo>
                  <a:pt x="295" y="77"/>
                </a:lnTo>
                <a:lnTo>
                  <a:pt x="314" y="89"/>
                </a:lnTo>
                <a:lnTo>
                  <a:pt x="334" y="100"/>
                </a:lnTo>
                <a:lnTo>
                  <a:pt x="353" y="112"/>
                </a:lnTo>
                <a:lnTo>
                  <a:pt x="370" y="123"/>
                </a:lnTo>
                <a:lnTo>
                  <a:pt x="387" y="135"/>
                </a:lnTo>
                <a:lnTo>
                  <a:pt x="405" y="146"/>
                </a:lnTo>
                <a:lnTo>
                  <a:pt x="420" y="158"/>
                </a:lnTo>
                <a:lnTo>
                  <a:pt x="435" y="169"/>
                </a:lnTo>
                <a:lnTo>
                  <a:pt x="449" y="181"/>
                </a:lnTo>
                <a:lnTo>
                  <a:pt x="460" y="192"/>
                </a:lnTo>
                <a:lnTo>
                  <a:pt x="474" y="204"/>
                </a:lnTo>
                <a:lnTo>
                  <a:pt x="483" y="215"/>
                </a:lnTo>
                <a:lnTo>
                  <a:pt x="495" y="227"/>
                </a:lnTo>
                <a:lnTo>
                  <a:pt x="504" y="238"/>
                </a:lnTo>
                <a:lnTo>
                  <a:pt x="512" y="250"/>
                </a:lnTo>
                <a:lnTo>
                  <a:pt x="520" y="261"/>
                </a:lnTo>
                <a:lnTo>
                  <a:pt x="527" y="273"/>
                </a:lnTo>
                <a:lnTo>
                  <a:pt x="537" y="300"/>
                </a:lnTo>
                <a:lnTo>
                  <a:pt x="545" y="325"/>
                </a:lnTo>
                <a:lnTo>
                  <a:pt x="552" y="350"/>
                </a:lnTo>
                <a:lnTo>
                  <a:pt x="560" y="375"/>
                </a:lnTo>
                <a:lnTo>
                  <a:pt x="566" y="401"/>
                </a:lnTo>
                <a:lnTo>
                  <a:pt x="570" y="426"/>
                </a:lnTo>
                <a:lnTo>
                  <a:pt x="572" y="451"/>
                </a:lnTo>
                <a:lnTo>
                  <a:pt x="572" y="478"/>
                </a:lnTo>
                <a:lnTo>
                  <a:pt x="572" y="495"/>
                </a:lnTo>
                <a:lnTo>
                  <a:pt x="572" y="513"/>
                </a:lnTo>
                <a:lnTo>
                  <a:pt x="570" y="528"/>
                </a:lnTo>
                <a:lnTo>
                  <a:pt x="568" y="545"/>
                </a:lnTo>
                <a:lnTo>
                  <a:pt x="566" y="561"/>
                </a:lnTo>
                <a:lnTo>
                  <a:pt x="564" y="576"/>
                </a:lnTo>
                <a:lnTo>
                  <a:pt x="560" y="589"/>
                </a:lnTo>
                <a:lnTo>
                  <a:pt x="556" y="603"/>
                </a:lnTo>
                <a:lnTo>
                  <a:pt x="552" y="616"/>
                </a:lnTo>
                <a:lnTo>
                  <a:pt x="549" y="630"/>
                </a:lnTo>
                <a:lnTo>
                  <a:pt x="545" y="641"/>
                </a:lnTo>
                <a:lnTo>
                  <a:pt x="539" y="653"/>
                </a:lnTo>
                <a:lnTo>
                  <a:pt x="533" y="664"/>
                </a:lnTo>
                <a:lnTo>
                  <a:pt x="527" y="676"/>
                </a:lnTo>
                <a:lnTo>
                  <a:pt x="520" y="685"/>
                </a:lnTo>
                <a:lnTo>
                  <a:pt x="512" y="695"/>
                </a:lnTo>
                <a:lnTo>
                  <a:pt x="504" y="703"/>
                </a:lnTo>
                <a:lnTo>
                  <a:pt x="497" y="712"/>
                </a:lnTo>
                <a:lnTo>
                  <a:pt x="489" y="720"/>
                </a:lnTo>
                <a:lnTo>
                  <a:pt x="479" y="726"/>
                </a:lnTo>
                <a:lnTo>
                  <a:pt x="470" y="733"/>
                </a:lnTo>
                <a:lnTo>
                  <a:pt x="460" y="739"/>
                </a:lnTo>
                <a:lnTo>
                  <a:pt x="451" y="745"/>
                </a:lnTo>
                <a:lnTo>
                  <a:pt x="439" y="749"/>
                </a:lnTo>
                <a:lnTo>
                  <a:pt x="428" y="755"/>
                </a:lnTo>
                <a:lnTo>
                  <a:pt x="416" y="758"/>
                </a:lnTo>
                <a:lnTo>
                  <a:pt x="405" y="760"/>
                </a:lnTo>
                <a:lnTo>
                  <a:pt x="391" y="764"/>
                </a:lnTo>
                <a:lnTo>
                  <a:pt x="378" y="766"/>
                </a:lnTo>
                <a:lnTo>
                  <a:pt x="364" y="766"/>
                </a:lnTo>
                <a:lnTo>
                  <a:pt x="351" y="768"/>
                </a:lnTo>
                <a:lnTo>
                  <a:pt x="337" y="768"/>
                </a:lnTo>
                <a:lnTo>
                  <a:pt x="332" y="768"/>
                </a:lnTo>
                <a:lnTo>
                  <a:pt x="328" y="766"/>
                </a:lnTo>
                <a:lnTo>
                  <a:pt x="322" y="766"/>
                </a:lnTo>
                <a:lnTo>
                  <a:pt x="316" y="764"/>
                </a:lnTo>
                <a:lnTo>
                  <a:pt x="312" y="760"/>
                </a:lnTo>
                <a:lnTo>
                  <a:pt x="307" y="758"/>
                </a:lnTo>
                <a:lnTo>
                  <a:pt x="301" y="755"/>
                </a:lnTo>
                <a:lnTo>
                  <a:pt x="295" y="749"/>
                </a:lnTo>
                <a:lnTo>
                  <a:pt x="289" y="745"/>
                </a:lnTo>
                <a:lnTo>
                  <a:pt x="286" y="739"/>
                </a:lnTo>
                <a:lnTo>
                  <a:pt x="280" y="733"/>
                </a:lnTo>
                <a:lnTo>
                  <a:pt x="274" y="726"/>
                </a:lnTo>
                <a:lnTo>
                  <a:pt x="266" y="720"/>
                </a:lnTo>
                <a:lnTo>
                  <a:pt x="261" y="712"/>
                </a:lnTo>
                <a:lnTo>
                  <a:pt x="255" y="703"/>
                </a:lnTo>
                <a:lnTo>
                  <a:pt x="249" y="693"/>
                </a:lnTo>
                <a:lnTo>
                  <a:pt x="243" y="684"/>
                </a:lnTo>
                <a:lnTo>
                  <a:pt x="236" y="674"/>
                </a:lnTo>
                <a:lnTo>
                  <a:pt x="230" y="664"/>
                </a:lnTo>
                <a:lnTo>
                  <a:pt x="224" y="653"/>
                </a:lnTo>
                <a:lnTo>
                  <a:pt x="216" y="641"/>
                </a:lnTo>
                <a:lnTo>
                  <a:pt x="211" y="628"/>
                </a:lnTo>
                <a:lnTo>
                  <a:pt x="203" y="614"/>
                </a:lnTo>
                <a:lnTo>
                  <a:pt x="195" y="601"/>
                </a:lnTo>
                <a:lnTo>
                  <a:pt x="190" y="588"/>
                </a:lnTo>
                <a:lnTo>
                  <a:pt x="182" y="572"/>
                </a:lnTo>
                <a:lnTo>
                  <a:pt x="174" y="557"/>
                </a:lnTo>
                <a:lnTo>
                  <a:pt x="167" y="542"/>
                </a:lnTo>
                <a:lnTo>
                  <a:pt x="159" y="524"/>
                </a:lnTo>
                <a:lnTo>
                  <a:pt x="151" y="507"/>
                </a:lnTo>
                <a:lnTo>
                  <a:pt x="144" y="490"/>
                </a:lnTo>
                <a:lnTo>
                  <a:pt x="136" y="471"/>
                </a:lnTo>
                <a:lnTo>
                  <a:pt x="128" y="451"/>
                </a:lnTo>
                <a:lnTo>
                  <a:pt x="121" y="430"/>
                </a:lnTo>
                <a:lnTo>
                  <a:pt x="113" y="411"/>
                </a:lnTo>
                <a:lnTo>
                  <a:pt x="105" y="392"/>
                </a:lnTo>
                <a:lnTo>
                  <a:pt x="97" y="373"/>
                </a:lnTo>
                <a:lnTo>
                  <a:pt x="90" y="355"/>
                </a:lnTo>
                <a:lnTo>
                  <a:pt x="84" y="338"/>
                </a:lnTo>
                <a:lnTo>
                  <a:pt x="76" y="321"/>
                </a:lnTo>
                <a:lnTo>
                  <a:pt x="71" y="304"/>
                </a:lnTo>
                <a:lnTo>
                  <a:pt x="65" y="288"/>
                </a:lnTo>
                <a:lnTo>
                  <a:pt x="59" y="271"/>
                </a:lnTo>
                <a:lnTo>
                  <a:pt x="53" y="257"/>
                </a:lnTo>
                <a:lnTo>
                  <a:pt x="48" y="242"/>
                </a:lnTo>
                <a:lnTo>
                  <a:pt x="44" y="229"/>
                </a:lnTo>
                <a:lnTo>
                  <a:pt x="38" y="213"/>
                </a:lnTo>
                <a:lnTo>
                  <a:pt x="34" y="202"/>
                </a:lnTo>
                <a:lnTo>
                  <a:pt x="30" y="188"/>
                </a:lnTo>
                <a:lnTo>
                  <a:pt x="26" y="177"/>
                </a:lnTo>
                <a:lnTo>
                  <a:pt x="23" y="165"/>
                </a:lnTo>
                <a:lnTo>
                  <a:pt x="19" y="154"/>
                </a:lnTo>
                <a:lnTo>
                  <a:pt x="15" y="142"/>
                </a:lnTo>
                <a:lnTo>
                  <a:pt x="13" y="133"/>
                </a:lnTo>
                <a:lnTo>
                  <a:pt x="7" y="114"/>
                </a:lnTo>
                <a:lnTo>
                  <a:pt x="3" y="96"/>
                </a:lnTo>
                <a:lnTo>
                  <a:pt x="2" y="81"/>
                </a:lnTo>
                <a:lnTo>
                  <a:pt x="0" y="67"/>
                </a:lnTo>
                <a:lnTo>
                  <a:pt x="0" y="56"/>
                </a:lnTo>
                <a:lnTo>
                  <a:pt x="0" y="50"/>
                </a:lnTo>
                <a:lnTo>
                  <a:pt x="0" y="46"/>
                </a:lnTo>
                <a:lnTo>
                  <a:pt x="2" y="41"/>
                </a:lnTo>
                <a:lnTo>
                  <a:pt x="3" y="35"/>
                </a:lnTo>
                <a:lnTo>
                  <a:pt x="5" y="31"/>
                </a:lnTo>
                <a:lnTo>
                  <a:pt x="7" y="27"/>
                </a:lnTo>
                <a:lnTo>
                  <a:pt x="11" y="23"/>
                </a:lnTo>
                <a:lnTo>
                  <a:pt x="15" y="19"/>
                </a:lnTo>
                <a:lnTo>
                  <a:pt x="25" y="14"/>
                </a:lnTo>
                <a:lnTo>
                  <a:pt x="36" y="8"/>
                </a:lnTo>
                <a:lnTo>
                  <a:pt x="48" y="4"/>
                </a:lnTo>
                <a:lnTo>
                  <a:pt x="63" y="0"/>
                </a:lnTo>
              </a:path>
            </a:pathLst>
          </a:custGeom>
          <a:solidFill>
            <a:srgbClr val="FF0000"/>
          </a:solidFill>
          <a:ln w="9525">
            <a:noFill/>
            <a:prstDash val="solid"/>
            <a:round/>
            <a:headEnd/>
            <a:tailEnd/>
          </a:ln>
        </p:spPr>
        <p:txBody>
          <a:bodyPr/>
          <a:lstStyle/>
          <a:p>
            <a:endParaRPr lang="en-US"/>
          </a:p>
        </p:txBody>
      </p:sp>
      <p:sp>
        <p:nvSpPr>
          <p:cNvPr id="3" name="Freeform 7"/>
          <p:cNvSpPr>
            <a:spLocks/>
          </p:cNvSpPr>
          <p:nvPr/>
        </p:nvSpPr>
        <p:spPr bwMode="auto">
          <a:xfrm>
            <a:off x="2506663" y="2657475"/>
            <a:ext cx="2019300" cy="504825"/>
          </a:xfrm>
          <a:custGeom>
            <a:avLst/>
            <a:gdLst>
              <a:gd name="T0" fmla="*/ 1769367 w 2545"/>
              <a:gd name="T1" fmla="*/ 0 h 635"/>
              <a:gd name="T2" fmla="*/ 1801105 w 2545"/>
              <a:gd name="T3" fmla="*/ 4770 h 635"/>
              <a:gd name="T4" fmla="*/ 1835222 w 2545"/>
              <a:gd name="T5" fmla="*/ 13515 h 635"/>
              <a:gd name="T6" fmla="*/ 1871721 w 2545"/>
              <a:gd name="T7" fmla="*/ 26235 h 635"/>
              <a:gd name="T8" fmla="*/ 1910599 w 2545"/>
              <a:gd name="T9" fmla="*/ 41340 h 635"/>
              <a:gd name="T10" fmla="*/ 1956618 w 2545"/>
              <a:gd name="T11" fmla="*/ 68370 h 635"/>
              <a:gd name="T12" fmla="*/ 1979628 w 2545"/>
              <a:gd name="T13" fmla="*/ 89835 h 635"/>
              <a:gd name="T14" fmla="*/ 1997877 w 2545"/>
              <a:gd name="T15" fmla="*/ 112890 h 635"/>
              <a:gd name="T16" fmla="*/ 2011366 w 2545"/>
              <a:gd name="T17" fmla="*/ 134355 h 635"/>
              <a:gd name="T18" fmla="*/ 2017713 w 2545"/>
              <a:gd name="T19" fmla="*/ 157410 h 635"/>
              <a:gd name="T20" fmla="*/ 2019300 w 2545"/>
              <a:gd name="T21" fmla="*/ 175695 h 635"/>
              <a:gd name="T22" fmla="*/ 2012952 w 2545"/>
              <a:gd name="T23" fmla="*/ 187620 h 635"/>
              <a:gd name="T24" fmla="*/ 2001051 w 2545"/>
              <a:gd name="T25" fmla="*/ 198750 h 635"/>
              <a:gd name="T26" fmla="*/ 1981215 w 2545"/>
              <a:gd name="T27" fmla="*/ 205905 h 635"/>
              <a:gd name="T28" fmla="*/ 1956618 w 2545"/>
              <a:gd name="T29" fmla="*/ 212265 h 635"/>
              <a:gd name="T30" fmla="*/ 1923294 w 2545"/>
              <a:gd name="T31" fmla="*/ 215445 h 635"/>
              <a:gd name="T32" fmla="*/ 1706685 w 2545"/>
              <a:gd name="T33" fmla="*/ 238500 h 635"/>
              <a:gd name="T34" fmla="*/ 1472621 w 2545"/>
              <a:gd name="T35" fmla="*/ 270300 h 635"/>
              <a:gd name="T36" fmla="*/ 1219514 w 2545"/>
              <a:gd name="T37" fmla="*/ 311640 h 635"/>
              <a:gd name="T38" fmla="*/ 949745 w 2545"/>
              <a:gd name="T39" fmla="*/ 366495 h 635"/>
              <a:gd name="T40" fmla="*/ 662521 w 2545"/>
              <a:gd name="T41" fmla="*/ 431685 h 635"/>
              <a:gd name="T42" fmla="*/ 522082 w 2545"/>
              <a:gd name="T43" fmla="*/ 468255 h 635"/>
              <a:gd name="T44" fmla="*/ 468922 w 2545"/>
              <a:gd name="T45" fmla="*/ 484155 h 635"/>
              <a:gd name="T46" fmla="*/ 422903 w 2545"/>
              <a:gd name="T47" fmla="*/ 494490 h 635"/>
              <a:gd name="T48" fmla="*/ 387991 w 2545"/>
              <a:gd name="T49" fmla="*/ 500850 h 635"/>
              <a:gd name="T50" fmla="*/ 362601 w 2545"/>
              <a:gd name="T51" fmla="*/ 504825 h 635"/>
              <a:gd name="T52" fmla="*/ 339592 w 2545"/>
              <a:gd name="T53" fmla="*/ 504825 h 635"/>
              <a:gd name="T54" fmla="*/ 306267 w 2545"/>
              <a:gd name="T55" fmla="*/ 500850 h 635"/>
              <a:gd name="T56" fmla="*/ 266595 w 2545"/>
              <a:gd name="T57" fmla="*/ 491310 h 635"/>
              <a:gd name="T58" fmla="*/ 220576 w 2545"/>
              <a:gd name="T59" fmla="*/ 477795 h 635"/>
              <a:gd name="T60" fmla="*/ 169002 w 2545"/>
              <a:gd name="T61" fmla="*/ 457920 h 635"/>
              <a:gd name="T62" fmla="*/ 112668 w 2545"/>
              <a:gd name="T63" fmla="*/ 431685 h 635"/>
              <a:gd name="T64" fmla="*/ 74583 w 2545"/>
              <a:gd name="T65" fmla="*/ 404655 h 635"/>
              <a:gd name="T66" fmla="*/ 42052 w 2545"/>
              <a:gd name="T67" fmla="*/ 378420 h 635"/>
              <a:gd name="T68" fmla="*/ 21423 w 2545"/>
              <a:gd name="T69" fmla="*/ 353775 h 635"/>
              <a:gd name="T70" fmla="*/ 5554 w 2545"/>
              <a:gd name="T71" fmla="*/ 329925 h 635"/>
              <a:gd name="T72" fmla="*/ 0 w 2545"/>
              <a:gd name="T73" fmla="*/ 306870 h 635"/>
              <a:gd name="T74" fmla="*/ 0 w 2545"/>
              <a:gd name="T75" fmla="*/ 293355 h 635"/>
              <a:gd name="T76" fmla="*/ 7141 w 2545"/>
              <a:gd name="T77" fmla="*/ 285405 h 635"/>
              <a:gd name="T78" fmla="*/ 19836 w 2545"/>
              <a:gd name="T79" fmla="*/ 277455 h 635"/>
              <a:gd name="T80" fmla="*/ 38085 w 2545"/>
              <a:gd name="T81" fmla="*/ 271890 h 635"/>
              <a:gd name="T82" fmla="*/ 61888 w 2545"/>
              <a:gd name="T83" fmla="*/ 267120 h 635"/>
              <a:gd name="T84" fmla="*/ 107908 w 2545"/>
              <a:gd name="T85" fmla="*/ 260760 h 635"/>
              <a:gd name="T86" fmla="*/ 195979 w 2545"/>
              <a:gd name="T87" fmla="*/ 250425 h 635"/>
              <a:gd name="T88" fmla="*/ 295159 w 2545"/>
              <a:gd name="T89" fmla="*/ 236910 h 635"/>
              <a:gd name="T90" fmla="*/ 401480 w 2545"/>
              <a:gd name="T91" fmla="*/ 221010 h 635"/>
              <a:gd name="T92" fmla="*/ 517322 w 2545"/>
              <a:gd name="T93" fmla="*/ 202725 h 635"/>
              <a:gd name="T94" fmla="*/ 644272 w 2545"/>
              <a:gd name="T95" fmla="*/ 184440 h 635"/>
              <a:gd name="T96" fmla="*/ 779156 w 2545"/>
              <a:gd name="T97" fmla="*/ 162975 h 635"/>
              <a:gd name="T98" fmla="*/ 924355 w 2545"/>
              <a:gd name="T99" fmla="*/ 139125 h 635"/>
              <a:gd name="T100" fmla="*/ 1078282 w 2545"/>
              <a:gd name="T101" fmla="*/ 112890 h 635"/>
              <a:gd name="T102" fmla="*/ 1240937 w 2545"/>
              <a:gd name="T103" fmla="*/ 84270 h 635"/>
              <a:gd name="T104" fmla="*/ 1413113 w 2545"/>
              <a:gd name="T105" fmla="*/ 54855 h 635"/>
              <a:gd name="T106" fmla="*/ 1502772 w 2545"/>
              <a:gd name="T107" fmla="*/ 38160 h 635"/>
              <a:gd name="T108" fmla="*/ 1542444 w 2545"/>
              <a:gd name="T109" fmla="*/ 30210 h 635"/>
              <a:gd name="T110" fmla="*/ 1580529 w 2545"/>
              <a:gd name="T111" fmla="*/ 24645 h 635"/>
              <a:gd name="T112" fmla="*/ 1613853 w 2545"/>
              <a:gd name="T113" fmla="*/ 18285 h 635"/>
              <a:gd name="T114" fmla="*/ 1643210 w 2545"/>
              <a:gd name="T115" fmla="*/ 13515 h 635"/>
              <a:gd name="T116" fmla="*/ 1670187 w 2545"/>
              <a:gd name="T117" fmla="*/ 9540 h 635"/>
              <a:gd name="T118" fmla="*/ 1693197 w 2545"/>
              <a:gd name="T119" fmla="*/ 4770 h 635"/>
              <a:gd name="T120" fmla="*/ 1713033 w 2545"/>
              <a:gd name="T121" fmla="*/ 3180 h 635"/>
              <a:gd name="T122" fmla="*/ 1737629 w 2545"/>
              <a:gd name="T123" fmla="*/ 0 h 635"/>
              <a:gd name="T124" fmla="*/ 1751118 w 2545"/>
              <a:gd name="T125" fmla="*/ 0 h 6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45" h="635">
                <a:moveTo>
                  <a:pt x="2207" y="0"/>
                </a:moveTo>
                <a:lnTo>
                  <a:pt x="2218" y="0"/>
                </a:lnTo>
                <a:lnTo>
                  <a:pt x="2230" y="0"/>
                </a:lnTo>
                <a:lnTo>
                  <a:pt x="2243" y="2"/>
                </a:lnTo>
                <a:lnTo>
                  <a:pt x="2257" y="4"/>
                </a:lnTo>
                <a:lnTo>
                  <a:pt x="2270" y="6"/>
                </a:lnTo>
                <a:lnTo>
                  <a:pt x="2284" y="10"/>
                </a:lnTo>
                <a:lnTo>
                  <a:pt x="2299" y="14"/>
                </a:lnTo>
                <a:lnTo>
                  <a:pt x="2313" y="17"/>
                </a:lnTo>
                <a:lnTo>
                  <a:pt x="2328" y="21"/>
                </a:lnTo>
                <a:lnTo>
                  <a:pt x="2343" y="27"/>
                </a:lnTo>
                <a:lnTo>
                  <a:pt x="2359" y="33"/>
                </a:lnTo>
                <a:lnTo>
                  <a:pt x="2376" y="38"/>
                </a:lnTo>
                <a:lnTo>
                  <a:pt x="2391" y="44"/>
                </a:lnTo>
                <a:lnTo>
                  <a:pt x="2408" y="52"/>
                </a:lnTo>
                <a:lnTo>
                  <a:pt x="2441" y="67"/>
                </a:lnTo>
                <a:lnTo>
                  <a:pt x="2455" y="77"/>
                </a:lnTo>
                <a:lnTo>
                  <a:pt x="2466" y="86"/>
                </a:lnTo>
                <a:lnTo>
                  <a:pt x="2476" y="94"/>
                </a:lnTo>
                <a:lnTo>
                  <a:pt x="2487" y="104"/>
                </a:lnTo>
                <a:lnTo>
                  <a:pt x="2495" y="113"/>
                </a:lnTo>
                <a:lnTo>
                  <a:pt x="2504" y="123"/>
                </a:lnTo>
                <a:lnTo>
                  <a:pt x="2512" y="133"/>
                </a:lnTo>
                <a:lnTo>
                  <a:pt x="2518" y="142"/>
                </a:lnTo>
                <a:lnTo>
                  <a:pt x="2526" y="152"/>
                </a:lnTo>
                <a:lnTo>
                  <a:pt x="2529" y="159"/>
                </a:lnTo>
                <a:lnTo>
                  <a:pt x="2535" y="169"/>
                </a:lnTo>
                <a:lnTo>
                  <a:pt x="2539" y="179"/>
                </a:lnTo>
                <a:lnTo>
                  <a:pt x="2541" y="188"/>
                </a:lnTo>
                <a:lnTo>
                  <a:pt x="2543" y="198"/>
                </a:lnTo>
                <a:lnTo>
                  <a:pt x="2545" y="205"/>
                </a:lnTo>
                <a:lnTo>
                  <a:pt x="2545" y="215"/>
                </a:lnTo>
                <a:lnTo>
                  <a:pt x="2545" y="221"/>
                </a:lnTo>
                <a:lnTo>
                  <a:pt x="2543" y="227"/>
                </a:lnTo>
                <a:lnTo>
                  <a:pt x="2541" y="232"/>
                </a:lnTo>
                <a:lnTo>
                  <a:pt x="2537" y="236"/>
                </a:lnTo>
                <a:lnTo>
                  <a:pt x="2533" y="240"/>
                </a:lnTo>
                <a:lnTo>
                  <a:pt x="2527" y="246"/>
                </a:lnTo>
                <a:lnTo>
                  <a:pt x="2522" y="250"/>
                </a:lnTo>
                <a:lnTo>
                  <a:pt x="2514" y="253"/>
                </a:lnTo>
                <a:lnTo>
                  <a:pt x="2506" y="255"/>
                </a:lnTo>
                <a:lnTo>
                  <a:pt x="2497" y="259"/>
                </a:lnTo>
                <a:lnTo>
                  <a:pt x="2487" y="261"/>
                </a:lnTo>
                <a:lnTo>
                  <a:pt x="2478" y="265"/>
                </a:lnTo>
                <a:lnTo>
                  <a:pt x="2466" y="267"/>
                </a:lnTo>
                <a:lnTo>
                  <a:pt x="2453" y="269"/>
                </a:lnTo>
                <a:lnTo>
                  <a:pt x="2439" y="271"/>
                </a:lnTo>
                <a:lnTo>
                  <a:pt x="2424" y="271"/>
                </a:lnTo>
                <a:lnTo>
                  <a:pt x="2336" y="278"/>
                </a:lnTo>
                <a:lnTo>
                  <a:pt x="2245" y="288"/>
                </a:lnTo>
                <a:lnTo>
                  <a:pt x="2151" y="300"/>
                </a:lnTo>
                <a:lnTo>
                  <a:pt x="2055" y="311"/>
                </a:lnTo>
                <a:lnTo>
                  <a:pt x="1957" y="324"/>
                </a:lnTo>
                <a:lnTo>
                  <a:pt x="1856" y="340"/>
                </a:lnTo>
                <a:lnTo>
                  <a:pt x="1752" y="355"/>
                </a:lnTo>
                <a:lnTo>
                  <a:pt x="1647" y="372"/>
                </a:lnTo>
                <a:lnTo>
                  <a:pt x="1537" y="392"/>
                </a:lnTo>
                <a:lnTo>
                  <a:pt x="1428" y="413"/>
                </a:lnTo>
                <a:lnTo>
                  <a:pt x="1313" y="436"/>
                </a:lnTo>
                <a:lnTo>
                  <a:pt x="1197" y="461"/>
                </a:lnTo>
                <a:lnTo>
                  <a:pt x="1078" y="486"/>
                </a:lnTo>
                <a:lnTo>
                  <a:pt x="959" y="514"/>
                </a:lnTo>
                <a:lnTo>
                  <a:pt x="835" y="543"/>
                </a:lnTo>
                <a:lnTo>
                  <a:pt x="710" y="574"/>
                </a:lnTo>
                <a:lnTo>
                  <a:pt x="683" y="582"/>
                </a:lnTo>
                <a:lnTo>
                  <a:pt x="658" y="589"/>
                </a:lnTo>
                <a:lnTo>
                  <a:pt x="635" y="597"/>
                </a:lnTo>
                <a:lnTo>
                  <a:pt x="612" y="603"/>
                </a:lnTo>
                <a:lnTo>
                  <a:pt x="591" y="609"/>
                </a:lnTo>
                <a:lnTo>
                  <a:pt x="570" y="612"/>
                </a:lnTo>
                <a:lnTo>
                  <a:pt x="553" y="618"/>
                </a:lnTo>
                <a:lnTo>
                  <a:pt x="533" y="622"/>
                </a:lnTo>
                <a:lnTo>
                  <a:pt x="518" y="626"/>
                </a:lnTo>
                <a:lnTo>
                  <a:pt x="503" y="628"/>
                </a:lnTo>
                <a:lnTo>
                  <a:pt x="489" y="630"/>
                </a:lnTo>
                <a:lnTo>
                  <a:pt x="478" y="632"/>
                </a:lnTo>
                <a:lnTo>
                  <a:pt x="466" y="633"/>
                </a:lnTo>
                <a:lnTo>
                  <a:pt x="457" y="635"/>
                </a:lnTo>
                <a:lnTo>
                  <a:pt x="447" y="635"/>
                </a:lnTo>
                <a:lnTo>
                  <a:pt x="441" y="635"/>
                </a:lnTo>
                <a:lnTo>
                  <a:pt x="428" y="635"/>
                </a:lnTo>
                <a:lnTo>
                  <a:pt x="414" y="635"/>
                </a:lnTo>
                <a:lnTo>
                  <a:pt x="401" y="633"/>
                </a:lnTo>
                <a:lnTo>
                  <a:pt x="386" y="630"/>
                </a:lnTo>
                <a:lnTo>
                  <a:pt x="370" y="628"/>
                </a:lnTo>
                <a:lnTo>
                  <a:pt x="353" y="624"/>
                </a:lnTo>
                <a:lnTo>
                  <a:pt x="336" y="618"/>
                </a:lnTo>
                <a:lnTo>
                  <a:pt x="316" y="612"/>
                </a:lnTo>
                <a:lnTo>
                  <a:pt x="297" y="607"/>
                </a:lnTo>
                <a:lnTo>
                  <a:pt x="278" y="601"/>
                </a:lnTo>
                <a:lnTo>
                  <a:pt x="257" y="593"/>
                </a:lnTo>
                <a:lnTo>
                  <a:pt x="236" y="584"/>
                </a:lnTo>
                <a:lnTo>
                  <a:pt x="213" y="576"/>
                </a:lnTo>
                <a:lnTo>
                  <a:pt x="190" y="564"/>
                </a:lnTo>
                <a:lnTo>
                  <a:pt x="167" y="555"/>
                </a:lnTo>
                <a:lnTo>
                  <a:pt x="142" y="543"/>
                </a:lnTo>
                <a:lnTo>
                  <a:pt x="125" y="532"/>
                </a:lnTo>
                <a:lnTo>
                  <a:pt x="107" y="520"/>
                </a:lnTo>
                <a:lnTo>
                  <a:pt x="94" y="509"/>
                </a:lnTo>
                <a:lnTo>
                  <a:pt x="78" y="497"/>
                </a:lnTo>
                <a:lnTo>
                  <a:pt x="65" y="488"/>
                </a:lnTo>
                <a:lnTo>
                  <a:pt x="53" y="476"/>
                </a:lnTo>
                <a:lnTo>
                  <a:pt x="44" y="465"/>
                </a:lnTo>
                <a:lnTo>
                  <a:pt x="34" y="455"/>
                </a:lnTo>
                <a:lnTo>
                  <a:pt x="27" y="445"/>
                </a:lnTo>
                <a:lnTo>
                  <a:pt x="19" y="434"/>
                </a:lnTo>
                <a:lnTo>
                  <a:pt x="13" y="424"/>
                </a:lnTo>
                <a:lnTo>
                  <a:pt x="7" y="415"/>
                </a:lnTo>
                <a:lnTo>
                  <a:pt x="4" y="405"/>
                </a:lnTo>
                <a:lnTo>
                  <a:pt x="2" y="395"/>
                </a:lnTo>
                <a:lnTo>
                  <a:pt x="0" y="386"/>
                </a:lnTo>
                <a:lnTo>
                  <a:pt x="0" y="376"/>
                </a:lnTo>
                <a:lnTo>
                  <a:pt x="0" y="372"/>
                </a:lnTo>
                <a:lnTo>
                  <a:pt x="0" y="369"/>
                </a:lnTo>
                <a:lnTo>
                  <a:pt x="2" y="367"/>
                </a:lnTo>
                <a:lnTo>
                  <a:pt x="6" y="363"/>
                </a:lnTo>
                <a:lnTo>
                  <a:pt x="9" y="359"/>
                </a:lnTo>
                <a:lnTo>
                  <a:pt x="13" y="355"/>
                </a:lnTo>
                <a:lnTo>
                  <a:pt x="19" y="353"/>
                </a:lnTo>
                <a:lnTo>
                  <a:pt x="25" y="349"/>
                </a:lnTo>
                <a:lnTo>
                  <a:pt x="30" y="348"/>
                </a:lnTo>
                <a:lnTo>
                  <a:pt x="38" y="344"/>
                </a:lnTo>
                <a:lnTo>
                  <a:pt x="48" y="342"/>
                </a:lnTo>
                <a:lnTo>
                  <a:pt x="57" y="340"/>
                </a:lnTo>
                <a:lnTo>
                  <a:pt x="67" y="338"/>
                </a:lnTo>
                <a:lnTo>
                  <a:pt x="78" y="336"/>
                </a:lnTo>
                <a:lnTo>
                  <a:pt x="90" y="334"/>
                </a:lnTo>
                <a:lnTo>
                  <a:pt x="101" y="334"/>
                </a:lnTo>
                <a:lnTo>
                  <a:pt x="136" y="328"/>
                </a:lnTo>
                <a:lnTo>
                  <a:pt x="172" y="324"/>
                </a:lnTo>
                <a:lnTo>
                  <a:pt x="209" y="319"/>
                </a:lnTo>
                <a:lnTo>
                  <a:pt x="247" y="315"/>
                </a:lnTo>
                <a:lnTo>
                  <a:pt x="288" y="309"/>
                </a:lnTo>
                <a:lnTo>
                  <a:pt x="328" y="303"/>
                </a:lnTo>
                <a:lnTo>
                  <a:pt x="372" y="298"/>
                </a:lnTo>
                <a:lnTo>
                  <a:pt x="414" y="292"/>
                </a:lnTo>
                <a:lnTo>
                  <a:pt x="460" y="284"/>
                </a:lnTo>
                <a:lnTo>
                  <a:pt x="506" y="278"/>
                </a:lnTo>
                <a:lnTo>
                  <a:pt x="554" y="271"/>
                </a:lnTo>
                <a:lnTo>
                  <a:pt x="602" y="263"/>
                </a:lnTo>
                <a:lnTo>
                  <a:pt x="652" y="255"/>
                </a:lnTo>
                <a:lnTo>
                  <a:pt x="704" y="248"/>
                </a:lnTo>
                <a:lnTo>
                  <a:pt x="758" y="240"/>
                </a:lnTo>
                <a:lnTo>
                  <a:pt x="812" y="232"/>
                </a:lnTo>
                <a:lnTo>
                  <a:pt x="867" y="223"/>
                </a:lnTo>
                <a:lnTo>
                  <a:pt x="925" y="213"/>
                </a:lnTo>
                <a:lnTo>
                  <a:pt x="982" y="205"/>
                </a:lnTo>
                <a:lnTo>
                  <a:pt x="1042" y="196"/>
                </a:lnTo>
                <a:lnTo>
                  <a:pt x="1103" y="184"/>
                </a:lnTo>
                <a:lnTo>
                  <a:pt x="1165" y="175"/>
                </a:lnTo>
                <a:lnTo>
                  <a:pt x="1228" y="163"/>
                </a:lnTo>
                <a:lnTo>
                  <a:pt x="1293" y="154"/>
                </a:lnTo>
                <a:lnTo>
                  <a:pt x="1359" y="142"/>
                </a:lnTo>
                <a:lnTo>
                  <a:pt x="1426" y="131"/>
                </a:lnTo>
                <a:lnTo>
                  <a:pt x="1495" y="119"/>
                </a:lnTo>
                <a:lnTo>
                  <a:pt x="1564" y="106"/>
                </a:lnTo>
                <a:lnTo>
                  <a:pt x="1635" y="94"/>
                </a:lnTo>
                <a:lnTo>
                  <a:pt x="1708" y="81"/>
                </a:lnTo>
                <a:lnTo>
                  <a:pt x="1781" y="69"/>
                </a:lnTo>
                <a:lnTo>
                  <a:pt x="1858" y="56"/>
                </a:lnTo>
                <a:lnTo>
                  <a:pt x="1875" y="52"/>
                </a:lnTo>
                <a:lnTo>
                  <a:pt x="1894" y="48"/>
                </a:lnTo>
                <a:lnTo>
                  <a:pt x="1911" y="44"/>
                </a:lnTo>
                <a:lnTo>
                  <a:pt x="1929" y="42"/>
                </a:lnTo>
                <a:lnTo>
                  <a:pt x="1944" y="38"/>
                </a:lnTo>
                <a:lnTo>
                  <a:pt x="1961" y="37"/>
                </a:lnTo>
                <a:lnTo>
                  <a:pt x="1977" y="33"/>
                </a:lnTo>
                <a:lnTo>
                  <a:pt x="1992" y="31"/>
                </a:lnTo>
                <a:lnTo>
                  <a:pt x="2005" y="27"/>
                </a:lnTo>
                <a:lnTo>
                  <a:pt x="2019" y="25"/>
                </a:lnTo>
                <a:lnTo>
                  <a:pt x="2034" y="23"/>
                </a:lnTo>
                <a:lnTo>
                  <a:pt x="2046" y="21"/>
                </a:lnTo>
                <a:lnTo>
                  <a:pt x="2059" y="19"/>
                </a:lnTo>
                <a:lnTo>
                  <a:pt x="2071" y="17"/>
                </a:lnTo>
                <a:lnTo>
                  <a:pt x="2082" y="15"/>
                </a:lnTo>
                <a:lnTo>
                  <a:pt x="2094" y="14"/>
                </a:lnTo>
                <a:lnTo>
                  <a:pt x="2105" y="12"/>
                </a:lnTo>
                <a:lnTo>
                  <a:pt x="2115" y="10"/>
                </a:lnTo>
                <a:lnTo>
                  <a:pt x="2124" y="8"/>
                </a:lnTo>
                <a:lnTo>
                  <a:pt x="2134" y="6"/>
                </a:lnTo>
                <a:lnTo>
                  <a:pt x="2142" y="6"/>
                </a:lnTo>
                <a:lnTo>
                  <a:pt x="2151" y="4"/>
                </a:lnTo>
                <a:lnTo>
                  <a:pt x="2159" y="4"/>
                </a:lnTo>
                <a:lnTo>
                  <a:pt x="2165" y="2"/>
                </a:lnTo>
                <a:lnTo>
                  <a:pt x="2178" y="2"/>
                </a:lnTo>
                <a:lnTo>
                  <a:pt x="2190" y="0"/>
                </a:lnTo>
                <a:lnTo>
                  <a:pt x="2199" y="0"/>
                </a:lnTo>
                <a:lnTo>
                  <a:pt x="2207" y="0"/>
                </a:lnTo>
              </a:path>
            </a:pathLst>
          </a:custGeom>
          <a:solidFill>
            <a:srgbClr val="FF0000"/>
          </a:solidFill>
          <a:ln w="9525">
            <a:noFill/>
            <a:prstDash val="solid"/>
            <a:round/>
            <a:headEnd/>
            <a:tailEnd/>
          </a:ln>
        </p:spPr>
        <p:txBody>
          <a:bodyPr/>
          <a:lstStyle/>
          <a:p>
            <a:endParaRPr lang="en-US"/>
          </a:p>
        </p:txBody>
      </p:sp>
      <p:sp>
        <p:nvSpPr>
          <p:cNvPr id="4" name="Freeform 8"/>
          <p:cNvSpPr>
            <a:spLocks/>
          </p:cNvSpPr>
          <p:nvPr/>
        </p:nvSpPr>
        <p:spPr bwMode="auto">
          <a:xfrm>
            <a:off x="3087688" y="3281363"/>
            <a:ext cx="1057275" cy="317500"/>
          </a:xfrm>
          <a:custGeom>
            <a:avLst/>
            <a:gdLst>
              <a:gd name="T0" fmla="*/ 768710 w 1330"/>
              <a:gd name="T1" fmla="*/ 0 h 401"/>
              <a:gd name="T2" fmla="*/ 791764 w 1330"/>
              <a:gd name="T3" fmla="*/ 3167 h 401"/>
              <a:gd name="T4" fmla="*/ 821177 w 1330"/>
              <a:gd name="T5" fmla="*/ 7918 h 401"/>
              <a:gd name="T6" fmla="*/ 859334 w 1330"/>
              <a:gd name="T7" fmla="*/ 15044 h 401"/>
              <a:gd name="T8" fmla="*/ 901466 w 1330"/>
              <a:gd name="T9" fmla="*/ 26128 h 401"/>
              <a:gd name="T10" fmla="*/ 949163 w 1330"/>
              <a:gd name="T11" fmla="*/ 39589 h 401"/>
              <a:gd name="T12" fmla="*/ 988910 w 1330"/>
              <a:gd name="T13" fmla="*/ 54632 h 401"/>
              <a:gd name="T14" fmla="*/ 1017528 w 1330"/>
              <a:gd name="T15" fmla="*/ 69676 h 401"/>
              <a:gd name="T16" fmla="*/ 1040581 w 1330"/>
              <a:gd name="T17" fmla="*/ 85511 h 401"/>
              <a:gd name="T18" fmla="*/ 1052505 w 1330"/>
              <a:gd name="T19" fmla="*/ 98971 h 401"/>
              <a:gd name="T20" fmla="*/ 1057275 w 1330"/>
              <a:gd name="T21" fmla="*/ 112431 h 401"/>
              <a:gd name="T22" fmla="*/ 1052505 w 1330"/>
              <a:gd name="T23" fmla="*/ 130642 h 401"/>
              <a:gd name="T24" fmla="*/ 1035812 w 1330"/>
              <a:gd name="T25" fmla="*/ 148853 h 401"/>
              <a:gd name="T26" fmla="*/ 1010373 w 1330"/>
              <a:gd name="T27" fmla="*/ 163897 h 401"/>
              <a:gd name="T28" fmla="*/ 973011 w 1330"/>
              <a:gd name="T29" fmla="*/ 179732 h 401"/>
              <a:gd name="T30" fmla="*/ 924519 w 1330"/>
              <a:gd name="T31" fmla="*/ 191608 h 401"/>
              <a:gd name="T32" fmla="*/ 860129 w 1330"/>
              <a:gd name="T33" fmla="*/ 201901 h 401"/>
              <a:gd name="T34" fmla="*/ 798123 w 1330"/>
              <a:gd name="T35" fmla="*/ 214570 h 401"/>
              <a:gd name="T36" fmla="*/ 743272 w 1330"/>
              <a:gd name="T37" fmla="*/ 224863 h 401"/>
              <a:gd name="T38" fmla="*/ 713859 w 1330"/>
              <a:gd name="T39" fmla="*/ 232781 h 401"/>
              <a:gd name="T40" fmla="*/ 670932 w 1330"/>
              <a:gd name="T41" fmla="*/ 241490 h 401"/>
              <a:gd name="T42" fmla="*/ 617671 w 1330"/>
              <a:gd name="T43" fmla="*/ 254158 h 401"/>
              <a:gd name="T44" fmla="*/ 550896 w 1330"/>
              <a:gd name="T45" fmla="*/ 269202 h 401"/>
              <a:gd name="T46" fmla="*/ 471402 w 1330"/>
              <a:gd name="T47" fmla="*/ 287413 h 401"/>
              <a:gd name="T48" fmla="*/ 410191 w 1330"/>
              <a:gd name="T49" fmla="*/ 299289 h 401"/>
              <a:gd name="T50" fmla="*/ 367264 w 1330"/>
              <a:gd name="T51" fmla="*/ 305623 h 401"/>
              <a:gd name="T52" fmla="*/ 329902 w 1330"/>
              <a:gd name="T53" fmla="*/ 311958 h 401"/>
              <a:gd name="T54" fmla="*/ 295719 w 1330"/>
              <a:gd name="T55" fmla="*/ 314333 h 401"/>
              <a:gd name="T56" fmla="*/ 267101 w 1330"/>
              <a:gd name="T57" fmla="*/ 317500 h 401"/>
              <a:gd name="T58" fmla="*/ 227354 w 1330"/>
              <a:gd name="T59" fmla="*/ 317500 h 401"/>
              <a:gd name="T60" fmla="*/ 161374 w 1330"/>
              <a:gd name="T61" fmla="*/ 312749 h 401"/>
              <a:gd name="T62" fmla="*/ 106522 w 1330"/>
              <a:gd name="T63" fmla="*/ 304040 h 401"/>
              <a:gd name="T64" fmla="*/ 69955 w 1330"/>
              <a:gd name="T65" fmla="*/ 288996 h 401"/>
              <a:gd name="T66" fmla="*/ 44517 w 1330"/>
              <a:gd name="T67" fmla="*/ 274744 h 401"/>
              <a:gd name="T68" fmla="*/ 23053 w 1330"/>
              <a:gd name="T69" fmla="*/ 261284 h 401"/>
              <a:gd name="T70" fmla="*/ 8744 w 1330"/>
              <a:gd name="T71" fmla="*/ 247824 h 401"/>
              <a:gd name="T72" fmla="*/ 1590 w 1330"/>
              <a:gd name="T73" fmla="*/ 234364 h 401"/>
              <a:gd name="T74" fmla="*/ 0 w 1330"/>
              <a:gd name="T75" fmla="*/ 217737 h 401"/>
              <a:gd name="T76" fmla="*/ 8744 w 1330"/>
              <a:gd name="T77" fmla="*/ 199526 h 401"/>
              <a:gd name="T78" fmla="*/ 27028 w 1330"/>
              <a:gd name="T79" fmla="*/ 182107 h 401"/>
              <a:gd name="T80" fmla="*/ 58031 w 1330"/>
              <a:gd name="T81" fmla="*/ 170231 h 401"/>
              <a:gd name="T82" fmla="*/ 96188 w 1330"/>
              <a:gd name="T83" fmla="*/ 161521 h 401"/>
              <a:gd name="T84" fmla="*/ 146270 w 1330"/>
              <a:gd name="T85" fmla="*/ 156771 h 401"/>
              <a:gd name="T86" fmla="*/ 345006 w 1330"/>
              <a:gd name="T87" fmla="*/ 112431 h 401"/>
              <a:gd name="T88" fmla="*/ 541357 w 1330"/>
              <a:gd name="T89" fmla="*/ 59383 h 401"/>
              <a:gd name="T90" fmla="*/ 678882 w 1330"/>
              <a:gd name="T91" fmla="*/ 16627 h 401"/>
              <a:gd name="T92" fmla="*/ 703525 w 1330"/>
              <a:gd name="T93" fmla="*/ 9501 h 401"/>
              <a:gd name="T94" fmla="*/ 724989 w 1330"/>
              <a:gd name="T95" fmla="*/ 4751 h 401"/>
              <a:gd name="T96" fmla="*/ 740093 w 1330"/>
              <a:gd name="T97" fmla="*/ 1584 h 401"/>
              <a:gd name="T98" fmla="*/ 750427 w 1330"/>
              <a:gd name="T99" fmla="*/ 0 h 401"/>
              <a:gd name="T100" fmla="*/ 756786 w 1330"/>
              <a:gd name="T101" fmla="*/ 0 h 4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30" h="401">
                <a:moveTo>
                  <a:pt x="952" y="0"/>
                </a:moveTo>
                <a:lnTo>
                  <a:pt x="958" y="0"/>
                </a:lnTo>
                <a:lnTo>
                  <a:pt x="967" y="0"/>
                </a:lnTo>
                <a:lnTo>
                  <a:pt x="975" y="0"/>
                </a:lnTo>
                <a:lnTo>
                  <a:pt x="985" y="2"/>
                </a:lnTo>
                <a:lnTo>
                  <a:pt x="996" y="4"/>
                </a:lnTo>
                <a:lnTo>
                  <a:pt x="1008" y="6"/>
                </a:lnTo>
                <a:lnTo>
                  <a:pt x="1019" y="8"/>
                </a:lnTo>
                <a:lnTo>
                  <a:pt x="1033" y="10"/>
                </a:lnTo>
                <a:lnTo>
                  <a:pt x="1048" y="12"/>
                </a:lnTo>
                <a:lnTo>
                  <a:pt x="1063" y="15"/>
                </a:lnTo>
                <a:lnTo>
                  <a:pt x="1081" y="19"/>
                </a:lnTo>
                <a:lnTo>
                  <a:pt x="1096" y="23"/>
                </a:lnTo>
                <a:lnTo>
                  <a:pt x="1115" y="27"/>
                </a:lnTo>
                <a:lnTo>
                  <a:pt x="1134" y="33"/>
                </a:lnTo>
                <a:lnTo>
                  <a:pt x="1153" y="37"/>
                </a:lnTo>
                <a:lnTo>
                  <a:pt x="1175" y="42"/>
                </a:lnTo>
                <a:lnTo>
                  <a:pt x="1194" y="50"/>
                </a:lnTo>
                <a:lnTo>
                  <a:pt x="1211" y="56"/>
                </a:lnTo>
                <a:lnTo>
                  <a:pt x="1228" y="63"/>
                </a:lnTo>
                <a:lnTo>
                  <a:pt x="1244" y="69"/>
                </a:lnTo>
                <a:lnTo>
                  <a:pt x="1257" y="77"/>
                </a:lnTo>
                <a:lnTo>
                  <a:pt x="1269" y="83"/>
                </a:lnTo>
                <a:lnTo>
                  <a:pt x="1280" y="88"/>
                </a:lnTo>
                <a:lnTo>
                  <a:pt x="1292" y="94"/>
                </a:lnTo>
                <a:lnTo>
                  <a:pt x="1301" y="102"/>
                </a:lnTo>
                <a:lnTo>
                  <a:pt x="1309" y="108"/>
                </a:lnTo>
                <a:lnTo>
                  <a:pt x="1315" y="113"/>
                </a:lnTo>
                <a:lnTo>
                  <a:pt x="1320" y="119"/>
                </a:lnTo>
                <a:lnTo>
                  <a:pt x="1324" y="125"/>
                </a:lnTo>
                <a:lnTo>
                  <a:pt x="1328" y="131"/>
                </a:lnTo>
                <a:lnTo>
                  <a:pt x="1330" y="136"/>
                </a:lnTo>
                <a:lnTo>
                  <a:pt x="1330" y="142"/>
                </a:lnTo>
                <a:lnTo>
                  <a:pt x="1330" y="150"/>
                </a:lnTo>
                <a:lnTo>
                  <a:pt x="1326" y="157"/>
                </a:lnTo>
                <a:lnTo>
                  <a:pt x="1324" y="165"/>
                </a:lnTo>
                <a:lnTo>
                  <a:pt x="1319" y="173"/>
                </a:lnTo>
                <a:lnTo>
                  <a:pt x="1311" y="181"/>
                </a:lnTo>
                <a:lnTo>
                  <a:pt x="1303" y="188"/>
                </a:lnTo>
                <a:lnTo>
                  <a:pt x="1294" y="194"/>
                </a:lnTo>
                <a:lnTo>
                  <a:pt x="1282" y="202"/>
                </a:lnTo>
                <a:lnTo>
                  <a:pt x="1271" y="207"/>
                </a:lnTo>
                <a:lnTo>
                  <a:pt x="1255" y="213"/>
                </a:lnTo>
                <a:lnTo>
                  <a:pt x="1240" y="221"/>
                </a:lnTo>
                <a:lnTo>
                  <a:pt x="1224" y="227"/>
                </a:lnTo>
                <a:lnTo>
                  <a:pt x="1205" y="232"/>
                </a:lnTo>
                <a:lnTo>
                  <a:pt x="1186" y="236"/>
                </a:lnTo>
                <a:lnTo>
                  <a:pt x="1163" y="242"/>
                </a:lnTo>
                <a:lnTo>
                  <a:pt x="1142" y="248"/>
                </a:lnTo>
                <a:lnTo>
                  <a:pt x="1111" y="252"/>
                </a:lnTo>
                <a:lnTo>
                  <a:pt x="1082" y="255"/>
                </a:lnTo>
                <a:lnTo>
                  <a:pt x="1056" y="261"/>
                </a:lnTo>
                <a:lnTo>
                  <a:pt x="1029" y="265"/>
                </a:lnTo>
                <a:lnTo>
                  <a:pt x="1004" y="271"/>
                </a:lnTo>
                <a:lnTo>
                  <a:pt x="979" y="275"/>
                </a:lnTo>
                <a:lnTo>
                  <a:pt x="956" y="280"/>
                </a:lnTo>
                <a:lnTo>
                  <a:pt x="935" y="284"/>
                </a:lnTo>
                <a:lnTo>
                  <a:pt x="923" y="286"/>
                </a:lnTo>
                <a:lnTo>
                  <a:pt x="912" y="290"/>
                </a:lnTo>
                <a:lnTo>
                  <a:pt x="898" y="294"/>
                </a:lnTo>
                <a:lnTo>
                  <a:pt x="881" y="298"/>
                </a:lnTo>
                <a:lnTo>
                  <a:pt x="864" y="301"/>
                </a:lnTo>
                <a:lnTo>
                  <a:pt x="844" y="305"/>
                </a:lnTo>
                <a:lnTo>
                  <a:pt x="823" y="311"/>
                </a:lnTo>
                <a:lnTo>
                  <a:pt x="800" y="315"/>
                </a:lnTo>
                <a:lnTo>
                  <a:pt x="777" y="321"/>
                </a:lnTo>
                <a:lnTo>
                  <a:pt x="750" y="326"/>
                </a:lnTo>
                <a:lnTo>
                  <a:pt x="722" y="334"/>
                </a:lnTo>
                <a:lnTo>
                  <a:pt x="693" y="340"/>
                </a:lnTo>
                <a:lnTo>
                  <a:pt x="660" y="347"/>
                </a:lnTo>
                <a:lnTo>
                  <a:pt x="628" y="355"/>
                </a:lnTo>
                <a:lnTo>
                  <a:pt x="593" y="363"/>
                </a:lnTo>
                <a:lnTo>
                  <a:pt x="557" y="371"/>
                </a:lnTo>
                <a:lnTo>
                  <a:pt x="535" y="374"/>
                </a:lnTo>
                <a:lnTo>
                  <a:pt x="516" y="378"/>
                </a:lnTo>
                <a:lnTo>
                  <a:pt x="497" y="380"/>
                </a:lnTo>
                <a:lnTo>
                  <a:pt x="480" y="384"/>
                </a:lnTo>
                <a:lnTo>
                  <a:pt x="462" y="386"/>
                </a:lnTo>
                <a:lnTo>
                  <a:pt x="445" y="388"/>
                </a:lnTo>
                <a:lnTo>
                  <a:pt x="430" y="392"/>
                </a:lnTo>
                <a:lnTo>
                  <a:pt x="415" y="394"/>
                </a:lnTo>
                <a:lnTo>
                  <a:pt x="399" y="395"/>
                </a:lnTo>
                <a:lnTo>
                  <a:pt x="386" y="397"/>
                </a:lnTo>
                <a:lnTo>
                  <a:pt x="372" y="397"/>
                </a:lnTo>
                <a:lnTo>
                  <a:pt x="359" y="399"/>
                </a:lnTo>
                <a:lnTo>
                  <a:pt x="347" y="399"/>
                </a:lnTo>
                <a:lnTo>
                  <a:pt x="336" y="401"/>
                </a:lnTo>
                <a:lnTo>
                  <a:pt x="324" y="401"/>
                </a:lnTo>
                <a:lnTo>
                  <a:pt x="315" y="401"/>
                </a:lnTo>
                <a:lnTo>
                  <a:pt x="286" y="401"/>
                </a:lnTo>
                <a:lnTo>
                  <a:pt x="257" y="399"/>
                </a:lnTo>
                <a:lnTo>
                  <a:pt x="230" y="399"/>
                </a:lnTo>
                <a:lnTo>
                  <a:pt x="203" y="395"/>
                </a:lnTo>
                <a:lnTo>
                  <a:pt x="178" y="394"/>
                </a:lnTo>
                <a:lnTo>
                  <a:pt x="155" y="388"/>
                </a:lnTo>
                <a:lnTo>
                  <a:pt x="134" y="384"/>
                </a:lnTo>
                <a:lnTo>
                  <a:pt x="115" y="376"/>
                </a:lnTo>
                <a:lnTo>
                  <a:pt x="102" y="371"/>
                </a:lnTo>
                <a:lnTo>
                  <a:pt x="88" y="365"/>
                </a:lnTo>
                <a:lnTo>
                  <a:pt x="77" y="359"/>
                </a:lnTo>
                <a:lnTo>
                  <a:pt x="65" y="353"/>
                </a:lnTo>
                <a:lnTo>
                  <a:pt x="56" y="347"/>
                </a:lnTo>
                <a:lnTo>
                  <a:pt x="46" y="342"/>
                </a:lnTo>
                <a:lnTo>
                  <a:pt x="36" y="336"/>
                </a:lnTo>
                <a:lnTo>
                  <a:pt x="29" y="330"/>
                </a:lnTo>
                <a:lnTo>
                  <a:pt x="23" y="324"/>
                </a:lnTo>
                <a:lnTo>
                  <a:pt x="17" y="319"/>
                </a:lnTo>
                <a:lnTo>
                  <a:pt x="11" y="313"/>
                </a:lnTo>
                <a:lnTo>
                  <a:pt x="8" y="307"/>
                </a:lnTo>
                <a:lnTo>
                  <a:pt x="4" y="301"/>
                </a:lnTo>
                <a:lnTo>
                  <a:pt x="2" y="296"/>
                </a:lnTo>
                <a:lnTo>
                  <a:pt x="0" y="290"/>
                </a:lnTo>
                <a:lnTo>
                  <a:pt x="0" y="284"/>
                </a:lnTo>
                <a:lnTo>
                  <a:pt x="0" y="275"/>
                </a:lnTo>
                <a:lnTo>
                  <a:pt x="2" y="267"/>
                </a:lnTo>
                <a:lnTo>
                  <a:pt x="6" y="259"/>
                </a:lnTo>
                <a:lnTo>
                  <a:pt x="11" y="252"/>
                </a:lnTo>
                <a:lnTo>
                  <a:pt x="17" y="244"/>
                </a:lnTo>
                <a:lnTo>
                  <a:pt x="27" y="236"/>
                </a:lnTo>
                <a:lnTo>
                  <a:pt x="34" y="230"/>
                </a:lnTo>
                <a:lnTo>
                  <a:pt x="46" y="225"/>
                </a:lnTo>
                <a:lnTo>
                  <a:pt x="59" y="219"/>
                </a:lnTo>
                <a:lnTo>
                  <a:pt x="73" y="215"/>
                </a:lnTo>
                <a:lnTo>
                  <a:pt x="88" y="211"/>
                </a:lnTo>
                <a:lnTo>
                  <a:pt x="104" y="207"/>
                </a:lnTo>
                <a:lnTo>
                  <a:pt x="121" y="204"/>
                </a:lnTo>
                <a:lnTo>
                  <a:pt x="140" y="202"/>
                </a:lnTo>
                <a:lnTo>
                  <a:pt x="161" y="200"/>
                </a:lnTo>
                <a:lnTo>
                  <a:pt x="184" y="198"/>
                </a:lnTo>
                <a:lnTo>
                  <a:pt x="267" y="181"/>
                </a:lnTo>
                <a:lnTo>
                  <a:pt x="351" y="161"/>
                </a:lnTo>
                <a:lnTo>
                  <a:pt x="434" y="142"/>
                </a:lnTo>
                <a:lnTo>
                  <a:pt x="518" y="121"/>
                </a:lnTo>
                <a:lnTo>
                  <a:pt x="601" y="98"/>
                </a:lnTo>
                <a:lnTo>
                  <a:pt x="681" y="75"/>
                </a:lnTo>
                <a:lnTo>
                  <a:pt x="762" y="50"/>
                </a:lnTo>
                <a:lnTo>
                  <a:pt x="843" y="25"/>
                </a:lnTo>
                <a:lnTo>
                  <a:pt x="854" y="21"/>
                </a:lnTo>
                <a:lnTo>
                  <a:pt x="866" y="17"/>
                </a:lnTo>
                <a:lnTo>
                  <a:pt x="875" y="15"/>
                </a:lnTo>
                <a:lnTo>
                  <a:pt x="885" y="12"/>
                </a:lnTo>
                <a:lnTo>
                  <a:pt x="894" y="10"/>
                </a:lnTo>
                <a:lnTo>
                  <a:pt x="904" y="8"/>
                </a:lnTo>
                <a:lnTo>
                  <a:pt x="912" y="6"/>
                </a:lnTo>
                <a:lnTo>
                  <a:pt x="919" y="4"/>
                </a:lnTo>
                <a:lnTo>
                  <a:pt x="925" y="4"/>
                </a:lnTo>
                <a:lnTo>
                  <a:pt x="931" y="2"/>
                </a:lnTo>
                <a:lnTo>
                  <a:pt x="937" y="2"/>
                </a:lnTo>
                <a:lnTo>
                  <a:pt x="940" y="0"/>
                </a:lnTo>
                <a:lnTo>
                  <a:pt x="944" y="0"/>
                </a:lnTo>
                <a:lnTo>
                  <a:pt x="948" y="0"/>
                </a:lnTo>
                <a:lnTo>
                  <a:pt x="950" y="0"/>
                </a:lnTo>
                <a:lnTo>
                  <a:pt x="952" y="0"/>
                </a:lnTo>
              </a:path>
            </a:pathLst>
          </a:custGeom>
          <a:solidFill>
            <a:srgbClr val="FF0000"/>
          </a:solidFill>
          <a:ln w="9525">
            <a:noFill/>
            <a:prstDash val="solid"/>
            <a:round/>
            <a:headEnd/>
            <a:tailEnd/>
          </a:ln>
        </p:spPr>
        <p:txBody>
          <a:bodyPr/>
          <a:lstStyle/>
          <a:p>
            <a:endParaRPr lang="en-US"/>
          </a:p>
        </p:txBody>
      </p:sp>
      <p:sp>
        <p:nvSpPr>
          <p:cNvPr id="5" name="Freeform 9"/>
          <p:cNvSpPr>
            <a:spLocks/>
          </p:cNvSpPr>
          <p:nvPr/>
        </p:nvSpPr>
        <p:spPr bwMode="auto">
          <a:xfrm>
            <a:off x="3162300" y="3811588"/>
            <a:ext cx="982663" cy="298450"/>
          </a:xfrm>
          <a:custGeom>
            <a:avLst/>
            <a:gdLst>
              <a:gd name="T0" fmla="*/ 694532 w 1238"/>
              <a:gd name="T1" fmla="*/ 0 h 376"/>
              <a:gd name="T2" fmla="*/ 717550 w 1238"/>
              <a:gd name="T3" fmla="*/ 3175 h 376"/>
              <a:gd name="T4" fmla="*/ 746919 w 1238"/>
              <a:gd name="T5" fmla="*/ 7938 h 376"/>
              <a:gd name="T6" fmla="*/ 785019 w 1238"/>
              <a:gd name="T7" fmla="*/ 15081 h 376"/>
              <a:gd name="T8" fmla="*/ 827088 w 1238"/>
              <a:gd name="T9" fmla="*/ 26194 h 376"/>
              <a:gd name="T10" fmla="*/ 874713 w 1238"/>
              <a:gd name="T11" fmla="*/ 39688 h 376"/>
              <a:gd name="T12" fmla="*/ 914400 w 1238"/>
              <a:gd name="T13" fmla="*/ 54769 h 376"/>
              <a:gd name="T14" fmla="*/ 942975 w 1238"/>
              <a:gd name="T15" fmla="*/ 69850 h 376"/>
              <a:gd name="T16" fmla="*/ 965994 w 1238"/>
              <a:gd name="T17" fmla="*/ 84931 h 376"/>
              <a:gd name="T18" fmla="*/ 977900 w 1238"/>
              <a:gd name="T19" fmla="*/ 99219 h 376"/>
              <a:gd name="T20" fmla="*/ 982663 w 1238"/>
              <a:gd name="T21" fmla="*/ 112713 h 376"/>
              <a:gd name="T22" fmla="*/ 977900 w 1238"/>
              <a:gd name="T23" fmla="*/ 130969 h 376"/>
              <a:gd name="T24" fmla="*/ 961232 w 1238"/>
              <a:gd name="T25" fmla="*/ 149225 h 376"/>
              <a:gd name="T26" fmla="*/ 935832 w 1238"/>
              <a:gd name="T27" fmla="*/ 164306 h 376"/>
              <a:gd name="T28" fmla="*/ 898525 w 1238"/>
              <a:gd name="T29" fmla="*/ 179388 h 376"/>
              <a:gd name="T30" fmla="*/ 850107 w 1238"/>
              <a:gd name="T31" fmla="*/ 192088 h 376"/>
              <a:gd name="T32" fmla="*/ 790575 w 1238"/>
              <a:gd name="T33" fmla="*/ 202406 h 376"/>
              <a:gd name="T34" fmla="*/ 735807 w 1238"/>
              <a:gd name="T35" fmla="*/ 213519 h 376"/>
              <a:gd name="T36" fmla="*/ 687388 w 1238"/>
              <a:gd name="T37" fmla="*/ 220663 h 376"/>
              <a:gd name="T38" fmla="*/ 662782 w 1238"/>
              <a:gd name="T39" fmla="*/ 225425 h 376"/>
              <a:gd name="T40" fmla="*/ 626269 w 1238"/>
              <a:gd name="T41" fmla="*/ 231775 h 376"/>
              <a:gd name="T42" fmla="*/ 577057 w 1238"/>
              <a:gd name="T43" fmla="*/ 242094 h 376"/>
              <a:gd name="T44" fmla="*/ 516732 w 1238"/>
              <a:gd name="T45" fmla="*/ 255588 h 376"/>
              <a:gd name="T46" fmla="*/ 445294 w 1238"/>
              <a:gd name="T47" fmla="*/ 273050 h 376"/>
              <a:gd name="T48" fmla="*/ 389731 w 1238"/>
              <a:gd name="T49" fmla="*/ 284956 h 376"/>
              <a:gd name="T50" fmla="*/ 351631 w 1238"/>
              <a:gd name="T51" fmla="*/ 291306 h 376"/>
              <a:gd name="T52" fmla="*/ 316706 w 1238"/>
              <a:gd name="T53" fmla="*/ 295275 h 376"/>
              <a:gd name="T54" fmla="*/ 288131 w 1238"/>
              <a:gd name="T55" fmla="*/ 296863 h 376"/>
              <a:gd name="T56" fmla="*/ 263525 w 1238"/>
              <a:gd name="T57" fmla="*/ 298450 h 376"/>
              <a:gd name="T58" fmla="*/ 227013 w 1238"/>
              <a:gd name="T59" fmla="*/ 298450 h 376"/>
              <a:gd name="T60" fmla="*/ 161925 w 1238"/>
              <a:gd name="T61" fmla="*/ 295275 h 376"/>
              <a:gd name="T62" fmla="*/ 106363 w 1238"/>
              <a:gd name="T63" fmla="*/ 284956 h 376"/>
              <a:gd name="T64" fmla="*/ 69850 w 1238"/>
              <a:gd name="T65" fmla="*/ 269875 h 376"/>
              <a:gd name="T66" fmla="*/ 42863 w 1238"/>
              <a:gd name="T67" fmla="*/ 255588 h 376"/>
              <a:gd name="T68" fmla="*/ 23019 w 1238"/>
              <a:gd name="T69" fmla="*/ 242094 h 376"/>
              <a:gd name="T70" fmla="*/ 9525 w 1238"/>
              <a:gd name="T71" fmla="*/ 228600 h 376"/>
              <a:gd name="T72" fmla="*/ 1588 w 1238"/>
              <a:gd name="T73" fmla="*/ 215106 h 376"/>
              <a:gd name="T74" fmla="*/ 0 w 1238"/>
              <a:gd name="T75" fmla="*/ 198438 h 376"/>
              <a:gd name="T76" fmla="*/ 9525 w 1238"/>
              <a:gd name="T77" fmla="*/ 179388 h 376"/>
              <a:gd name="T78" fmla="*/ 27781 w 1238"/>
              <a:gd name="T79" fmla="*/ 162719 h 376"/>
              <a:gd name="T80" fmla="*/ 56356 w 1238"/>
              <a:gd name="T81" fmla="*/ 150813 h 376"/>
              <a:gd name="T82" fmla="*/ 96044 w 1238"/>
              <a:gd name="T83" fmla="*/ 142081 h 376"/>
              <a:gd name="T84" fmla="*/ 144463 w 1238"/>
              <a:gd name="T85" fmla="*/ 137319 h 376"/>
              <a:gd name="T86" fmla="*/ 323056 w 1238"/>
              <a:gd name="T87" fmla="*/ 100806 h 376"/>
              <a:gd name="T88" fmla="*/ 496888 w 1238"/>
              <a:gd name="T89" fmla="*/ 54769 h 376"/>
              <a:gd name="T90" fmla="*/ 624682 w 1238"/>
              <a:gd name="T91" fmla="*/ 13494 h 376"/>
              <a:gd name="T92" fmla="*/ 649288 w 1238"/>
              <a:gd name="T93" fmla="*/ 6350 h 376"/>
              <a:gd name="T94" fmla="*/ 664369 w 1238"/>
              <a:gd name="T95" fmla="*/ 3175 h 376"/>
              <a:gd name="T96" fmla="*/ 674688 w 1238"/>
              <a:gd name="T97" fmla="*/ 0 h 376"/>
              <a:gd name="T98" fmla="*/ 681038 w 1238"/>
              <a:gd name="T99" fmla="*/ 0 h 3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38" h="376">
                <a:moveTo>
                  <a:pt x="860" y="0"/>
                </a:moveTo>
                <a:lnTo>
                  <a:pt x="866" y="0"/>
                </a:lnTo>
                <a:lnTo>
                  <a:pt x="875" y="0"/>
                </a:lnTo>
                <a:lnTo>
                  <a:pt x="883" y="0"/>
                </a:lnTo>
                <a:lnTo>
                  <a:pt x="893" y="2"/>
                </a:lnTo>
                <a:lnTo>
                  <a:pt x="904" y="4"/>
                </a:lnTo>
                <a:lnTo>
                  <a:pt x="916" y="6"/>
                </a:lnTo>
                <a:lnTo>
                  <a:pt x="927" y="8"/>
                </a:lnTo>
                <a:lnTo>
                  <a:pt x="941" y="10"/>
                </a:lnTo>
                <a:lnTo>
                  <a:pt x="956" y="12"/>
                </a:lnTo>
                <a:lnTo>
                  <a:pt x="971" y="15"/>
                </a:lnTo>
                <a:lnTo>
                  <a:pt x="989" y="19"/>
                </a:lnTo>
                <a:lnTo>
                  <a:pt x="1004" y="23"/>
                </a:lnTo>
                <a:lnTo>
                  <a:pt x="1023" y="27"/>
                </a:lnTo>
                <a:lnTo>
                  <a:pt x="1042" y="33"/>
                </a:lnTo>
                <a:lnTo>
                  <a:pt x="1061" y="36"/>
                </a:lnTo>
                <a:lnTo>
                  <a:pt x="1083" y="42"/>
                </a:lnTo>
                <a:lnTo>
                  <a:pt x="1102" y="50"/>
                </a:lnTo>
                <a:lnTo>
                  <a:pt x="1119" y="56"/>
                </a:lnTo>
                <a:lnTo>
                  <a:pt x="1136" y="63"/>
                </a:lnTo>
                <a:lnTo>
                  <a:pt x="1152" y="69"/>
                </a:lnTo>
                <a:lnTo>
                  <a:pt x="1165" y="77"/>
                </a:lnTo>
                <a:lnTo>
                  <a:pt x="1177" y="83"/>
                </a:lnTo>
                <a:lnTo>
                  <a:pt x="1188" y="88"/>
                </a:lnTo>
                <a:lnTo>
                  <a:pt x="1200" y="94"/>
                </a:lnTo>
                <a:lnTo>
                  <a:pt x="1209" y="102"/>
                </a:lnTo>
                <a:lnTo>
                  <a:pt x="1217" y="107"/>
                </a:lnTo>
                <a:lnTo>
                  <a:pt x="1223" y="113"/>
                </a:lnTo>
                <a:lnTo>
                  <a:pt x="1228" y="119"/>
                </a:lnTo>
                <a:lnTo>
                  <a:pt x="1232" y="125"/>
                </a:lnTo>
                <a:lnTo>
                  <a:pt x="1236" y="131"/>
                </a:lnTo>
                <a:lnTo>
                  <a:pt x="1238" y="136"/>
                </a:lnTo>
                <a:lnTo>
                  <a:pt x="1238" y="142"/>
                </a:lnTo>
                <a:lnTo>
                  <a:pt x="1238" y="150"/>
                </a:lnTo>
                <a:lnTo>
                  <a:pt x="1234" y="157"/>
                </a:lnTo>
                <a:lnTo>
                  <a:pt x="1232" y="165"/>
                </a:lnTo>
                <a:lnTo>
                  <a:pt x="1227" y="173"/>
                </a:lnTo>
                <a:lnTo>
                  <a:pt x="1219" y="180"/>
                </a:lnTo>
                <a:lnTo>
                  <a:pt x="1211" y="188"/>
                </a:lnTo>
                <a:lnTo>
                  <a:pt x="1202" y="194"/>
                </a:lnTo>
                <a:lnTo>
                  <a:pt x="1190" y="202"/>
                </a:lnTo>
                <a:lnTo>
                  <a:pt x="1179" y="207"/>
                </a:lnTo>
                <a:lnTo>
                  <a:pt x="1163" y="213"/>
                </a:lnTo>
                <a:lnTo>
                  <a:pt x="1148" y="221"/>
                </a:lnTo>
                <a:lnTo>
                  <a:pt x="1132" y="226"/>
                </a:lnTo>
                <a:lnTo>
                  <a:pt x="1113" y="232"/>
                </a:lnTo>
                <a:lnTo>
                  <a:pt x="1094" y="236"/>
                </a:lnTo>
                <a:lnTo>
                  <a:pt x="1071" y="242"/>
                </a:lnTo>
                <a:lnTo>
                  <a:pt x="1050" y="248"/>
                </a:lnTo>
                <a:lnTo>
                  <a:pt x="1021" y="251"/>
                </a:lnTo>
                <a:lnTo>
                  <a:pt x="996" y="255"/>
                </a:lnTo>
                <a:lnTo>
                  <a:pt x="971" y="261"/>
                </a:lnTo>
                <a:lnTo>
                  <a:pt x="948" y="265"/>
                </a:lnTo>
                <a:lnTo>
                  <a:pt x="927" y="269"/>
                </a:lnTo>
                <a:lnTo>
                  <a:pt x="906" y="273"/>
                </a:lnTo>
                <a:lnTo>
                  <a:pt x="885" y="274"/>
                </a:lnTo>
                <a:lnTo>
                  <a:pt x="866" y="278"/>
                </a:lnTo>
                <a:lnTo>
                  <a:pt x="856" y="278"/>
                </a:lnTo>
                <a:lnTo>
                  <a:pt x="846" y="280"/>
                </a:lnTo>
                <a:lnTo>
                  <a:pt x="835" y="284"/>
                </a:lnTo>
                <a:lnTo>
                  <a:pt x="822" y="286"/>
                </a:lnTo>
                <a:lnTo>
                  <a:pt x="806" y="290"/>
                </a:lnTo>
                <a:lnTo>
                  <a:pt x="789" y="292"/>
                </a:lnTo>
                <a:lnTo>
                  <a:pt x="770" y="296"/>
                </a:lnTo>
                <a:lnTo>
                  <a:pt x="751" y="301"/>
                </a:lnTo>
                <a:lnTo>
                  <a:pt x="727" y="305"/>
                </a:lnTo>
                <a:lnTo>
                  <a:pt x="704" y="311"/>
                </a:lnTo>
                <a:lnTo>
                  <a:pt x="678" y="317"/>
                </a:lnTo>
                <a:lnTo>
                  <a:pt x="651" y="322"/>
                </a:lnTo>
                <a:lnTo>
                  <a:pt x="622" y="330"/>
                </a:lnTo>
                <a:lnTo>
                  <a:pt x="593" y="336"/>
                </a:lnTo>
                <a:lnTo>
                  <a:pt x="561" y="344"/>
                </a:lnTo>
                <a:lnTo>
                  <a:pt x="528" y="353"/>
                </a:lnTo>
                <a:lnTo>
                  <a:pt x="509" y="355"/>
                </a:lnTo>
                <a:lnTo>
                  <a:pt x="491" y="359"/>
                </a:lnTo>
                <a:lnTo>
                  <a:pt x="474" y="361"/>
                </a:lnTo>
                <a:lnTo>
                  <a:pt x="459" y="365"/>
                </a:lnTo>
                <a:lnTo>
                  <a:pt x="443" y="367"/>
                </a:lnTo>
                <a:lnTo>
                  <a:pt x="428" y="369"/>
                </a:lnTo>
                <a:lnTo>
                  <a:pt x="413" y="370"/>
                </a:lnTo>
                <a:lnTo>
                  <a:pt x="399" y="372"/>
                </a:lnTo>
                <a:lnTo>
                  <a:pt x="386" y="372"/>
                </a:lnTo>
                <a:lnTo>
                  <a:pt x="374" y="374"/>
                </a:lnTo>
                <a:lnTo>
                  <a:pt x="363" y="374"/>
                </a:lnTo>
                <a:lnTo>
                  <a:pt x="351" y="376"/>
                </a:lnTo>
                <a:lnTo>
                  <a:pt x="342" y="376"/>
                </a:lnTo>
                <a:lnTo>
                  <a:pt x="332" y="376"/>
                </a:lnTo>
                <a:lnTo>
                  <a:pt x="323" y="376"/>
                </a:lnTo>
                <a:lnTo>
                  <a:pt x="315" y="376"/>
                </a:lnTo>
                <a:lnTo>
                  <a:pt x="286" y="376"/>
                </a:lnTo>
                <a:lnTo>
                  <a:pt x="257" y="376"/>
                </a:lnTo>
                <a:lnTo>
                  <a:pt x="230" y="374"/>
                </a:lnTo>
                <a:lnTo>
                  <a:pt x="204" y="372"/>
                </a:lnTo>
                <a:lnTo>
                  <a:pt x="179" y="369"/>
                </a:lnTo>
                <a:lnTo>
                  <a:pt x="156" y="365"/>
                </a:lnTo>
                <a:lnTo>
                  <a:pt x="134" y="359"/>
                </a:lnTo>
                <a:lnTo>
                  <a:pt x="115" y="353"/>
                </a:lnTo>
                <a:lnTo>
                  <a:pt x="100" y="345"/>
                </a:lnTo>
                <a:lnTo>
                  <a:pt x="88" y="340"/>
                </a:lnTo>
                <a:lnTo>
                  <a:pt x="77" y="334"/>
                </a:lnTo>
                <a:lnTo>
                  <a:pt x="65" y="328"/>
                </a:lnTo>
                <a:lnTo>
                  <a:pt x="54" y="322"/>
                </a:lnTo>
                <a:lnTo>
                  <a:pt x="46" y="317"/>
                </a:lnTo>
                <a:lnTo>
                  <a:pt x="37" y="311"/>
                </a:lnTo>
                <a:lnTo>
                  <a:pt x="29" y="305"/>
                </a:lnTo>
                <a:lnTo>
                  <a:pt x="23" y="299"/>
                </a:lnTo>
                <a:lnTo>
                  <a:pt x="15" y="294"/>
                </a:lnTo>
                <a:lnTo>
                  <a:pt x="12" y="288"/>
                </a:lnTo>
                <a:lnTo>
                  <a:pt x="8" y="282"/>
                </a:lnTo>
                <a:lnTo>
                  <a:pt x="4" y="276"/>
                </a:lnTo>
                <a:lnTo>
                  <a:pt x="2" y="271"/>
                </a:lnTo>
                <a:lnTo>
                  <a:pt x="0" y="265"/>
                </a:lnTo>
                <a:lnTo>
                  <a:pt x="0" y="259"/>
                </a:lnTo>
                <a:lnTo>
                  <a:pt x="0" y="250"/>
                </a:lnTo>
                <a:lnTo>
                  <a:pt x="2" y="242"/>
                </a:lnTo>
                <a:lnTo>
                  <a:pt x="6" y="234"/>
                </a:lnTo>
                <a:lnTo>
                  <a:pt x="12" y="226"/>
                </a:lnTo>
                <a:lnTo>
                  <a:pt x="17" y="219"/>
                </a:lnTo>
                <a:lnTo>
                  <a:pt x="25" y="211"/>
                </a:lnTo>
                <a:lnTo>
                  <a:pt x="35" y="205"/>
                </a:lnTo>
                <a:lnTo>
                  <a:pt x="46" y="200"/>
                </a:lnTo>
                <a:lnTo>
                  <a:pt x="58" y="194"/>
                </a:lnTo>
                <a:lnTo>
                  <a:pt x="71" y="190"/>
                </a:lnTo>
                <a:lnTo>
                  <a:pt x="86" y="186"/>
                </a:lnTo>
                <a:lnTo>
                  <a:pt x="104" y="182"/>
                </a:lnTo>
                <a:lnTo>
                  <a:pt x="121" y="179"/>
                </a:lnTo>
                <a:lnTo>
                  <a:pt x="140" y="177"/>
                </a:lnTo>
                <a:lnTo>
                  <a:pt x="161" y="175"/>
                </a:lnTo>
                <a:lnTo>
                  <a:pt x="182" y="173"/>
                </a:lnTo>
                <a:lnTo>
                  <a:pt x="257" y="157"/>
                </a:lnTo>
                <a:lnTo>
                  <a:pt x="332" y="142"/>
                </a:lnTo>
                <a:lnTo>
                  <a:pt x="407" y="127"/>
                </a:lnTo>
                <a:lnTo>
                  <a:pt x="480" y="107"/>
                </a:lnTo>
                <a:lnTo>
                  <a:pt x="553" y="88"/>
                </a:lnTo>
                <a:lnTo>
                  <a:pt x="626" y="69"/>
                </a:lnTo>
                <a:lnTo>
                  <a:pt x="697" y="48"/>
                </a:lnTo>
                <a:lnTo>
                  <a:pt x="768" y="25"/>
                </a:lnTo>
                <a:lnTo>
                  <a:pt x="787" y="17"/>
                </a:lnTo>
                <a:lnTo>
                  <a:pt x="802" y="12"/>
                </a:lnTo>
                <a:lnTo>
                  <a:pt x="810" y="10"/>
                </a:lnTo>
                <a:lnTo>
                  <a:pt x="818" y="8"/>
                </a:lnTo>
                <a:lnTo>
                  <a:pt x="825" y="6"/>
                </a:lnTo>
                <a:lnTo>
                  <a:pt x="831" y="4"/>
                </a:lnTo>
                <a:lnTo>
                  <a:pt x="837" y="4"/>
                </a:lnTo>
                <a:lnTo>
                  <a:pt x="841" y="2"/>
                </a:lnTo>
                <a:lnTo>
                  <a:pt x="846" y="2"/>
                </a:lnTo>
                <a:lnTo>
                  <a:pt x="850" y="0"/>
                </a:lnTo>
                <a:lnTo>
                  <a:pt x="854" y="0"/>
                </a:lnTo>
                <a:lnTo>
                  <a:pt x="856" y="0"/>
                </a:lnTo>
                <a:lnTo>
                  <a:pt x="858" y="0"/>
                </a:lnTo>
                <a:lnTo>
                  <a:pt x="860" y="0"/>
                </a:lnTo>
              </a:path>
            </a:pathLst>
          </a:custGeom>
          <a:solidFill>
            <a:srgbClr val="FF0000"/>
          </a:solidFill>
          <a:ln w="9525">
            <a:noFill/>
            <a:prstDash val="solid"/>
            <a:round/>
            <a:headEnd/>
            <a:tailEnd/>
          </a:ln>
        </p:spPr>
        <p:txBody>
          <a:bodyPr/>
          <a:lstStyle/>
          <a:p>
            <a:endParaRPr lang="en-US"/>
          </a:p>
        </p:txBody>
      </p:sp>
      <p:sp>
        <p:nvSpPr>
          <p:cNvPr id="6" name="Freeform 10"/>
          <p:cNvSpPr>
            <a:spLocks/>
          </p:cNvSpPr>
          <p:nvPr/>
        </p:nvSpPr>
        <p:spPr bwMode="auto">
          <a:xfrm>
            <a:off x="3048000" y="4522788"/>
            <a:ext cx="381000" cy="982662"/>
          </a:xfrm>
          <a:custGeom>
            <a:avLst/>
            <a:gdLst>
              <a:gd name="T0" fmla="*/ 94064 w 482"/>
              <a:gd name="T1" fmla="*/ 1587 h 1238"/>
              <a:gd name="T2" fmla="*/ 151768 w 482"/>
              <a:gd name="T3" fmla="*/ 11112 h 1238"/>
              <a:gd name="T4" fmla="*/ 204728 w 482"/>
              <a:gd name="T5" fmla="*/ 29369 h 1238"/>
              <a:gd name="T6" fmla="*/ 252156 w 482"/>
              <a:gd name="T7" fmla="*/ 50800 h 1238"/>
              <a:gd name="T8" fmla="*/ 290098 w 482"/>
              <a:gd name="T9" fmla="*/ 72231 h 1238"/>
              <a:gd name="T10" fmla="*/ 318554 w 482"/>
              <a:gd name="T11" fmla="*/ 96044 h 1238"/>
              <a:gd name="T12" fmla="*/ 335154 w 482"/>
              <a:gd name="T13" fmla="*/ 122237 h 1238"/>
              <a:gd name="T14" fmla="*/ 344639 w 482"/>
              <a:gd name="T15" fmla="*/ 147637 h 1238"/>
              <a:gd name="T16" fmla="*/ 344639 w 482"/>
              <a:gd name="T17" fmla="*/ 216694 h 1238"/>
              <a:gd name="T18" fmla="*/ 349382 w 482"/>
              <a:gd name="T19" fmla="*/ 280194 h 1238"/>
              <a:gd name="T20" fmla="*/ 354915 w 482"/>
              <a:gd name="T21" fmla="*/ 350837 h 1238"/>
              <a:gd name="T22" fmla="*/ 359658 w 482"/>
              <a:gd name="T23" fmla="*/ 417512 h 1238"/>
              <a:gd name="T24" fmla="*/ 364400 w 482"/>
              <a:gd name="T25" fmla="*/ 481806 h 1238"/>
              <a:gd name="T26" fmla="*/ 369143 w 482"/>
              <a:gd name="T27" fmla="*/ 539750 h 1238"/>
              <a:gd name="T28" fmla="*/ 371515 w 482"/>
              <a:gd name="T29" fmla="*/ 594518 h 1238"/>
              <a:gd name="T30" fmla="*/ 374676 w 482"/>
              <a:gd name="T31" fmla="*/ 642937 h 1238"/>
              <a:gd name="T32" fmla="*/ 377838 w 482"/>
              <a:gd name="T33" fmla="*/ 688975 h 1238"/>
              <a:gd name="T34" fmla="*/ 379419 w 482"/>
              <a:gd name="T35" fmla="*/ 731837 h 1238"/>
              <a:gd name="T36" fmla="*/ 381000 w 482"/>
              <a:gd name="T37" fmla="*/ 768350 h 1238"/>
              <a:gd name="T38" fmla="*/ 381000 w 482"/>
              <a:gd name="T39" fmla="*/ 801687 h 1238"/>
              <a:gd name="T40" fmla="*/ 381000 w 482"/>
              <a:gd name="T41" fmla="*/ 838200 h 1238"/>
              <a:gd name="T42" fmla="*/ 374676 w 482"/>
              <a:gd name="T43" fmla="*/ 886618 h 1238"/>
              <a:gd name="T44" fmla="*/ 362820 w 482"/>
              <a:gd name="T45" fmla="*/ 926306 h 1238"/>
              <a:gd name="T46" fmla="*/ 347801 w 482"/>
              <a:gd name="T47" fmla="*/ 957262 h 1238"/>
              <a:gd name="T48" fmla="*/ 328039 w 482"/>
              <a:gd name="T49" fmla="*/ 975518 h 1238"/>
              <a:gd name="T50" fmla="*/ 308278 w 482"/>
              <a:gd name="T51" fmla="*/ 982662 h 1238"/>
              <a:gd name="T52" fmla="*/ 295631 w 482"/>
              <a:gd name="T53" fmla="*/ 979487 h 1238"/>
              <a:gd name="T54" fmla="*/ 282193 w 482"/>
              <a:gd name="T55" fmla="*/ 973931 h 1238"/>
              <a:gd name="T56" fmla="*/ 270336 w 482"/>
              <a:gd name="T57" fmla="*/ 964406 h 1238"/>
              <a:gd name="T58" fmla="*/ 256108 w 482"/>
              <a:gd name="T59" fmla="*/ 950912 h 1238"/>
              <a:gd name="T60" fmla="*/ 239508 w 482"/>
              <a:gd name="T61" fmla="*/ 927893 h 1238"/>
              <a:gd name="T62" fmla="*/ 219747 w 482"/>
              <a:gd name="T63" fmla="*/ 886618 h 1238"/>
              <a:gd name="T64" fmla="*/ 199985 w 482"/>
              <a:gd name="T65" fmla="*/ 827087 h 1238"/>
              <a:gd name="T66" fmla="*/ 191290 w 482"/>
              <a:gd name="T67" fmla="*/ 766762 h 1238"/>
              <a:gd name="T68" fmla="*/ 183386 w 482"/>
              <a:gd name="T69" fmla="*/ 720725 h 1238"/>
              <a:gd name="T70" fmla="*/ 176272 w 482"/>
              <a:gd name="T71" fmla="*/ 681037 h 1238"/>
              <a:gd name="T72" fmla="*/ 171529 w 482"/>
              <a:gd name="T73" fmla="*/ 644525 h 1238"/>
              <a:gd name="T74" fmla="*/ 165205 w 482"/>
              <a:gd name="T75" fmla="*/ 612775 h 1238"/>
              <a:gd name="T76" fmla="*/ 161253 w 482"/>
              <a:gd name="T77" fmla="*/ 586581 h 1238"/>
              <a:gd name="T78" fmla="*/ 158091 w 482"/>
              <a:gd name="T79" fmla="*/ 563562 h 1238"/>
              <a:gd name="T80" fmla="*/ 154929 w 482"/>
              <a:gd name="T81" fmla="*/ 545306 h 1238"/>
              <a:gd name="T82" fmla="*/ 151768 w 482"/>
              <a:gd name="T83" fmla="*/ 531812 h 1238"/>
              <a:gd name="T84" fmla="*/ 150187 w 482"/>
              <a:gd name="T85" fmla="*/ 521493 h 1238"/>
              <a:gd name="T86" fmla="*/ 150187 w 482"/>
              <a:gd name="T87" fmla="*/ 516731 h 1238"/>
              <a:gd name="T88" fmla="*/ 147025 w 482"/>
              <a:gd name="T89" fmla="*/ 492125 h 1238"/>
              <a:gd name="T90" fmla="*/ 139911 w 482"/>
              <a:gd name="T91" fmla="*/ 427037 h 1238"/>
              <a:gd name="T92" fmla="*/ 132006 w 482"/>
              <a:gd name="T93" fmla="*/ 370681 h 1238"/>
              <a:gd name="T94" fmla="*/ 123311 w 482"/>
              <a:gd name="T95" fmla="*/ 321469 h 1238"/>
              <a:gd name="T96" fmla="*/ 113826 w 482"/>
              <a:gd name="T97" fmla="*/ 279400 h 1238"/>
              <a:gd name="T98" fmla="*/ 105131 w 482"/>
              <a:gd name="T99" fmla="*/ 245269 h 1238"/>
              <a:gd name="T100" fmla="*/ 97226 w 482"/>
              <a:gd name="T101" fmla="*/ 215106 h 1238"/>
              <a:gd name="T102" fmla="*/ 86950 w 482"/>
              <a:gd name="T103" fmla="*/ 187325 h 1238"/>
              <a:gd name="T104" fmla="*/ 71141 w 482"/>
              <a:gd name="T105" fmla="*/ 158750 h 1238"/>
              <a:gd name="T106" fmla="*/ 52961 w 482"/>
              <a:gd name="T107" fmla="*/ 132556 h 1238"/>
              <a:gd name="T108" fmla="*/ 30828 w 482"/>
              <a:gd name="T109" fmla="*/ 107156 h 1238"/>
              <a:gd name="T110" fmla="*/ 13438 w 482"/>
              <a:gd name="T111" fmla="*/ 88900 h 1238"/>
              <a:gd name="T112" fmla="*/ 3162 w 482"/>
              <a:gd name="T113" fmla="*/ 76200 h 1238"/>
              <a:gd name="T114" fmla="*/ 0 w 482"/>
              <a:gd name="T115" fmla="*/ 69056 h 1238"/>
              <a:gd name="T116" fmla="*/ 1581 w 482"/>
              <a:gd name="T117" fmla="*/ 46037 h 1238"/>
              <a:gd name="T118" fmla="*/ 7905 w 482"/>
              <a:gd name="T119" fmla="*/ 27781 h 1238"/>
              <a:gd name="T120" fmla="*/ 16600 w 482"/>
              <a:gd name="T121" fmla="*/ 14287 h 1238"/>
              <a:gd name="T122" fmla="*/ 30828 w 482"/>
              <a:gd name="T123" fmla="*/ 4762 h 1238"/>
              <a:gd name="T124" fmla="*/ 47427 w 482"/>
              <a:gd name="T125" fmla="*/ 0 h 12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2" h="1238">
                <a:moveTo>
                  <a:pt x="69" y="0"/>
                </a:moveTo>
                <a:lnTo>
                  <a:pt x="94" y="0"/>
                </a:lnTo>
                <a:lnTo>
                  <a:pt x="119" y="2"/>
                </a:lnTo>
                <a:lnTo>
                  <a:pt x="144" y="6"/>
                </a:lnTo>
                <a:lnTo>
                  <a:pt x="167" y="10"/>
                </a:lnTo>
                <a:lnTo>
                  <a:pt x="192" y="14"/>
                </a:lnTo>
                <a:lnTo>
                  <a:pt x="213" y="21"/>
                </a:lnTo>
                <a:lnTo>
                  <a:pt x="236" y="29"/>
                </a:lnTo>
                <a:lnTo>
                  <a:pt x="259" y="37"/>
                </a:lnTo>
                <a:lnTo>
                  <a:pt x="280" y="46"/>
                </a:lnTo>
                <a:lnTo>
                  <a:pt x="300" y="54"/>
                </a:lnTo>
                <a:lnTo>
                  <a:pt x="319" y="64"/>
                </a:lnTo>
                <a:lnTo>
                  <a:pt x="336" y="73"/>
                </a:lnTo>
                <a:lnTo>
                  <a:pt x="353" y="81"/>
                </a:lnTo>
                <a:lnTo>
                  <a:pt x="367" y="91"/>
                </a:lnTo>
                <a:lnTo>
                  <a:pt x="380" y="102"/>
                </a:lnTo>
                <a:lnTo>
                  <a:pt x="392" y="112"/>
                </a:lnTo>
                <a:lnTo>
                  <a:pt x="403" y="121"/>
                </a:lnTo>
                <a:lnTo>
                  <a:pt x="411" y="133"/>
                </a:lnTo>
                <a:lnTo>
                  <a:pt x="419" y="142"/>
                </a:lnTo>
                <a:lnTo>
                  <a:pt x="424" y="154"/>
                </a:lnTo>
                <a:lnTo>
                  <a:pt x="430" y="163"/>
                </a:lnTo>
                <a:lnTo>
                  <a:pt x="434" y="175"/>
                </a:lnTo>
                <a:lnTo>
                  <a:pt x="436" y="186"/>
                </a:lnTo>
                <a:lnTo>
                  <a:pt x="436" y="198"/>
                </a:lnTo>
                <a:lnTo>
                  <a:pt x="436" y="236"/>
                </a:lnTo>
                <a:lnTo>
                  <a:pt x="436" y="273"/>
                </a:lnTo>
                <a:lnTo>
                  <a:pt x="438" y="313"/>
                </a:lnTo>
                <a:lnTo>
                  <a:pt x="440" y="332"/>
                </a:lnTo>
                <a:lnTo>
                  <a:pt x="442" y="353"/>
                </a:lnTo>
                <a:lnTo>
                  <a:pt x="443" y="384"/>
                </a:lnTo>
                <a:lnTo>
                  <a:pt x="447" y="413"/>
                </a:lnTo>
                <a:lnTo>
                  <a:pt x="449" y="442"/>
                </a:lnTo>
                <a:lnTo>
                  <a:pt x="451" y="471"/>
                </a:lnTo>
                <a:lnTo>
                  <a:pt x="453" y="499"/>
                </a:lnTo>
                <a:lnTo>
                  <a:pt x="455" y="526"/>
                </a:lnTo>
                <a:lnTo>
                  <a:pt x="459" y="553"/>
                </a:lnTo>
                <a:lnTo>
                  <a:pt x="461" y="580"/>
                </a:lnTo>
                <a:lnTo>
                  <a:pt x="461" y="607"/>
                </a:lnTo>
                <a:lnTo>
                  <a:pt x="463" y="632"/>
                </a:lnTo>
                <a:lnTo>
                  <a:pt x="465" y="655"/>
                </a:lnTo>
                <a:lnTo>
                  <a:pt x="467" y="680"/>
                </a:lnTo>
                <a:lnTo>
                  <a:pt x="468" y="703"/>
                </a:lnTo>
                <a:lnTo>
                  <a:pt x="470" y="726"/>
                </a:lnTo>
                <a:lnTo>
                  <a:pt x="470" y="749"/>
                </a:lnTo>
                <a:lnTo>
                  <a:pt x="472" y="770"/>
                </a:lnTo>
                <a:lnTo>
                  <a:pt x="474" y="791"/>
                </a:lnTo>
                <a:lnTo>
                  <a:pt x="474" y="810"/>
                </a:lnTo>
                <a:lnTo>
                  <a:pt x="476" y="831"/>
                </a:lnTo>
                <a:lnTo>
                  <a:pt x="476" y="851"/>
                </a:lnTo>
                <a:lnTo>
                  <a:pt x="478" y="868"/>
                </a:lnTo>
                <a:lnTo>
                  <a:pt x="478" y="887"/>
                </a:lnTo>
                <a:lnTo>
                  <a:pt x="478" y="904"/>
                </a:lnTo>
                <a:lnTo>
                  <a:pt x="480" y="922"/>
                </a:lnTo>
                <a:lnTo>
                  <a:pt x="480" y="937"/>
                </a:lnTo>
                <a:lnTo>
                  <a:pt x="480" y="952"/>
                </a:lnTo>
                <a:lnTo>
                  <a:pt x="482" y="968"/>
                </a:lnTo>
                <a:lnTo>
                  <a:pt x="482" y="983"/>
                </a:lnTo>
                <a:lnTo>
                  <a:pt x="482" y="996"/>
                </a:lnTo>
                <a:lnTo>
                  <a:pt x="482" y="1010"/>
                </a:lnTo>
                <a:lnTo>
                  <a:pt x="482" y="1021"/>
                </a:lnTo>
                <a:lnTo>
                  <a:pt x="482" y="1033"/>
                </a:lnTo>
                <a:lnTo>
                  <a:pt x="482" y="1056"/>
                </a:lnTo>
                <a:lnTo>
                  <a:pt x="480" y="1077"/>
                </a:lnTo>
                <a:lnTo>
                  <a:pt x="478" y="1098"/>
                </a:lnTo>
                <a:lnTo>
                  <a:pt x="474" y="1117"/>
                </a:lnTo>
                <a:lnTo>
                  <a:pt x="470" y="1135"/>
                </a:lnTo>
                <a:lnTo>
                  <a:pt x="465" y="1152"/>
                </a:lnTo>
                <a:lnTo>
                  <a:pt x="459" y="1167"/>
                </a:lnTo>
                <a:lnTo>
                  <a:pt x="453" y="1183"/>
                </a:lnTo>
                <a:lnTo>
                  <a:pt x="447" y="1194"/>
                </a:lnTo>
                <a:lnTo>
                  <a:pt x="440" y="1206"/>
                </a:lnTo>
                <a:lnTo>
                  <a:pt x="432" y="1215"/>
                </a:lnTo>
                <a:lnTo>
                  <a:pt x="424" y="1223"/>
                </a:lnTo>
                <a:lnTo>
                  <a:pt x="415" y="1229"/>
                </a:lnTo>
                <a:lnTo>
                  <a:pt x="407" y="1234"/>
                </a:lnTo>
                <a:lnTo>
                  <a:pt x="399" y="1236"/>
                </a:lnTo>
                <a:lnTo>
                  <a:pt x="390" y="1238"/>
                </a:lnTo>
                <a:lnTo>
                  <a:pt x="384" y="1236"/>
                </a:lnTo>
                <a:lnTo>
                  <a:pt x="380" y="1236"/>
                </a:lnTo>
                <a:lnTo>
                  <a:pt x="374" y="1234"/>
                </a:lnTo>
                <a:lnTo>
                  <a:pt x="369" y="1232"/>
                </a:lnTo>
                <a:lnTo>
                  <a:pt x="363" y="1231"/>
                </a:lnTo>
                <a:lnTo>
                  <a:pt x="357" y="1227"/>
                </a:lnTo>
                <a:lnTo>
                  <a:pt x="353" y="1223"/>
                </a:lnTo>
                <a:lnTo>
                  <a:pt x="348" y="1219"/>
                </a:lnTo>
                <a:lnTo>
                  <a:pt x="342" y="1215"/>
                </a:lnTo>
                <a:lnTo>
                  <a:pt x="336" y="1209"/>
                </a:lnTo>
                <a:lnTo>
                  <a:pt x="330" y="1204"/>
                </a:lnTo>
                <a:lnTo>
                  <a:pt x="324" y="1198"/>
                </a:lnTo>
                <a:lnTo>
                  <a:pt x="321" y="1192"/>
                </a:lnTo>
                <a:lnTo>
                  <a:pt x="315" y="1185"/>
                </a:lnTo>
                <a:lnTo>
                  <a:pt x="303" y="1169"/>
                </a:lnTo>
                <a:lnTo>
                  <a:pt x="298" y="1156"/>
                </a:lnTo>
                <a:lnTo>
                  <a:pt x="290" y="1144"/>
                </a:lnTo>
                <a:lnTo>
                  <a:pt x="278" y="1117"/>
                </a:lnTo>
                <a:lnTo>
                  <a:pt x="269" y="1092"/>
                </a:lnTo>
                <a:lnTo>
                  <a:pt x="259" y="1067"/>
                </a:lnTo>
                <a:lnTo>
                  <a:pt x="253" y="1042"/>
                </a:lnTo>
                <a:lnTo>
                  <a:pt x="248" y="1016"/>
                </a:lnTo>
                <a:lnTo>
                  <a:pt x="244" y="991"/>
                </a:lnTo>
                <a:lnTo>
                  <a:pt x="242" y="966"/>
                </a:lnTo>
                <a:lnTo>
                  <a:pt x="238" y="947"/>
                </a:lnTo>
                <a:lnTo>
                  <a:pt x="234" y="927"/>
                </a:lnTo>
                <a:lnTo>
                  <a:pt x="232" y="908"/>
                </a:lnTo>
                <a:lnTo>
                  <a:pt x="229" y="891"/>
                </a:lnTo>
                <a:lnTo>
                  <a:pt x="227" y="874"/>
                </a:lnTo>
                <a:lnTo>
                  <a:pt x="223" y="858"/>
                </a:lnTo>
                <a:lnTo>
                  <a:pt x="221" y="843"/>
                </a:lnTo>
                <a:lnTo>
                  <a:pt x="219" y="828"/>
                </a:lnTo>
                <a:lnTo>
                  <a:pt x="217" y="812"/>
                </a:lnTo>
                <a:lnTo>
                  <a:pt x="213" y="799"/>
                </a:lnTo>
                <a:lnTo>
                  <a:pt x="211" y="785"/>
                </a:lnTo>
                <a:lnTo>
                  <a:pt x="209" y="772"/>
                </a:lnTo>
                <a:lnTo>
                  <a:pt x="207" y="760"/>
                </a:lnTo>
                <a:lnTo>
                  <a:pt x="205" y="749"/>
                </a:lnTo>
                <a:lnTo>
                  <a:pt x="204" y="739"/>
                </a:lnTo>
                <a:lnTo>
                  <a:pt x="202" y="728"/>
                </a:lnTo>
                <a:lnTo>
                  <a:pt x="202" y="718"/>
                </a:lnTo>
                <a:lnTo>
                  <a:pt x="200" y="710"/>
                </a:lnTo>
                <a:lnTo>
                  <a:pt x="198" y="701"/>
                </a:lnTo>
                <a:lnTo>
                  <a:pt x="196" y="693"/>
                </a:lnTo>
                <a:lnTo>
                  <a:pt x="196" y="687"/>
                </a:lnTo>
                <a:lnTo>
                  <a:pt x="194" y="680"/>
                </a:lnTo>
                <a:lnTo>
                  <a:pt x="194" y="674"/>
                </a:lnTo>
                <a:lnTo>
                  <a:pt x="192" y="670"/>
                </a:lnTo>
                <a:lnTo>
                  <a:pt x="192" y="664"/>
                </a:lnTo>
                <a:lnTo>
                  <a:pt x="190" y="661"/>
                </a:lnTo>
                <a:lnTo>
                  <a:pt x="190" y="657"/>
                </a:lnTo>
                <a:lnTo>
                  <a:pt x="190" y="655"/>
                </a:lnTo>
                <a:lnTo>
                  <a:pt x="190" y="653"/>
                </a:lnTo>
                <a:lnTo>
                  <a:pt x="190" y="651"/>
                </a:lnTo>
                <a:lnTo>
                  <a:pt x="190" y="649"/>
                </a:lnTo>
                <a:lnTo>
                  <a:pt x="186" y="620"/>
                </a:lnTo>
                <a:lnTo>
                  <a:pt x="182" y="591"/>
                </a:lnTo>
                <a:lnTo>
                  <a:pt x="181" y="565"/>
                </a:lnTo>
                <a:lnTo>
                  <a:pt x="177" y="538"/>
                </a:lnTo>
                <a:lnTo>
                  <a:pt x="173" y="513"/>
                </a:lnTo>
                <a:lnTo>
                  <a:pt x="169" y="490"/>
                </a:lnTo>
                <a:lnTo>
                  <a:pt x="167" y="467"/>
                </a:lnTo>
                <a:lnTo>
                  <a:pt x="163" y="446"/>
                </a:lnTo>
                <a:lnTo>
                  <a:pt x="159" y="424"/>
                </a:lnTo>
                <a:lnTo>
                  <a:pt x="156" y="405"/>
                </a:lnTo>
                <a:lnTo>
                  <a:pt x="152" y="386"/>
                </a:lnTo>
                <a:lnTo>
                  <a:pt x="148" y="369"/>
                </a:lnTo>
                <a:lnTo>
                  <a:pt x="144" y="352"/>
                </a:lnTo>
                <a:lnTo>
                  <a:pt x="140" y="336"/>
                </a:lnTo>
                <a:lnTo>
                  <a:pt x="136" y="323"/>
                </a:lnTo>
                <a:lnTo>
                  <a:pt x="133" y="309"/>
                </a:lnTo>
                <a:lnTo>
                  <a:pt x="131" y="296"/>
                </a:lnTo>
                <a:lnTo>
                  <a:pt x="127" y="284"/>
                </a:lnTo>
                <a:lnTo>
                  <a:pt x="123" y="271"/>
                </a:lnTo>
                <a:lnTo>
                  <a:pt x="119" y="259"/>
                </a:lnTo>
                <a:lnTo>
                  <a:pt x="115" y="248"/>
                </a:lnTo>
                <a:lnTo>
                  <a:pt x="110" y="236"/>
                </a:lnTo>
                <a:lnTo>
                  <a:pt x="104" y="223"/>
                </a:lnTo>
                <a:lnTo>
                  <a:pt x="98" y="211"/>
                </a:lnTo>
                <a:lnTo>
                  <a:pt x="90" y="200"/>
                </a:lnTo>
                <a:lnTo>
                  <a:pt x="83" y="190"/>
                </a:lnTo>
                <a:lnTo>
                  <a:pt x="75" y="179"/>
                </a:lnTo>
                <a:lnTo>
                  <a:pt x="67" y="167"/>
                </a:lnTo>
                <a:lnTo>
                  <a:pt x="58" y="156"/>
                </a:lnTo>
                <a:lnTo>
                  <a:pt x="50" y="146"/>
                </a:lnTo>
                <a:lnTo>
                  <a:pt x="39" y="135"/>
                </a:lnTo>
                <a:lnTo>
                  <a:pt x="29" y="125"/>
                </a:lnTo>
                <a:lnTo>
                  <a:pt x="23" y="117"/>
                </a:lnTo>
                <a:lnTo>
                  <a:pt x="17" y="112"/>
                </a:lnTo>
                <a:lnTo>
                  <a:pt x="12" y="106"/>
                </a:lnTo>
                <a:lnTo>
                  <a:pt x="8" y="100"/>
                </a:lnTo>
                <a:lnTo>
                  <a:pt x="4" y="96"/>
                </a:lnTo>
                <a:lnTo>
                  <a:pt x="2" y="92"/>
                </a:lnTo>
                <a:lnTo>
                  <a:pt x="0" y="89"/>
                </a:lnTo>
                <a:lnTo>
                  <a:pt x="0" y="87"/>
                </a:lnTo>
                <a:lnTo>
                  <a:pt x="0" y="77"/>
                </a:lnTo>
                <a:lnTo>
                  <a:pt x="2" y="67"/>
                </a:lnTo>
                <a:lnTo>
                  <a:pt x="2" y="58"/>
                </a:lnTo>
                <a:lnTo>
                  <a:pt x="4" y="50"/>
                </a:lnTo>
                <a:lnTo>
                  <a:pt x="8" y="43"/>
                </a:lnTo>
                <a:lnTo>
                  <a:pt x="10" y="35"/>
                </a:lnTo>
                <a:lnTo>
                  <a:pt x="14" y="29"/>
                </a:lnTo>
                <a:lnTo>
                  <a:pt x="17" y="23"/>
                </a:lnTo>
                <a:lnTo>
                  <a:pt x="21" y="18"/>
                </a:lnTo>
                <a:lnTo>
                  <a:pt x="27" y="14"/>
                </a:lnTo>
                <a:lnTo>
                  <a:pt x="33" y="10"/>
                </a:lnTo>
                <a:lnTo>
                  <a:pt x="39" y="6"/>
                </a:lnTo>
                <a:lnTo>
                  <a:pt x="46" y="4"/>
                </a:lnTo>
                <a:lnTo>
                  <a:pt x="52" y="2"/>
                </a:lnTo>
                <a:lnTo>
                  <a:pt x="60" y="0"/>
                </a:lnTo>
                <a:lnTo>
                  <a:pt x="69" y="0"/>
                </a:lnTo>
              </a:path>
            </a:pathLst>
          </a:custGeom>
          <a:solidFill>
            <a:srgbClr val="FF0000"/>
          </a:solidFill>
          <a:ln w="9525">
            <a:noFill/>
            <a:prstDash val="solid"/>
            <a:round/>
            <a:headEnd/>
            <a:tailEnd/>
          </a:ln>
        </p:spPr>
        <p:txBody>
          <a:bodyPr/>
          <a:lstStyle/>
          <a:p>
            <a:endParaRPr lang="en-US"/>
          </a:p>
        </p:txBody>
      </p:sp>
      <p:sp>
        <p:nvSpPr>
          <p:cNvPr id="7" name="Freeform 11"/>
          <p:cNvSpPr>
            <a:spLocks/>
          </p:cNvSpPr>
          <p:nvPr/>
        </p:nvSpPr>
        <p:spPr bwMode="auto">
          <a:xfrm>
            <a:off x="3143250" y="4305300"/>
            <a:ext cx="1169988" cy="923925"/>
          </a:xfrm>
          <a:custGeom>
            <a:avLst/>
            <a:gdLst>
              <a:gd name="T0" fmla="*/ 896144 w 1474"/>
              <a:gd name="T1" fmla="*/ 5561 h 1163"/>
              <a:gd name="T2" fmla="*/ 962819 w 1474"/>
              <a:gd name="T3" fmla="*/ 27011 h 1163"/>
              <a:gd name="T4" fmla="*/ 1050925 w 1474"/>
              <a:gd name="T5" fmla="*/ 68321 h 1163"/>
              <a:gd name="T6" fmla="*/ 1118394 w 1474"/>
              <a:gd name="T7" fmla="*/ 108043 h 1163"/>
              <a:gd name="T8" fmla="*/ 1148557 w 1474"/>
              <a:gd name="T9" fmla="*/ 141409 h 1163"/>
              <a:gd name="T10" fmla="*/ 1166813 w 1474"/>
              <a:gd name="T11" fmla="*/ 174775 h 1163"/>
              <a:gd name="T12" fmla="*/ 1166813 w 1474"/>
              <a:gd name="T13" fmla="*/ 224030 h 1163"/>
              <a:gd name="T14" fmla="*/ 1138238 w 1474"/>
              <a:gd name="T15" fmla="*/ 295529 h 1163"/>
              <a:gd name="T16" fmla="*/ 1105694 w 1474"/>
              <a:gd name="T17" fmla="*/ 355111 h 1163"/>
              <a:gd name="T18" fmla="*/ 1078707 w 1474"/>
              <a:gd name="T19" fmla="*/ 423433 h 1163"/>
              <a:gd name="T20" fmla="*/ 1054100 w 1474"/>
              <a:gd name="T21" fmla="*/ 504465 h 1163"/>
              <a:gd name="T22" fmla="*/ 1045369 w 1474"/>
              <a:gd name="T23" fmla="*/ 544186 h 1163"/>
              <a:gd name="T24" fmla="*/ 1042194 w 1474"/>
              <a:gd name="T25" fmla="*/ 560869 h 1163"/>
              <a:gd name="T26" fmla="*/ 1034257 w 1474"/>
              <a:gd name="T27" fmla="*/ 594236 h 1163"/>
              <a:gd name="T28" fmla="*/ 1023938 w 1474"/>
              <a:gd name="T29" fmla="*/ 641901 h 1163"/>
              <a:gd name="T30" fmla="*/ 1008857 w 1474"/>
              <a:gd name="T31" fmla="*/ 705456 h 1163"/>
              <a:gd name="T32" fmla="*/ 990600 w 1474"/>
              <a:gd name="T33" fmla="*/ 784899 h 1163"/>
              <a:gd name="T34" fmla="*/ 969169 w 1474"/>
              <a:gd name="T35" fmla="*/ 867520 h 1163"/>
              <a:gd name="T36" fmla="*/ 944563 w 1474"/>
              <a:gd name="T37" fmla="*/ 899298 h 1163"/>
              <a:gd name="T38" fmla="*/ 911225 w 1474"/>
              <a:gd name="T39" fmla="*/ 917570 h 1163"/>
              <a:gd name="T40" fmla="*/ 868363 w 1474"/>
              <a:gd name="T41" fmla="*/ 923925 h 1163"/>
              <a:gd name="T42" fmla="*/ 815182 w 1474"/>
              <a:gd name="T43" fmla="*/ 919158 h 1163"/>
              <a:gd name="T44" fmla="*/ 783432 w 1474"/>
              <a:gd name="T45" fmla="*/ 907242 h 1163"/>
              <a:gd name="T46" fmla="*/ 769144 w 1474"/>
              <a:gd name="T47" fmla="*/ 885792 h 1163"/>
              <a:gd name="T48" fmla="*/ 769144 w 1474"/>
              <a:gd name="T49" fmla="*/ 849248 h 1163"/>
              <a:gd name="T50" fmla="*/ 772319 w 1474"/>
              <a:gd name="T51" fmla="*/ 812704 h 1163"/>
              <a:gd name="T52" fmla="*/ 777082 w 1474"/>
              <a:gd name="T53" fmla="*/ 734850 h 1163"/>
              <a:gd name="T54" fmla="*/ 784225 w 1474"/>
              <a:gd name="T55" fmla="*/ 605358 h 1163"/>
              <a:gd name="T56" fmla="*/ 793750 w 1474"/>
              <a:gd name="T57" fmla="*/ 472687 h 1163"/>
              <a:gd name="T58" fmla="*/ 795338 w 1474"/>
              <a:gd name="T59" fmla="*/ 396422 h 1163"/>
              <a:gd name="T60" fmla="*/ 795338 w 1474"/>
              <a:gd name="T61" fmla="*/ 333662 h 1163"/>
              <a:gd name="T62" fmla="*/ 793750 w 1474"/>
              <a:gd name="T63" fmla="*/ 270901 h 1163"/>
              <a:gd name="T64" fmla="*/ 775494 w 1474"/>
              <a:gd name="T65" fmla="*/ 250246 h 1163"/>
              <a:gd name="T66" fmla="*/ 750888 w 1474"/>
              <a:gd name="T67" fmla="*/ 245480 h 1163"/>
              <a:gd name="T68" fmla="*/ 664369 w 1474"/>
              <a:gd name="T69" fmla="*/ 252630 h 1163"/>
              <a:gd name="T70" fmla="*/ 591344 w 1474"/>
              <a:gd name="T71" fmla="*/ 268518 h 1163"/>
              <a:gd name="T72" fmla="*/ 505619 w 1474"/>
              <a:gd name="T73" fmla="*/ 289173 h 1163"/>
              <a:gd name="T74" fmla="*/ 425450 w 1474"/>
              <a:gd name="T75" fmla="*/ 307445 h 1163"/>
              <a:gd name="T76" fmla="*/ 354806 w 1474"/>
              <a:gd name="T77" fmla="*/ 323334 h 1163"/>
              <a:gd name="T78" fmla="*/ 251619 w 1474"/>
              <a:gd name="T79" fmla="*/ 341606 h 1163"/>
              <a:gd name="T80" fmla="*/ 170656 w 1474"/>
              <a:gd name="T81" fmla="*/ 348756 h 1163"/>
              <a:gd name="T82" fmla="*/ 122238 w 1474"/>
              <a:gd name="T83" fmla="*/ 343195 h 1163"/>
              <a:gd name="T84" fmla="*/ 89694 w 1474"/>
              <a:gd name="T85" fmla="*/ 326512 h 1163"/>
              <a:gd name="T86" fmla="*/ 59531 w 1474"/>
              <a:gd name="T87" fmla="*/ 300295 h 1163"/>
              <a:gd name="T88" fmla="*/ 27781 w 1474"/>
              <a:gd name="T89" fmla="*/ 278846 h 1163"/>
              <a:gd name="T90" fmla="*/ 7938 w 1474"/>
              <a:gd name="T91" fmla="*/ 260574 h 1163"/>
              <a:gd name="T92" fmla="*/ 0 w 1474"/>
              <a:gd name="T93" fmla="*/ 248657 h 1163"/>
              <a:gd name="T94" fmla="*/ 3175 w 1474"/>
              <a:gd name="T95" fmla="*/ 230385 h 1163"/>
              <a:gd name="T96" fmla="*/ 19844 w 1474"/>
              <a:gd name="T97" fmla="*/ 216086 h 1163"/>
              <a:gd name="T98" fmla="*/ 104775 w 1474"/>
              <a:gd name="T99" fmla="*/ 207347 h 1163"/>
              <a:gd name="T100" fmla="*/ 236538 w 1474"/>
              <a:gd name="T101" fmla="*/ 193842 h 1163"/>
              <a:gd name="T102" fmla="*/ 353219 w 1474"/>
              <a:gd name="T103" fmla="*/ 172392 h 1163"/>
              <a:gd name="T104" fmla="*/ 478631 w 1474"/>
              <a:gd name="T105" fmla="*/ 142998 h 1163"/>
              <a:gd name="T106" fmla="*/ 641350 w 1474"/>
              <a:gd name="T107" fmla="*/ 92949 h 1163"/>
              <a:gd name="T108" fmla="*/ 740569 w 1474"/>
              <a:gd name="T109" fmla="*/ 50049 h 1163"/>
              <a:gd name="T110" fmla="*/ 815182 w 1474"/>
              <a:gd name="T111" fmla="*/ 10328 h 1163"/>
              <a:gd name="T112" fmla="*/ 856457 w 1474"/>
              <a:gd name="T113" fmla="*/ 0 h 11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74" h="1163">
                <a:moveTo>
                  <a:pt x="1079" y="0"/>
                </a:moveTo>
                <a:lnTo>
                  <a:pt x="1088" y="0"/>
                </a:lnTo>
                <a:lnTo>
                  <a:pt x="1102" y="2"/>
                </a:lnTo>
                <a:lnTo>
                  <a:pt x="1115" y="4"/>
                </a:lnTo>
                <a:lnTo>
                  <a:pt x="1129" y="7"/>
                </a:lnTo>
                <a:lnTo>
                  <a:pt x="1144" y="11"/>
                </a:lnTo>
                <a:lnTo>
                  <a:pt x="1159" y="15"/>
                </a:lnTo>
                <a:lnTo>
                  <a:pt x="1177" y="21"/>
                </a:lnTo>
                <a:lnTo>
                  <a:pt x="1194" y="29"/>
                </a:lnTo>
                <a:lnTo>
                  <a:pt x="1213" y="34"/>
                </a:lnTo>
                <a:lnTo>
                  <a:pt x="1234" y="44"/>
                </a:lnTo>
                <a:lnTo>
                  <a:pt x="1255" y="52"/>
                </a:lnTo>
                <a:lnTo>
                  <a:pt x="1276" y="63"/>
                </a:lnTo>
                <a:lnTo>
                  <a:pt x="1299" y="73"/>
                </a:lnTo>
                <a:lnTo>
                  <a:pt x="1324" y="86"/>
                </a:lnTo>
                <a:lnTo>
                  <a:pt x="1349" y="98"/>
                </a:lnTo>
                <a:lnTo>
                  <a:pt x="1376" y="111"/>
                </a:lnTo>
                <a:lnTo>
                  <a:pt x="1388" y="121"/>
                </a:lnTo>
                <a:lnTo>
                  <a:pt x="1397" y="128"/>
                </a:lnTo>
                <a:lnTo>
                  <a:pt x="1409" y="136"/>
                </a:lnTo>
                <a:lnTo>
                  <a:pt x="1418" y="144"/>
                </a:lnTo>
                <a:lnTo>
                  <a:pt x="1426" y="153"/>
                </a:lnTo>
                <a:lnTo>
                  <a:pt x="1434" y="161"/>
                </a:lnTo>
                <a:lnTo>
                  <a:pt x="1441" y="169"/>
                </a:lnTo>
                <a:lnTo>
                  <a:pt x="1447" y="178"/>
                </a:lnTo>
                <a:lnTo>
                  <a:pt x="1453" y="186"/>
                </a:lnTo>
                <a:lnTo>
                  <a:pt x="1459" y="194"/>
                </a:lnTo>
                <a:lnTo>
                  <a:pt x="1463" y="203"/>
                </a:lnTo>
                <a:lnTo>
                  <a:pt x="1466" y="211"/>
                </a:lnTo>
                <a:lnTo>
                  <a:pt x="1470" y="220"/>
                </a:lnTo>
                <a:lnTo>
                  <a:pt x="1472" y="230"/>
                </a:lnTo>
                <a:lnTo>
                  <a:pt x="1472" y="238"/>
                </a:lnTo>
                <a:lnTo>
                  <a:pt x="1474" y="247"/>
                </a:lnTo>
                <a:lnTo>
                  <a:pt x="1472" y="265"/>
                </a:lnTo>
                <a:lnTo>
                  <a:pt x="1470" y="282"/>
                </a:lnTo>
                <a:lnTo>
                  <a:pt x="1466" y="299"/>
                </a:lnTo>
                <a:lnTo>
                  <a:pt x="1461" y="316"/>
                </a:lnTo>
                <a:lnTo>
                  <a:pt x="1453" y="334"/>
                </a:lnTo>
                <a:lnTo>
                  <a:pt x="1443" y="353"/>
                </a:lnTo>
                <a:lnTo>
                  <a:pt x="1434" y="372"/>
                </a:lnTo>
                <a:lnTo>
                  <a:pt x="1422" y="389"/>
                </a:lnTo>
                <a:lnTo>
                  <a:pt x="1415" y="403"/>
                </a:lnTo>
                <a:lnTo>
                  <a:pt x="1407" y="416"/>
                </a:lnTo>
                <a:lnTo>
                  <a:pt x="1399" y="432"/>
                </a:lnTo>
                <a:lnTo>
                  <a:pt x="1393" y="447"/>
                </a:lnTo>
                <a:lnTo>
                  <a:pt x="1386" y="462"/>
                </a:lnTo>
                <a:lnTo>
                  <a:pt x="1378" y="480"/>
                </a:lnTo>
                <a:lnTo>
                  <a:pt x="1372" y="497"/>
                </a:lnTo>
                <a:lnTo>
                  <a:pt x="1367" y="514"/>
                </a:lnTo>
                <a:lnTo>
                  <a:pt x="1359" y="533"/>
                </a:lnTo>
                <a:lnTo>
                  <a:pt x="1353" y="553"/>
                </a:lnTo>
                <a:lnTo>
                  <a:pt x="1347" y="572"/>
                </a:lnTo>
                <a:lnTo>
                  <a:pt x="1342" y="593"/>
                </a:lnTo>
                <a:lnTo>
                  <a:pt x="1334" y="614"/>
                </a:lnTo>
                <a:lnTo>
                  <a:pt x="1328" y="635"/>
                </a:lnTo>
                <a:lnTo>
                  <a:pt x="1324" y="658"/>
                </a:lnTo>
                <a:lnTo>
                  <a:pt x="1319" y="681"/>
                </a:lnTo>
                <a:lnTo>
                  <a:pt x="1319" y="683"/>
                </a:lnTo>
                <a:lnTo>
                  <a:pt x="1317" y="685"/>
                </a:lnTo>
                <a:lnTo>
                  <a:pt x="1317" y="687"/>
                </a:lnTo>
                <a:lnTo>
                  <a:pt x="1317" y="691"/>
                </a:lnTo>
                <a:lnTo>
                  <a:pt x="1315" y="695"/>
                </a:lnTo>
                <a:lnTo>
                  <a:pt x="1315" y="700"/>
                </a:lnTo>
                <a:lnTo>
                  <a:pt x="1313" y="706"/>
                </a:lnTo>
                <a:lnTo>
                  <a:pt x="1311" y="712"/>
                </a:lnTo>
                <a:lnTo>
                  <a:pt x="1309" y="720"/>
                </a:lnTo>
                <a:lnTo>
                  <a:pt x="1307" y="729"/>
                </a:lnTo>
                <a:lnTo>
                  <a:pt x="1305" y="737"/>
                </a:lnTo>
                <a:lnTo>
                  <a:pt x="1303" y="748"/>
                </a:lnTo>
                <a:lnTo>
                  <a:pt x="1301" y="758"/>
                </a:lnTo>
                <a:lnTo>
                  <a:pt x="1297" y="769"/>
                </a:lnTo>
                <a:lnTo>
                  <a:pt x="1296" y="781"/>
                </a:lnTo>
                <a:lnTo>
                  <a:pt x="1292" y="794"/>
                </a:lnTo>
                <a:lnTo>
                  <a:pt x="1290" y="808"/>
                </a:lnTo>
                <a:lnTo>
                  <a:pt x="1286" y="823"/>
                </a:lnTo>
                <a:lnTo>
                  <a:pt x="1282" y="839"/>
                </a:lnTo>
                <a:lnTo>
                  <a:pt x="1278" y="854"/>
                </a:lnTo>
                <a:lnTo>
                  <a:pt x="1274" y="871"/>
                </a:lnTo>
                <a:lnTo>
                  <a:pt x="1271" y="888"/>
                </a:lnTo>
                <a:lnTo>
                  <a:pt x="1267" y="908"/>
                </a:lnTo>
                <a:lnTo>
                  <a:pt x="1263" y="927"/>
                </a:lnTo>
                <a:lnTo>
                  <a:pt x="1257" y="946"/>
                </a:lnTo>
                <a:lnTo>
                  <a:pt x="1253" y="967"/>
                </a:lnTo>
                <a:lnTo>
                  <a:pt x="1248" y="988"/>
                </a:lnTo>
                <a:lnTo>
                  <a:pt x="1244" y="1011"/>
                </a:lnTo>
                <a:lnTo>
                  <a:pt x="1238" y="1034"/>
                </a:lnTo>
                <a:lnTo>
                  <a:pt x="1232" y="1057"/>
                </a:lnTo>
                <a:lnTo>
                  <a:pt x="1226" y="1082"/>
                </a:lnTo>
                <a:lnTo>
                  <a:pt x="1221" y="1092"/>
                </a:lnTo>
                <a:lnTo>
                  <a:pt x="1215" y="1101"/>
                </a:lnTo>
                <a:lnTo>
                  <a:pt x="1209" y="1111"/>
                </a:lnTo>
                <a:lnTo>
                  <a:pt x="1203" y="1119"/>
                </a:lnTo>
                <a:lnTo>
                  <a:pt x="1196" y="1126"/>
                </a:lnTo>
                <a:lnTo>
                  <a:pt x="1190" y="1132"/>
                </a:lnTo>
                <a:lnTo>
                  <a:pt x="1182" y="1138"/>
                </a:lnTo>
                <a:lnTo>
                  <a:pt x="1175" y="1144"/>
                </a:lnTo>
                <a:lnTo>
                  <a:pt x="1165" y="1148"/>
                </a:lnTo>
                <a:lnTo>
                  <a:pt x="1157" y="1151"/>
                </a:lnTo>
                <a:lnTo>
                  <a:pt x="1148" y="1155"/>
                </a:lnTo>
                <a:lnTo>
                  <a:pt x="1138" y="1159"/>
                </a:lnTo>
                <a:lnTo>
                  <a:pt x="1129" y="1161"/>
                </a:lnTo>
                <a:lnTo>
                  <a:pt x="1117" y="1161"/>
                </a:lnTo>
                <a:lnTo>
                  <a:pt x="1106" y="1163"/>
                </a:lnTo>
                <a:lnTo>
                  <a:pt x="1094" y="1163"/>
                </a:lnTo>
                <a:lnTo>
                  <a:pt x="1079" y="1163"/>
                </a:lnTo>
                <a:lnTo>
                  <a:pt x="1065" y="1163"/>
                </a:lnTo>
                <a:lnTo>
                  <a:pt x="1052" y="1161"/>
                </a:lnTo>
                <a:lnTo>
                  <a:pt x="1038" y="1159"/>
                </a:lnTo>
                <a:lnTo>
                  <a:pt x="1027" y="1157"/>
                </a:lnTo>
                <a:lnTo>
                  <a:pt x="1017" y="1155"/>
                </a:lnTo>
                <a:lnTo>
                  <a:pt x="1008" y="1151"/>
                </a:lnTo>
                <a:lnTo>
                  <a:pt x="1000" y="1149"/>
                </a:lnTo>
                <a:lnTo>
                  <a:pt x="992" y="1146"/>
                </a:lnTo>
                <a:lnTo>
                  <a:pt x="987" y="1142"/>
                </a:lnTo>
                <a:lnTo>
                  <a:pt x="981" y="1136"/>
                </a:lnTo>
                <a:lnTo>
                  <a:pt x="977" y="1132"/>
                </a:lnTo>
                <a:lnTo>
                  <a:pt x="973" y="1126"/>
                </a:lnTo>
                <a:lnTo>
                  <a:pt x="971" y="1121"/>
                </a:lnTo>
                <a:lnTo>
                  <a:pt x="969" y="1115"/>
                </a:lnTo>
                <a:lnTo>
                  <a:pt x="969" y="1107"/>
                </a:lnTo>
                <a:lnTo>
                  <a:pt x="969" y="1100"/>
                </a:lnTo>
                <a:lnTo>
                  <a:pt x="969" y="1090"/>
                </a:lnTo>
                <a:lnTo>
                  <a:pt x="969" y="1080"/>
                </a:lnTo>
                <a:lnTo>
                  <a:pt x="969" y="1069"/>
                </a:lnTo>
                <a:lnTo>
                  <a:pt x="969" y="1055"/>
                </a:lnTo>
                <a:lnTo>
                  <a:pt x="971" y="1048"/>
                </a:lnTo>
                <a:lnTo>
                  <a:pt x="971" y="1040"/>
                </a:lnTo>
                <a:lnTo>
                  <a:pt x="971" y="1030"/>
                </a:lnTo>
                <a:lnTo>
                  <a:pt x="973" y="1023"/>
                </a:lnTo>
                <a:lnTo>
                  <a:pt x="973" y="1013"/>
                </a:lnTo>
                <a:lnTo>
                  <a:pt x="975" y="1002"/>
                </a:lnTo>
                <a:lnTo>
                  <a:pt x="975" y="977"/>
                </a:lnTo>
                <a:lnTo>
                  <a:pt x="977" y="950"/>
                </a:lnTo>
                <a:lnTo>
                  <a:pt x="979" y="925"/>
                </a:lnTo>
                <a:lnTo>
                  <a:pt x="979" y="900"/>
                </a:lnTo>
                <a:lnTo>
                  <a:pt x="981" y="875"/>
                </a:lnTo>
                <a:lnTo>
                  <a:pt x="983" y="852"/>
                </a:lnTo>
                <a:lnTo>
                  <a:pt x="987" y="806"/>
                </a:lnTo>
                <a:lnTo>
                  <a:pt x="988" y="762"/>
                </a:lnTo>
                <a:lnTo>
                  <a:pt x="992" y="720"/>
                </a:lnTo>
                <a:lnTo>
                  <a:pt x="994" y="677"/>
                </a:lnTo>
                <a:lnTo>
                  <a:pt x="998" y="637"/>
                </a:lnTo>
                <a:lnTo>
                  <a:pt x="998" y="616"/>
                </a:lnTo>
                <a:lnTo>
                  <a:pt x="1000" y="595"/>
                </a:lnTo>
                <a:lnTo>
                  <a:pt x="1000" y="574"/>
                </a:lnTo>
                <a:lnTo>
                  <a:pt x="1000" y="554"/>
                </a:lnTo>
                <a:lnTo>
                  <a:pt x="1002" y="535"/>
                </a:lnTo>
                <a:lnTo>
                  <a:pt x="1002" y="518"/>
                </a:lnTo>
                <a:lnTo>
                  <a:pt x="1002" y="499"/>
                </a:lnTo>
                <a:lnTo>
                  <a:pt x="1002" y="483"/>
                </a:lnTo>
                <a:lnTo>
                  <a:pt x="1002" y="466"/>
                </a:lnTo>
                <a:lnTo>
                  <a:pt x="1002" y="451"/>
                </a:lnTo>
                <a:lnTo>
                  <a:pt x="1002" y="435"/>
                </a:lnTo>
                <a:lnTo>
                  <a:pt x="1002" y="420"/>
                </a:lnTo>
                <a:lnTo>
                  <a:pt x="1004" y="405"/>
                </a:lnTo>
                <a:lnTo>
                  <a:pt x="1004" y="391"/>
                </a:lnTo>
                <a:lnTo>
                  <a:pt x="1004" y="364"/>
                </a:lnTo>
                <a:lnTo>
                  <a:pt x="1002" y="351"/>
                </a:lnTo>
                <a:lnTo>
                  <a:pt x="1000" y="341"/>
                </a:lnTo>
                <a:lnTo>
                  <a:pt x="996" y="332"/>
                </a:lnTo>
                <a:lnTo>
                  <a:pt x="988" y="324"/>
                </a:lnTo>
                <a:lnTo>
                  <a:pt x="985" y="320"/>
                </a:lnTo>
                <a:lnTo>
                  <a:pt x="981" y="316"/>
                </a:lnTo>
                <a:lnTo>
                  <a:pt x="977" y="315"/>
                </a:lnTo>
                <a:lnTo>
                  <a:pt x="971" y="313"/>
                </a:lnTo>
                <a:lnTo>
                  <a:pt x="965" y="311"/>
                </a:lnTo>
                <a:lnTo>
                  <a:pt x="960" y="311"/>
                </a:lnTo>
                <a:lnTo>
                  <a:pt x="954" y="309"/>
                </a:lnTo>
                <a:lnTo>
                  <a:pt x="946" y="309"/>
                </a:lnTo>
                <a:lnTo>
                  <a:pt x="917" y="311"/>
                </a:lnTo>
                <a:lnTo>
                  <a:pt x="887" y="313"/>
                </a:lnTo>
                <a:lnTo>
                  <a:pt x="869" y="315"/>
                </a:lnTo>
                <a:lnTo>
                  <a:pt x="854" y="316"/>
                </a:lnTo>
                <a:lnTo>
                  <a:pt x="837" y="318"/>
                </a:lnTo>
                <a:lnTo>
                  <a:pt x="820" y="322"/>
                </a:lnTo>
                <a:lnTo>
                  <a:pt x="802" y="326"/>
                </a:lnTo>
                <a:lnTo>
                  <a:pt x="783" y="330"/>
                </a:lnTo>
                <a:lnTo>
                  <a:pt x="764" y="334"/>
                </a:lnTo>
                <a:lnTo>
                  <a:pt x="745" y="338"/>
                </a:lnTo>
                <a:lnTo>
                  <a:pt x="724" y="343"/>
                </a:lnTo>
                <a:lnTo>
                  <a:pt x="703" y="347"/>
                </a:lnTo>
                <a:lnTo>
                  <a:pt x="681" y="353"/>
                </a:lnTo>
                <a:lnTo>
                  <a:pt x="658" y="359"/>
                </a:lnTo>
                <a:lnTo>
                  <a:pt x="637" y="364"/>
                </a:lnTo>
                <a:lnTo>
                  <a:pt x="616" y="368"/>
                </a:lnTo>
                <a:lnTo>
                  <a:pt x="595" y="374"/>
                </a:lnTo>
                <a:lnTo>
                  <a:pt x="574" y="378"/>
                </a:lnTo>
                <a:lnTo>
                  <a:pt x="555" y="384"/>
                </a:lnTo>
                <a:lnTo>
                  <a:pt x="536" y="387"/>
                </a:lnTo>
                <a:lnTo>
                  <a:pt x="516" y="391"/>
                </a:lnTo>
                <a:lnTo>
                  <a:pt x="499" y="395"/>
                </a:lnTo>
                <a:lnTo>
                  <a:pt x="482" y="399"/>
                </a:lnTo>
                <a:lnTo>
                  <a:pt x="463" y="403"/>
                </a:lnTo>
                <a:lnTo>
                  <a:pt x="447" y="407"/>
                </a:lnTo>
                <a:lnTo>
                  <a:pt x="430" y="409"/>
                </a:lnTo>
                <a:lnTo>
                  <a:pt x="399" y="414"/>
                </a:lnTo>
                <a:lnTo>
                  <a:pt x="369" y="420"/>
                </a:lnTo>
                <a:lnTo>
                  <a:pt x="342" y="426"/>
                </a:lnTo>
                <a:lnTo>
                  <a:pt x="317" y="430"/>
                </a:lnTo>
                <a:lnTo>
                  <a:pt x="292" y="432"/>
                </a:lnTo>
                <a:lnTo>
                  <a:pt x="271" y="435"/>
                </a:lnTo>
                <a:lnTo>
                  <a:pt x="250" y="437"/>
                </a:lnTo>
                <a:lnTo>
                  <a:pt x="232" y="437"/>
                </a:lnTo>
                <a:lnTo>
                  <a:pt x="215" y="439"/>
                </a:lnTo>
                <a:lnTo>
                  <a:pt x="200" y="439"/>
                </a:lnTo>
                <a:lnTo>
                  <a:pt x="184" y="439"/>
                </a:lnTo>
                <a:lnTo>
                  <a:pt x="169" y="435"/>
                </a:lnTo>
                <a:lnTo>
                  <a:pt x="161" y="434"/>
                </a:lnTo>
                <a:lnTo>
                  <a:pt x="154" y="432"/>
                </a:lnTo>
                <a:lnTo>
                  <a:pt x="146" y="428"/>
                </a:lnTo>
                <a:lnTo>
                  <a:pt x="136" y="424"/>
                </a:lnTo>
                <a:lnTo>
                  <a:pt x="129" y="420"/>
                </a:lnTo>
                <a:lnTo>
                  <a:pt x="121" y="416"/>
                </a:lnTo>
                <a:lnTo>
                  <a:pt x="113" y="411"/>
                </a:lnTo>
                <a:lnTo>
                  <a:pt x="106" y="405"/>
                </a:lnTo>
                <a:lnTo>
                  <a:pt x="96" y="399"/>
                </a:lnTo>
                <a:lnTo>
                  <a:pt x="88" y="393"/>
                </a:lnTo>
                <a:lnTo>
                  <a:pt x="81" y="386"/>
                </a:lnTo>
                <a:lnTo>
                  <a:pt x="75" y="378"/>
                </a:lnTo>
                <a:lnTo>
                  <a:pt x="65" y="372"/>
                </a:lnTo>
                <a:lnTo>
                  <a:pt x="56" y="366"/>
                </a:lnTo>
                <a:lnTo>
                  <a:pt x="48" y="361"/>
                </a:lnTo>
                <a:lnTo>
                  <a:pt x="40" y="355"/>
                </a:lnTo>
                <a:lnTo>
                  <a:pt x="35" y="351"/>
                </a:lnTo>
                <a:lnTo>
                  <a:pt x="29" y="345"/>
                </a:lnTo>
                <a:lnTo>
                  <a:pt x="23" y="341"/>
                </a:lnTo>
                <a:lnTo>
                  <a:pt x="17" y="336"/>
                </a:lnTo>
                <a:lnTo>
                  <a:pt x="13" y="332"/>
                </a:lnTo>
                <a:lnTo>
                  <a:pt x="10" y="328"/>
                </a:lnTo>
                <a:lnTo>
                  <a:pt x="6" y="324"/>
                </a:lnTo>
                <a:lnTo>
                  <a:pt x="4" y="320"/>
                </a:lnTo>
                <a:lnTo>
                  <a:pt x="2" y="318"/>
                </a:lnTo>
                <a:lnTo>
                  <a:pt x="0" y="315"/>
                </a:lnTo>
                <a:lnTo>
                  <a:pt x="0" y="313"/>
                </a:lnTo>
                <a:lnTo>
                  <a:pt x="0" y="309"/>
                </a:lnTo>
                <a:lnTo>
                  <a:pt x="0" y="303"/>
                </a:lnTo>
                <a:lnTo>
                  <a:pt x="0" y="299"/>
                </a:lnTo>
                <a:lnTo>
                  <a:pt x="2" y="293"/>
                </a:lnTo>
                <a:lnTo>
                  <a:pt x="4" y="290"/>
                </a:lnTo>
                <a:lnTo>
                  <a:pt x="6" y="286"/>
                </a:lnTo>
                <a:lnTo>
                  <a:pt x="10" y="282"/>
                </a:lnTo>
                <a:lnTo>
                  <a:pt x="12" y="278"/>
                </a:lnTo>
                <a:lnTo>
                  <a:pt x="15" y="276"/>
                </a:lnTo>
                <a:lnTo>
                  <a:pt x="25" y="272"/>
                </a:lnTo>
                <a:lnTo>
                  <a:pt x="36" y="268"/>
                </a:lnTo>
                <a:lnTo>
                  <a:pt x="48" y="267"/>
                </a:lnTo>
                <a:lnTo>
                  <a:pt x="63" y="267"/>
                </a:lnTo>
                <a:lnTo>
                  <a:pt x="98" y="263"/>
                </a:lnTo>
                <a:lnTo>
                  <a:pt x="132" y="261"/>
                </a:lnTo>
                <a:lnTo>
                  <a:pt x="167" y="257"/>
                </a:lnTo>
                <a:lnTo>
                  <a:pt x="200" y="255"/>
                </a:lnTo>
                <a:lnTo>
                  <a:pt x="232" y="251"/>
                </a:lnTo>
                <a:lnTo>
                  <a:pt x="265" y="247"/>
                </a:lnTo>
                <a:lnTo>
                  <a:pt x="298" y="244"/>
                </a:lnTo>
                <a:lnTo>
                  <a:pt x="328" y="238"/>
                </a:lnTo>
                <a:lnTo>
                  <a:pt x="359" y="234"/>
                </a:lnTo>
                <a:lnTo>
                  <a:pt x="388" y="228"/>
                </a:lnTo>
                <a:lnTo>
                  <a:pt x="417" y="222"/>
                </a:lnTo>
                <a:lnTo>
                  <a:pt x="445" y="217"/>
                </a:lnTo>
                <a:lnTo>
                  <a:pt x="472" y="211"/>
                </a:lnTo>
                <a:lnTo>
                  <a:pt x="499" y="205"/>
                </a:lnTo>
                <a:lnTo>
                  <a:pt x="524" y="199"/>
                </a:lnTo>
                <a:lnTo>
                  <a:pt x="551" y="192"/>
                </a:lnTo>
                <a:lnTo>
                  <a:pt x="603" y="180"/>
                </a:lnTo>
                <a:lnTo>
                  <a:pt x="656" y="167"/>
                </a:lnTo>
                <a:lnTo>
                  <a:pt x="706" y="151"/>
                </a:lnTo>
                <a:lnTo>
                  <a:pt x="758" y="134"/>
                </a:lnTo>
                <a:lnTo>
                  <a:pt x="783" y="126"/>
                </a:lnTo>
                <a:lnTo>
                  <a:pt x="808" y="117"/>
                </a:lnTo>
                <a:lnTo>
                  <a:pt x="833" y="107"/>
                </a:lnTo>
                <a:lnTo>
                  <a:pt x="858" y="96"/>
                </a:lnTo>
                <a:lnTo>
                  <a:pt x="883" y="86"/>
                </a:lnTo>
                <a:lnTo>
                  <a:pt x="908" y="75"/>
                </a:lnTo>
                <a:lnTo>
                  <a:pt x="933" y="63"/>
                </a:lnTo>
                <a:lnTo>
                  <a:pt x="958" y="50"/>
                </a:lnTo>
                <a:lnTo>
                  <a:pt x="977" y="38"/>
                </a:lnTo>
                <a:lnTo>
                  <a:pt x="994" y="29"/>
                </a:lnTo>
                <a:lnTo>
                  <a:pt x="1010" y="21"/>
                </a:lnTo>
                <a:lnTo>
                  <a:pt x="1027" y="13"/>
                </a:lnTo>
                <a:lnTo>
                  <a:pt x="1040" y="7"/>
                </a:lnTo>
                <a:lnTo>
                  <a:pt x="1054" y="4"/>
                </a:lnTo>
                <a:lnTo>
                  <a:pt x="1067" y="2"/>
                </a:lnTo>
                <a:lnTo>
                  <a:pt x="1079" y="0"/>
                </a:lnTo>
              </a:path>
            </a:pathLst>
          </a:custGeom>
          <a:solidFill>
            <a:srgbClr val="FF0000"/>
          </a:solidFill>
          <a:ln w="9525">
            <a:noFill/>
            <a:prstDash val="solid"/>
            <a:round/>
            <a:headEnd/>
            <a:tailEnd/>
          </a:ln>
        </p:spPr>
        <p:txBody>
          <a:bodyPr/>
          <a:lstStyle/>
          <a:p>
            <a:endParaRPr lang="en-US"/>
          </a:p>
        </p:txBody>
      </p:sp>
      <p:sp>
        <p:nvSpPr>
          <p:cNvPr id="8" name="Freeform 12"/>
          <p:cNvSpPr>
            <a:spLocks/>
          </p:cNvSpPr>
          <p:nvPr/>
        </p:nvSpPr>
        <p:spPr bwMode="auto">
          <a:xfrm>
            <a:off x="3324225" y="5100638"/>
            <a:ext cx="857250" cy="257175"/>
          </a:xfrm>
          <a:custGeom>
            <a:avLst/>
            <a:gdLst>
              <a:gd name="T0" fmla="*/ 603809 w 1079"/>
              <a:gd name="T1" fmla="*/ 1597 h 322"/>
              <a:gd name="T2" fmla="*/ 631616 w 1079"/>
              <a:gd name="T3" fmla="*/ 5591 h 322"/>
              <a:gd name="T4" fmla="*/ 663396 w 1079"/>
              <a:gd name="T5" fmla="*/ 15175 h 322"/>
              <a:gd name="T6" fmla="*/ 698353 w 1079"/>
              <a:gd name="T7" fmla="*/ 28752 h 322"/>
              <a:gd name="T8" fmla="*/ 738077 w 1079"/>
              <a:gd name="T9" fmla="*/ 48719 h 322"/>
              <a:gd name="T10" fmla="*/ 776212 w 1079"/>
              <a:gd name="T11" fmla="*/ 71881 h 322"/>
              <a:gd name="T12" fmla="*/ 805608 w 1079"/>
              <a:gd name="T13" fmla="*/ 96640 h 322"/>
              <a:gd name="T14" fmla="*/ 828649 w 1079"/>
              <a:gd name="T15" fmla="*/ 117406 h 322"/>
              <a:gd name="T16" fmla="*/ 843744 w 1079"/>
              <a:gd name="T17" fmla="*/ 137373 h 322"/>
              <a:gd name="T18" fmla="*/ 854072 w 1079"/>
              <a:gd name="T19" fmla="*/ 155743 h 322"/>
              <a:gd name="T20" fmla="*/ 857250 w 1079"/>
              <a:gd name="T21" fmla="*/ 173314 h 322"/>
              <a:gd name="T22" fmla="*/ 852483 w 1079"/>
              <a:gd name="T23" fmla="*/ 186891 h 322"/>
              <a:gd name="T24" fmla="*/ 840566 w 1079"/>
              <a:gd name="T25" fmla="*/ 195677 h 322"/>
              <a:gd name="T26" fmla="*/ 796075 w 1079"/>
              <a:gd name="T27" fmla="*/ 197274 h 322"/>
              <a:gd name="T28" fmla="*/ 712654 w 1079"/>
              <a:gd name="T29" fmla="*/ 202066 h 322"/>
              <a:gd name="T30" fmla="*/ 634794 w 1079"/>
              <a:gd name="T31" fmla="*/ 208456 h 322"/>
              <a:gd name="T32" fmla="*/ 575208 w 1079"/>
              <a:gd name="T33" fmla="*/ 217241 h 322"/>
              <a:gd name="T34" fmla="*/ 525155 w 1079"/>
              <a:gd name="T35" fmla="*/ 223630 h 322"/>
              <a:gd name="T36" fmla="*/ 479075 w 1079"/>
              <a:gd name="T37" fmla="*/ 228423 h 322"/>
              <a:gd name="T38" fmla="*/ 439351 w 1079"/>
              <a:gd name="T39" fmla="*/ 232416 h 322"/>
              <a:gd name="T40" fmla="*/ 405982 w 1079"/>
              <a:gd name="T41" fmla="*/ 237208 h 322"/>
              <a:gd name="T42" fmla="*/ 377381 w 1079"/>
              <a:gd name="T43" fmla="*/ 240403 h 322"/>
              <a:gd name="T44" fmla="*/ 352752 w 1079"/>
              <a:gd name="T45" fmla="*/ 243597 h 322"/>
              <a:gd name="T46" fmla="*/ 334478 w 1079"/>
              <a:gd name="T47" fmla="*/ 245195 h 322"/>
              <a:gd name="T48" fmla="*/ 320178 w 1079"/>
              <a:gd name="T49" fmla="*/ 246792 h 322"/>
              <a:gd name="T50" fmla="*/ 313027 w 1079"/>
              <a:gd name="T51" fmla="*/ 246792 h 322"/>
              <a:gd name="T52" fmla="*/ 311438 w 1079"/>
              <a:gd name="T53" fmla="*/ 248390 h 322"/>
              <a:gd name="T54" fmla="*/ 255030 w 1079"/>
              <a:gd name="T55" fmla="*/ 252383 h 322"/>
              <a:gd name="T56" fmla="*/ 208950 w 1079"/>
              <a:gd name="T57" fmla="*/ 255578 h 322"/>
              <a:gd name="T58" fmla="*/ 170814 w 1079"/>
              <a:gd name="T59" fmla="*/ 257175 h 322"/>
              <a:gd name="T60" fmla="*/ 134268 w 1079"/>
              <a:gd name="T61" fmla="*/ 253980 h 322"/>
              <a:gd name="T62" fmla="*/ 104078 w 1079"/>
              <a:gd name="T63" fmla="*/ 248390 h 322"/>
              <a:gd name="T64" fmla="*/ 76271 w 1079"/>
              <a:gd name="T65" fmla="*/ 240403 h 322"/>
              <a:gd name="T66" fmla="*/ 55614 w 1079"/>
              <a:gd name="T67" fmla="*/ 228423 h 322"/>
              <a:gd name="T68" fmla="*/ 36546 w 1079"/>
              <a:gd name="T69" fmla="*/ 212449 h 322"/>
              <a:gd name="T70" fmla="*/ 15890 w 1079"/>
              <a:gd name="T71" fmla="*/ 183696 h 322"/>
              <a:gd name="T72" fmla="*/ 3178 w 1079"/>
              <a:gd name="T73" fmla="*/ 153347 h 322"/>
              <a:gd name="T74" fmla="*/ 0 w 1079"/>
              <a:gd name="T75" fmla="*/ 126990 h 322"/>
              <a:gd name="T76" fmla="*/ 4767 w 1079"/>
              <a:gd name="T77" fmla="*/ 111815 h 322"/>
              <a:gd name="T78" fmla="*/ 11123 w 1079"/>
              <a:gd name="T79" fmla="*/ 99036 h 322"/>
              <a:gd name="T80" fmla="*/ 23040 w 1079"/>
              <a:gd name="T81" fmla="*/ 90251 h 322"/>
              <a:gd name="T82" fmla="*/ 39724 w 1079"/>
              <a:gd name="T83" fmla="*/ 85459 h 322"/>
              <a:gd name="T84" fmla="*/ 59586 w 1079"/>
              <a:gd name="T85" fmla="*/ 83861 h 322"/>
              <a:gd name="T86" fmla="*/ 213717 w 1079"/>
              <a:gd name="T87" fmla="*/ 65492 h 322"/>
              <a:gd name="T88" fmla="*/ 358313 w 1079"/>
              <a:gd name="T89" fmla="*/ 42330 h 322"/>
              <a:gd name="T90" fmla="*/ 463980 w 1079"/>
              <a:gd name="T91" fmla="*/ 21564 h 322"/>
              <a:gd name="T92" fmla="*/ 498937 w 1079"/>
              <a:gd name="T93" fmla="*/ 15175 h 322"/>
              <a:gd name="T94" fmla="*/ 528333 w 1079"/>
              <a:gd name="T95" fmla="*/ 8785 h 322"/>
              <a:gd name="T96" fmla="*/ 553756 w 1079"/>
              <a:gd name="T97" fmla="*/ 3993 h 322"/>
              <a:gd name="T98" fmla="*/ 573619 w 1079"/>
              <a:gd name="T99" fmla="*/ 1597 h 322"/>
              <a:gd name="T100" fmla="*/ 588714 w 1079"/>
              <a:gd name="T101" fmla="*/ 0 h 3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79" h="322">
                <a:moveTo>
                  <a:pt x="741" y="0"/>
                </a:moveTo>
                <a:lnTo>
                  <a:pt x="751" y="0"/>
                </a:lnTo>
                <a:lnTo>
                  <a:pt x="760" y="2"/>
                </a:lnTo>
                <a:lnTo>
                  <a:pt x="772" y="3"/>
                </a:lnTo>
                <a:lnTo>
                  <a:pt x="784" y="5"/>
                </a:lnTo>
                <a:lnTo>
                  <a:pt x="795" y="7"/>
                </a:lnTo>
                <a:lnTo>
                  <a:pt x="808" y="11"/>
                </a:lnTo>
                <a:lnTo>
                  <a:pt x="822" y="15"/>
                </a:lnTo>
                <a:lnTo>
                  <a:pt x="835" y="19"/>
                </a:lnTo>
                <a:lnTo>
                  <a:pt x="849" y="25"/>
                </a:lnTo>
                <a:lnTo>
                  <a:pt x="864" y="30"/>
                </a:lnTo>
                <a:lnTo>
                  <a:pt x="879" y="36"/>
                </a:lnTo>
                <a:lnTo>
                  <a:pt x="895" y="44"/>
                </a:lnTo>
                <a:lnTo>
                  <a:pt x="912" y="51"/>
                </a:lnTo>
                <a:lnTo>
                  <a:pt x="929" y="61"/>
                </a:lnTo>
                <a:lnTo>
                  <a:pt x="947" y="71"/>
                </a:lnTo>
                <a:lnTo>
                  <a:pt x="964" y="80"/>
                </a:lnTo>
                <a:lnTo>
                  <a:pt x="977" y="90"/>
                </a:lnTo>
                <a:lnTo>
                  <a:pt x="991" y="101"/>
                </a:lnTo>
                <a:lnTo>
                  <a:pt x="1002" y="111"/>
                </a:lnTo>
                <a:lnTo>
                  <a:pt x="1014" y="121"/>
                </a:lnTo>
                <a:lnTo>
                  <a:pt x="1023" y="130"/>
                </a:lnTo>
                <a:lnTo>
                  <a:pt x="1033" y="138"/>
                </a:lnTo>
                <a:lnTo>
                  <a:pt x="1043" y="147"/>
                </a:lnTo>
                <a:lnTo>
                  <a:pt x="1050" y="155"/>
                </a:lnTo>
                <a:lnTo>
                  <a:pt x="1056" y="165"/>
                </a:lnTo>
                <a:lnTo>
                  <a:pt x="1062" y="172"/>
                </a:lnTo>
                <a:lnTo>
                  <a:pt x="1068" y="180"/>
                </a:lnTo>
                <a:lnTo>
                  <a:pt x="1071" y="188"/>
                </a:lnTo>
                <a:lnTo>
                  <a:pt x="1075" y="195"/>
                </a:lnTo>
                <a:lnTo>
                  <a:pt x="1077" y="203"/>
                </a:lnTo>
                <a:lnTo>
                  <a:pt x="1079" y="209"/>
                </a:lnTo>
                <a:lnTo>
                  <a:pt x="1079" y="217"/>
                </a:lnTo>
                <a:lnTo>
                  <a:pt x="1079" y="224"/>
                </a:lnTo>
                <a:lnTo>
                  <a:pt x="1077" y="230"/>
                </a:lnTo>
                <a:lnTo>
                  <a:pt x="1073" y="234"/>
                </a:lnTo>
                <a:lnTo>
                  <a:pt x="1069" y="240"/>
                </a:lnTo>
                <a:lnTo>
                  <a:pt x="1064" y="243"/>
                </a:lnTo>
                <a:lnTo>
                  <a:pt x="1058" y="245"/>
                </a:lnTo>
                <a:lnTo>
                  <a:pt x="1048" y="247"/>
                </a:lnTo>
                <a:lnTo>
                  <a:pt x="1039" y="247"/>
                </a:lnTo>
                <a:lnTo>
                  <a:pt x="1002" y="247"/>
                </a:lnTo>
                <a:lnTo>
                  <a:pt x="968" y="249"/>
                </a:lnTo>
                <a:lnTo>
                  <a:pt x="931" y="251"/>
                </a:lnTo>
                <a:lnTo>
                  <a:pt x="897" y="253"/>
                </a:lnTo>
                <a:lnTo>
                  <a:pt x="864" y="255"/>
                </a:lnTo>
                <a:lnTo>
                  <a:pt x="831" y="259"/>
                </a:lnTo>
                <a:lnTo>
                  <a:pt x="799" y="261"/>
                </a:lnTo>
                <a:lnTo>
                  <a:pt x="770" y="266"/>
                </a:lnTo>
                <a:lnTo>
                  <a:pt x="745" y="268"/>
                </a:lnTo>
                <a:lnTo>
                  <a:pt x="724" y="272"/>
                </a:lnTo>
                <a:lnTo>
                  <a:pt x="701" y="274"/>
                </a:lnTo>
                <a:lnTo>
                  <a:pt x="680" y="276"/>
                </a:lnTo>
                <a:lnTo>
                  <a:pt x="661" y="280"/>
                </a:lnTo>
                <a:lnTo>
                  <a:pt x="641" y="282"/>
                </a:lnTo>
                <a:lnTo>
                  <a:pt x="622" y="284"/>
                </a:lnTo>
                <a:lnTo>
                  <a:pt x="603" y="286"/>
                </a:lnTo>
                <a:lnTo>
                  <a:pt x="586" y="288"/>
                </a:lnTo>
                <a:lnTo>
                  <a:pt x="570" y="289"/>
                </a:lnTo>
                <a:lnTo>
                  <a:pt x="553" y="291"/>
                </a:lnTo>
                <a:lnTo>
                  <a:pt x="540" y="293"/>
                </a:lnTo>
                <a:lnTo>
                  <a:pt x="524" y="295"/>
                </a:lnTo>
                <a:lnTo>
                  <a:pt x="511" y="297"/>
                </a:lnTo>
                <a:lnTo>
                  <a:pt x="498" y="299"/>
                </a:lnTo>
                <a:lnTo>
                  <a:pt x="486" y="299"/>
                </a:lnTo>
                <a:lnTo>
                  <a:pt x="475" y="301"/>
                </a:lnTo>
                <a:lnTo>
                  <a:pt x="463" y="303"/>
                </a:lnTo>
                <a:lnTo>
                  <a:pt x="453" y="303"/>
                </a:lnTo>
                <a:lnTo>
                  <a:pt x="444" y="305"/>
                </a:lnTo>
                <a:lnTo>
                  <a:pt x="436" y="305"/>
                </a:lnTo>
                <a:lnTo>
                  <a:pt x="428" y="307"/>
                </a:lnTo>
                <a:lnTo>
                  <a:pt x="421" y="307"/>
                </a:lnTo>
                <a:lnTo>
                  <a:pt x="415" y="307"/>
                </a:lnTo>
                <a:lnTo>
                  <a:pt x="409" y="309"/>
                </a:lnTo>
                <a:lnTo>
                  <a:pt x="403" y="309"/>
                </a:lnTo>
                <a:lnTo>
                  <a:pt x="400" y="309"/>
                </a:lnTo>
                <a:lnTo>
                  <a:pt x="398" y="309"/>
                </a:lnTo>
                <a:lnTo>
                  <a:pt x="394" y="309"/>
                </a:lnTo>
                <a:lnTo>
                  <a:pt x="392" y="309"/>
                </a:lnTo>
                <a:lnTo>
                  <a:pt x="392" y="311"/>
                </a:lnTo>
                <a:lnTo>
                  <a:pt x="365" y="312"/>
                </a:lnTo>
                <a:lnTo>
                  <a:pt x="342" y="314"/>
                </a:lnTo>
                <a:lnTo>
                  <a:pt x="321" y="316"/>
                </a:lnTo>
                <a:lnTo>
                  <a:pt x="300" y="318"/>
                </a:lnTo>
                <a:lnTo>
                  <a:pt x="281" y="320"/>
                </a:lnTo>
                <a:lnTo>
                  <a:pt x="263" y="320"/>
                </a:lnTo>
                <a:lnTo>
                  <a:pt x="246" y="322"/>
                </a:lnTo>
                <a:lnTo>
                  <a:pt x="231" y="322"/>
                </a:lnTo>
                <a:lnTo>
                  <a:pt x="215" y="322"/>
                </a:lnTo>
                <a:lnTo>
                  <a:pt x="200" y="320"/>
                </a:lnTo>
                <a:lnTo>
                  <a:pt x="185" y="320"/>
                </a:lnTo>
                <a:lnTo>
                  <a:pt x="169" y="318"/>
                </a:lnTo>
                <a:lnTo>
                  <a:pt x="156" y="316"/>
                </a:lnTo>
                <a:lnTo>
                  <a:pt x="142" y="314"/>
                </a:lnTo>
                <a:lnTo>
                  <a:pt x="131" y="311"/>
                </a:lnTo>
                <a:lnTo>
                  <a:pt x="119" y="309"/>
                </a:lnTo>
                <a:lnTo>
                  <a:pt x="108" y="305"/>
                </a:lnTo>
                <a:lnTo>
                  <a:pt x="96" y="301"/>
                </a:lnTo>
                <a:lnTo>
                  <a:pt x="87" y="295"/>
                </a:lnTo>
                <a:lnTo>
                  <a:pt x="77" y="291"/>
                </a:lnTo>
                <a:lnTo>
                  <a:pt x="70" y="286"/>
                </a:lnTo>
                <a:lnTo>
                  <a:pt x="60" y="280"/>
                </a:lnTo>
                <a:lnTo>
                  <a:pt x="54" y="272"/>
                </a:lnTo>
                <a:lnTo>
                  <a:pt x="46" y="266"/>
                </a:lnTo>
                <a:lnTo>
                  <a:pt x="37" y="255"/>
                </a:lnTo>
                <a:lnTo>
                  <a:pt x="27" y="241"/>
                </a:lnTo>
                <a:lnTo>
                  <a:pt x="20" y="230"/>
                </a:lnTo>
                <a:lnTo>
                  <a:pt x="14" y="217"/>
                </a:lnTo>
                <a:lnTo>
                  <a:pt x="8" y="203"/>
                </a:lnTo>
                <a:lnTo>
                  <a:pt x="4" y="192"/>
                </a:lnTo>
                <a:lnTo>
                  <a:pt x="2" y="178"/>
                </a:lnTo>
                <a:lnTo>
                  <a:pt x="0" y="167"/>
                </a:lnTo>
                <a:lnTo>
                  <a:pt x="0" y="159"/>
                </a:lnTo>
                <a:lnTo>
                  <a:pt x="2" y="151"/>
                </a:lnTo>
                <a:lnTo>
                  <a:pt x="4" y="146"/>
                </a:lnTo>
                <a:lnTo>
                  <a:pt x="6" y="140"/>
                </a:lnTo>
                <a:lnTo>
                  <a:pt x="8" y="134"/>
                </a:lnTo>
                <a:lnTo>
                  <a:pt x="10" y="128"/>
                </a:lnTo>
                <a:lnTo>
                  <a:pt x="14" y="124"/>
                </a:lnTo>
                <a:lnTo>
                  <a:pt x="20" y="121"/>
                </a:lnTo>
                <a:lnTo>
                  <a:pt x="23" y="117"/>
                </a:lnTo>
                <a:lnTo>
                  <a:pt x="29" y="113"/>
                </a:lnTo>
                <a:lnTo>
                  <a:pt x="35" y="111"/>
                </a:lnTo>
                <a:lnTo>
                  <a:pt x="43" y="109"/>
                </a:lnTo>
                <a:lnTo>
                  <a:pt x="50" y="107"/>
                </a:lnTo>
                <a:lnTo>
                  <a:pt x="58" y="105"/>
                </a:lnTo>
                <a:lnTo>
                  <a:pt x="66" y="105"/>
                </a:lnTo>
                <a:lnTo>
                  <a:pt x="75" y="105"/>
                </a:lnTo>
                <a:lnTo>
                  <a:pt x="141" y="98"/>
                </a:lnTo>
                <a:lnTo>
                  <a:pt x="206" y="90"/>
                </a:lnTo>
                <a:lnTo>
                  <a:pt x="269" y="82"/>
                </a:lnTo>
                <a:lnTo>
                  <a:pt x="331" y="73"/>
                </a:lnTo>
                <a:lnTo>
                  <a:pt x="392" y="63"/>
                </a:lnTo>
                <a:lnTo>
                  <a:pt x="451" y="53"/>
                </a:lnTo>
                <a:lnTo>
                  <a:pt x="511" y="42"/>
                </a:lnTo>
                <a:lnTo>
                  <a:pt x="569" y="30"/>
                </a:lnTo>
                <a:lnTo>
                  <a:pt x="584" y="27"/>
                </a:lnTo>
                <a:lnTo>
                  <a:pt x="599" y="25"/>
                </a:lnTo>
                <a:lnTo>
                  <a:pt x="615" y="21"/>
                </a:lnTo>
                <a:lnTo>
                  <a:pt x="628" y="19"/>
                </a:lnTo>
                <a:lnTo>
                  <a:pt x="641" y="15"/>
                </a:lnTo>
                <a:lnTo>
                  <a:pt x="653" y="13"/>
                </a:lnTo>
                <a:lnTo>
                  <a:pt x="665" y="11"/>
                </a:lnTo>
                <a:lnTo>
                  <a:pt x="676" y="9"/>
                </a:lnTo>
                <a:lnTo>
                  <a:pt x="686" y="7"/>
                </a:lnTo>
                <a:lnTo>
                  <a:pt x="697" y="5"/>
                </a:lnTo>
                <a:lnTo>
                  <a:pt x="705" y="3"/>
                </a:lnTo>
                <a:lnTo>
                  <a:pt x="714" y="2"/>
                </a:lnTo>
                <a:lnTo>
                  <a:pt x="722" y="2"/>
                </a:lnTo>
                <a:lnTo>
                  <a:pt x="728" y="2"/>
                </a:lnTo>
                <a:lnTo>
                  <a:pt x="736" y="0"/>
                </a:lnTo>
                <a:lnTo>
                  <a:pt x="741" y="0"/>
                </a:lnTo>
              </a:path>
            </a:pathLst>
          </a:custGeom>
          <a:solidFill>
            <a:srgbClr val="FF0000"/>
          </a:solidFill>
          <a:ln w="9525">
            <a:noFill/>
            <a:prstDash val="solid"/>
            <a:round/>
            <a:headEnd/>
            <a:tailEnd/>
          </a:ln>
        </p:spPr>
        <p:txBody>
          <a:bodyPr/>
          <a:lstStyle/>
          <a:p>
            <a:endParaRPr lang="en-US"/>
          </a:p>
        </p:txBody>
      </p:sp>
      <p:sp>
        <p:nvSpPr>
          <p:cNvPr id="9" name="Freeform 13"/>
          <p:cNvSpPr>
            <a:spLocks/>
          </p:cNvSpPr>
          <p:nvPr/>
        </p:nvSpPr>
        <p:spPr bwMode="auto">
          <a:xfrm>
            <a:off x="4332288" y="1871663"/>
            <a:ext cx="944562" cy="1687512"/>
          </a:xfrm>
          <a:custGeom>
            <a:avLst/>
            <a:gdLst>
              <a:gd name="T0" fmla="*/ 638689 w 1192"/>
              <a:gd name="T1" fmla="*/ 0 h 2126"/>
              <a:gd name="T2" fmla="*/ 660084 w 1192"/>
              <a:gd name="T3" fmla="*/ 4762 h 2126"/>
              <a:gd name="T4" fmla="*/ 684649 w 1192"/>
              <a:gd name="T5" fmla="*/ 13494 h 2126"/>
              <a:gd name="T6" fmla="*/ 711591 w 1192"/>
              <a:gd name="T7" fmla="*/ 25400 h 2126"/>
              <a:gd name="T8" fmla="*/ 740911 w 1192"/>
              <a:gd name="T9" fmla="*/ 41275 h 2126"/>
              <a:gd name="T10" fmla="*/ 784494 w 1192"/>
              <a:gd name="T11" fmla="*/ 69850 h 2126"/>
              <a:gd name="T12" fmla="*/ 842340 w 1192"/>
              <a:gd name="T13" fmla="*/ 117475 h 2126"/>
              <a:gd name="T14" fmla="*/ 886716 w 1192"/>
              <a:gd name="T15" fmla="*/ 161131 h 2126"/>
              <a:gd name="T16" fmla="*/ 918412 w 1192"/>
              <a:gd name="T17" fmla="*/ 203994 h 2126"/>
              <a:gd name="T18" fmla="*/ 938223 w 1192"/>
              <a:gd name="T19" fmla="*/ 242094 h 2126"/>
              <a:gd name="T20" fmla="*/ 944562 w 1192"/>
              <a:gd name="T21" fmla="*/ 280194 h 2126"/>
              <a:gd name="T22" fmla="*/ 938223 w 1192"/>
              <a:gd name="T23" fmla="*/ 303212 h 2126"/>
              <a:gd name="T24" fmla="*/ 923167 w 1192"/>
              <a:gd name="T25" fmla="*/ 328612 h 2126"/>
              <a:gd name="T26" fmla="*/ 898602 w 1192"/>
              <a:gd name="T27" fmla="*/ 365125 h 2126"/>
              <a:gd name="T28" fmla="*/ 871660 w 1192"/>
              <a:gd name="T29" fmla="*/ 419100 h 2126"/>
              <a:gd name="T30" fmla="*/ 843925 w 1192"/>
              <a:gd name="T31" fmla="*/ 477837 h 2126"/>
              <a:gd name="T32" fmla="*/ 794003 w 1192"/>
              <a:gd name="T33" fmla="*/ 603250 h 2126"/>
              <a:gd name="T34" fmla="*/ 729817 w 1192"/>
              <a:gd name="T35" fmla="*/ 747712 h 2126"/>
              <a:gd name="T36" fmla="*/ 664839 w 1192"/>
              <a:gd name="T37" fmla="*/ 883443 h 2126"/>
              <a:gd name="T38" fmla="*/ 600653 w 1192"/>
              <a:gd name="T39" fmla="*/ 1006475 h 2126"/>
              <a:gd name="T40" fmla="*/ 537259 w 1192"/>
              <a:gd name="T41" fmla="*/ 1120775 h 2126"/>
              <a:gd name="T42" fmla="*/ 477828 w 1192"/>
              <a:gd name="T43" fmla="*/ 1219993 h 2126"/>
              <a:gd name="T44" fmla="*/ 424736 w 1192"/>
              <a:gd name="T45" fmla="*/ 1302543 h 2126"/>
              <a:gd name="T46" fmla="*/ 368474 w 1192"/>
              <a:gd name="T47" fmla="*/ 1378743 h 2126"/>
              <a:gd name="T48" fmla="*/ 309043 w 1192"/>
              <a:gd name="T49" fmla="*/ 1450181 h 2126"/>
              <a:gd name="T50" fmla="*/ 248027 w 1192"/>
              <a:gd name="T51" fmla="*/ 1516856 h 2126"/>
              <a:gd name="T52" fmla="*/ 185426 w 1192"/>
              <a:gd name="T53" fmla="*/ 1581150 h 2126"/>
              <a:gd name="T54" fmla="*/ 144220 w 1192"/>
              <a:gd name="T55" fmla="*/ 1617662 h 2126"/>
              <a:gd name="T56" fmla="*/ 109354 w 1192"/>
              <a:gd name="T57" fmla="*/ 1647031 h 2126"/>
              <a:gd name="T58" fmla="*/ 79242 w 1192"/>
              <a:gd name="T59" fmla="*/ 1667668 h 2126"/>
              <a:gd name="T60" fmla="*/ 54677 w 1192"/>
              <a:gd name="T61" fmla="*/ 1681956 h 2126"/>
              <a:gd name="T62" fmla="*/ 36451 w 1192"/>
              <a:gd name="T63" fmla="*/ 1687512 h 2126"/>
              <a:gd name="T64" fmla="*/ 16641 w 1192"/>
              <a:gd name="T65" fmla="*/ 1687512 h 2126"/>
              <a:gd name="T66" fmla="*/ 3170 w 1192"/>
              <a:gd name="T67" fmla="*/ 1683543 h 2126"/>
              <a:gd name="T68" fmla="*/ 0 w 1192"/>
              <a:gd name="T69" fmla="*/ 1674018 h 2126"/>
              <a:gd name="T70" fmla="*/ 3170 w 1192"/>
              <a:gd name="T71" fmla="*/ 1657350 h 2126"/>
              <a:gd name="T72" fmla="*/ 11886 w 1192"/>
              <a:gd name="T73" fmla="*/ 1639093 h 2126"/>
              <a:gd name="T74" fmla="*/ 38036 w 1192"/>
              <a:gd name="T75" fmla="*/ 1597818 h 2126"/>
              <a:gd name="T76" fmla="*/ 86374 w 1192"/>
              <a:gd name="T77" fmla="*/ 1512887 h 2126"/>
              <a:gd name="T78" fmla="*/ 137088 w 1192"/>
              <a:gd name="T79" fmla="*/ 1420812 h 2126"/>
              <a:gd name="T80" fmla="*/ 187011 w 1192"/>
              <a:gd name="T81" fmla="*/ 1323975 h 2126"/>
              <a:gd name="T82" fmla="*/ 237725 w 1192"/>
              <a:gd name="T83" fmla="*/ 1218406 h 2126"/>
              <a:gd name="T84" fmla="*/ 286063 w 1192"/>
              <a:gd name="T85" fmla="*/ 1108868 h 2126"/>
              <a:gd name="T86" fmla="*/ 330438 w 1192"/>
              <a:gd name="T87" fmla="*/ 1004093 h 2126"/>
              <a:gd name="T88" fmla="*/ 374021 w 1192"/>
              <a:gd name="T89" fmla="*/ 893762 h 2126"/>
              <a:gd name="T90" fmla="*/ 415227 w 1192"/>
              <a:gd name="T91" fmla="*/ 779462 h 2126"/>
              <a:gd name="T92" fmla="*/ 456433 w 1192"/>
              <a:gd name="T93" fmla="*/ 659606 h 2126"/>
              <a:gd name="T94" fmla="*/ 496054 w 1192"/>
              <a:gd name="T95" fmla="*/ 533400 h 2126"/>
              <a:gd name="T96" fmla="*/ 521411 w 1192"/>
              <a:gd name="T97" fmla="*/ 437356 h 2126"/>
              <a:gd name="T98" fmla="*/ 539637 w 1192"/>
              <a:gd name="T99" fmla="*/ 359569 h 2126"/>
              <a:gd name="T100" fmla="*/ 552315 w 1192"/>
              <a:gd name="T101" fmla="*/ 284956 h 2126"/>
              <a:gd name="T102" fmla="*/ 561032 w 1192"/>
              <a:gd name="T103" fmla="*/ 210344 h 2126"/>
              <a:gd name="T104" fmla="*/ 565786 w 1192"/>
              <a:gd name="T105" fmla="*/ 139700 h 2126"/>
              <a:gd name="T106" fmla="*/ 567371 w 1192"/>
              <a:gd name="T107" fmla="*/ 80169 h 2126"/>
              <a:gd name="T108" fmla="*/ 570541 w 1192"/>
              <a:gd name="T109" fmla="*/ 51594 h 2126"/>
              <a:gd name="T110" fmla="*/ 577673 w 1192"/>
              <a:gd name="T111" fmla="*/ 28575 h 2126"/>
              <a:gd name="T112" fmla="*/ 590351 w 1192"/>
              <a:gd name="T113" fmla="*/ 11906 h 2126"/>
              <a:gd name="T114" fmla="*/ 605407 w 1192"/>
              <a:gd name="T115" fmla="*/ 3175 h 2126"/>
              <a:gd name="T116" fmla="*/ 626802 w 1192"/>
              <a:gd name="T117" fmla="*/ 0 h 21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2" h="2126">
                <a:moveTo>
                  <a:pt x="791" y="0"/>
                </a:moveTo>
                <a:lnTo>
                  <a:pt x="799" y="0"/>
                </a:lnTo>
                <a:lnTo>
                  <a:pt x="806" y="0"/>
                </a:lnTo>
                <a:lnTo>
                  <a:pt x="816" y="2"/>
                </a:lnTo>
                <a:lnTo>
                  <a:pt x="823" y="4"/>
                </a:lnTo>
                <a:lnTo>
                  <a:pt x="833" y="6"/>
                </a:lnTo>
                <a:lnTo>
                  <a:pt x="843" y="9"/>
                </a:lnTo>
                <a:lnTo>
                  <a:pt x="852" y="13"/>
                </a:lnTo>
                <a:lnTo>
                  <a:pt x="864" y="17"/>
                </a:lnTo>
                <a:lnTo>
                  <a:pt x="875" y="21"/>
                </a:lnTo>
                <a:lnTo>
                  <a:pt x="887" y="27"/>
                </a:lnTo>
                <a:lnTo>
                  <a:pt x="898" y="32"/>
                </a:lnTo>
                <a:lnTo>
                  <a:pt x="910" y="38"/>
                </a:lnTo>
                <a:lnTo>
                  <a:pt x="923" y="44"/>
                </a:lnTo>
                <a:lnTo>
                  <a:pt x="935" y="52"/>
                </a:lnTo>
                <a:lnTo>
                  <a:pt x="948" y="59"/>
                </a:lnTo>
                <a:lnTo>
                  <a:pt x="964" y="67"/>
                </a:lnTo>
                <a:lnTo>
                  <a:pt x="990" y="88"/>
                </a:lnTo>
                <a:lnTo>
                  <a:pt x="1017" y="109"/>
                </a:lnTo>
                <a:lnTo>
                  <a:pt x="1040" y="128"/>
                </a:lnTo>
                <a:lnTo>
                  <a:pt x="1063" y="148"/>
                </a:lnTo>
                <a:lnTo>
                  <a:pt x="1085" y="167"/>
                </a:lnTo>
                <a:lnTo>
                  <a:pt x="1102" y="186"/>
                </a:lnTo>
                <a:lnTo>
                  <a:pt x="1119" y="203"/>
                </a:lnTo>
                <a:lnTo>
                  <a:pt x="1134" y="222"/>
                </a:lnTo>
                <a:lnTo>
                  <a:pt x="1148" y="240"/>
                </a:lnTo>
                <a:lnTo>
                  <a:pt x="1159" y="257"/>
                </a:lnTo>
                <a:lnTo>
                  <a:pt x="1169" y="272"/>
                </a:lnTo>
                <a:lnTo>
                  <a:pt x="1179" y="290"/>
                </a:lnTo>
                <a:lnTo>
                  <a:pt x="1184" y="305"/>
                </a:lnTo>
                <a:lnTo>
                  <a:pt x="1188" y="322"/>
                </a:lnTo>
                <a:lnTo>
                  <a:pt x="1192" y="338"/>
                </a:lnTo>
                <a:lnTo>
                  <a:pt x="1192" y="353"/>
                </a:lnTo>
                <a:lnTo>
                  <a:pt x="1192" y="361"/>
                </a:lnTo>
                <a:lnTo>
                  <a:pt x="1188" y="372"/>
                </a:lnTo>
                <a:lnTo>
                  <a:pt x="1184" y="382"/>
                </a:lnTo>
                <a:lnTo>
                  <a:pt x="1180" y="393"/>
                </a:lnTo>
                <a:lnTo>
                  <a:pt x="1173" y="405"/>
                </a:lnTo>
                <a:lnTo>
                  <a:pt x="1165" y="414"/>
                </a:lnTo>
                <a:lnTo>
                  <a:pt x="1156" y="426"/>
                </a:lnTo>
                <a:lnTo>
                  <a:pt x="1146" y="439"/>
                </a:lnTo>
                <a:lnTo>
                  <a:pt x="1134" y="460"/>
                </a:lnTo>
                <a:lnTo>
                  <a:pt x="1123" y="481"/>
                </a:lnTo>
                <a:lnTo>
                  <a:pt x="1111" y="505"/>
                </a:lnTo>
                <a:lnTo>
                  <a:pt x="1100" y="528"/>
                </a:lnTo>
                <a:lnTo>
                  <a:pt x="1088" y="553"/>
                </a:lnTo>
                <a:lnTo>
                  <a:pt x="1077" y="577"/>
                </a:lnTo>
                <a:lnTo>
                  <a:pt x="1065" y="602"/>
                </a:lnTo>
                <a:lnTo>
                  <a:pt x="1054" y="631"/>
                </a:lnTo>
                <a:lnTo>
                  <a:pt x="1027" y="696"/>
                </a:lnTo>
                <a:lnTo>
                  <a:pt x="1002" y="760"/>
                </a:lnTo>
                <a:lnTo>
                  <a:pt x="975" y="823"/>
                </a:lnTo>
                <a:lnTo>
                  <a:pt x="948" y="883"/>
                </a:lnTo>
                <a:lnTo>
                  <a:pt x="921" y="942"/>
                </a:lnTo>
                <a:lnTo>
                  <a:pt x="893" y="1002"/>
                </a:lnTo>
                <a:lnTo>
                  <a:pt x="866" y="1057"/>
                </a:lnTo>
                <a:lnTo>
                  <a:pt x="839" y="1113"/>
                </a:lnTo>
                <a:lnTo>
                  <a:pt x="812" y="1167"/>
                </a:lnTo>
                <a:lnTo>
                  <a:pt x="785" y="1219"/>
                </a:lnTo>
                <a:lnTo>
                  <a:pt x="758" y="1268"/>
                </a:lnTo>
                <a:lnTo>
                  <a:pt x="731" y="1318"/>
                </a:lnTo>
                <a:lnTo>
                  <a:pt x="704" y="1366"/>
                </a:lnTo>
                <a:lnTo>
                  <a:pt x="678" y="1412"/>
                </a:lnTo>
                <a:lnTo>
                  <a:pt x="651" y="1458"/>
                </a:lnTo>
                <a:lnTo>
                  <a:pt x="624" y="1503"/>
                </a:lnTo>
                <a:lnTo>
                  <a:pt x="603" y="1537"/>
                </a:lnTo>
                <a:lnTo>
                  <a:pt x="582" y="1574"/>
                </a:lnTo>
                <a:lnTo>
                  <a:pt x="559" y="1606"/>
                </a:lnTo>
                <a:lnTo>
                  <a:pt x="536" y="1641"/>
                </a:lnTo>
                <a:lnTo>
                  <a:pt x="513" y="1673"/>
                </a:lnTo>
                <a:lnTo>
                  <a:pt x="490" y="1706"/>
                </a:lnTo>
                <a:lnTo>
                  <a:pt x="465" y="1737"/>
                </a:lnTo>
                <a:lnTo>
                  <a:pt x="440" y="1767"/>
                </a:lnTo>
                <a:lnTo>
                  <a:pt x="415" y="1798"/>
                </a:lnTo>
                <a:lnTo>
                  <a:pt x="390" y="1827"/>
                </a:lnTo>
                <a:lnTo>
                  <a:pt x="365" y="1856"/>
                </a:lnTo>
                <a:lnTo>
                  <a:pt x="340" y="1884"/>
                </a:lnTo>
                <a:lnTo>
                  <a:pt x="313" y="1911"/>
                </a:lnTo>
                <a:lnTo>
                  <a:pt x="288" y="1938"/>
                </a:lnTo>
                <a:lnTo>
                  <a:pt x="261" y="1965"/>
                </a:lnTo>
                <a:lnTo>
                  <a:pt x="234" y="1992"/>
                </a:lnTo>
                <a:lnTo>
                  <a:pt x="217" y="2007"/>
                </a:lnTo>
                <a:lnTo>
                  <a:pt x="200" y="2025"/>
                </a:lnTo>
                <a:lnTo>
                  <a:pt x="182" y="2038"/>
                </a:lnTo>
                <a:lnTo>
                  <a:pt x="167" y="2051"/>
                </a:lnTo>
                <a:lnTo>
                  <a:pt x="152" y="2065"/>
                </a:lnTo>
                <a:lnTo>
                  <a:pt x="138" y="2075"/>
                </a:lnTo>
                <a:lnTo>
                  <a:pt x="125" y="2086"/>
                </a:lnTo>
                <a:lnTo>
                  <a:pt x="111" y="2094"/>
                </a:lnTo>
                <a:lnTo>
                  <a:pt x="100" y="2101"/>
                </a:lnTo>
                <a:lnTo>
                  <a:pt x="88" y="2109"/>
                </a:lnTo>
                <a:lnTo>
                  <a:pt x="77" y="2115"/>
                </a:lnTo>
                <a:lnTo>
                  <a:pt x="69" y="2119"/>
                </a:lnTo>
                <a:lnTo>
                  <a:pt x="60" y="2122"/>
                </a:lnTo>
                <a:lnTo>
                  <a:pt x="52" y="2124"/>
                </a:lnTo>
                <a:lnTo>
                  <a:pt x="46" y="2126"/>
                </a:lnTo>
                <a:lnTo>
                  <a:pt x="40" y="2126"/>
                </a:lnTo>
                <a:lnTo>
                  <a:pt x="29" y="2126"/>
                </a:lnTo>
                <a:lnTo>
                  <a:pt x="21" y="2126"/>
                </a:lnTo>
                <a:lnTo>
                  <a:pt x="14" y="2124"/>
                </a:lnTo>
                <a:lnTo>
                  <a:pt x="8" y="2122"/>
                </a:lnTo>
                <a:lnTo>
                  <a:pt x="4" y="2121"/>
                </a:lnTo>
                <a:lnTo>
                  <a:pt x="2" y="2117"/>
                </a:lnTo>
                <a:lnTo>
                  <a:pt x="0" y="2113"/>
                </a:lnTo>
                <a:lnTo>
                  <a:pt x="0" y="2109"/>
                </a:lnTo>
                <a:lnTo>
                  <a:pt x="0" y="2101"/>
                </a:lnTo>
                <a:lnTo>
                  <a:pt x="2" y="2094"/>
                </a:lnTo>
                <a:lnTo>
                  <a:pt x="4" y="2088"/>
                </a:lnTo>
                <a:lnTo>
                  <a:pt x="8" y="2080"/>
                </a:lnTo>
                <a:lnTo>
                  <a:pt x="12" y="2073"/>
                </a:lnTo>
                <a:lnTo>
                  <a:pt x="15" y="2065"/>
                </a:lnTo>
                <a:lnTo>
                  <a:pt x="21" y="2055"/>
                </a:lnTo>
                <a:lnTo>
                  <a:pt x="29" y="2048"/>
                </a:lnTo>
                <a:lnTo>
                  <a:pt x="48" y="2013"/>
                </a:lnTo>
                <a:lnTo>
                  <a:pt x="69" y="1977"/>
                </a:lnTo>
                <a:lnTo>
                  <a:pt x="88" y="1942"/>
                </a:lnTo>
                <a:lnTo>
                  <a:pt x="109" y="1906"/>
                </a:lnTo>
                <a:lnTo>
                  <a:pt x="131" y="1867"/>
                </a:lnTo>
                <a:lnTo>
                  <a:pt x="152" y="1829"/>
                </a:lnTo>
                <a:lnTo>
                  <a:pt x="173" y="1790"/>
                </a:lnTo>
                <a:lnTo>
                  <a:pt x="194" y="1750"/>
                </a:lnTo>
                <a:lnTo>
                  <a:pt x="215" y="1708"/>
                </a:lnTo>
                <a:lnTo>
                  <a:pt x="236" y="1668"/>
                </a:lnTo>
                <a:lnTo>
                  <a:pt x="257" y="1623"/>
                </a:lnTo>
                <a:lnTo>
                  <a:pt x="278" y="1581"/>
                </a:lnTo>
                <a:lnTo>
                  <a:pt x="300" y="1535"/>
                </a:lnTo>
                <a:lnTo>
                  <a:pt x="321" y="1491"/>
                </a:lnTo>
                <a:lnTo>
                  <a:pt x="340" y="1445"/>
                </a:lnTo>
                <a:lnTo>
                  <a:pt x="361" y="1397"/>
                </a:lnTo>
                <a:lnTo>
                  <a:pt x="380" y="1353"/>
                </a:lnTo>
                <a:lnTo>
                  <a:pt x="397" y="1309"/>
                </a:lnTo>
                <a:lnTo>
                  <a:pt x="417" y="1265"/>
                </a:lnTo>
                <a:lnTo>
                  <a:pt x="436" y="1220"/>
                </a:lnTo>
                <a:lnTo>
                  <a:pt x="453" y="1172"/>
                </a:lnTo>
                <a:lnTo>
                  <a:pt x="472" y="1126"/>
                </a:lnTo>
                <a:lnTo>
                  <a:pt x="490" y="1078"/>
                </a:lnTo>
                <a:lnTo>
                  <a:pt x="507" y="1030"/>
                </a:lnTo>
                <a:lnTo>
                  <a:pt x="524" y="982"/>
                </a:lnTo>
                <a:lnTo>
                  <a:pt x="541" y="933"/>
                </a:lnTo>
                <a:lnTo>
                  <a:pt x="559" y="881"/>
                </a:lnTo>
                <a:lnTo>
                  <a:pt x="576" y="831"/>
                </a:lnTo>
                <a:lnTo>
                  <a:pt x="593" y="779"/>
                </a:lnTo>
                <a:lnTo>
                  <a:pt x="609" y="725"/>
                </a:lnTo>
                <a:lnTo>
                  <a:pt x="626" y="672"/>
                </a:lnTo>
                <a:lnTo>
                  <a:pt x="641" y="618"/>
                </a:lnTo>
                <a:lnTo>
                  <a:pt x="651" y="585"/>
                </a:lnTo>
                <a:lnTo>
                  <a:pt x="658" y="551"/>
                </a:lnTo>
                <a:lnTo>
                  <a:pt x="666" y="518"/>
                </a:lnTo>
                <a:lnTo>
                  <a:pt x="674" y="485"/>
                </a:lnTo>
                <a:lnTo>
                  <a:pt x="681" y="453"/>
                </a:lnTo>
                <a:lnTo>
                  <a:pt x="687" y="422"/>
                </a:lnTo>
                <a:lnTo>
                  <a:pt x="693" y="389"/>
                </a:lnTo>
                <a:lnTo>
                  <a:pt x="697" y="359"/>
                </a:lnTo>
                <a:lnTo>
                  <a:pt x="703" y="326"/>
                </a:lnTo>
                <a:lnTo>
                  <a:pt x="706" y="295"/>
                </a:lnTo>
                <a:lnTo>
                  <a:pt x="708" y="265"/>
                </a:lnTo>
                <a:lnTo>
                  <a:pt x="712" y="236"/>
                </a:lnTo>
                <a:lnTo>
                  <a:pt x="714" y="205"/>
                </a:lnTo>
                <a:lnTo>
                  <a:pt x="714" y="176"/>
                </a:lnTo>
                <a:lnTo>
                  <a:pt x="716" y="146"/>
                </a:lnTo>
                <a:lnTo>
                  <a:pt x="716" y="117"/>
                </a:lnTo>
                <a:lnTo>
                  <a:pt x="716" y="101"/>
                </a:lnTo>
                <a:lnTo>
                  <a:pt x="718" y="88"/>
                </a:lnTo>
                <a:lnTo>
                  <a:pt x="718" y="77"/>
                </a:lnTo>
                <a:lnTo>
                  <a:pt x="720" y="65"/>
                </a:lnTo>
                <a:lnTo>
                  <a:pt x="724" y="53"/>
                </a:lnTo>
                <a:lnTo>
                  <a:pt x="726" y="44"/>
                </a:lnTo>
                <a:lnTo>
                  <a:pt x="729" y="36"/>
                </a:lnTo>
                <a:lnTo>
                  <a:pt x="733" y="29"/>
                </a:lnTo>
                <a:lnTo>
                  <a:pt x="739" y="21"/>
                </a:lnTo>
                <a:lnTo>
                  <a:pt x="745" y="15"/>
                </a:lnTo>
                <a:lnTo>
                  <a:pt x="751" y="11"/>
                </a:lnTo>
                <a:lnTo>
                  <a:pt x="756" y="6"/>
                </a:lnTo>
                <a:lnTo>
                  <a:pt x="764" y="4"/>
                </a:lnTo>
                <a:lnTo>
                  <a:pt x="772" y="2"/>
                </a:lnTo>
                <a:lnTo>
                  <a:pt x="781" y="0"/>
                </a:lnTo>
                <a:lnTo>
                  <a:pt x="791" y="0"/>
                </a:lnTo>
              </a:path>
            </a:pathLst>
          </a:custGeom>
          <a:solidFill>
            <a:schemeClr val="tx1"/>
          </a:solidFill>
          <a:ln w="9525">
            <a:noFill/>
            <a:prstDash val="solid"/>
            <a:round/>
            <a:headEnd/>
            <a:tailEnd/>
          </a:ln>
        </p:spPr>
        <p:txBody>
          <a:bodyPr/>
          <a:lstStyle/>
          <a:p>
            <a:endParaRPr lang="en-US"/>
          </a:p>
        </p:txBody>
      </p:sp>
      <p:sp>
        <p:nvSpPr>
          <p:cNvPr id="10" name="Freeform 14"/>
          <p:cNvSpPr>
            <a:spLocks/>
          </p:cNvSpPr>
          <p:nvPr/>
        </p:nvSpPr>
        <p:spPr bwMode="auto">
          <a:xfrm>
            <a:off x="4710113" y="2651125"/>
            <a:ext cx="1546225" cy="473075"/>
          </a:xfrm>
          <a:custGeom>
            <a:avLst/>
            <a:gdLst>
              <a:gd name="T0" fmla="*/ 1209675 w 1948"/>
              <a:gd name="T1" fmla="*/ 3180 h 595"/>
              <a:gd name="T2" fmla="*/ 1252538 w 1948"/>
              <a:gd name="T3" fmla="*/ 14312 h 595"/>
              <a:gd name="T4" fmla="*/ 1314450 w 1948"/>
              <a:gd name="T5" fmla="*/ 35779 h 595"/>
              <a:gd name="T6" fmla="*/ 1395413 w 1948"/>
              <a:gd name="T7" fmla="*/ 65992 h 595"/>
              <a:gd name="T8" fmla="*/ 1462881 w 1948"/>
              <a:gd name="T9" fmla="*/ 100976 h 595"/>
              <a:gd name="T10" fmla="*/ 1506538 w 1948"/>
              <a:gd name="T11" fmla="*/ 132779 h 595"/>
              <a:gd name="T12" fmla="*/ 1534319 w 1948"/>
              <a:gd name="T13" fmla="*/ 162197 h 595"/>
              <a:gd name="T14" fmla="*/ 1546225 w 1948"/>
              <a:gd name="T15" fmla="*/ 186845 h 595"/>
              <a:gd name="T16" fmla="*/ 1543050 w 1948"/>
              <a:gd name="T17" fmla="*/ 210697 h 595"/>
              <a:gd name="T18" fmla="*/ 1531144 w 1948"/>
              <a:gd name="T19" fmla="*/ 230574 h 595"/>
              <a:gd name="T20" fmla="*/ 1506538 w 1948"/>
              <a:gd name="T21" fmla="*/ 245681 h 595"/>
              <a:gd name="T22" fmla="*/ 1471613 w 1948"/>
              <a:gd name="T23" fmla="*/ 258402 h 595"/>
              <a:gd name="T24" fmla="*/ 1373981 w 1948"/>
              <a:gd name="T25" fmla="*/ 270329 h 595"/>
              <a:gd name="T26" fmla="*/ 1281113 w 1948"/>
              <a:gd name="T27" fmla="*/ 281460 h 595"/>
              <a:gd name="T28" fmla="*/ 1181894 w 1948"/>
              <a:gd name="T29" fmla="*/ 296566 h 595"/>
              <a:gd name="T30" fmla="*/ 1077119 w 1948"/>
              <a:gd name="T31" fmla="*/ 313263 h 595"/>
              <a:gd name="T32" fmla="*/ 965994 w 1948"/>
              <a:gd name="T33" fmla="*/ 333140 h 595"/>
              <a:gd name="T34" fmla="*/ 846931 w 1948"/>
              <a:gd name="T35" fmla="*/ 357788 h 595"/>
              <a:gd name="T36" fmla="*/ 722313 w 1948"/>
              <a:gd name="T37" fmla="*/ 383231 h 595"/>
              <a:gd name="T38" fmla="*/ 591344 w 1948"/>
              <a:gd name="T39" fmla="*/ 414239 h 595"/>
              <a:gd name="T40" fmla="*/ 528638 w 1948"/>
              <a:gd name="T41" fmla="*/ 427755 h 595"/>
              <a:gd name="T42" fmla="*/ 473869 w 1948"/>
              <a:gd name="T43" fmla="*/ 439681 h 595"/>
              <a:gd name="T44" fmla="*/ 426244 w 1948"/>
              <a:gd name="T45" fmla="*/ 450813 h 595"/>
              <a:gd name="T46" fmla="*/ 385763 w 1948"/>
              <a:gd name="T47" fmla="*/ 457968 h 595"/>
              <a:gd name="T48" fmla="*/ 353219 w 1948"/>
              <a:gd name="T49" fmla="*/ 464329 h 595"/>
              <a:gd name="T50" fmla="*/ 329406 w 1948"/>
              <a:gd name="T51" fmla="*/ 469100 h 595"/>
              <a:gd name="T52" fmla="*/ 313531 w 1948"/>
              <a:gd name="T53" fmla="*/ 471485 h 595"/>
              <a:gd name="T54" fmla="*/ 304800 w 1948"/>
              <a:gd name="T55" fmla="*/ 473075 h 595"/>
              <a:gd name="T56" fmla="*/ 228600 w 1948"/>
              <a:gd name="T57" fmla="*/ 469100 h 595"/>
              <a:gd name="T58" fmla="*/ 144463 w 1948"/>
              <a:gd name="T59" fmla="*/ 453198 h 595"/>
              <a:gd name="T60" fmla="*/ 82550 w 1948"/>
              <a:gd name="T61" fmla="*/ 434116 h 595"/>
              <a:gd name="T62" fmla="*/ 36513 w 1948"/>
              <a:gd name="T63" fmla="*/ 412649 h 595"/>
              <a:gd name="T64" fmla="*/ 9525 w 1948"/>
              <a:gd name="T65" fmla="*/ 388001 h 595"/>
              <a:gd name="T66" fmla="*/ 0 w 1948"/>
              <a:gd name="T67" fmla="*/ 360173 h 595"/>
              <a:gd name="T68" fmla="*/ 11113 w 1948"/>
              <a:gd name="T69" fmla="*/ 340296 h 595"/>
              <a:gd name="T70" fmla="*/ 24606 w 1948"/>
              <a:gd name="T71" fmla="*/ 334730 h 595"/>
              <a:gd name="T72" fmla="*/ 44450 w 1948"/>
              <a:gd name="T73" fmla="*/ 329960 h 595"/>
              <a:gd name="T74" fmla="*/ 135731 w 1948"/>
              <a:gd name="T75" fmla="*/ 311673 h 595"/>
              <a:gd name="T76" fmla="*/ 234950 w 1948"/>
              <a:gd name="T77" fmla="*/ 288616 h 595"/>
              <a:gd name="T78" fmla="*/ 342900 w 1948"/>
              <a:gd name="T79" fmla="*/ 261583 h 595"/>
              <a:gd name="T80" fmla="*/ 458788 w 1948"/>
              <a:gd name="T81" fmla="*/ 230574 h 595"/>
              <a:gd name="T82" fmla="*/ 581819 w 1948"/>
              <a:gd name="T83" fmla="*/ 195591 h 595"/>
              <a:gd name="T84" fmla="*/ 712788 w 1948"/>
              <a:gd name="T85" fmla="*/ 154246 h 595"/>
              <a:gd name="T86" fmla="*/ 853281 w 1948"/>
              <a:gd name="T87" fmla="*/ 110517 h 595"/>
              <a:gd name="T88" fmla="*/ 1000919 w 1948"/>
              <a:gd name="T89" fmla="*/ 59631 h 595"/>
              <a:gd name="T90" fmla="*/ 1077119 w 1948"/>
              <a:gd name="T91" fmla="*/ 34189 h 595"/>
              <a:gd name="T92" fmla="*/ 1133475 w 1948"/>
              <a:gd name="T93" fmla="*/ 15902 h 595"/>
              <a:gd name="T94" fmla="*/ 1171575 w 1948"/>
              <a:gd name="T95" fmla="*/ 4771 h 595"/>
              <a:gd name="T96" fmla="*/ 1191419 w 1948"/>
              <a:gd name="T97" fmla="*/ 0 h 5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48" h="595">
                <a:moveTo>
                  <a:pt x="1501" y="0"/>
                </a:moveTo>
                <a:lnTo>
                  <a:pt x="1509" y="0"/>
                </a:lnTo>
                <a:lnTo>
                  <a:pt x="1516" y="2"/>
                </a:lnTo>
                <a:lnTo>
                  <a:pt x="1524" y="4"/>
                </a:lnTo>
                <a:lnTo>
                  <a:pt x="1536" y="6"/>
                </a:lnTo>
                <a:lnTo>
                  <a:pt x="1549" y="10"/>
                </a:lnTo>
                <a:lnTo>
                  <a:pt x="1562" y="14"/>
                </a:lnTo>
                <a:lnTo>
                  <a:pt x="1578" y="18"/>
                </a:lnTo>
                <a:lnTo>
                  <a:pt x="1595" y="23"/>
                </a:lnTo>
                <a:lnTo>
                  <a:pt x="1614" y="29"/>
                </a:lnTo>
                <a:lnTo>
                  <a:pt x="1635" y="37"/>
                </a:lnTo>
                <a:lnTo>
                  <a:pt x="1656" y="45"/>
                </a:lnTo>
                <a:lnTo>
                  <a:pt x="1679" y="52"/>
                </a:lnTo>
                <a:lnTo>
                  <a:pt x="1704" y="62"/>
                </a:lnTo>
                <a:lnTo>
                  <a:pt x="1731" y="71"/>
                </a:lnTo>
                <a:lnTo>
                  <a:pt x="1758" y="83"/>
                </a:lnTo>
                <a:lnTo>
                  <a:pt x="1789" y="94"/>
                </a:lnTo>
                <a:lnTo>
                  <a:pt x="1808" y="106"/>
                </a:lnTo>
                <a:lnTo>
                  <a:pt x="1825" y="116"/>
                </a:lnTo>
                <a:lnTo>
                  <a:pt x="1843" y="127"/>
                </a:lnTo>
                <a:lnTo>
                  <a:pt x="1858" y="139"/>
                </a:lnTo>
                <a:lnTo>
                  <a:pt x="1873" y="148"/>
                </a:lnTo>
                <a:lnTo>
                  <a:pt x="1887" y="158"/>
                </a:lnTo>
                <a:lnTo>
                  <a:pt x="1898" y="167"/>
                </a:lnTo>
                <a:lnTo>
                  <a:pt x="1910" y="177"/>
                </a:lnTo>
                <a:lnTo>
                  <a:pt x="1917" y="187"/>
                </a:lnTo>
                <a:lnTo>
                  <a:pt x="1927" y="196"/>
                </a:lnTo>
                <a:lnTo>
                  <a:pt x="1933" y="204"/>
                </a:lnTo>
                <a:lnTo>
                  <a:pt x="1939" y="212"/>
                </a:lnTo>
                <a:lnTo>
                  <a:pt x="1942" y="219"/>
                </a:lnTo>
                <a:lnTo>
                  <a:pt x="1946" y="227"/>
                </a:lnTo>
                <a:lnTo>
                  <a:pt x="1948" y="235"/>
                </a:lnTo>
                <a:lnTo>
                  <a:pt x="1948" y="242"/>
                </a:lnTo>
                <a:lnTo>
                  <a:pt x="1948" y="250"/>
                </a:lnTo>
                <a:lnTo>
                  <a:pt x="1946" y="258"/>
                </a:lnTo>
                <a:lnTo>
                  <a:pt x="1944" y="265"/>
                </a:lnTo>
                <a:lnTo>
                  <a:pt x="1942" y="271"/>
                </a:lnTo>
                <a:lnTo>
                  <a:pt x="1939" y="277"/>
                </a:lnTo>
                <a:lnTo>
                  <a:pt x="1935" y="284"/>
                </a:lnTo>
                <a:lnTo>
                  <a:pt x="1929" y="290"/>
                </a:lnTo>
                <a:lnTo>
                  <a:pt x="1921" y="294"/>
                </a:lnTo>
                <a:lnTo>
                  <a:pt x="1916" y="300"/>
                </a:lnTo>
                <a:lnTo>
                  <a:pt x="1908" y="304"/>
                </a:lnTo>
                <a:lnTo>
                  <a:pt x="1898" y="309"/>
                </a:lnTo>
                <a:lnTo>
                  <a:pt x="1889" y="313"/>
                </a:lnTo>
                <a:lnTo>
                  <a:pt x="1877" y="317"/>
                </a:lnTo>
                <a:lnTo>
                  <a:pt x="1866" y="321"/>
                </a:lnTo>
                <a:lnTo>
                  <a:pt x="1854" y="325"/>
                </a:lnTo>
                <a:lnTo>
                  <a:pt x="1841" y="329"/>
                </a:lnTo>
                <a:lnTo>
                  <a:pt x="1787" y="334"/>
                </a:lnTo>
                <a:lnTo>
                  <a:pt x="1758" y="336"/>
                </a:lnTo>
                <a:lnTo>
                  <a:pt x="1731" y="340"/>
                </a:lnTo>
                <a:lnTo>
                  <a:pt x="1703" y="344"/>
                </a:lnTo>
                <a:lnTo>
                  <a:pt x="1674" y="346"/>
                </a:lnTo>
                <a:lnTo>
                  <a:pt x="1643" y="350"/>
                </a:lnTo>
                <a:lnTo>
                  <a:pt x="1614" y="354"/>
                </a:lnTo>
                <a:lnTo>
                  <a:pt x="1584" y="359"/>
                </a:lnTo>
                <a:lnTo>
                  <a:pt x="1553" y="363"/>
                </a:lnTo>
                <a:lnTo>
                  <a:pt x="1522" y="367"/>
                </a:lnTo>
                <a:lnTo>
                  <a:pt x="1489" y="373"/>
                </a:lnTo>
                <a:lnTo>
                  <a:pt x="1457" y="377"/>
                </a:lnTo>
                <a:lnTo>
                  <a:pt x="1424" y="382"/>
                </a:lnTo>
                <a:lnTo>
                  <a:pt x="1390" y="388"/>
                </a:lnTo>
                <a:lnTo>
                  <a:pt x="1357" y="394"/>
                </a:lnTo>
                <a:lnTo>
                  <a:pt x="1322" y="400"/>
                </a:lnTo>
                <a:lnTo>
                  <a:pt x="1288" y="405"/>
                </a:lnTo>
                <a:lnTo>
                  <a:pt x="1251" y="413"/>
                </a:lnTo>
                <a:lnTo>
                  <a:pt x="1217" y="419"/>
                </a:lnTo>
                <a:lnTo>
                  <a:pt x="1180" y="427"/>
                </a:lnTo>
                <a:lnTo>
                  <a:pt x="1142" y="434"/>
                </a:lnTo>
                <a:lnTo>
                  <a:pt x="1106" y="440"/>
                </a:lnTo>
                <a:lnTo>
                  <a:pt x="1067" y="450"/>
                </a:lnTo>
                <a:lnTo>
                  <a:pt x="1029" y="457"/>
                </a:lnTo>
                <a:lnTo>
                  <a:pt x="990" y="465"/>
                </a:lnTo>
                <a:lnTo>
                  <a:pt x="950" y="473"/>
                </a:lnTo>
                <a:lnTo>
                  <a:pt x="910" y="482"/>
                </a:lnTo>
                <a:lnTo>
                  <a:pt x="870" y="492"/>
                </a:lnTo>
                <a:lnTo>
                  <a:pt x="827" y="501"/>
                </a:lnTo>
                <a:lnTo>
                  <a:pt x="787" y="511"/>
                </a:lnTo>
                <a:lnTo>
                  <a:pt x="745" y="521"/>
                </a:lnTo>
                <a:lnTo>
                  <a:pt x="724" y="524"/>
                </a:lnTo>
                <a:lnTo>
                  <a:pt x="704" y="530"/>
                </a:lnTo>
                <a:lnTo>
                  <a:pt x="683" y="534"/>
                </a:lnTo>
                <a:lnTo>
                  <a:pt x="666" y="538"/>
                </a:lnTo>
                <a:lnTo>
                  <a:pt x="647" y="542"/>
                </a:lnTo>
                <a:lnTo>
                  <a:pt x="630" y="546"/>
                </a:lnTo>
                <a:lnTo>
                  <a:pt x="612" y="549"/>
                </a:lnTo>
                <a:lnTo>
                  <a:pt x="597" y="553"/>
                </a:lnTo>
                <a:lnTo>
                  <a:pt x="580" y="557"/>
                </a:lnTo>
                <a:lnTo>
                  <a:pt x="564" y="561"/>
                </a:lnTo>
                <a:lnTo>
                  <a:pt x="551" y="563"/>
                </a:lnTo>
                <a:lnTo>
                  <a:pt x="537" y="567"/>
                </a:lnTo>
                <a:lnTo>
                  <a:pt x="524" y="569"/>
                </a:lnTo>
                <a:lnTo>
                  <a:pt x="511" y="572"/>
                </a:lnTo>
                <a:lnTo>
                  <a:pt x="497" y="574"/>
                </a:lnTo>
                <a:lnTo>
                  <a:pt x="486" y="576"/>
                </a:lnTo>
                <a:lnTo>
                  <a:pt x="476" y="578"/>
                </a:lnTo>
                <a:lnTo>
                  <a:pt x="465" y="580"/>
                </a:lnTo>
                <a:lnTo>
                  <a:pt x="455" y="582"/>
                </a:lnTo>
                <a:lnTo>
                  <a:pt x="445" y="584"/>
                </a:lnTo>
                <a:lnTo>
                  <a:pt x="438" y="586"/>
                </a:lnTo>
                <a:lnTo>
                  <a:pt x="430" y="588"/>
                </a:lnTo>
                <a:lnTo>
                  <a:pt x="422" y="590"/>
                </a:lnTo>
                <a:lnTo>
                  <a:pt x="415" y="590"/>
                </a:lnTo>
                <a:lnTo>
                  <a:pt x="409" y="592"/>
                </a:lnTo>
                <a:lnTo>
                  <a:pt x="403" y="592"/>
                </a:lnTo>
                <a:lnTo>
                  <a:pt x="399" y="593"/>
                </a:lnTo>
                <a:lnTo>
                  <a:pt x="395" y="593"/>
                </a:lnTo>
                <a:lnTo>
                  <a:pt x="392" y="593"/>
                </a:lnTo>
                <a:lnTo>
                  <a:pt x="388" y="593"/>
                </a:lnTo>
                <a:lnTo>
                  <a:pt x="386" y="593"/>
                </a:lnTo>
                <a:lnTo>
                  <a:pt x="384" y="595"/>
                </a:lnTo>
                <a:lnTo>
                  <a:pt x="359" y="593"/>
                </a:lnTo>
                <a:lnTo>
                  <a:pt x="336" y="593"/>
                </a:lnTo>
                <a:lnTo>
                  <a:pt x="311" y="592"/>
                </a:lnTo>
                <a:lnTo>
                  <a:pt x="288" y="590"/>
                </a:lnTo>
                <a:lnTo>
                  <a:pt x="263" y="586"/>
                </a:lnTo>
                <a:lnTo>
                  <a:pt x="236" y="582"/>
                </a:lnTo>
                <a:lnTo>
                  <a:pt x="209" y="576"/>
                </a:lnTo>
                <a:lnTo>
                  <a:pt x="182" y="570"/>
                </a:lnTo>
                <a:lnTo>
                  <a:pt x="161" y="565"/>
                </a:lnTo>
                <a:lnTo>
                  <a:pt x="140" y="557"/>
                </a:lnTo>
                <a:lnTo>
                  <a:pt x="121" y="551"/>
                </a:lnTo>
                <a:lnTo>
                  <a:pt x="104" y="546"/>
                </a:lnTo>
                <a:lnTo>
                  <a:pt x="86" y="538"/>
                </a:lnTo>
                <a:lnTo>
                  <a:pt x="71" y="532"/>
                </a:lnTo>
                <a:lnTo>
                  <a:pt x="58" y="524"/>
                </a:lnTo>
                <a:lnTo>
                  <a:pt x="46" y="519"/>
                </a:lnTo>
                <a:lnTo>
                  <a:pt x="35" y="511"/>
                </a:lnTo>
                <a:lnTo>
                  <a:pt x="25" y="503"/>
                </a:lnTo>
                <a:lnTo>
                  <a:pt x="17" y="496"/>
                </a:lnTo>
                <a:lnTo>
                  <a:pt x="12" y="488"/>
                </a:lnTo>
                <a:lnTo>
                  <a:pt x="6" y="478"/>
                </a:lnTo>
                <a:lnTo>
                  <a:pt x="2" y="471"/>
                </a:lnTo>
                <a:lnTo>
                  <a:pt x="0" y="461"/>
                </a:lnTo>
                <a:lnTo>
                  <a:pt x="0" y="453"/>
                </a:lnTo>
                <a:lnTo>
                  <a:pt x="0" y="446"/>
                </a:lnTo>
                <a:lnTo>
                  <a:pt x="2" y="440"/>
                </a:lnTo>
                <a:lnTo>
                  <a:pt x="6" y="434"/>
                </a:lnTo>
                <a:lnTo>
                  <a:pt x="14" y="428"/>
                </a:lnTo>
                <a:lnTo>
                  <a:pt x="17" y="427"/>
                </a:lnTo>
                <a:lnTo>
                  <a:pt x="21" y="425"/>
                </a:lnTo>
                <a:lnTo>
                  <a:pt x="25" y="423"/>
                </a:lnTo>
                <a:lnTo>
                  <a:pt x="31" y="421"/>
                </a:lnTo>
                <a:lnTo>
                  <a:pt x="37" y="419"/>
                </a:lnTo>
                <a:lnTo>
                  <a:pt x="42" y="417"/>
                </a:lnTo>
                <a:lnTo>
                  <a:pt x="50" y="417"/>
                </a:lnTo>
                <a:lnTo>
                  <a:pt x="56" y="415"/>
                </a:lnTo>
                <a:lnTo>
                  <a:pt x="85" y="409"/>
                </a:lnTo>
                <a:lnTo>
                  <a:pt x="111" y="403"/>
                </a:lnTo>
                <a:lnTo>
                  <a:pt x="142" y="398"/>
                </a:lnTo>
                <a:lnTo>
                  <a:pt x="171" y="392"/>
                </a:lnTo>
                <a:lnTo>
                  <a:pt x="202" y="384"/>
                </a:lnTo>
                <a:lnTo>
                  <a:pt x="232" y="379"/>
                </a:lnTo>
                <a:lnTo>
                  <a:pt x="263" y="371"/>
                </a:lnTo>
                <a:lnTo>
                  <a:pt x="296" y="363"/>
                </a:lnTo>
                <a:lnTo>
                  <a:pt x="328" y="356"/>
                </a:lnTo>
                <a:lnTo>
                  <a:pt x="363" y="346"/>
                </a:lnTo>
                <a:lnTo>
                  <a:pt x="397" y="338"/>
                </a:lnTo>
                <a:lnTo>
                  <a:pt x="432" y="329"/>
                </a:lnTo>
                <a:lnTo>
                  <a:pt x="466" y="319"/>
                </a:lnTo>
                <a:lnTo>
                  <a:pt x="503" y="309"/>
                </a:lnTo>
                <a:lnTo>
                  <a:pt x="539" y="300"/>
                </a:lnTo>
                <a:lnTo>
                  <a:pt x="578" y="290"/>
                </a:lnTo>
                <a:lnTo>
                  <a:pt x="614" y="279"/>
                </a:lnTo>
                <a:lnTo>
                  <a:pt x="655" y="269"/>
                </a:lnTo>
                <a:lnTo>
                  <a:pt x="693" y="258"/>
                </a:lnTo>
                <a:lnTo>
                  <a:pt x="733" y="246"/>
                </a:lnTo>
                <a:lnTo>
                  <a:pt x="774" y="233"/>
                </a:lnTo>
                <a:lnTo>
                  <a:pt x="814" y="221"/>
                </a:lnTo>
                <a:lnTo>
                  <a:pt x="856" y="208"/>
                </a:lnTo>
                <a:lnTo>
                  <a:pt x="898" y="194"/>
                </a:lnTo>
                <a:lnTo>
                  <a:pt x="942" y="181"/>
                </a:lnTo>
                <a:lnTo>
                  <a:pt x="985" y="167"/>
                </a:lnTo>
                <a:lnTo>
                  <a:pt x="1029" y="152"/>
                </a:lnTo>
                <a:lnTo>
                  <a:pt x="1075" y="139"/>
                </a:lnTo>
                <a:lnTo>
                  <a:pt x="1121" y="123"/>
                </a:lnTo>
                <a:lnTo>
                  <a:pt x="1167" y="108"/>
                </a:lnTo>
                <a:lnTo>
                  <a:pt x="1213" y="91"/>
                </a:lnTo>
                <a:lnTo>
                  <a:pt x="1261" y="75"/>
                </a:lnTo>
                <a:lnTo>
                  <a:pt x="1286" y="66"/>
                </a:lnTo>
                <a:lnTo>
                  <a:pt x="1311" y="58"/>
                </a:lnTo>
                <a:lnTo>
                  <a:pt x="1334" y="48"/>
                </a:lnTo>
                <a:lnTo>
                  <a:pt x="1357" y="43"/>
                </a:lnTo>
                <a:lnTo>
                  <a:pt x="1376" y="35"/>
                </a:lnTo>
                <a:lnTo>
                  <a:pt x="1395" y="29"/>
                </a:lnTo>
                <a:lnTo>
                  <a:pt x="1413" y="23"/>
                </a:lnTo>
                <a:lnTo>
                  <a:pt x="1428" y="20"/>
                </a:lnTo>
                <a:lnTo>
                  <a:pt x="1443" y="14"/>
                </a:lnTo>
                <a:lnTo>
                  <a:pt x="1455" y="12"/>
                </a:lnTo>
                <a:lnTo>
                  <a:pt x="1466" y="8"/>
                </a:lnTo>
                <a:lnTo>
                  <a:pt x="1476" y="6"/>
                </a:lnTo>
                <a:lnTo>
                  <a:pt x="1486" y="4"/>
                </a:lnTo>
                <a:lnTo>
                  <a:pt x="1491" y="2"/>
                </a:lnTo>
                <a:lnTo>
                  <a:pt x="1497" y="0"/>
                </a:lnTo>
                <a:lnTo>
                  <a:pt x="1501" y="0"/>
                </a:lnTo>
              </a:path>
            </a:pathLst>
          </a:custGeom>
          <a:solidFill>
            <a:schemeClr val="tx1"/>
          </a:solidFill>
          <a:ln w="9525">
            <a:noFill/>
            <a:prstDash val="solid"/>
            <a:round/>
            <a:headEnd/>
            <a:tailEnd/>
          </a:ln>
        </p:spPr>
        <p:txBody>
          <a:bodyPr/>
          <a:lstStyle/>
          <a:p>
            <a:endParaRPr lang="en-US"/>
          </a:p>
        </p:txBody>
      </p:sp>
      <p:sp>
        <p:nvSpPr>
          <p:cNvPr id="11" name="Freeform 15"/>
          <p:cNvSpPr>
            <a:spLocks/>
          </p:cNvSpPr>
          <p:nvPr/>
        </p:nvSpPr>
        <p:spPr bwMode="auto">
          <a:xfrm>
            <a:off x="4181475" y="3662363"/>
            <a:ext cx="2566988" cy="506412"/>
          </a:xfrm>
          <a:custGeom>
            <a:avLst/>
            <a:gdLst>
              <a:gd name="T0" fmla="*/ 2238375 w 3234"/>
              <a:gd name="T1" fmla="*/ 3180 h 637"/>
              <a:gd name="T2" fmla="*/ 2282032 w 3234"/>
              <a:gd name="T3" fmla="*/ 13515 h 637"/>
              <a:gd name="T4" fmla="*/ 2335213 w 3234"/>
              <a:gd name="T5" fmla="*/ 34980 h 637"/>
              <a:gd name="T6" fmla="*/ 2399507 w 3234"/>
              <a:gd name="T7" fmla="*/ 65190 h 637"/>
              <a:gd name="T8" fmla="*/ 2467769 w 3234"/>
              <a:gd name="T9" fmla="*/ 100964 h 637"/>
              <a:gd name="T10" fmla="*/ 2520157 w 3234"/>
              <a:gd name="T11" fmla="*/ 132764 h 637"/>
              <a:gd name="T12" fmla="*/ 2551907 w 3234"/>
              <a:gd name="T13" fmla="*/ 161384 h 637"/>
              <a:gd name="T14" fmla="*/ 2566988 w 3234"/>
              <a:gd name="T15" fmla="*/ 186029 h 637"/>
              <a:gd name="T16" fmla="*/ 2563813 w 3234"/>
              <a:gd name="T17" fmla="*/ 214649 h 637"/>
              <a:gd name="T18" fmla="*/ 2548732 w 3234"/>
              <a:gd name="T19" fmla="*/ 240884 h 637"/>
              <a:gd name="T20" fmla="*/ 2520157 w 3234"/>
              <a:gd name="T21" fmla="*/ 262348 h 637"/>
              <a:gd name="T22" fmla="*/ 2478882 w 3234"/>
              <a:gd name="T23" fmla="*/ 277453 h 637"/>
              <a:gd name="T24" fmla="*/ 2440782 w 3234"/>
              <a:gd name="T25" fmla="*/ 288583 h 637"/>
              <a:gd name="T26" fmla="*/ 2391569 w 3234"/>
              <a:gd name="T27" fmla="*/ 295738 h 637"/>
              <a:gd name="T28" fmla="*/ 2329657 w 3234"/>
              <a:gd name="T29" fmla="*/ 302098 h 637"/>
              <a:gd name="T30" fmla="*/ 2251869 w 3234"/>
              <a:gd name="T31" fmla="*/ 305278 h 637"/>
              <a:gd name="T32" fmla="*/ 2061369 w 3234"/>
              <a:gd name="T33" fmla="*/ 306868 h 637"/>
              <a:gd name="T34" fmla="*/ 1831182 w 3234"/>
              <a:gd name="T35" fmla="*/ 315613 h 637"/>
              <a:gd name="T36" fmla="*/ 1593850 w 3234"/>
              <a:gd name="T37" fmla="*/ 330718 h 637"/>
              <a:gd name="T38" fmla="*/ 1350169 w 3234"/>
              <a:gd name="T39" fmla="*/ 352183 h 637"/>
              <a:gd name="T40" fmla="*/ 1162844 w 3234"/>
              <a:gd name="T41" fmla="*/ 373648 h 637"/>
              <a:gd name="T42" fmla="*/ 1008856 w 3234"/>
              <a:gd name="T43" fmla="*/ 393523 h 637"/>
              <a:gd name="T44" fmla="*/ 868363 w 3234"/>
              <a:gd name="T45" fmla="*/ 411808 h 637"/>
              <a:gd name="T46" fmla="*/ 743744 w 3234"/>
              <a:gd name="T47" fmla="*/ 428502 h 637"/>
              <a:gd name="T48" fmla="*/ 632619 w 3234"/>
              <a:gd name="T49" fmla="*/ 443607 h 637"/>
              <a:gd name="T50" fmla="*/ 536575 w 3234"/>
              <a:gd name="T51" fmla="*/ 457917 h 637"/>
              <a:gd name="T52" fmla="*/ 455613 w 3234"/>
              <a:gd name="T53" fmla="*/ 471432 h 637"/>
              <a:gd name="T54" fmla="*/ 388938 w 3234"/>
              <a:gd name="T55" fmla="*/ 483357 h 637"/>
              <a:gd name="T56" fmla="*/ 347663 w 3234"/>
              <a:gd name="T57" fmla="*/ 494487 h 637"/>
              <a:gd name="T58" fmla="*/ 298450 w 3234"/>
              <a:gd name="T59" fmla="*/ 504822 h 637"/>
              <a:gd name="T60" fmla="*/ 261938 w 3234"/>
              <a:gd name="T61" fmla="*/ 506412 h 637"/>
              <a:gd name="T62" fmla="*/ 231775 w 3234"/>
              <a:gd name="T63" fmla="*/ 498462 h 637"/>
              <a:gd name="T64" fmla="*/ 192088 w 3234"/>
              <a:gd name="T65" fmla="*/ 483357 h 637"/>
              <a:gd name="T66" fmla="*/ 143669 w 3234"/>
              <a:gd name="T67" fmla="*/ 460302 h 637"/>
              <a:gd name="T68" fmla="*/ 86519 w 3234"/>
              <a:gd name="T69" fmla="*/ 431682 h 637"/>
              <a:gd name="T70" fmla="*/ 47625 w 3234"/>
              <a:gd name="T71" fmla="*/ 407038 h 637"/>
              <a:gd name="T72" fmla="*/ 18256 w 3234"/>
              <a:gd name="T73" fmla="*/ 387163 h 637"/>
              <a:gd name="T74" fmla="*/ 3175 w 3234"/>
              <a:gd name="T75" fmla="*/ 367288 h 637"/>
              <a:gd name="T76" fmla="*/ 0 w 3234"/>
              <a:gd name="T77" fmla="*/ 349003 h 637"/>
              <a:gd name="T78" fmla="*/ 7938 w 3234"/>
              <a:gd name="T79" fmla="*/ 333898 h 637"/>
              <a:gd name="T80" fmla="*/ 26194 w 3234"/>
              <a:gd name="T81" fmla="*/ 321973 h 637"/>
              <a:gd name="T82" fmla="*/ 53181 w 3234"/>
              <a:gd name="T83" fmla="*/ 314023 h 637"/>
              <a:gd name="T84" fmla="*/ 134144 w 3234"/>
              <a:gd name="T85" fmla="*/ 303688 h 637"/>
              <a:gd name="T86" fmla="*/ 354806 w 3234"/>
              <a:gd name="T87" fmla="*/ 275863 h 637"/>
              <a:gd name="T88" fmla="*/ 594519 w 3234"/>
              <a:gd name="T89" fmla="*/ 245654 h 637"/>
              <a:gd name="T90" fmla="*/ 848519 w 3234"/>
              <a:gd name="T91" fmla="*/ 213854 h 637"/>
              <a:gd name="T92" fmla="*/ 1101725 w 3234"/>
              <a:gd name="T93" fmla="*/ 178079 h 637"/>
              <a:gd name="T94" fmla="*/ 1289050 w 3234"/>
              <a:gd name="T95" fmla="*/ 149459 h 637"/>
              <a:gd name="T96" fmla="*/ 1459707 w 3234"/>
              <a:gd name="T97" fmla="*/ 121634 h 637"/>
              <a:gd name="T98" fmla="*/ 1610519 w 3234"/>
              <a:gd name="T99" fmla="*/ 97784 h 637"/>
              <a:gd name="T100" fmla="*/ 1744663 w 3234"/>
              <a:gd name="T101" fmla="*/ 74730 h 637"/>
              <a:gd name="T102" fmla="*/ 1860550 w 3234"/>
              <a:gd name="T103" fmla="*/ 56445 h 637"/>
              <a:gd name="T104" fmla="*/ 1957388 w 3234"/>
              <a:gd name="T105" fmla="*/ 41340 h 637"/>
              <a:gd name="T106" fmla="*/ 2036763 w 3234"/>
              <a:gd name="T107" fmla="*/ 27030 h 637"/>
              <a:gd name="T108" fmla="*/ 2096294 w 3234"/>
              <a:gd name="T109" fmla="*/ 16695 h 637"/>
              <a:gd name="T110" fmla="*/ 2140744 w 3234"/>
              <a:gd name="T111" fmla="*/ 8745 h 637"/>
              <a:gd name="T112" fmla="*/ 2174082 w 3234"/>
              <a:gd name="T113" fmla="*/ 3180 h 637"/>
              <a:gd name="T114" fmla="*/ 2200275 w 3234"/>
              <a:gd name="T115" fmla="*/ 0 h 637"/>
              <a:gd name="T116" fmla="*/ 2212182 w 3234"/>
              <a:gd name="T117" fmla="*/ 0 h 6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34" h="637">
                <a:moveTo>
                  <a:pt x="2787" y="0"/>
                </a:moveTo>
                <a:lnTo>
                  <a:pt x="2797" y="0"/>
                </a:lnTo>
                <a:lnTo>
                  <a:pt x="2808" y="2"/>
                </a:lnTo>
                <a:lnTo>
                  <a:pt x="2820" y="4"/>
                </a:lnTo>
                <a:lnTo>
                  <a:pt x="2831" y="6"/>
                </a:lnTo>
                <a:lnTo>
                  <a:pt x="2845" y="9"/>
                </a:lnTo>
                <a:lnTo>
                  <a:pt x="2860" y="13"/>
                </a:lnTo>
                <a:lnTo>
                  <a:pt x="2875" y="17"/>
                </a:lnTo>
                <a:lnTo>
                  <a:pt x="2891" y="23"/>
                </a:lnTo>
                <a:lnTo>
                  <a:pt x="2906" y="29"/>
                </a:lnTo>
                <a:lnTo>
                  <a:pt x="2923" y="36"/>
                </a:lnTo>
                <a:lnTo>
                  <a:pt x="2942" y="44"/>
                </a:lnTo>
                <a:lnTo>
                  <a:pt x="2962" y="52"/>
                </a:lnTo>
                <a:lnTo>
                  <a:pt x="2981" y="61"/>
                </a:lnTo>
                <a:lnTo>
                  <a:pt x="3002" y="71"/>
                </a:lnTo>
                <a:lnTo>
                  <a:pt x="3023" y="82"/>
                </a:lnTo>
                <a:lnTo>
                  <a:pt x="3044" y="94"/>
                </a:lnTo>
                <a:lnTo>
                  <a:pt x="3067" y="105"/>
                </a:lnTo>
                <a:lnTo>
                  <a:pt x="3088" y="115"/>
                </a:lnTo>
                <a:lnTo>
                  <a:pt x="3109" y="127"/>
                </a:lnTo>
                <a:lnTo>
                  <a:pt x="3127" y="138"/>
                </a:lnTo>
                <a:lnTo>
                  <a:pt x="3144" y="148"/>
                </a:lnTo>
                <a:lnTo>
                  <a:pt x="3159" y="157"/>
                </a:lnTo>
                <a:lnTo>
                  <a:pt x="3175" y="167"/>
                </a:lnTo>
                <a:lnTo>
                  <a:pt x="3186" y="176"/>
                </a:lnTo>
                <a:lnTo>
                  <a:pt x="3198" y="186"/>
                </a:lnTo>
                <a:lnTo>
                  <a:pt x="3207" y="196"/>
                </a:lnTo>
                <a:lnTo>
                  <a:pt x="3215" y="203"/>
                </a:lnTo>
                <a:lnTo>
                  <a:pt x="3223" y="211"/>
                </a:lnTo>
                <a:lnTo>
                  <a:pt x="3228" y="219"/>
                </a:lnTo>
                <a:lnTo>
                  <a:pt x="3230" y="226"/>
                </a:lnTo>
                <a:lnTo>
                  <a:pt x="3234" y="234"/>
                </a:lnTo>
                <a:lnTo>
                  <a:pt x="3234" y="242"/>
                </a:lnTo>
                <a:lnTo>
                  <a:pt x="3234" y="251"/>
                </a:lnTo>
                <a:lnTo>
                  <a:pt x="3232" y="261"/>
                </a:lnTo>
                <a:lnTo>
                  <a:pt x="3230" y="270"/>
                </a:lnTo>
                <a:lnTo>
                  <a:pt x="3226" y="280"/>
                </a:lnTo>
                <a:lnTo>
                  <a:pt x="3223" y="288"/>
                </a:lnTo>
                <a:lnTo>
                  <a:pt x="3217" y="295"/>
                </a:lnTo>
                <a:lnTo>
                  <a:pt x="3211" y="303"/>
                </a:lnTo>
                <a:lnTo>
                  <a:pt x="3203" y="311"/>
                </a:lnTo>
                <a:lnTo>
                  <a:pt x="3196" y="317"/>
                </a:lnTo>
                <a:lnTo>
                  <a:pt x="3186" y="324"/>
                </a:lnTo>
                <a:lnTo>
                  <a:pt x="3175" y="330"/>
                </a:lnTo>
                <a:lnTo>
                  <a:pt x="3163" y="336"/>
                </a:lnTo>
                <a:lnTo>
                  <a:pt x="3152" y="340"/>
                </a:lnTo>
                <a:lnTo>
                  <a:pt x="3138" y="345"/>
                </a:lnTo>
                <a:lnTo>
                  <a:pt x="3123" y="349"/>
                </a:lnTo>
                <a:lnTo>
                  <a:pt x="3107" y="353"/>
                </a:lnTo>
                <a:lnTo>
                  <a:pt x="3098" y="357"/>
                </a:lnTo>
                <a:lnTo>
                  <a:pt x="3086" y="359"/>
                </a:lnTo>
                <a:lnTo>
                  <a:pt x="3075" y="363"/>
                </a:lnTo>
                <a:lnTo>
                  <a:pt x="3061" y="365"/>
                </a:lnTo>
                <a:lnTo>
                  <a:pt x="3046" y="368"/>
                </a:lnTo>
                <a:lnTo>
                  <a:pt x="3031" y="370"/>
                </a:lnTo>
                <a:lnTo>
                  <a:pt x="3013" y="372"/>
                </a:lnTo>
                <a:lnTo>
                  <a:pt x="2996" y="374"/>
                </a:lnTo>
                <a:lnTo>
                  <a:pt x="2977" y="376"/>
                </a:lnTo>
                <a:lnTo>
                  <a:pt x="2956" y="378"/>
                </a:lnTo>
                <a:lnTo>
                  <a:pt x="2935" y="380"/>
                </a:lnTo>
                <a:lnTo>
                  <a:pt x="2912" y="382"/>
                </a:lnTo>
                <a:lnTo>
                  <a:pt x="2889" y="382"/>
                </a:lnTo>
                <a:lnTo>
                  <a:pt x="2864" y="382"/>
                </a:lnTo>
                <a:lnTo>
                  <a:pt x="2837" y="384"/>
                </a:lnTo>
                <a:lnTo>
                  <a:pt x="2810" y="384"/>
                </a:lnTo>
                <a:lnTo>
                  <a:pt x="2739" y="384"/>
                </a:lnTo>
                <a:lnTo>
                  <a:pt x="2668" y="384"/>
                </a:lnTo>
                <a:lnTo>
                  <a:pt x="2597" y="386"/>
                </a:lnTo>
                <a:lnTo>
                  <a:pt x="2526" y="388"/>
                </a:lnTo>
                <a:lnTo>
                  <a:pt x="2453" y="389"/>
                </a:lnTo>
                <a:lnTo>
                  <a:pt x="2380" y="393"/>
                </a:lnTo>
                <a:lnTo>
                  <a:pt x="2307" y="397"/>
                </a:lnTo>
                <a:lnTo>
                  <a:pt x="2234" y="401"/>
                </a:lnTo>
                <a:lnTo>
                  <a:pt x="2159" y="405"/>
                </a:lnTo>
                <a:lnTo>
                  <a:pt x="2084" y="411"/>
                </a:lnTo>
                <a:lnTo>
                  <a:pt x="2008" y="416"/>
                </a:lnTo>
                <a:lnTo>
                  <a:pt x="1933" y="422"/>
                </a:lnTo>
                <a:lnTo>
                  <a:pt x="1856" y="428"/>
                </a:lnTo>
                <a:lnTo>
                  <a:pt x="1779" y="436"/>
                </a:lnTo>
                <a:lnTo>
                  <a:pt x="1701" y="443"/>
                </a:lnTo>
                <a:lnTo>
                  <a:pt x="1624" y="451"/>
                </a:lnTo>
                <a:lnTo>
                  <a:pt x="1570" y="459"/>
                </a:lnTo>
                <a:lnTo>
                  <a:pt x="1516" y="464"/>
                </a:lnTo>
                <a:lnTo>
                  <a:pt x="1465" y="470"/>
                </a:lnTo>
                <a:lnTo>
                  <a:pt x="1415" y="476"/>
                </a:lnTo>
                <a:lnTo>
                  <a:pt x="1367" y="483"/>
                </a:lnTo>
                <a:lnTo>
                  <a:pt x="1317" y="489"/>
                </a:lnTo>
                <a:lnTo>
                  <a:pt x="1271" y="495"/>
                </a:lnTo>
                <a:lnTo>
                  <a:pt x="1225" y="501"/>
                </a:lnTo>
                <a:lnTo>
                  <a:pt x="1180" y="507"/>
                </a:lnTo>
                <a:lnTo>
                  <a:pt x="1136" y="512"/>
                </a:lnTo>
                <a:lnTo>
                  <a:pt x="1094" y="518"/>
                </a:lnTo>
                <a:lnTo>
                  <a:pt x="1054" y="522"/>
                </a:lnTo>
                <a:lnTo>
                  <a:pt x="1013" y="528"/>
                </a:lnTo>
                <a:lnTo>
                  <a:pt x="975" y="533"/>
                </a:lnTo>
                <a:lnTo>
                  <a:pt x="937" y="539"/>
                </a:lnTo>
                <a:lnTo>
                  <a:pt x="900" y="543"/>
                </a:lnTo>
                <a:lnTo>
                  <a:pt x="866" y="549"/>
                </a:lnTo>
                <a:lnTo>
                  <a:pt x="831" y="553"/>
                </a:lnTo>
                <a:lnTo>
                  <a:pt x="797" y="558"/>
                </a:lnTo>
                <a:lnTo>
                  <a:pt x="766" y="562"/>
                </a:lnTo>
                <a:lnTo>
                  <a:pt x="735" y="568"/>
                </a:lnTo>
                <a:lnTo>
                  <a:pt x="704" y="572"/>
                </a:lnTo>
                <a:lnTo>
                  <a:pt x="676" y="576"/>
                </a:lnTo>
                <a:lnTo>
                  <a:pt x="649" y="581"/>
                </a:lnTo>
                <a:lnTo>
                  <a:pt x="622" y="585"/>
                </a:lnTo>
                <a:lnTo>
                  <a:pt x="597" y="589"/>
                </a:lnTo>
                <a:lnTo>
                  <a:pt x="574" y="593"/>
                </a:lnTo>
                <a:lnTo>
                  <a:pt x="551" y="597"/>
                </a:lnTo>
                <a:lnTo>
                  <a:pt x="528" y="601"/>
                </a:lnTo>
                <a:lnTo>
                  <a:pt x="509" y="604"/>
                </a:lnTo>
                <a:lnTo>
                  <a:pt x="490" y="608"/>
                </a:lnTo>
                <a:lnTo>
                  <a:pt x="470" y="612"/>
                </a:lnTo>
                <a:lnTo>
                  <a:pt x="459" y="616"/>
                </a:lnTo>
                <a:lnTo>
                  <a:pt x="447" y="618"/>
                </a:lnTo>
                <a:lnTo>
                  <a:pt x="438" y="622"/>
                </a:lnTo>
                <a:lnTo>
                  <a:pt x="426" y="624"/>
                </a:lnTo>
                <a:lnTo>
                  <a:pt x="409" y="629"/>
                </a:lnTo>
                <a:lnTo>
                  <a:pt x="392" y="631"/>
                </a:lnTo>
                <a:lnTo>
                  <a:pt x="376" y="635"/>
                </a:lnTo>
                <a:lnTo>
                  <a:pt x="363" y="635"/>
                </a:lnTo>
                <a:lnTo>
                  <a:pt x="349" y="637"/>
                </a:lnTo>
                <a:lnTo>
                  <a:pt x="338" y="637"/>
                </a:lnTo>
                <a:lnTo>
                  <a:pt x="330" y="637"/>
                </a:lnTo>
                <a:lnTo>
                  <a:pt x="323" y="635"/>
                </a:lnTo>
                <a:lnTo>
                  <a:pt x="313" y="633"/>
                </a:lnTo>
                <a:lnTo>
                  <a:pt x="303" y="631"/>
                </a:lnTo>
                <a:lnTo>
                  <a:pt x="292" y="627"/>
                </a:lnTo>
                <a:lnTo>
                  <a:pt x="280" y="624"/>
                </a:lnTo>
                <a:lnTo>
                  <a:pt x="269" y="620"/>
                </a:lnTo>
                <a:lnTo>
                  <a:pt x="255" y="614"/>
                </a:lnTo>
                <a:lnTo>
                  <a:pt x="242" y="608"/>
                </a:lnTo>
                <a:lnTo>
                  <a:pt x="228" y="602"/>
                </a:lnTo>
                <a:lnTo>
                  <a:pt x="213" y="595"/>
                </a:lnTo>
                <a:lnTo>
                  <a:pt x="198" y="587"/>
                </a:lnTo>
                <a:lnTo>
                  <a:pt x="181" y="579"/>
                </a:lnTo>
                <a:lnTo>
                  <a:pt x="163" y="570"/>
                </a:lnTo>
                <a:lnTo>
                  <a:pt x="144" y="560"/>
                </a:lnTo>
                <a:lnTo>
                  <a:pt x="127" y="551"/>
                </a:lnTo>
                <a:lnTo>
                  <a:pt x="109" y="543"/>
                </a:lnTo>
                <a:lnTo>
                  <a:pt x="96" y="535"/>
                </a:lnTo>
                <a:lnTo>
                  <a:pt x="83" y="528"/>
                </a:lnTo>
                <a:lnTo>
                  <a:pt x="71" y="520"/>
                </a:lnTo>
                <a:lnTo>
                  <a:pt x="60" y="512"/>
                </a:lnTo>
                <a:lnTo>
                  <a:pt x="48" y="507"/>
                </a:lnTo>
                <a:lnTo>
                  <a:pt x="38" y="499"/>
                </a:lnTo>
                <a:lnTo>
                  <a:pt x="31" y="493"/>
                </a:lnTo>
                <a:lnTo>
                  <a:pt x="23" y="487"/>
                </a:lnTo>
                <a:lnTo>
                  <a:pt x="17" y="480"/>
                </a:lnTo>
                <a:lnTo>
                  <a:pt x="12" y="474"/>
                </a:lnTo>
                <a:lnTo>
                  <a:pt x="8" y="468"/>
                </a:lnTo>
                <a:lnTo>
                  <a:pt x="4" y="462"/>
                </a:lnTo>
                <a:lnTo>
                  <a:pt x="2" y="457"/>
                </a:lnTo>
                <a:lnTo>
                  <a:pt x="0" y="451"/>
                </a:lnTo>
                <a:lnTo>
                  <a:pt x="0" y="445"/>
                </a:lnTo>
                <a:lnTo>
                  <a:pt x="0" y="439"/>
                </a:lnTo>
                <a:lnTo>
                  <a:pt x="2" y="434"/>
                </a:lnTo>
                <a:lnTo>
                  <a:pt x="4" y="430"/>
                </a:lnTo>
                <a:lnTo>
                  <a:pt x="6" y="424"/>
                </a:lnTo>
                <a:lnTo>
                  <a:pt x="10" y="420"/>
                </a:lnTo>
                <a:lnTo>
                  <a:pt x="15" y="416"/>
                </a:lnTo>
                <a:lnTo>
                  <a:pt x="19" y="412"/>
                </a:lnTo>
                <a:lnTo>
                  <a:pt x="25" y="409"/>
                </a:lnTo>
                <a:lnTo>
                  <a:pt x="33" y="405"/>
                </a:lnTo>
                <a:lnTo>
                  <a:pt x="40" y="401"/>
                </a:lnTo>
                <a:lnTo>
                  <a:pt x="48" y="399"/>
                </a:lnTo>
                <a:lnTo>
                  <a:pt x="58" y="397"/>
                </a:lnTo>
                <a:lnTo>
                  <a:pt x="67" y="395"/>
                </a:lnTo>
                <a:lnTo>
                  <a:pt x="79" y="393"/>
                </a:lnTo>
                <a:lnTo>
                  <a:pt x="90" y="391"/>
                </a:lnTo>
                <a:lnTo>
                  <a:pt x="104" y="389"/>
                </a:lnTo>
                <a:lnTo>
                  <a:pt x="169" y="382"/>
                </a:lnTo>
                <a:lnTo>
                  <a:pt x="236" y="372"/>
                </a:lnTo>
                <a:lnTo>
                  <a:pt x="305" y="365"/>
                </a:lnTo>
                <a:lnTo>
                  <a:pt x="376" y="355"/>
                </a:lnTo>
                <a:lnTo>
                  <a:pt x="447" y="347"/>
                </a:lnTo>
                <a:lnTo>
                  <a:pt x="520" y="338"/>
                </a:lnTo>
                <a:lnTo>
                  <a:pt x="595" y="328"/>
                </a:lnTo>
                <a:lnTo>
                  <a:pt x="670" y="318"/>
                </a:lnTo>
                <a:lnTo>
                  <a:pt x="749" y="309"/>
                </a:lnTo>
                <a:lnTo>
                  <a:pt x="825" y="299"/>
                </a:lnTo>
                <a:lnTo>
                  <a:pt x="906" y="290"/>
                </a:lnTo>
                <a:lnTo>
                  <a:pt x="987" y="280"/>
                </a:lnTo>
                <a:lnTo>
                  <a:pt x="1069" y="269"/>
                </a:lnTo>
                <a:lnTo>
                  <a:pt x="1154" y="257"/>
                </a:lnTo>
                <a:lnTo>
                  <a:pt x="1238" y="247"/>
                </a:lnTo>
                <a:lnTo>
                  <a:pt x="1324" y="236"/>
                </a:lnTo>
                <a:lnTo>
                  <a:pt x="1388" y="224"/>
                </a:lnTo>
                <a:lnTo>
                  <a:pt x="1449" y="215"/>
                </a:lnTo>
                <a:lnTo>
                  <a:pt x="1509" y="205"/>
                </a:lnTo>
                <a:lnTo>
                  <a:pt x="1566" y="196"/>
                </a:lnTo>
                <a:lnTo>
                  <a:pt x="1624" y="188"/>
                </a:lnTo>
                <a:lnTo>
                  <a:pt x="1679" y="178"/>
                </a:lnTo>
                <a:lnTo>
                  <a:pt x="1733" y="169"/>
                </a:lnTo>
                <a:lnTo>
                  <a:pt x="1787" y="161"/>
                </a:lnTo>
                <a:lnTo>
                  <a:pt x="1839" y="153"/>
                </a:lnTo>
                <a:lnTo>
                  <a:pt x="1889" y="146"/>
                </a:lnTo>
                <a:lnTo>
                  <a:pt x="1937" y="138"/>
                </a:lnTo>
                <a:lnTo>
                  <a:pt x="1985" y="130"/>
                </a:lnTo>
                <a:lnTo>
                  <a:pt x="2029" y="123"/>
                </a:lnTo>
                <a:lnTo>
                  <a:pt x="2073" y="115"/>
                </a:lnTo>
                <a:lnTo>
                  <a:pt x="2117" y="107"/>
                </a:lnTo>
                <a:lnTo>
                  <a:pt x="2157" y="102"/>
                </a:lnTo>
                <a:lnTo>
                  <a:pt x="2198" y="94"/>
                </a:lnTo>
                <a:lnTo>
                  <a:pt x="2236" y="88"/>
                </a:lnTo>
                <a:lnTo>
                  <a:pt x="2274" y="82"/>
                </a:lnTo>
                <a:lnTo>
                  <a:pt x="2309" y="77"/>
                </a:lnTo>
                <a:lnTo>
                  <a:pt x="2344" y="71"/>
                </a:lnTo>
                <a:lnTo>
                  <a:pt x="2376" y="65"/>
                </a:lnTo>
                <a:lnTo>
                  <a:pt x="2409" y="61"/>
                </a:lnTo>
                <a:lnTo>
                  <a:pt x="2438" y="55"/>
                </a:lnTo>
                <a:lnTo>
                  <a:pt x="2466" y="52"/>
                </a:lnTo>
                <a:lnTo>
                  <a:pt x="2493" y="46"/>
                </a:lnTo>
                <a:lnTo>
                  <a:pt x="2520" y="42"/>
                </a:lnTo>
                <a:lnTo>
                  <a:pt x="2543" y="38"/>
                </a:lnTo>
                <a:lnTo>
                  <a:pt x="2566" y="34"/>
                </a:lnTo>
                <a:lnTo>
                  <a:pt x="2587" y="31"/>
                </a:lnTo>
                <a:lnTo>
                  <a:pt x="2608" y="29"/>
                </a:lnTo>
                <a:lnTo>
                  <a:pt x="2626" y="25"/>
                </a:lnTo>
                <a:lnTo>
                  <a:pt x="2641" y="21"/>
                </a:lnTo>
                <a:lnTo>
                  <a:pt x="2656" y="19"/>
                </a:lnTo>
                <a:lnTo>
                  <a:pt x="2672" y="15"/>
                </a:lnTo>
                <a:lnTo>
                  <a:pt x="2685" y="13"/>
                </a:lnTo>
                <a:lnTo>
                  <a:pt x="2697" y="11"/>
                </a:lnTo>
                <a:lnTo>
                  <a:pt x="2708" y="9"/>
                </a:lnTo>
                <a:lnTo>
                  <a:pt x="2720" y="8"/>
                </a:lnTo>
                <a:lnTo>
                  <a:pt x="2729" y="6"/>
                </a:lnTo>
                <a:lnTo>
                  <a:pt x="2739" y="4"/>
                </a:lnTo>
                <a:lnTo>
                  <a:pt x="2749" y="2"/>
                </a:lnTo>
                <a:lnTo>
                  <a:pt x="2756" y="2"/>
                </a:lnTo>
                <a:lnTo>
                  <a:pt x="2764" y="2"/>
                </a:lnTo>
                <a:lnTo>
                  <a:pt x="2772" y="0"/>
                </a:lnTo>
                <a:lnTo>
                  <a:pt x="2777" y="0"/>
                </a:lnTo>
                <a:lnTo>
                  <a:pt x="2783" y="0"/>
                </a:lnTo>
                <a:lnTo>
                  <a:pt x="2787" y="0"/>
                </a:lnTo>
              </a:path>
            </a:pathLst>
          </a:custGeom>
          <a:solidFill>
            <a:schemeClr val="tx1"/>
          </a:solidFill>
          <a:ln w="9525">
            <a:noFill/>
            <a:prstDash val="solid"/>
            <a:round/>
            <a:headEnd/>
            <a:tailEnd/>
          </a:ln>
        </p:spPr>
        <p:txBody>
          <a:bodyPr/>
          <a:lstStyle/>
          <a:p>
            <a:endParaRPr lang="en-US"/>
          </a:p>
        </p:txBody>
      </p:sp>
      <p:sp>
        <p:nvSpPr>
          <p:cNvPr id="12" name="Freeform 16"/>
          <p:cNvSpPr>
            <a:spLocks/>
          </p:cNvSpPr>
          <p:nvPr/>
        </p:nvSpPr>
        <p:spPr bwMode="auto">
          <a:xfrm>
            <a:off x="5181600" y="2971800"/>
            <a:ext cx="423863" cy="3141663"/>
          </a:xfrm>
          <a:custGeom>
            <a:avLst/>
            <a:gdLst>
              <a:gd name="T0" fmla="*/ 86519 w 534"/>
              <a:gd name="T1" fmla="*/ 1588 h 3958"/>
              <a:gd name="T2" fmla="*/ 129381 w 534"/>
              <a:gd name="T3" fmla="*/ 11113 h 3958"/>
              <a:gd name="T4" fmla="*/ 185738 w 534"/>
              <a:gd name="T5" fmla="*/ 29369 h 3958"/>
              <a:gd name="T6" fmla="*/ 254794 w 534"/>
              <a:gd name="T7" fmla="*/ 55563 h 3958"/>
              <a:gd name="T8" fmla="*/ 324644 w 534"/>
              <a:gd name="T9" fmla="*/ 94456 h 3958"/>
              <a:gd name="T10" fmla="*/ 376238 w 534"/>
              <a:gd name="T11" fmla="*/ 135731 h 3958"/>
              <a:gd name="T12" fmla="*/ 407988 w 534"/>
              <a:gd name="T13" fmla="*/ 177006 h 3958"/>
              <a:gd name="T14" fmla="*/ 423863 w 534"/>
              <a:gd name="T15" fmla="*/ 219869 h 3958"/>
              <a:gd name="T16" fmla="*/ 422275 w 534"/>
              <a:gd name="T17" fmla="*/ 236538 h 3958"/>
              <a:gd name="T18" fmla="*/ 417513 w 534"/>
              <a:gd name="T19" fmla="*/ 253206 h 3958"/>
              <a:gd name="T20" fmla="*/ 409575 w 534"/>
              <a:gd name="T21" fmla="*/ 279400 h 3958"/>
              <a:gd name="T22" fmla="*/ 399257 w 534"/>
              <a:gd name="T23" fmla="*/ 314325 h 3958"/>
              <a:gd name="T24" fmla="*/ 371475 w 534"/>
              <a:gd name="T25" fmla="*/ 443706 h 3958"/>
              <a:gd name="T26" fmla="*/ 353219 w 534"/>
              <a:gd name="T27" fmla="*/ 617538 h 3958"/>
              <a:gd name="T28" fmla="*/ 350838 w 534"/>
              <a:gd name="T29" fmla="*/ 675481 h 3958"/>
              <a:gd name="T30" fmla="*/ 349250 w 534"/>
              <a:gd name="T31" fmla="*/ 733425 h 3958"/>
              <a:gd name="T32" fmla="*/ 347663 w 534"/>
              <a:gd name="T33" fmla="*/ 836613 h 3958"/>
              <a:gd name="T34" fmla="*/ 346075 w 534"/>
              <a:gd name="T35" fmla="*/ 985838 h 3958"/>
              <a:gd name="T36" fmla="*/ 341313 w 534"/>
              <a:gd name="T37" fmla="*/ 1182688 h 3958"/>
              <a:gd name="T38" fmla="*/ 338138 w 534"/>
              <a:gd name="T39" fmla="*/ 1423194 h 3958"/>
              <a:gd name="T40" fmla="*/ 333375 w 534"/>
              <a:gd name="T41" fmla="*/ 1711325 h 3958"/>
              <a:gd name="T42" fmla="*/ 329407 w 534"/>
              <a:gd name="T43" fmla="*/ 2044700 h 3958"/>
              <a:gd name="T44" fmla="*/ 323057 w 534"/>
              <a:gd name="T45" fmla="*/ 2291557 h 3958"/>
              <a:gd name="T46" fmla="*/ 311150 w 534"/>
              <a:gd name="T47" fmla="*/ 2486819 h 3958"/>
              <a:gd name="T48" fmla="*/ 292894 w 534"/>
              <a:gd name="T49" fmla="*/ 2667794 h 3958"/>
              <a:gd name="T50" fmla="*/ 266700 w 534"/>
              <a:gd name="T51" fmla="*/ 2836863 h 3958"/>
              <a:gd name="T52" fmla="*/ 248444 w 534"/>
              <a:gd name="T53" fmla="*/ 2924175 h 3958"/>
              <a:gd name="T54" fmla="*/ 234950 w 534"/>
              <a:gd name="T55" fmla="*/ 2980532 h 3958"/>
              <a:gd name="T56" fmla="*/ 220663 w 534"/>
              <a:gd name="T57" fmla="*/ 3027363 h 3958"/>
              <a:gd name="T58" fmla="*/ 207169 w 534"/>
              <a:gd name="T59" fmla="*/ 3067050 h 3958"/>
              <a:gd name="T60" fmla="*/ 195263 w 534"/>
              <a:gd name="T61" fmla="*/ 3097213 h 3958"/>
              <a:gd name="T62" fmla="*/ 182563 w 534"/>
              <a:gd name="T63" fmla="*/ 3120232 h 3958"/>
              <a:gd name="T64" fmla="*/ 170656 w 534"/>
              <a:gd name="T65" fmla="*/ 3135313 h 3958"/>
              <a:gd name="T66" fmla="*/ 158750 w 534"/>
              <a:gd name="T67" fmla="*/ 3141663 h 3958"/>
              <a:gd name="T68" fmla="*/ 135731 w 534"/>
              <a:gd name="T69" fmla="*/ 3135313 h 3958"/>
              <a:gd name="T70" fmla="*/ 112713 w 534"/>
              <a:gd name="T71" fmla="*/ 3105150 h 3958"/>
              <a:gd name="T72" fmla="*/ 92869 w 534"/>
              <a:gd name="T73" fmla="*/ 3051969 h 3958"/>
              <a:gd name="T74" fmla="*/ 76200 w 534"/>
              <a:gd name="T75" fmla="*/ 2974182 h 3958"/>
              <a:gd name="T76" fmla="*/ 68263 w 534"/>
              <a:gd name="T77" fmla="*/ 2853532 h 3958"/>
              <a:gd name="T78" fmla="*/ 64294 w 534"/>
              <a:gd name="T79" fmla="*/ 2709069 h 3958"/>
              <a:gd name="T80" fmla="*/ 61119 w 534"/>
              <a:gd name="T81" fmla="*/ 2543175 h 3958"/>
              <a:gd name="T82" fmla="*/ 59531 w 534"/>
              <a:gd name="T83" fmla="*/ 2357438 h 3958"/>
              <a:gd name="T84" fmla="*/ 59531 w 534"/>
              <a:gd name="T85" fmla="*/ 2291557 h 3958"/>
              <a:gd name="T86" fmla="*/ 59531 w 534"/>
              <a:gd name="T87" fmla="*/ 2221707 h 3958"/>
              <a:gd name="T88" fmla="*/ 59531 w 534"/>
              <a:gd name="T89" fmla="*/ 2096294 h 3958"/>
              <a:gd name="T90" fmla="*/ 59531 w 534"/>
              <a:gd name="T91" fmla="*/ 1916907 h 3958"/>
              <a:gd name="T92" fmla="*/ 59531 w 534"/>
              <a:gd name="T93" fmla="*/ 1680369 h 3958"/>
              <a:gd name="T94" fmla="*/ 59531 w 534"/>
              <a:gd name="T95" fmla="*/ 1388269 h 3958"/>
              <a:gd name="T96" fmla="*/ 59531 w 534"/>
              <a:gd name="T97" fmla="*/ 1040606 h 3958"/>
              <a:gd name="T98" fmla="*/ 59531 w 534"/>
              <a:gd name="T99" fmla="*/ 638969 h 3958"/>
              <a:gd name="T100" fmla="*/ 57944 w 534"/>
              <a:gd name="T101" fmla="*/ 450056 h 3958"/>
              <a:gd name="T102" fmla="*/ 51594 w 534"/>
              <a:gd name="T103" fmla="*/ 350838 h 3958"/>
              <a:gd name="T104" fmla="*/ 41275 w 534"/>
              <a:gd name="T105" fmla="*/ 261144 h 3958"/>
              <a:gd name="T106" fmla="*/ 27781 w 534"/>
              <a:gd name="T107" fmla="*/ 180181 h 3958"/>
              <a:gd name="T108" fmla="*/ 11906 w 534"/>
              <a:gd name="T109" fmla="*/ 125413 h 3958"/>
              <a:gd name="T110" fmla="*/ 4763 w 534"/>
              <a:gd name="T111" fmla="*/ 102394 h 3958"/>
              <a:gd name="T112" fmla="*/ 1588 w 534"/>
              <a:gd name="T113" fmla="*/ 85725 h 3958"/>
              <a:gd name="T114" fmla="*/ 0 w 534"/>
              <a:gd name="T115" fmla="*/ 70644 h 3958"/>
              <a:gd name="T116" fmla="*/ 7938 w 534"/>
              <a:gd name="T117" fmla="*/ 42863 h 3958"/>
              <a:gd name="T118" fmla="*/ 21431 w 534"/>
              <a:gd name="T119" fmla="*/ 21431 h 3958"/>
              <a:gd name="T120" fmla="*/ 42863 w 534"/>
              <a:gd name="T121" fmla="*/ 6350 h 3958"/>
              <a:gd name="T122" fmla="*/ 64294 w 534"/>
              <a:gd name="T123" fmla="*/ 0 h 39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34" h="3958">
                <a:moveTo>
                  <a:pt x="81" y="0"/>
                </a:moveTo>
                <a:lnTo>
                  <a:pt x="88" y="0"/>
                </a:lnTo>
                <a:lnTo>
                  <a:pt x="98" y="0"/>
                </a:lnTo>
                <a:lnTo>
                  <a:pt x="109" y="2"/>
                </a:lnTo>
                <a:lnTo>
                  <a:pt x="121" y="4"/>
                </a:lnTo>
                <a:lnTo>
                  <a:pt x="133" y="8"/>
                </a:lnTo>
                <a:lnTo>
                  <a:pt x="148" y="10"/>
                </a:lnTo>
                <a:lnTo>
                  <a:pt x="163" y="14"/>
                </a:lnTo>
                <a:lnTo>
                  <a:pt x="179" y="20"/>
                </a:lnTo>
                <a:lnTo>
                  <a:pt x="196" y="24"/>
                </a:lnTo>
                <a:lnTo>
                  <a:pt x="213" y="29"/>
                </a:lnTo>
                <a:lnTo>
                  <a:pt x="234" y="37"/>
                </a:lnTo>
                <a:lnTo>
                  <a:pt x="253" y="45"/>
                </a:lnTo>
                <a:lnTo>
                  <a:pt x="275" y="52"/>
                </a:lnTo>
                <a:lnTo>
                  <a:pt x="298" y="60"/>
                </a:lnTo>
                <a:lnTo>
                  <a:pt x="321" y="70"/>
                </a:lnTo>
                <a:lnTo>
                  <a:pt x="346" y="81"/>
                </a:lnTo>
                <a:lnTo>
                  <a:pt x="367" y="93"/>
                </a:lnTo>
                <a:lnTo>
                  <a:pt x="390" y="106"/>
                </a:lnTo>
                <a:lnTo>
                  <a:pt x="409" y="119"/>
                </a:lnTo>
                <a:lnTo>
                  <a:pt x="428" y="131"/>
                </a:lnTo>
                <a:lnTo>
                  <a:pt x="443" y="144"/>
                </a:lnTo>
                <a:lnTo>
                  <a:pt x="459" y="158"/>
                </a:lnTo>
                <a:lnTo>
                  <a:pt x="474" y="171"/>
                </a:lnTo>
                <a:lnTo>
                  <a:pt x="486" y="183"/>
                </a:lnTo>
                <a:lnTo>
                  <a:pt x="497" y="196"/>
                </a:lnTo>
                <a:lnTo>
                  <a:pt x="507" y="210"/>
                </a:lnTo>
                <a:lnTo>
                  <a:pt x="514" y="223"/>
                </a:lnTo>
                <a:lnTo>
                  <a:pt x="522" y="237"/>
                </a:lnTo>
                <a:lnTo>
                  <a:pt x="528" y="250"/>
                </a:lnTo>
                <a:lnTo>
                  <a:pt x="530" y="263"/>
                </a:lnTo>
                <a:lnTo>
                  <a:pt x="534" y="277"/>
                </a:lnTo>
                <a:lnTo>
                  <a:pt x="534" y="290"/>
                </a:lnTo>
                <a:lnTo>
                  <a:pt x="534" y="292"/>
                </a:lnTo>
                <a:lnTo>
                  <a:pt x="534" y="294"/>
                </a:lnTo>
                <a:lnTo>
                  <a:pt x="532" y="298"/>
                </a:lnTo>
                <a:lnTo>
                  <a:pt x="532" y="302"/>
                </a:lnTo>
                <a:lnTo>
                  <a:pt x="530" y="308"/>
                </a:lnTo>
                <a:lnTo>
                  <a:pt x="528" y="313"/>
                </a:lnTo>
                <a:lnTo>
                  <a:pt x="526" y="319"/>
                </a:lnTo>
                <a:lnTo>
                  <a:pt x="524" y="327"/>
                </a:lnTo>
                <a:lnTo>
                  <a:pt x="522" y="334"/>
                </a:lnTo>
                <a:lnTo>
                  <a:pt x="520" y="342"/>
                </a:lnTo>
                <a:lnTo>
                  <a:pt x="516" y="352"/>
                </a:lnTo>
                <a:lnTo>
                  <a:pt x="514" y="361"/>
                </a:lnTo>
                <a:lnTo>
                  <a:pt x="511" y="373"/>
                </a:lnTo>
                <a:lnTo>
                  <a:pt x="507" y="384"/>
                </a:lnTo>
                <a:lnTo>
                  <a:pt x="503" y="396"/>
                </a:lnTo>
                <a:lnTo>
                  <a:pt x="499" y="407"/>
                </a:lnTo>
                <a:lnTo>
                  <a:pt x="488" y="457"/>
                </a:lnTo>
                <a:lnTo>
                  <a:pt x="476" y="507"/>
                </a:lnTo>
                <a:lnTo>
                  <a:pt x="468" y="559"/>
                </a:lnTo>
                <a:lnTo>
                  <a:pt x="461" y="613"/>
                </a:lnTo>
                <a:lnTo>
                  <a:pt x="453" y="666"/>
                </a:lnTo>
                <a:lnTo>
                  <a:pt x="449" y="722"/>
                </a:lnTo>
                <a:lnTo>
                  <a:pt x="445" y="778"/>
                </a:lnTo>
                <a:lnTo>
                  <a:pt x="442" y="835"/>
                </a:lnTo>
                <a:lnTo>
                  <a:pt x="442" y="837"/>
                </a:lnTo>
                <a:lnTo>
                  <a:pt x="442" y="843"/>
                </a:lnTo>
                <a:lnTo>
                  <a:pt x="442" y="851"/>
                </a:lnTo>
                <a:lnTo>
                  <a:pt x="442" y="864"/>
                </a:lnTo>
                <a:lnTo>
                  <a:pt x="442" y="880"/>
                </a:lnTo>
                <a:lnTo>
                  <a:pt x="442" y="901"/>
                </a:lnTo>
                <a:lnTo>
                  <a:pt x="440" y="924"/>
                </a:lnTo>
                <a:lnTo>
                  <a:pt x="440" y="951"/>
                </a:lnTo>
                <a:lnTo>
                  <a:pt x="440" y="981"/>
                </a:lnTo>
                <a:lnTo>
                  <a:pt x="440" y="1016"/>
                </a:lnTo>
                <a:lnTo>
                  <a:pt x="438" y="1054"/>
                </a:lnTo>
                <a:lnTo>
                  <a:pt x="438" y="1096"/>
                </a:lnTo>
                <a:lnTo>
                  <a:pt x="436" y="1141"/>
                </a:lnTo>
                <a:lnTo>
                  <a:pt x="436" y="1190"/>
                </a:lnTo>
                <a:lnTo>
                  <a:pt x="436" y="1242"/>
                </a:lnTo>
                <a:lnTo>
                  <a:pt x="434" y="1298"/>
                </a:lnTo>
                <a:lnTo>
                  <a:pt x="434" y="1359"/>
                </a:lnTo>
                <a:lnTo>
                  <a:pt x="432" y="1423"/>
                </a:lnTo>
                <a:lnTo>
                  <a:pt x="430" y="1490"/>
                </a:lnTo>
                <a:lnTo>
                  <a:pt x="430" y="1559"/>
                </a:lnTo>
                <a:lnTo>
                  <a:pt x="428" y="1634"/>
                </a:lnTo>
                <a:lnTo>
                  <a:pt x="428" y="1712"/>
                </a:lnTo>
                <a:lnTo>
                  <a:pt x="426" y="1793"/>
                </a:lnTo>
                <a:lnTo>
                  <a:pt x="424" y="1879"/>
                </a:lnTo>
                <a:lnTo>
                  <a:pt x="424" y="1968"/>
                </a:lnTo>
                <a:lnTo>
                  <a:pt x="422" y="2060"/>
                </a:lnTo>
                <a:lnTo>
                  <a:pt x="420" y="2156"/>
                </a:lnTo>
                <a:lnTo>
                  <a:pt x="418" y="2256"/>
                </a:lnTo>
                <a:lnTo>
                  <a:pt x="418" y="2359"/>
                </a:lnTo>
                <a:lnTo>
                  <a:pt x="417" y="2465"/>
                </a:lnTo>
                <a:lnTo>
                  <a:pt x="415" y="2576"/>
                </a:lnTo>
                <a:lnTo>
                  <a:pt x="413" y="2691"/>
                </a:lnTo>
                <a:lnTo>
                  <a:pt x="413" y="2757"/>
                </a:lnTo>
                <a:lnTo>
                  <a:pt x="411" y="2822"/>
                </a:lnTo>
                <a:lnTo>
                  <a:pt x="407" y="2887"/>
                </a:lnTo>
                <a:lnTo>
                  <a:pt x="405" y="2950"/>
                </a:lnTo>
                <a:lnTo>
                  <a:pt x="401" y="3012"/>
                </a:lnTo>
                <a:lnTo>
                  <a:pt x="397" y="3073"/>
                </a:lnTo>
                <a:lnTo>
                  <a:pt x="392" y="3133"/>
                </a:lnTo>
                <a:lnTo>
                  <a:pt x="388" y="3192"/>
                </a:lnTo>
                <a:lnTo>
                  <a:pt x="382" y="3250"/>
                </a:lnTo>
                <a:lnTo>
                  <a:pt x="374" y="3305"/>
                </a:lnTo>
                <a:lnTo>
                  <a:pt x="369" y="3361"/>
                </a:lnTo>
                <a:lnTo>
                  <a:pt x="361" y="3417"/>
                </a:lnTo>
                <a:lnTo>
                  <a:pt x="353" y="3471"/>
                </a:lnTo>
                <a:lnTo>
                  <a:pt x="346" y="3522"/>
                </a:lnTo>
                <a:lnTo>
                  <a:pt x="336" y="3574"/>
                </a:lnTo>
                <a:lnTo>
                  <a:pt x="328" y="3624"/>
                </a:lnTo>
                <a:lnTo>
                  <a:pt x="323" y="3645"/>
                </a:lnTo>
                <a:lnTo>
                  <a:pt x="319" y="3664"/>
                </a:lnTo>
                <a:lnTo>
                  <a:pt x="313" y="3684"/>
                </a:lnTo>
                <a:lnTo>
                  <a:pt x="309" y="3703"/>
                </a:lnTo>
                <a:lnTo>
                  <a:pt x="303" y="3720"/>
                </a:lnTo>
                <a:lnTo>
                  <a:pt x="299" y="3737"/>
                </a:lnTo>
                <a:lnTo>
                  <a:pt x="296" y="3755"/>
                </a:lnTo>
                <a:lnTo>
                  <a:pt x="292" y="3770"/>
                </a:lnTo>
                <a:lnTo>
                  <a:pt x="286" y="3785"/>
                </a:lnTo>
                <a:lnTo>
                  <a:pt x="282" y="3801"/>
                </a:lnTo>
                <a:lnTo>
                  <a:pt x="278" y="3814"/>
                </a:lnTo>
                <a:lnTo>
                  <a:pt x="275" y="3828"/>
                </a:lnTo>
                <a:lnTo>
                  <a:pt x="269" y="3841"/>
                </a:lnTo>
                <a:lnTo>
                  <a:pt x="265" y="3852"/>
                </a:lnTo>
                <a:lnTo>
                  <a:pt x="261" y="3864"/>
                </a:lnTo>
                <a:lnTo>
                  <a:pt x="257" y="3876"/>
                </a:lnTo>
                <a:lnTo>
                  <a:pt x="253" y="3885"/>
                </a:lnTo>
                <a:lnTo>
                  <a:pt x="250" y="3895"/>
                </a:lnTo>
                <a:lnTo>
                  <a:pt x="246" y="3902"/>
                </a:lnTo>
                <a:lnTo>
                  <a:pt x="242" y="3912"/>
                </a:lnTo>
                <a:lnTo>
                  <a:pt x="238" y="3920"/>
                </a:lnTo>
                <a:lnTo>
                  <a:pt x="234" y="3925"/>
                </a:lnTo>
                <a:lnTo>
                  <a:pt x="230" y="3931"/>
                </a:lnTo>
                <a:lnTo>
                  <a:pt x="227" y="3937"/>
                </a:lnTo>
                <a:lnTo>
                  <a:pt x="223" y="3943"/>
                </a:lnTo>
                <a:lnTo>
                  <a:pt x="219" y="3947"/>
                </a:lnTo>
                <a:lnTo>
                  <a:pt x="215" y="3950"/>
                </a:lnTo>
                <a:lnTo>
                  <a:pt x="211" y="3952"/>
                </a:lnTo>
                <a:lnTo>
                  <a:pt x="207" y="3954"/>
                </a:lnTo>
                <a:lnTo>
                  <a:pt x="204" y="3956"/>
                </a:lnTo>
                <a:lnTo>
                  <a:pt x="200" y="3958"/>
                </a:lnTo>
                <a:lnTo>
                  <a:pt x="196" y="3958"/>
                </a:lnTo>
                <a:lnTo>
                  <a:pt x="186" y="3958"/>
                </a:lnTo>
                <a:lnTo>
                  <a:pt x="179" y="3954"/>
                </a:lnTo>
                <a:lnTo>
                  <a:pt x="171" y="3950"/>
                </a:lnTo>
                <a:lnTo>
                  <a:pt x="163" y="3943"/>
                </a:lnTo>
                <a:lnTo>
                  <a:pt x="156" y="3935"/>
                </a:lnTo>
                <a:lnTo>
                  <a:pt x="148" y="3924"/>
                </a:lnTo>
                <a:lnTo>
                  <a:pt x="142" y="3912"/>
                </a:lnTo>
                <a:lnTo>
                  <a:pt x="134" y="3899"/>
                </a:lnTo>
                <a:lnTo>
                  <a:pt x="129" y="3881"/>
                </a:lnTo>
                <a:lnTo>
                  <a:pt x="123" y="3864"/>
                </a:lnTo>
                <a:lnTo>
                  <a:pt x="117" y="3845"/>
                </a:lnTo>
                <a:lnTo>
                  <a:pt x="111" y="3822"/>
                </a:lnTo>
                <a:lnTo>
                  <a:pt x="106" y="3799"/>
                </a:lnTo>
                <a:lnTo>
                  <a:pt x="102" y="3774"/>
                </a:lnTo>
                <a:lnTo>
                  <a:pt x="96" y="3747"/>
                </a:lnTo>
                <a:lnTo>
                  <a:pt x="92" y="3718"/>
                </a:lnTo>
                <a:lnTo>
                  <a:pt x="90" y="3678"/>
                </a:lnTo>
                <a:lnTo>
                  <a:pt x="88" y="3638"/>
                </a:lnTo>
                <a:lnTo>
                  <a:pt x="86" y="3595"/>
                </a:lnTo>
                <a:lnTo>
                  <a:pt x="85" y="3553"/>
                </a:lnTo>
                <a:lnTo>
                  <a:pt x="83" y="3507"/>
                </a:lnTo>
                <a:lnTo>
                  <a:pt x="83" y="3461"/>
                </a:lnTo>
                <a:lnTo>
                  <a:pt x="81" y="3413"/>
                </a:lnTo>
                <a:lnTo>
                  <a:pt x="79" y="3363"/>
                </a:lnTo>
                <a:lnTo>
                  <a:pt x="79" y="3311"/>
                </a:lnTo>
                <a:lnTo>
                  <a:pt x="77" y="3259"/>
                </a:lnTo>
                <a:lnTo>
                  <a:pt x="77" y="3204"/>
                </a:lnTo>
                <a:lnTo>
                  <a:pt x="77" y="3148"/>
                </a:lnTo>
                <a:lnTo>
                  <a:pt x="75" y="3091"/>
                </a:lnTo>
                <a:lnTo>
                  <a:pt x="75" y="3031"/>
                </a:lnTo>
                <a:lnTo>
                  <a:pt x="75" y="2970"/>
                </a:lnTo>
                <a:lnTo>
                  <a:pt x="75" y="2906"/>
                </a:lnTo>
                <a:lnTo>
                  <a:pt x="75" y="2904"/>
                </a:lnTo>
                <a:lnTo>
                  <a:pt x="75" y="2899"/>
                </a:lnTo>
                <a:lnTo>
                  <a:pt x="75" y="2887"/>
                </a:lnTo>
                <a:lnTo>
                  <a:pt x="75" y="2872"/>
                </a:lnTo>
                <a:lnTo>
                  <a:pt x="75" y="2853"/>
                </a:lnTo>
                <a:lnTo>
                  <a:pt x="75" y="2828"/>
                </a:lnTo>
                <a:lnTo>
                  <a:pt x="75" y="2799"/>
                </a:lnTo>
                <a:lnTo>
                  <a:pt x="75" y="2766"/>
                </a:lnTo>
                <a:lnTo>
                  <a:pt x="75" y="2730"/>
                </a:lnTo>
                <a:lnTo>
                  <a:pt x="75" y="2687"/>
                </a:lnTo>
                <a:lnTo>
                  <a:pt x="75" y="2641"/>
                </a:lnTo>
                <a:lnTo>
                  <a:pt x="75" y="2592"/>
                </a:lnTo>
                <a:lnTo>
                  <a:pt x="75" y="2536"/>
                </a:lnTo>
                <a:lnTo>
                  <a:pt x="75" y="2478"/>
                </a:lnTo>
                <a:lnTo>
                  <a:pt x="75" y="2415"/>
                </a:lnTo>
                <a:lnTo>
                  <a:pt x="75" y="2346"/>
                </a:lnTo>
                <a:lnTo>
                  <a:pt x="75" y="2275"/>
                </a:lnTo>
                <a:lnTo>
                  <a:pt x="75" y="2198"/>
                </a:lnTo>
                <a:lnTo>
                  <a:pt x="75" y="2117"/>
                </a:lnTo>
                <a:lnTo>
                  <a:pt x="75" y="2031"/>
                </a:lnTo>
                <a:lnTo>
                  <a:pt x="75" y="1941"/>
                </a:lnTo>
                <a:lnTo>
                  <a:pt x="75" y="1847"/>
                </a:lnTo>
                <a:lnTo>
                  <a:pt x="75" y="1749"/>
                </a:lnTo>
                <a:lnTo>
                  <a:pt x="75" y="1647"/>
                </a:lnTo>
                <a:lnTo>
                  <a:pt x="75" y="1540"/>
                </a:lnTo>
                <a:lnTo>
                  <a:pt x="75" y="1428"/>
                </a:lnTo>
                <a:lnTo>
                  <a:pt x="75" y="1311"/>
                </a:lnTo>
                <a:lnTo>
                  <a:pt x="75" y="1192"/>
                </a:lnTo>
                <a:lnTo>
                  <a:pt x="75" y="1068"/>
                </a:lnTo>
                <a:lnTo>
                  <a:pt x="75" y="939"/>
                </a:lnTo>
                <a:lnTo>
                  <a:pt x="75" y="805"/>
                </a:lnTo>
                <a:lnTo>
                  <a:pt x="75" y="668"/>
                </a:lnTo>
                <a:lnTo>
                  <a:pt x="75" y="634"/>
                </a:lnTo>
                <a:lnTo>
                  <a:pt x="75" y="599"/>
                </a:lnTo>
                <a:lnTo>
                  <a:pt x="73" y="567"/>
                </a:lnTo>
                <a:lnTo>
                  <a:pt x="71" y="534"/>
                </a:lnTo>
                <a:lnTo>
                  <a:pt x="69" y="503"/>
                </a:lnTo>
                <a:lnTo>
                  <a:pt x="67" y="473"/>
                </a:lnTo>
                <a:lnTo>
                  <a:pt x="65" y="442"/>
                </a:lnTo>
                <a:lnTo>
                  <a:pt x="63" y="413"/>
                </a:lnTo>
                <a:lnTo>
                  <a:pt x="60" y="384"/>
                </a:lnTo>
                <a:lnTo>
                  <a:pt x="56" y="356"/>
                </a:lnTo>
                <a:lnTo>
                  <a:pt x="52" y="329"/>
                </a:lnTo>
                <a:lnTo>
                  <a:pt x="48" y="302"/>
                </a:lnTo>
                <a:lnTo>
                  <a:pt x="44" y="277"/>
                </a:lnTo>
                <a:lnTo>
                  <a:pt x="38" y="252"/>
                </a:lnTo>
                <a:lnTo>
                  <a:pt x="35" y="227"/>
                </a:lnTo>
                <a:lnTo>
                  <a:pt x="29" y="204"/>
                </a:lnTo>
                <a:lnTo>
                  <a:pt x="23" y="185"/>
                </a:lnTo>
                <a:lnTo>
                  <a:pt x="17" y="166"/>
                </a:lnTo>
                <a:lnTo>
                  <a:pt x="15" y="158"/>
                </a:lnTo>
                <a:lnTo>
                  <a:pt x="14" y="150"/>
                </a:lnTo>
                <a:lnTo>
                  <a:pt x="10" y="143"/>
                </a:lnTo>
                <a:lnTo>
                  <a:pt x="8" y="135"/>
                </a:lnTo>
                <a:lnTo>
                  <a:pt x="6" y="129"/>
                </a:lnTo>
                <a:lnTo>
                  <a:pt x="6" y="123"/>
                </a:lnTo>
                <a:lnTo>
                  <a:pt x="4" y="118"/>
                </a:lnTo>
                <a:lnTo>
                  <a:pt x="2" y="112"/>
                </a:lnTo>
                <a:lnTo>
                  <a:pt x="2" y="108"/>
                </a:lnTo>
                <a:lnTo>
                  <a:pt x="2" y="104"/>
                </a:lnTo>
                <a:lnTo>
                  <a:pt x="0" y="102"/>
                </a:lnTo>
                <a:lnTo>
                  <a:pt x="0" y="98"/>
                </a:lnTo>
                <a:lnTo>
                  <a:pt x="0" y="89"/>
                </a:lnTo>
                <a:lnTo>
                  <a:pt x="2" y="79"/>
                </a:lnTo>
                <a:lnTo>
                  <a:pt x="4" y="70"/>
                </a:lnTo>
                <a:lnTo>
                  <a:pt x="6" y="62"/>
                </a:lnTo>
                <a:lnTo>
                  <a:pt x="10" y="54"/>
                </a:lnTo>
                <a:lnTo>
                  <a:pt x="12" y="47"/>
                </a:lnTo>
                <a:lnTo>
                  <a:pt x="17" y="39"/>
                </a:lnTo>
                <a:lnTo>
                  <a:pt x="21" y="33"/>
                </a:lnTo>
                <a:lnTo>
                  <a:pt x="27" y="27"/>
                </a:lnTo>
                <a:lnTo>
                  <a:pt x="33" y="22"/>
                </a:lnTo>
                <a:lnTo>
                  <a:pt x="38" y="18"/>
                </a:lnTo>
                <a:lnTo>
                  <a:pt x="46" y="12"/>
                </a:lnTo>
                <a:lnTo>
                  <a:pt x="54" y="8"/>
                </a:lnTo>
                <a:lnTo>
                  <a:pt x="63" y="6"/>
                </a:lnTo>
                <a:lnTo>
                  <a:pt x="71" y="2"/>
                </a:lnTo>
                <a:lnTo>
                  <a:pt x="81" y="0"/>
                </a:lnTo>
              </a:path>
            </a:pathLst>
          </a:custGeom>
          <a:solidFill>
            <a:schemeClr val="tx1"/>
          </a:solidFill>
          <a:ln w="9525">
            <a:noFill/>
            <a:prstDash val="solid"/>
            <a:round/>
            <a:headEnd/>
            <a:tailEnd/>
          </a:ln>
        </p:spPr>
        <p:txBody>
          <a:bodyPr/>
          <a:lstStyle/>
          <a:p>
            <a:endParaRPr lang="en-US"/>
          </a:p>
        </p:txBody>
      </p:sp>
      <p:sp>
        <p:nvSpPr>
          <p:cNvPr id="13"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up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up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down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down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upRigh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strips(down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upRigh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upRigh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strips(downRight)">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Meishing\Dropbox\meizhouhuayu\pics\31.24.png"/>
          <p:cNvPicPr>
            <a:picLocks noChangeAspect="1" noChangeArrowheads="1"/>
          </p:cNvPicPr>
          <p:nvPr/>
        </p:nvPicPr>
        <p:blipFill>
          <a:blip r:embed="rId4" cstate="print">
            <a:lum bright="-10000" contrast="20000"/>
          </a:blip>
          <a:srcRect b="66667"/>
          <a:stretch>
            <a:fillRect/>
          </a:stretch>
        </p:blipFill>
        <p:spPr bwMode="auto">
          <a:xfrm>
            <a:off x="1905000" y="838200"/>
            <a:ext cx="5351206" cy="1066800"/>
          </a:xfrm>
          <a:prstGeom prst="rect">
            <a:avLst/>
          </a:prstGeom>
          <a:noFill/>
        </p:spPr>
      </p:pic>
      <p:pic>
        <p:nvPicPr>
          <p:cNvPr id="26627" name="Picture 3" descr="C:\Users\Meishing\Dropbox\meizhouhuayu\pics\31.22.png"/>
          <p:cNvPicPr>
            <a:picLocks noChangeAspect="1" noChangeArrowheads="1"/>
          </p:cNvPicPr>
          <p:nvPr/>
        </p:nvPicPr>
        <p:blipFill>
          <a:blip r:embed="rId5" cstate="print">
            <a:lum bright="-20000" contrast="40000"/>
          </a:blip>
          <a:srcRect l="35139" r="53148"/>
          <a:stretch>
            <a:fillRect/>
          </a:stretch>
        </p:blipFill>
        <p:spPr bwMode="auto">
          <a:xfrm>
            <a:off x="381000" y="1295400"/>
            <a:ext cx="1524000" cy="1524000"/>
          </a:xfrm>
          <a:prstGeom prst="rect">
            <a:avLst/>
          </a:prstGeom>
          <a:noFill/>
        </p:spPr>
      </p:pic>
      <p:pic>
        <p:nvPicPr>
          <p:cNvPr id="4" name="Picture 2" descr="C:\Users\Meishing\Dropbox\meizhouhuayu\pics\31.24.png"/>
          <p:cNvPicPr>
            <a:picLocks noChangeAspect="1" noChangeArrowheads="1"/>
          </p:cNvPicPr>
          <p:nvPr/>
        </p:nvPicPr>
        <p:blipFill>
          <a:blip r:embed="rId4" cstate="print">
            <a:lum bright="-20000" contrast="40000"/>
          </a:blip>
          <a:srcRect t="73809"/>
          <a:stretch>
            <a:fillRect/>
          </a:stretch>
        </p:blipFill>
        <p:spPr bwMode="auto">
          <a:xfrm>
            <a:off x="2133600" y="1981200"/>
            <a:ext cx="5351206" cy="838200"/>
          </a:xfrm>
          <a:prstGeom prst="rect">
            <a:avLst/>
          </a:prstGeom>
          <a:noFill/>
        </p:spPr>
      </p:pic>
      <p:sp>
        <p:nvSpPr>
          <p:cNvPr id="7" name="TextBox 6"/>
          <p:cNvSpPr txBox="1"/>
          <p:nvPr/>
        </p:nvSpPr>
        <p:spPr>
          <a:xfrm>
            <a:off x="838200" y="4114800"/>
            <a:ext cx="1066800" cy="1107996"/>
          </a:xfrm>
          <a:prstGeom prst="rect">
            <a:avLst/>
          </a:prstGeom>
          <a:noFill/>
        </p:spPr>
        <p:txBody>
          <a:bodyPr wrap="square" rtlCol="0">
            <a:spAutoFit/>
          </a:bodyPr>
          <a:lstStyle/>
          <a:p>
            <a:r>
              <a:rPr lang="zh-TW" altLang="en-US" sz="6600" b="1" dirty="0" smtClean="0">
                <a:solidFill>
                  <a:srgbClr val="0070C0"/>
                </a:solidFill>
                <a:latin typeface="Adobe Kaiti Std R" pitchFamily="18" charset="-128"/>
                <a:ea typeface="Adobe Kaiti Std R" pitchFamily="18" charset="-128"/>
              </a:rPr>
              <a:t>午</a:t>
            </a:r>
            <a:endParaRPr lang="en-US" sz="6600" b="1" dirty="0">
              <a:solidFill>
                <a:srgbClr val="0070C0"/>
              </a:solidFill>
              <a:latin typeface="Adobe Kaiti Std R" pitchFamily="18" charset="-128"/>
              <a:ea typeface="Adobe Kaiti Std R" pitchFamily="18" charset="-128"/>
            </a:endParaRPr>
          </a:p>
        </p:txBody>
      </p:sp>
      <p:sp>
        <p:nvSpPr>
          <p:cNvPr id="8" name="TextBox 7"/>
          <p:cNvSpPr txBox="1"/>
          <p:nvPr/>
        </p:nvSpPr>
        <p:spPr>
          <a:xfrm>
            <a:off x="304800" y="4114800"/>
            <a:ext cx="1066800" cy="1015663"/>
          </a:xfrm>
          <a:prstGeom prst="rect">
            <a:avLst/>
          </a:prstGeom>
          <a:noFill/>
        </p:spPr>
        <p:txBody>
          <a:bodyPr wrap="square" rtlCol="0">
            <a:spAutoFit/>
          </a:bodyPr>
          <a:lstStyle/>
          <a:p>
            <a:r>
              <a:rPr lang="zh-TW" altLang="en-US" sz="6000" b="1" dirty="0">
                <a:latin typeface="Adobe Kaiti Std R" pitchFamily="18" charset="-128"/>
                <a:ea typeface="Adobe Kaiti Std R" pitchFamily="18" charset="-128"/>
              </a:rPr>
              <a:t>言</a:t>
            </a:r>
            <a:endParaRPr lang="en-US" sz="6000" b="1" dirty="0">
              <a:latin typeface="Adobe Kaiti Std R" pitchFamily="18" charset="-128"/>
              <a:ea typeface="Adobe Kaiti Std R" pitchFamily="18" charset="-128"/>
            </a:endParaRPr>
          </a:p>
        </p:txBody>
      </p:sp>
      <p:pic>
        <p:nvPicPr>
          <p:cNvPr id="48132" name="Picture 4" descr="https://encrypted-tbn3.gstatic.com/images?q=tbn:ANd9GcTyHBRUg1p-S2mVdYmORgmq-1-UzZ5TmPutUtIjzfsdUQ9WwUa8"/>
          <p:cNvPicPr>
            <a:picLocks noChangeAspect="1" noChangeArrowheads="1"/>
          </p:cNvPicPr>
          <p:nvPr/>
        </p:nvPicPr>
        <p:blipFill>
          <a:blip r:embed="rId6" cstate="print"/>
          <a:srcRect/>
          <a:stretch>
            <a:fillRect/>
          </a:stretch>
        </p:blipFill>
        <p:spPr bwMode="auto">
          <a:xfrm>
            <a:off x="2133600" y="2971800"/>
            <a:ext cx="5153025" cy="343826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133600" y="6400800"/>
            <a:ext cx="1600200" cy="276999"/>
          </a:xfrm>
          <a:prstGeom prst="rect">
            <a:avLst/>
          </a:prstGeom>
          <a:noFill/>
          <a:ln>
            <a:noFill/>
          </a:ln>
        </p:spPr>
        <p:txBody>
          <a:bodyPr wrap="square" rtlCol="0">
            <a:spAutoFit/>
          </a:bodyPr>
          <a:lstStyle/>
          <a:p>
            <a:pPr algn="ctr"/>
            <a:r>
              <a:rPr lang="zh-TW" altLang="en-US" sz="1200" dirty="0" smtClean="0"/>
              <a:t>新加坡公車轉換站</a:t>
            </a:r>
            <a:endParaRPr lang="en-US" sz="1200" dirty="0"/>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p:stCondLst>
                              <p:cond delay="2000"/>
                            </p:stCondLst>
                            <p:childTnLst>
                              <p:par>
                                <p:cTn id="15" presetID="29"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2438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練習說：許多</a:t>
            </a:r>
            <a:endParaRPr lang="en-US" sz="2800" dirty="0">
              <a:latin typeface="Adobe Kaiti Std R" pitchFamily="18" charset="-128"/>
              <a:ea typeface="Adobe Kaiti Std R" pitchFamily="18" charset="-128"/>
            </a:endParaRPr>
          </a:p>
        </p:txBody>
      </p:sp>
      <p:sp>
        <p:nvSpPr>
          <p:cNvPr id="3" name="TextBox 2"/>
          <p:cNvSpPr txBox="1"/>
          <p:nvPr/>
        </p:nvSpPr>
        <p:spPr>
          <a:xfrm>
            <a:off x="457200" y="3480937"/>
            <a:ext cx="45720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我有許多筆。</a:t>
            </a:r>
            <a:endParaRPr lang="en-US" sz="4800" dirty="0">
              <a:latin typeface="Adobe Kaiti Std R" pitchFamily="18" charset="-128"/>
              <a:ea typeface="Adobe Kaiti Std R" pitchFamily="18" charset="-128"/>
            </a:endParaRPr>
          </a:p>
        </p:txBody>
      </p:sp>
      <p:sp>
        <p:nvSpPr>
          <p:cNvPr id="4" name="TextBox 3"/>
          <p:cNvSpPr txBox="1"/>
          <p:nvPr/>
        </p:nvSpPr>
        <p:spPr>
          <a:xfrm>
            <a:off x="533400" y="19050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a:t>
            </a:r>
            <a:r>
              <a:rPr lang="en-US" altLang="zh-TW" sz="4000" dirty="0" smtClean="0">
                <a:solidFill>
                  <a:srgbClr val="0070C0"/>
                </a:solidFill>
                <a:latin typeface="Adobe Kaiti Std R" pitchFamily="18" charset="-128"/>
                <a:ea typeface="Adobe Kaiti Std R" pitchFamily="18" charset="-128"/>
              </a:rPr>
              <a:t>…</a:t>
            </a:r>
            <a:r>
              <a:rPr lang="zh-TW" altLang="en-US" sz="4000" dirty="0" smtClean="0">
                <a:solidFill>
                  <a:srgbClr val="0070C0"/>
                </a:solidFill>
                <a:latin typeface="Adobe Kaiti Std R" pitchFamily="18" charset="-128"/>
                <a:ea typeface="Adobe Kaiti Std R" pitchFamily="18" charset="-128"/>
              </a:rPr>
              <a:t>許多</a:t>
            </a:r>
            <a:r>
              <a:rPr lang="en-US" altLang="zh-TW" sz="4000" dirty="0">
                <a:solidFill>
                  <a:srgbClr val="0070C0"/>
                </a:solidFill>
                <a:latin typeface="Adobe Kaiti Std R" pitchFamily="18" charset="-128"/>
                <a:ea typeface="Adobe Kaiti Std R" pitchFamily="18" charset="-128"/>
              </a:rPr>
              <a:t>…</a:t>
            </a:r>
            <a:endParaRPr lang="en-US" sz="4000" dirty="0">
              <a:solidFill>
                <a:srgbClr val="0070C0"/>
              </a:solidFill>
              <a:latin typeface="Adobe Kaiti Std R" pitchFamily="18" charset="-128"/>
              <a:ea typeface="Adobe Kaiti Std R" pitchFamily="18" charset="-12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393685"/>
            <a:ext cx="3886200" cy="437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57012"/>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a:t>
            </a:r>
            <a:r>
              <a:rPr lang="en-US" altLang="zh-TW" sz="4000" dirty="0" smtClean="0">
                <a:solidFill>
                  <a:srgbClr val="0070C0"/>
                </a:solidFill>
                <a:latin typeface="Adobe Kaiti Std R" pitchFamily="18" charset="-128"/>
                <a:ea typeface="Adobe Kaiti Std R" pitchFamily="18" charset="-128"/>
              </a:rPr>
              <a:t>…</a:t>
            </a:r>
            <a:r>
              <a:rPr lang="zh-TW" altLang="en-US" sz="4000" dirty="0" smtClean="0">
                <a:solidFill>
                  <a:srgbClr val="0070C0"/>
                </a:solidFill>
                <a:latin typeface="Adobe Kaiti Std R" pitchFamily="18" charset="-128"/>
                <a:ea typeface="Adobe Kaiti Std R" pitchFamily="18" charset="-128"/>
              </a:rPr>
              <a:t>許多</a:t>
            </a:r>
            <a:r>
              <a:rPr lang="en-US" altLang="zh-TW" sz="4000" dirty="0">
                <a:solidFill>
                  <a:srgbClr val="0070C0"/>
                </a:solidFill>
                <a:latin typeface="Adobe Kaiti Std R" pitchFamily="18" charset="-128"/>
                <a:ea typeface="Adobe Kaiti Std R" pitchFamily="18" charset="-128"/>
              </a:rPr>
              <a:t>…</a:t>
            </a:r>
            <a:endParaRPr lang="en-US" sz="4000" dirty="0">
              <a:solidFill>
                <a:srgbClr val="0070C0"/>
              </a:solidFill>
              <a:latin typeface="Adobe Kaiti Std R" pitchFamily="18" charset="-128"/>
              <a:ea typeface="Adobe Kaiti Std R" pitchFamily="18" charset="-128"/>
            </a:endParaRPr>
          </a:p>
        </p:txBody>
      </p:sp>
      <p:sp>
        <p:nvSpPr>
          <p:cNvPr id="6" name="TextBox 5"/>
          <p:cNvSpPr txBox="1"/>
          <p:nvPr/>
        </p:nvSpPr>
        <p:spPr>
          <a:xfrm>
            <a:off x="914400" y="1555799"/>
            <a:ext cx="49530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海裡有</a:t>
            </a:r>
            <a:r>
              <a:rPr lang="zh-TW" altLang="en-US" sz="4800" dirty="0" smtClean="0">
                <a:solidFill>
                  <a:srgbClr val="FF0000"/>
                </a:solidFill>
                <a:latin typeface="Adobe Kaiti Std R" pitchFamily="18" charset="-128"/>
                <a:ea typeface="Adobe Kaiti Std R" pitchFamily="18" charset="-128"/>
              </a:rPr>
              <a:t>許多</a:t>
            </a:r>
            <a:r>
              <a:rPr lang="zh-TW" altLang="en-US" sz="4800" dirty="0" smtClean="0">
                <a:latin typeface="Adobe Kaiti Std R" pitchFamily="18" charset="-128"/>
                <a:ea typeface="Adobe Kaiti Std R" pitchFamily="18" charset="-128"/>
              </a:rPr>
              <a:t>魚。</a:t>
            </a:r>
            <a:endParaRPr lang="en-US" sz="4800" dirty="0">
              <a:latin typeface="Adobe Kaiti Std R" pitchFamily="18" charset="-128"/>
              <a:ea typeface="Adobe Kaiti Std R" pitchFamily="18" charset="-12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482" y="2649940"/>
            <a:ext cx="5124450"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649099"/>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9144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a:t>
            </a:r>
            <a:r>
              <a:rPr lang="en-US" altLang="zh-TW" sz="4000" dirty="0" smtClean="0">
                <a:solidFill>
                  <a:srgbClr val="0070C0"/>
                </a:solidFill>
                <a:latin typeface="Adobe Kaiti Std R" pitchFamily="18" charset="-128"/>
                <a:ea typeface="Adobe Kaiti Std R" pitchFamily="18" charset="-128"/>
              </a:rPr>
              <a:t>…</a:t>
            </a:r>
            <a:r>
              <a:rPr lang="zh-TW" altLang="en-US" sz="4000" dirty="0" smtClean="0">
                <a:solidFill>
                  <a:srgbClr val="0070C0"/>
                </a:solidFill>
                <a:latin typeface="Adobe Kaiti Std R" pitchFamily="18" charset="-128"/>
                <a:ea typeface="Adobe Kaiti Std R" pitchFamily="18" charset="-128"/>
              </a:rPr>
              <a:t>許多</a:t>
            </a:r>
            <a:r>
              <a:rPr lang="en-US" altLang="zh-TW" sz="4000" dirty="0">
                <a:solidFill>
                  <a:srgbClr val="0070C0"/>
                </a:solidFill>
                <a:latin typeface="Adobe Kaiti Std R" pitchFamily="18" charset="-128"/>
                <a:ea typeface="Adobe Kaiti Std R" pitchFamily="18" charset="-128"/>
              </a:rPr>
              <a:t>…</a:t>
            </a:r>
            <a:endParaRPr lang="en-US" sz="4000" dirty="0">
              <a:solidFill>
                <a:srgbClr val="0070C0"/>
              </a:solidFill>
              <a:latin typeface="Adobe Kaiti Std R" pitchFamily="18" charset="-128"/>
              <a:ea typeface="Adobe Kaiti Std R" pitchFamily="18" charset="-128"/>
            </a:endParaRPr>
          </a:p>
        </p:txBody>
      </p:sp>
      <p:sp>
        <p:nvSpPr>
          <p:cNvPr id="8" name="TextBox 7"/>
          <p:cNvSpPr txBox="1"/>
          <p:nvPr/>
        </p:nvSpPr>
        <p:spPr>
          <a:xfrm>
            <a:off x="1333500" y="1622286"/>
            <a:ext cx="57150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學校裡有</a:t>
            </a:r>
            <a:r>
              <a:rPr lang="zh-TW" altLang="en-US" sz="4800" dirty="0" smtClean="0">
                <a:solidFill>
                  <a:srgbClr val="FF0000"/>
                </a:solidFill>
                <a:latin typeface="Adobe Kaiti Std R" pitchFamily="18" charset="-128"/>
                <a:ea typeface="Adobe Kaiti Std R" pitchFamily="18" charset="-128"/>
              </a:rPr>
              <a:t>許多</a:t>
            </a:r>
            <a:r>
              <a:rPr lang="zh-TW" altLang="en-US" sz="4800" dirty="0" smtClean="0">
                <a:latin typeface="Adobe Kaiti Std R" pitchFamily="18" charset="-128"/>
                <a:ea typeface="Adobe Kaiti Std R" pitchFamily="18" charset="-128"/>
              </a:rPr>
              <a:t>學生。</a:t>
            </a:r>
            <a:endParaRPr lang="en-US" sz="4800" dirty="0">
              <a:latin typeface="Adobe Kaiti Std R" pitchFamily="18" charset="-128"/>
              <a:ea typeface="Adobe Kaiti Std R" pitchFamily="18" charset="-12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237" y="2540287"/>
            <a:ext cx="458152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649099"/>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28600" y="2819400"/>
            <a:ext cx="1676400" cy="2133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7" name="Picture 1" descr="C:\Users\Meishing\Dropbox\meizhouhuayu\pics\31.23.png"/>
          <p:cNvPicPr>
            <a:picLocks noChangeAspect="1" noChangeArrowheads="1"/>
          </p:cNvPicPr>
          <p:nvPr/>
        </p:nvPicPr>
        <p:blipFill>
          <a:blip r:embed="rId4" cstate="print">
            <a:lum bright="-10000" contrast="20000"/>
          </a:blip>
          <a:srcRect/>
          <a:stretch>
            <a:fillRect/>
          </a:stretch>
        </p:blipFill>
        <p:spPr bwMode="auto">
          <a:xfrm>
            <a:off x="2514600" y="762000"/>
            <a:ext cx="6140148" cy="2028825"/>
          </a:xfrm>
          <a:prstGeom prst="rect">
            <a:avLst/>
          </a:prstGeom>
          <a:noFill/>
        </p:spPr>
      </p:pic>
      <p:sp>
        <p:nvSpPr>
          <p:cNvPr id="5" name="TextBox 4"/>
          <p:cNvSpPr txBox="1"/>
          <p:nvPr/>
        </p:nvSpPr>
        <p:spPr>
          <a:xfrm>
            <a:off x="304800" y="1066800"/>
            <a:ext cx="1752600" cy="1015663"/>
          </a:xfrm>
          <a:prstGeom prst="rect">
            <a:avLst/>
          </a:prstGeom>
          <a:solidFill>
            <a:srgbClr val="FFFF00"/>
          </a:solidFill>
          <a:ln>
            <a:solidFill>
              <a:schemeClr val="tx1"/>
            </a:solidFill>
          </a:ln>
        </p:spPr>
        <p:txBody>
          <a:bodyPr wrap="square" rtlCol="0">
            <a:spAutoFit/>
          </a:bodyPr>
          <a:lstStyle/>
          <a:p>
            <a:r>
              <a:rPr lang="zh-TW" altLang="en-US" sz="6000" dirty="0" smtClean="0">
                <a:latin typeface="Adobe Kaiti Std R" pitchFamily="18" charset="-128"/>
                <a:ea typeface="Adobe Kaiti Std R" pitchFamily="18" charset="-128"/>
              </a:rPr>
              <a:t>言部</a:t>
            </a:r>
            <a:endParaRPr lang="en-US" sz="6000" dirty="0">
              <a:latin typeface="Adobe Kaiti Std R" pitchFamily="18" charset="-128"/>
              <a:ea typeface="Adobe Kaiti Std R" pitchFamily="18" charset="-128"/>
            </a:endParaRPr>
          </a:p>
        </p:txBody>
      </p:sp>
      <p:sp>
        <p:nvSpPr>
          <p:cNvPr id="6" name="TextBox 5"/>
          <p:cNvSpPr txBox="1"/>
          <p:nvPr/>
        </p:nvSpPr>
        <p:spPr>
          <a:xfrm>
            <a:off x="3200400" y="3200400"/>
            <a:ext cx="1066800" cy="1015663"/>
          </a:xfrm>
          <a:prstGeom prst="rect">
            <a:avLst/>
          </a:prstGeom>
          <a:noFill/>
        </p:spPr>
        <p:txBody>
          <a:bodyPr wrap="square" rtlCol="0">
            <a:spAutoFit/>
          </a:bodyPr>
          <a:lstStyle/>
          <a:p>
            <a:r>
              <a:rPr lang="zh-TW" altLang="en-US" sz="6000" b="1" dirty="0">
                <a:latin typeface="Adobe Kaiti Std R" pitchFamily="18" charset="-128"/>
                <a:ea typeface="Adobe Kaiti Std R" pitchFamily="18" charset="-128"/>
              </a:rPr>
              <a:t>言</a:t>
            </a:r>
            <a:endParaRPr lang="en-US" sz="6000" b="1" dirty="0">
              <a:latin typeface="Adobe Kaiti Std R" pitchFamily="18" charset="-128"/>
              <a:ea typeface="Adobe Kaiti Std R" pitchFamily="18" charset="-128"/>
            </a:endParaRPr>
          </a:p>
        </p:txBody>
      </p:sp>
      <p:sp>
        <p:nvSpPr>
          <p:cNvPr id="7" name="TextBox 6"/>
          <p:cNvSpPr txBox="1"/>
          <p:nvPr/>
        </p:nvSpPr>
        <p:spPr>
          <a:xfrm>
            <a:off x="1905000" y="3124200"/>
            <a:ext cx="1066800" cy="1015663"/>
          </a:xfrm>
          <a:prstGeom prst="rect">
            <a:avLst/>
          </a:prstGeom>
          <a:noFill/>
        </p:spPr>
        <p:txBody>
          <a:bodyPr wrap="square" rtlCol="0">
            <a:spAutoFit/>
          </a:bodyPr>
          <a:lstStyle/>
          <a:p>
            <a:r>
              <a:rPr lang="zh-TW" altLang="en-US" sz="6000" b="1" dirty="0">
                <a:latin typeface="Adobe Kaiti Std R" pitchFamily="18" charset="-128"/>
                <a:ea typeface="Adobe Kaiti Std R" pitchFamily="18" charset="-128"/>
              </a:rPr>
              <a:t>言</a:t>
            </a:r>
            <a:endParaRPr lang="en-US" sz="6000" b="1" dirty="0">
              <a:latin typeface="Adobe Kaiti Std R" pitchFamily="18" charset="-128"/>
              <a:ea typeface="Adobe Kaiti Std R" pitchFamily="18" charset="-128"/>
            </a:endParaRPr>
          </a:p>
        </p:txBody>
      </p:sp>
      <p:sp>
        <p:nvSpPr>
          <p:cNvPr id="8" name="TextBox 7"/>
          <p:cNvSpPr txBox="1"/>
          <p:nvPr/>
        </p:nvSpPr>
        <p:spPr>
          <a:xfrm>
            <a:off x="2438400" y="3124200"/>
            <a:ext cx="1066800" cy="1107996"/>
          </a:xfrm>
          <a:prstGeom prst="rect">
            <a:avLst/>
          </a:prstGeom>
          <a:noFill/>
        </p:spPr>
        <p:txBody>
          <a:bodyPr wrap="square" rtlCol="0">
            <a:spAutoFit/>
          </a:bodyPr>
          <a:lstStyle/>
          <a:p>
            <a:r>
              <a:rPr lang="zh-TW" altLang="en-US" sz="6600" b="1" dirty="0" smtClean="0">
                <a:solidFill>
                  <a:srgbClr val="0070C0"/>
                </a:solidFill>
                <a:latin typeface="Adobe Kaiti Std R" pitchFamily="18" charset="-128"/>
                <a:ea typeface="Adobe Kaiti Std R" pitchFamily="18" charset="-128"/>
              </a:rPr>
              <a:t>午</a:t>
            </a:r>
            <a:endParaRPr lang="en-US" sz="6600" b="1" dirty="0">
              <a:solidFill>
                <a:srgbClr val="0070C0"/>
              </a:solidFill>
              <a:latin typeface="Adobe Kaiti Std R" pitchFamily="18" charset="-128"/>
              <a:ea typeface="Adobe Kaiti Std R" pitchFamily="18" charset="-128"/>
            </a:endParaRPr>
          </a:p>
        </p:txBody>
      </p:sp>
      <p:sp>
        <p:nvSpPr>
          <p:cNvPr id="9" name="TextBox 8"/>
          <p:cNvSpPr txBox="1"/>
          <p:nvPr/>
        </p:nvSpPr>
        <p:spPr>
          <a:xfrm>
            <a:off x="6629400" y="3200400"/>
            <a:ext cx="1066800" cy="1015663"/>
          </a:xfrm>
          <a:prstGeom prst="rect">
            <a:avLst/>
          </a:prstGeom>
          <a:noFill/>
        </p:spPr>
        <p:txBody>
          <a:bodyPr wrap="square" rtlCol="0">
            <a:spAutoFit/>
          </a:bodyPr>
          <a:lstStyle/>
          <a:p>
            <a:r>
              <a:rPr lang="zh-TW" altLang="en-US" sz="6000" b="1" dirty="0">
                <a:latin typeface="Adobe Kaiti Std R" pitchFamily="18" charset="-128"/>
                <a:ea typeface="Adobe Kaiti Std R" pitchFamily="18" charset="-128"/>
              </a:rPr>
              <a:t>言</a:t>
            </a:r>
            <a:endParaRPr lang="en-US" sz="6000" b="1" dirty="0">
              <a:latin typeface="Adobe Kaiti Std R" pitchFamily="18" charset="-128"/>
              <a:ea typeface="Adobe Kaiti Std R" pitchFamily="18" charset="-128"/>
            </a:endParaRPr>
          </a:p>
        </p:txBody>
      </p:sp>
      <p:sp>
        <p:nvSpPr>
          <p:cNvPr id="10" name="TextBox 9"/>
          <p:cNvSpPr txBox="1"/>
          <p:nvPr/>
        </p:nvSpPr>
        <p:spPr>
          <a:xfrm>
            <a:off x="4343400" y="3200400"/>
            <a:ext cx="1066800" cy="1015663"/>
          </a:xfrm>
          <a:prstGeom prst="rect">
            <a:avLst/>
          </a:prstGeom>
          <a:noFill/>
        </p:spPr>
        <p:txBody>
          <a:bodyPr wrap="square" rtlCol="0">
            <a:spAutoFit/>
          </a:bodyPr>
          <a:lstStyle/>
          <a:p>
            <a:r>
              <a:rPr lang="zh-TW" altLang="en-US" sz="6000" b="1" dirty="0">
                <a:latin typeface="Adobe Kaiti Std R" pitchFamily="18" charset="-128"/>
                <a:ea typeface="Adobe Kaiti Std R" pitchFamily="18" charset="-128"/>
              </a:rPr>
              <a:t>言</a:t>
            </a:r>
            <a:endParaRPr lang="en-US" sz="6000" b="1" dirty="0">
              <a:latin typeface="Adobe Kaiti Std R" pitchFamily="18" charset="-128"/>
              <a:ea typeface="Adobe Kaiti Std R" pitchFamily="18" charset="-128"/>
            </a:endParaRPr>
          </a:p>
        </p:txBody>
      </p:sp>
      <p:sp>
        <p:nvSpPr>
          <p:cNvPr id="11" name="TextBox 10"/>
          <p:cNvSpPr txBox="1"/>
          <p:nvPr/>
        </p:nvSpPr>
        <p:spPr>
          <a:xfrm>
            <a:off x="7315200" y="5257800"/>
            <a:ext cx="1066800" cy="1015663"/>
          </a:xfrm>
          <a:prstGeom prst="rect">
            <a:avLst/>
          </a:prstGeom>
          <a:noFill/>
        </p:spPr>
        <p:txBody>
          <a:bodyPr wrap="square" rtlCol="0">
            <a:spAutoFit/>
          </a:bodyPr>
          <a:lstStyle/>
          <a:p>
            <a:r>
              <a:rPr lang="zh-TW" altLang="en-US" sz="6000" b="1" dirty="0">
                <a:latin typeface="Adobe Kaiti Std R" pitchFamily="18" charset="-128"/>
                <a:ea typeface="Adobe Kaiti Std R" pitchFamily="18" charset="-128"/>
              </a:rPr>
              <a:t>言</a:t>
            </a:r>
            <a:endParaRPr lang="en-US" sz="6000" b="1" dirty="0">
              <a:latin typeface="Adobe Kaiti Std R" pitchFamily="18" charset="-128"/>
              <a:ea typeface="Adobe Kaiti Std R" pitchFamily="18" charset="-128"/>
            </a:endParaRPr>
          </a:p>
        </p:txBody>
      </p:sp>
      <p:sp>
        <p:nvSpPr>
          <p:cNvPr id="12" name="TextBox 11"/>
          <p:cNvSpPr txBox="1"/>
          <p:nvPr/>
        </p:nvSpPr>
        <p:spPr>
          <a:xfrm>
            <a:off x="7848600" y="5181600"/>
            <a:ext cx="1066800" cy="1107996"/>
          </a:xfrm>
          <a:prstGeom prst="rect">
            <a:avLst/>
          </a:prstGeom>
          <a:noFill/>
        </p:spPr>
        <p:txBody>
          <a:bodyPr wrap="square" rtlCol="0">
            <a:spAutoFit/>
          </a:bodyPr>
          <a:lstStyle/>
          <a:p>
            <a:r>
              <a:rPr lang="zh-TW" altLang="en-US" sz="6600" b="1" dirty="0">
                <a:solidFill>
                  <a:srgbClr val="CC3300"/>
                </a:solidFill>
                <a:latin typeface="Adobe Kaiti Std R" pitchFamily="18" charset="-128"/>
                <a:ea typeface="Adobe Kaiti Std R" pitchFamily="18" charset="-128"/>
              </a:rPr>
              <a:t>隹</a:t>
            </a:r>
            <a:endParaRPr lang="en-US" sz="6600" b="1" dirty="0">
              <a:solidFill>
                <a:srgbClr val="CC3300"/>
              </a:solidFill>
              <a:latin typeface="Adobe Kaiti Std R" pitchFamily="18" charset="-128"/>
              <a:ea typeface="Adobe Kaiti Std R" pitchFamily="18" charset="-128"/>
            </a:endParaRPr>
          </a:p>
        </p:txBody>
      </p:sp>
      <p:sp>
        <p:nvSpPr>
          <p:cNvPr id="13" name="TextBox 12"/>
          <p:cNvSpPr txBox="1"/>
          <p:nvPr/>
        </p:nvSpPr>
        <p:spPr>
          <a:xfrm>
            <a:off x="4876800" y="3200400"/>
            <a:ext cx="1066800" cy="1015663"/>
          </a:xfrm>
          <a:prstGeom prst="rect">
            <a:avLst/>
          </a:prstGeom>
          <a:noFill/>
        </p:spPr>
        <p:txBody>
          <a:bodyPr wrap="square" rtlCol="0">
            <a:spAutoFit/>
          </a:bodyPr>
          <a:lstStyle/>
          <a:p>
            <a:r>
              <a:rPr lang="zh-TW" altLang="en-US" sz="6000" b="1" dirty="0" smtClean="0">
                <a:solidFill>
                  <a:srgbClr val="FF00FF"/>
                </a:solidFill>
                <a:latin typeface="Adobe Kaiti Std R" pitchFamily="18" charset="-128"/>
                <a:ea typeface="Adobe Kaiti Std R" pitchFamily="18" charset="-128"/>
              </a:rPr>
              <a:t>斥</a:t>
            </a:r>
            <a:endParaRPr lang="en-US" sz="6000" b="1" dirty="0">
              <a:solidFill>
                <a:srgbClr val="FF00FF"/>
              </a:solidFill>
              <a:latin typeface="Adobe Kaiti Std R" pitchFamily="18" charset="-128"/>
              <a:ea typeface="Adobe Kaiti Std R" pitchFamily="18" charset="-128"/>
            </a:endParaRPr>
          </a:p>
        </p:txBody>
      </p:sp>
      <p:sp>
        <p:nvSpPr>
          <p:cNvPr id="14" name="TextBox 13"/>
          <p:cNvSpPr txBox="1"/>
          <p:nvPr/>
        </p:nvSpPr>
        <p:spPr>
          <a:xfrm>
            <a:off x="3657600" y="3200400"/>
            <a:ext cx="1066800" cy="1015663"/>
          </a:xfrm>
          <a:prstGeom prst="rect">
            <a:avLst/>
          </a:prstGeom>
          <a:noFill/>
        </p:spPr>
        <p:txBody>
          <a:bodyPr wrap="square" rtlCol="0">
            <a:spAutoFit/>
          </a:bodyPr>
          <a:lstStyle/>
          <a:p>
            <a:r>
              <a:rPr lang="zh-TW" altLang="en-US" sz="6000" b="1" dirty="0">
                <a:solidFill>
                  <a:srgbClr val="7030A0"/>
                </a:solidFill>
                <a:latin typeface="Adobe Kaiti Std R" pitchFamily="18" charset="-128"/>
                <a:ea typeface="Adobe Kaiti Std R" pitchFamily="18" charset="-128"/>
              </a:rPr>
              <a:t>兌</a:t>
            </a:r>
            <a:endParaRPr lang="en-US" sz="6000" b="1" dirty="0">
              <a:solidFill>
                <a:srgbClr val="7030A0"/>
              </a:solidFill>
              <a:latin typeface="Adobe Kaiti Std R" pitchFamily="18" charset="-128"/>
              <a:ea typeface="Adobe Kaiti Std R" pitchFamily="18" charset="-128"/>
            </a:endParaRPr>
          </a:p>
        </p:txBody>
      </p:sp>
      <p:sp>
        <p:nvSpPr>
          <p:cNvPr id="15" name="TextBox 14"/>
          <p:cNvSpPr txBox="1"/>
          <p:nvPr/>
        </p:nvSpPr>
        <p:spPr>
          <a:xfrm>
            <a:off x="5486400" y="3200400"/>
            <a:ext cx="1066800" cy="1015663"/>
          </a:xfrm>
          <a:prstGeom prst="rect">
            <a:avLst/>
          </a:prstGeom>
          <a:noFill/>
        </p:spPr>
        <p:txBody>
          <a:bodyPr wrap="square" rtlCol="0">
            <a:spAutoFit/>
          </a:bodyPr>
          <a:lstStyle/>
          <a:p>
            <a:r>
              <a:rPr lang="zh-TW" altLang="en-US" sz="6000" b="1" dirty="0">
                <a:latin typeface="Adobe Kaiti Std R" pitchFamily="18" charset="-128"/>
                <a:ea typeface="Adobe Kaiti Std R" pitchFamily="18" charset="-128"/>
              </a:rPr>
              <a:t>言</a:t>
            </a:r>
            <a:endParaRPr lang="en-US" sz="6000" b="1" dirty="0">
              <a:latin typeface="Adobe Kaiti Std R" pitchFamily="18" charset="-128"/>
              <a:ea typeface="Adobe Kaiti Std R" pitchFamily="18" charset="-128"/>
            </a:endParaRPr>
          </a:p>
        </p:txBody>
      </p:sp>
      <p:sp>
        <p:nvSpPr>
          <p:cNvPr id="16" name="TextBox 15"/>
          <p:cNvSpPr txBox="1"/>
          <p:nvPr/>
        </p:nvSpPr>
        <p:spPr>
          <a:xfrm>
            <a:off x="7086600" y="3124200"/>
            <a:ext cx="1066800" cy="1107996"/>
          </a:xfrm>
          <a:prstGeom prst="rect">
            <a:avLst/>
          </a:prstGeom>
          <a:noFill/>
        </p:spPr>
        <p:txBody>
          <a:bodyPr wrap="square" rtlCol="0">
            <a:spAutoFit/>
          </a:bodyPr>
          <a:lstStyle/>
          <a:p>
            <a:r>
              <a:rPr lang="zh-TW" altLang="en-US" sz="6600" b="1" dirty="0" smtClean="0">
                <a:solidFill>
                  <a:srgbClr val="FF0000"/>
                </a:solidFill>
                <a:latin typeface="Adobe Kaiti Std R" pitchFamily="18" charset="-128"/>
                <a:ea typeface="Adobe Kaiti Std R" pitchFamily="18" charset="-128"/>
              </a:rPr>
              <a:t>舌</a:t>
            </a:r>
            <a:endParaRPr lang="en-US" sz="6600" b="1" dirty="0">
              <a:solidFill>
                <a:srgbClr val="FF0000"/>
              </a:solidFill>
              <a:latin typeface="Adobe Kaiti Std R" pitchFamily="18" charset="-128"/>
              <a:ea typeface="Adobe Kaiti Std R" pitchFamily="18" charset="-128"/>
            </a:endParaRPr>
          </a:p>
        </p:txBody>
      </p:sp>
      <p:sp>
        <p:nvSpPr>
          <p:cNvPr id="17" name="TextBox 16"/>
          <p:cNvSpPr txBox="1"/>
          <p:nvPr/>
        </p:nvSpPr>
        <p:spPr>
          <a:xfrm>
            <a:off x="5943600" y="3124200"/>
            <a:ext cx="1066800" cy="1107996"/>
          </a:xfrm>
          <a:prstGeom prst="rect">
            <a:avLst/>
          </a:prstGeom>
          <a:noFill/>
        </p:spPr>
        <p:txBody>
          <a:bodyPr wrap="square" rtlCol="0">
            <a:spAutoFit/>
          </a:bodyPr>
          <a:lstStyle/>
          <a:p>
            <a:r>
              <a:rPr lang="zh-TW" altLang="en-US" sz="6600" b="1" dirty="0">
                <a:solidFill>
                  <a:schemeClr val="accent5">
                    <a:lumMod val="50000"/>
                  </a:schemeClr>
                </a:solidFill>
                <a:latin typeface="Adobe Kaiti Std R" pitchFamily="18" charset="-128"/>
                <a:ea typeface="Adobe Kaiti Std R" pitchFamily="18" charset="-128"/>
              </a:rPr>
              <a:t>青</a:t>
            </a:r>
            <a:endParaRPr lang="en-US" sz="6600" b="1" dirty="0">
              <a:solidFill>
                <a:schemeClr val="accent5">
                  <a:lumMod val="50000"/>
                </a:schemeClr>
              </a:solidFill>
              <a:latin typeface="Adobe Kaiti Std R" pitchFamily="18" charset="-128"/>
              <a:ea typeface="Adobe Kaiti Std R" pitchFamily="18" charset="-128"/>
            </a:endParaRPr>
          </a:p>
        </p:txBody>
      </p:sp>
      <p:cxnSp>
        <p:nvCxnSpPr>
          <p:cNvPr id="27" name="Straight Arrow Connector 26"/>
          <p:cNvCxnSpPr/>
          <p:nvPr/>
        </p:nvCxnSpPr>
        <p:spPr>
          <a:xfrm flipH="1">
            <a:off x="8001000" y="2743200"/>
            <a:ext cx="152400" cy="2286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2895600"/>
            <a:ext cx="2133600" cy="2400657"/>
          </a:xfrm>
          <a:prstGeom prst="rect">
            <a:avLst/>
          </a:prstGeom>
          <a:noFill/>
        </p:spPr>
        <p:txBody>
          <a:bodyPr wrap="square" rtlCol="0">
            <a:spAutoFit/>
          </a:bodyPr>
          <a:lstStyle/>
          <a:p>
            <a:r>
              <a:rPr lang="zh-TW" altLang="en-US" sz="15000" dirty="0" smtClean="0">
                <a:latin typeface="Adobe Kaiti Std R" pitchFamily="18" charset="-128"/>
                <a:ea typeface="Adobe Kaiti Std R" pitchFamily="18" charset="-128"/>
              </a:rPr>
              <a:t>言</a:t>
            </a:r>
            <a:endParaRPr lang="en-US" sz="15000" dirty="0">
              <a:latin typeface="Adobe Kaiti Std R" pitchFamily="18" charset="-128"/>
              <a:ea typeface="Adobe Kaiti Std R" pitchFamily="18" charset="-128"/>
            </a:endParaRPr>
          </a:p>
        </p:txBody>
      </p:sp>
      <p:pic>
        <p:nvPicPr>
          <p:cNvPr id="1026" name="Picture 2" descr="C:\Users\Meishing\Dropbox\meizhouhuayu\pics\口.png"/>
          <p:cNvPicPr>
            <a:picLocks noChangeAspect="1" noChangeArrowheads="1"/>
          </p:cNvPicPr>
          <p:nvPr/>
        </p:nvPicPr>
        <p:blipFill>
          <a:blip r:embed="rId5" cstate="print"/>
          <a:srcRect/>
          <a:stretch>
            <a:fillRect/>
          </a:stretch>
        </p:blipFill>
        <p:spPr bwMode="auto">
          <a:xfrm>
            <a:off x="533400" y="4191000"/>
            <a:ext cx="1051560" cy="609600"/>
          </a:xfrm>
          <a:prstGeom prst="rect">
            <a:avLst/>
          </a:prstGeom>
          <a:noFill/>
        </p:spPr>
      </p:pic>
      <p:cxnSp>
        <p:nvCxnSpPr>
          <p:cNvPr id="24" name="Straight Arrow Connector 23"/>
          <p:cNvCxnSpPr/>
          <p:nvPr/>
        </p:nvCxnSpPr>
        <p:spPr>
          <a:xfrm flipV="1">
            <a:off x="26670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4384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8862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0292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1722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391400" y="40386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8077200" y="6019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6576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8006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943600" y="4114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7162800" y="40386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7848600" y="6019800"/>
            <a:ext cx="2286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0" y="6488668"/>
            <a:ext cx="5715000" cy="369332"/>
          </a:xfrm>
          <a:prstGeom prst="rect">
            <a:avLst/>
          </a:prstGeom>
          <a:solidFill>
            <a:srgbClr val="FFFF00"/>
          </a:solidFill>
          <a:ln>
            <a:solidFill>
              <a:schemeClr val="tx1"/>
            </a:solidFill>
          </a:ln>
        </p:spPr>
        <p:txBody>
          <a:bodyPr wrap="square" rtlCol="0">
            <a:spAutoFit/>
          </a:bodyPr>
          <a:lstStyle/>
          <a:p>
            <a:pPr algn="ctr"/>
            <a:r>
              <a:rPr lang="zh-TW" altLang="en-US" dirty="0" smtClean="0">
                <a:latin typeface="Adobe Fan Heiti Std B" pitchFamily="34" charset="-128"/>
                <a:ea typeface="Adobe Fan Heiti Std B" pitchFamily="34" charset="-128"/>
              </a:rPr>
              <a:t>活動：從第一課開始制作部件卡，累積部首部件玩遊戲</a:t>
            </a:r>
            <a:endParaRPr lang="en-US" dirty="0">
              <a:latin typeface="Adobe Fan Heiti Std B" pitchFamily="34" charset="-128"/>
              <a:ea typeface="Adobe Fan Heiti Std B" pitchFamily="34" charset="-128"/>
            </a:endParaRPr>
          </a:p>
        </p:txBody>
      </p:sp>
    </p:spTree>
    <p:extLst>
      <p:ext uri="{BB962C8B-B14F-4D97-AF65-F5344CB8AC3E}">
        <p14:creationId xmlns:p14="http://schemas.microsoft.com/office/powerpoint/2010/main" val="2598999234"/>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Scale>
                                      <p:cBhvr>
                                        <p:cTn id="7"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26"/>
                                        </p:tgtEl>
                                        <p:attrNameLst>
                                          <p:attrName>ppt_x</p:attrName>
                                          <p:attrName>ppt_y</p:attrName>
                                        </p:attrNameLst>
                                      </p:cBhvr>
                                    </p:animMotion>
                                    <p:animEffect transition="in" filter="fade">
                                      <p:cBhvr>
                                        <p:cTn id="9" dur="1000"/>
                                        <p:tgtEl>
                                          <p:spTgt spid="1026"/>
                                        </p:tgtEl>
                                      </p:cBhvr>
                                    </p:animEffect>
                                  </p:childTnLst>
                                </p:cTn>
                              </p:par>
                            </p:childTnLst>
                          </p:cTn>
                        </p:par>
                        <p:par>
                          <p:cTn id="10" fill="hold">
                            <p:stCondLst>
                              <p:cond delay="1000"/>
                            </p:stCondLst>
                            <p:childTnLst>
                              <p:par>
                                <p:cTn id="11" presetID="26" presetClass="emph" presetSubtype="0" repeatCount="indefinite" fill="hold" nodeType="afterEffect">
                                  <p:stCondLst>
                                    <p:cond delay="0"/>
                                  </p:stCondLst>
                                  <p:childTnLst>
                                    <p:animEffect transition="out" filter="fade">
                                      <p:cBhvr>
                                        <p:cTn id="12" dur="2000" tmFilter="0, 0; .2, .5; .8, .5; 1, 0"/>
                                        <p:tgtEl>
                                          <p:spTgt spid="1026"/>
                                        </p:tgtEl>
                                      </p:cBhvr>
                                    </p:animEffect>
                                    <p:animScale>
                                      <p:cBhvr>
                                        <p:cTn id="13" dur="1000" autoRev="1" fill="hold"/>
                                        <p:tgtEl>
                                          <p:spTgt spid="102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70" decel="100000"/>
                                        <p:tgtEl>
                                          <p:spTgt spid="8"/>
                                        </p:tgtEl>
                                      </p:cBhvr>
                                    </p:animEffect>
                                    <p:animScale>
                                      <p:cBhvr>
                                        <p:cTn id="19" dur="770" decel="100000"/>
                                        <p:tgtEl>
                                          <p:spTgt spid="8"/>
                                        </p:tgtEl>
                                      </p:cBhvr>
                                      <p:from x="10000" y="10000"/>
                                      <p:to x="200000" y="450000"/>
                                    </p:animScale>
                                    <p:animScale>
                                      <p:cBhvr>
                                        <p:cTn id="20" dur="1230" accel="100000" fill="hold">
                                          <p:stCondLst>
                                            <p:cond delay="770"/>
                                          </p:stCondLst>
                                        </p:cTn>
                                        <p:tgtEl>
                                          <p:spTgt spid="8"/>
                                        </p:tgtEl>
                                      </p:cBhvr>
                                      <p:from x="200000" y="450000"/>
                                      <p:to x="100000" y="100000"/>
                                    </p:animScale>
                                    <p:set>
                                      <p:cBhvr>
                                        <p:cTn id="21" dur="770" fill="hold"/>
                                        <p:tgtEl>
                                          <p:spTgt spid="8"/>
                                        </p:tgtEl>
                                        <p:attrNameLst>
                                          <p:attrName>ppt_x</p:attrName>
                                        </p:attrNameLst>
                                      </p:cBhvr>
                                      <p:to>
                                        <p:strVal val="(0.5)"/>
                                      </p:to>
                                    </p:set>
                                    <p:anim from="(0.5)" to="(#ppt_x)" calcmode="lin" valueType="num">
                                      <p:cBhvr>
                                        <p:cTn id="22" dur="1230" accel="100000" fill="hold">
                                          <p:stCondLst>
                                            <p:cond delay="770"/>
                                          </p:stCondLst>
                                        </p:cTn>
                                        <p:tgtEl>
                                          <p:spTgt spid="8"/>
                                        </p:tgtEl>
                                        <p:attrNameLst>
                                          <p:attrName>ppt_x</p:attrName>
                                        </p:attrNameLst>
                                      </p:cBhvr>
                                    </p:anim>
                                    <p:set>
                                      <p:cBhvr>
                                        <p:cTn id="23" dur="770" fill="hold"/>
                                        <p:tgtEl>
                                          <p:spTgt spid="8"/>
                                        </p:tgtEl>
                                        <p:attrNameLst>
                                          <p:attrName>ppt_y</p:attrName>
                                        </p:attrNameLst>
                                      </p:cBhvr>
                                      <p:to>
                                        <p:strVal val="(#ppt_y+0.4)"/>
                                      </p:to>
                                    </p:set>
                                    <p:anim from="(#ppt_y+0.4)" to="(#ppt_y)" calcmode="lin" valueType="num">
                                      <p:cBhvr>
                                        <p:cTn id="24" dur="1230" accel="100000" fill="hold">
                                          <p:stCondLst>
                                            <p:cond delay="770"/>
                                          </p:stCondLst>
                                        </p:cTn>
                                        <p:tgtEl>
                                          <p:spTgt spid="8"/>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8" presetClass="entr" presetSubtype="0" accel="10000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2000" fill="hold"/>
                                        <p:tgtEl>
                                          <p:spTgt spid="14"/>
                                        </p:tgtEl>
                                        <p:attrNameLst>
                                          <p:attrName>ppt_w</p:attrName>
                                        </p:attrNameLst>
                                      </p:cBhvr>
                                      <p:tavLst>
                                        <p:tav tm="0">
                                          <p:val>
                                            <p:strVal val="#ppt_w*2.5"/>
                                          </p:val>
                                        </p:tav>
                                        <p:tav tm="100000">
                                          <p:val>
                                            <p:strVal val="#ppt_w"/>
                                          </p:val>
                                        </p:tav>
                                      </p:tavLst>
                                    </p:anim>
                                    <p:anim calcmode="lin" valueType="num">
                                      <p:cBhvr>
                                        <p:cTn id="30" dur="2000" fill="hold"/>
                                        <p:tgtEl>
                                          <p:spTgt spid="14"/>
                                        </p:tgtEl>
                                        <p:attrNameLst>
                                          <p:attrName>ppt_h</p:attrName>
                                        </p:attrNameLst>
                                      </p:cBhvr>
                                      <p:tavLst>
                                        <p:tav tm="0">
                                          <p:val>
                                            <p:strVal val="#ppt_h*0.01"/>
                                          </p:val>
                                        </p:tav>
                                        <p:tav tm="100000">
                                          <p:val>
                                            <p:strVal val="#ppt_h"/>
                                          </p:val>
                                        </p:tav>
                                      </p:tavLst>
                                    </p:anim>
                                    <p:anim calcmode="lin" valueType="num">
                                      <p:cBhvr>
                                        <p:cTn id="31" dur="2000" fill="hold"/>
                                        <p:tgtEl>
                                          <p:spTgt spid="14"/>
                                        </p:tgtEl>
                                        <p:attrNameLst>
                                          <p:attrName>ppt_x</p:attrName>
                                        </p:attrNameLst>
                                      </p:cBhvr>
                                      <p:tavLst>
                                        <p:tav tm="0">
                                          <p:val>
                                            <p:strVal val="#ppt_x"/>
                                          </p:val>
                                        </p:tav>
                                        <p:tav tm="100000">
                                          <p:val>
                                            <p:strVal val="#ppt_x"/>
                                          </p:val>
                                        </p:tav>
                                      </p:tavLst>
                                    </p:anim>
                                    <p:anim calcmode="lin" valueType="num">
                                      <p:cBhvr>
                                        <p:cTn id="32" dur="2000" fill="hold"/>
                                        <p:tgtEl>
                                          <p:spTgt spid="14"/>
                                        </p:tgtEl>
                                        <p:attrNameLst>
                                          <p:attrName>ppt_y</p:attrName>
                                        </p:attrNameLst>
                                      </p:cBhvr>
                                      <p:tavLst>
                                        <p:tav tm="0">
                                          <p:val>
                                            <p:strVal val="#ppt_h+1"/>
                                          </p:val>
                                        </p:tav>
                                        <p:tav tm="100000">
                                          <p:val>
                                            <p:strVal val="#ppt_y"/>
                                          </p:val>
                                        </p:tav>
                                      </p:tavLst>
                                    </p:anim>
                                    <p:animEffect transition="in" filter="fade">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Scale>
                                      <p:cBhvr>
                                        <p:cTn id="3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3"/>
                                        </p:tgtEl>
                                        <p:attrNameLst>
                                          <p:attrName>ppt_x</p:attrName>
                                          <p:attrName>ppt_y</p:attrName>
                                        </p:attrNameLst>
                                      </p:cBhvr>
                                    </p:animMotion>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8" presetClass="entr" presetSubtype="0" accel="50000" fill="hold" grpId="0" nodeType="clickEffect">
                                  <p:stCondLst>
                                    <p:cond delay="0"/>
                                  </p:stCondLst>
                                  <p:iterate type="lt">
                                    <p:tmPct val="50000"/>
                                  </p:iterate>
                                  <p:childTnLst>
                                    <p:set>
                                      <p:cBhvr>
                                        <p:cTn id="44" dur="1" fill="hold">
                                          <p:stCondLst>
                                            <p:cond delay="0"/>
                                          </p:stCondLst>
                                        </p:cTn>
                                        <p:tgtEl>
                                          <p:spTgt spid="17"/>
                                        </p:tgtEl>
                                        <p:attrNameLst>
                                          <p:attrName>style.visibility</p:attrName>
                                        </p:attrNameLst>
                                      </p:cBhvr>
                                      <p:to>
                                        <p:strVal val="visible"/>
                                      </p:to>
                                    </p:set>
                                    <p:set>
                                      <p:cBhvr>
                                        <p:cTn id="45" dur="455" fill="hold">
                                          <p:stCondLst>
                                            <p:cond delay="0"/>
                                          </p:stCondLst>
                                        </p:cTn>
                                        <p:tgtEl>
                                          <p:spTgt spid="17"/>
                                        </p:tgtEl>
                                        <p:attrNameLst>
                                          <p:attrName>style.rotation</p:attrName>
                                        </p:attrNameLst>
                                      </p:cBhvr>
                                      <p:to>
                                        <p:strVal val="-45.0"/>
                                      </p:to>
                                    </p:set>
                                    <p:anim calcmode="lin" valueType="num">
                                      <p:cBhvr>
                                        <p:cTn id="46"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47"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48"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49"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6" presetClass="entr" presetSubtype="0" fill="hold" grpId="0" nodeType="clickEffect">
                                  <p:stCondLst>
                                    <p:cond delay="0"/>
                                  </p:stCondLst>
                                  <p:iterate type="lt">
                                    <p:tmPct val="10000"/>
                                  </p:iterate>
                                  <p:childTnLst>
                                    <p:set>
                                      <p:cBhvr>
                                        <p:cTn id="58" dur="1" fill="hold">
                                          <p:stCondLst>
                                            <p:cond delay="0"/>
                                          </p:stCondLst>
                                        </p:cTn>
                                        <p:tgtEl>
                                          <p:spTgt spid="12"/>
                                        </p:tgtEl>
                                        <p:attrNameLst>
                                          <p:attrName>style.visibility</p:attrName>
                                        </p:attrNameLst>
                                      </p:cBhvr>
                                      <p:to>
                                        <p:strVal val="visible"/>
                                      </p:to>
                                    </p:set>
                                    <p:anim by="(-#ppt_w*2)" calcmode="lin" valueType="num">
                                      <p:cBhvr rctx="PPT">
                                        <p:cTn id="59" dur="500" autoRev="1" fill="hold">
                                          <p:stCondLst>
                                            <p:cond delay="0"/>
                                          </p:stCondLst>
                                        </p:cTn>
                                        <p:tgtEl>
                                          <p:spTgt spid="12"/>
                                        </p:tgtEl>
                                        <p:attrNameLst>
                                          <p:attrName>ppt_w</p:attrName>
                                        </p:attrNameLst>
                                      </p:cBhvr>
                                    </p:anim>
                                    <p:anim by="(#ppt_w*0.50)" calcmode="lin" valueType="num">
                                      <p:cBhvr>
                                        <p:cTn id="60" dur="500" decel="50000" autoRev="1" fill="hold">
                                          <p:stCondLst>
                                            <p:cond delay="0"/>
                                          </p:stCondLst>
                                        </p:cTn>
                                        <p:tgtEl>
                                          <p:spTgt spid="12"/>
                                        </p:tgtEl>
                                        <p:attrNameLst>
                                          <p:attrName>ppt_x</p:attrName>
                                        </p:attrNameLst>
                                      </p:cBhvr>
                                    </p:anim>
                                    <p:anim from="(-#ppt_h/2)" to="(#ppt_y)" calcmode="lin" valueType="num">
                                      <p:cBhvr>
                                        <p:cTn id="61" dur="1000" fill="hold">
                                          <p:stCondLst>
                                            <p:cond delay="0"/>
                                          </p:stCondLst>
                                        </p:cTn>
                                        <p:tgtEl>
                                          <p:spTgt spid="12"/>
                                        </p:tgtEl>
                                        <p:attrNameLst>
                                          <p:attrName>ppt_y</p:attrName>
                                        </p:attrNameLst>
                                      </p:cBhvr>
                                    </p:anim>
                                    <p:animRot by="21600000">
                                      <p:cBhvr>
                                        <p:cTn id="62"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eishing\Dropbox\meizhouhuayu\pics\31.22.png"/>
          <p:cNvPicPr>
            <a:picLocks noChangeAspect="1" noChangeArrowheads="1"/>
          </p:cNvPicPr>
          <p:nvPr/>
        </p:nvPicPr>
        <p:blipFill>
          <a:blip r:embed="rId4" cstate="print">
            <a:lum bright="-20000" contrast="40000"/>
          </a:blip>
          <a:srcRect l="69351" r="17765"/>
          <a:stretch>
            <a:fillRect/>
          </a:stretch>
        </p:blipFill>
        <p:spPr bwMode="auto">
          <a:xfrm>
            <a:off x="304800" y="1295400"/>
            <a:ext cx="1844040" cy="1676400"/>
          </a:xfrm>
          <a:prstGeom prst="rect">
            <a:avLst/>
          </a:prstGeom>
          <a:noFill/>
        </p:spPr>
      </p:pic>
      <p:pic>
        <p:nvPicPr>
          <p:cNvPr id="7171" name="Picture 3" descr="C:\Users\Meishing\Dropbox\meizhouhuayu\pics\31.27.png"/>
          <p:cNvPicPr>
            <a:picLocks noChangeAspect="1" noChangeArrowheads="1"/>
          </p:cNvPicPr>
          <p:nvPr/>
        </p:nvPicPr>
        <p:blipFill>
          <a:blip r:embed="rId5" cstate="print">
            <a:lum bright="-10000" contrast="20000"/>
          </a:blip>
          <a:srcRect l="25436" t="50882" r="50940"/>
          <a:stretch>
            <a:fillRect/>
          </a:stretch>
        </p:blipFill>
        <p:spPr bwMode="auto">
          <a:xfrm>
            <a:off x="304800" y="4876800"/>
            <a:ext cx="2249686" cy="167005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685800" y="3657600"/>
            <a:ext cx="16002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一半</a:t>
            </a:r>
            <a:endParaRPr lang="en-US" sz="4000" dirty="0">
              <a:latin typeface="Adobe Kaiti Std R" pitchFamily="18" charset="-128"/>
              <a:ea typeface="Adobe Kaiti Std R" pitchFamily="18" charset="-128"/>
            </a:endParaRPr>
          </a:p>
        </p:txBody>
      </p:sp>
      <p:pic>
        <p:nvPicPr>
          <p:cNvPr id="7172" name="Picture 4" descr="C:\Users\Meishing\Dropbox\meizhouhuayu\pics\6.8.png"/>
          <p:cNvPicPr>
            <a:picLocks noChangeAspect="1" noChangeArrowheads="1"/>
          </p:cNvPicPr>
          <p:nvPr/>
        </p:nvPicPr>
        <p:blipFill>
          <a:blip r:embed="rId6" cstate="print"/>
          <a:srcRect/>
          <a:stretch>
            <a:fillRect/>
          </a:stretch>
        </p:blipFill>
        <p:spPr bwMode="auto">
          <a:xfrm>
            <a:off x="9335861" y="5715000"/>
            <a:ext cx="1151164" cy="1143000"/>
          </a:xfrm>
          <a:prstGeom prst="ellipse">
            <a:avLst/>
          </a:prstGeom>
          <a:noFill/>
        </p:spPr>
      </p:pic>
      <p:pic>
        <p:nvPicPr>
          <p:cNvPr id="7173" name="Picture 5" descr="C:\Users\Meishing\Dropbox\meizhouhuayu\pics\5.30.png"/>
          <p:cNvPicPr>
            <a:picLocks noChangeAspect="1" noChangeArrowheads="1"/>
          </p:cNvPicPr>
          <p:nvPr/>
        </p:nvPicPr>
        <p:blipFill>
          <a:blip r:embed="rId7" cstate="print">
            <a:lum contrast="20000"/>
          </a:blip>
          <a:srcRect/>
          <a:stretch>
            <a:fillRect/>
          </a:stretch>
        </p:blipFill>
        <p:spPr bwMode="auto">
          <a:xfrm>
            <a:off x="5105400" y="3048000"/>
            <a:ext cx="2942745" cy="3584436"/>
          </a:xfrm>
          <a:prstGeom prst="rect">
            <a:avLst/>
          </a:prstGeom>
          <a:ln>
            <a:noFill/>
          </a:ln>
          <a:effectLst>
            <a:softEdge rad="112500"/>
          </a:effectLst>
        </p:spPr>
      </p:pic>
      <p:sp>
        <p:nvSpPr>
          <p:cNvPr id="8" name="TextBox 7"/>
          <p:cNvSpPr txBox="1"/>
          <p:nvPr/>
        </p:nvSpPr>
        <p:spPr>
          <a:xfrm>
            <a:off x="4191000" y="5105400"/>
            <a:ext cx="7620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半天</a:t>
            </a:r>
            <a:endParaRPr lang="en-US" sz="4000" dirty="0">
              <a:latin typeface="Adobe Kaiti Std R" pitchFamily="18" charset="-128"/>
              <a:ea typeface="Adobe Kaiti Std R" pitchFamily="18" charset="-128"/>
            </a:endParaRPr>
          </a:p>
        </p:txBody>
      </p:sp>
      <p:sp>
        <p:nvSpPr>
          <p:cNvPr id="15" name="TextBox 14"/>
          <p:cNvSpPr txBox="1"/>
          <p:nvPr/>
        </p:nvSpPr>
        <p:spPr>
          <a:xfrm>
            <a:off x="2971800" y="1371600"/>
            <a:ext cx="1371600" cy="369332"/>
          </a:xfrm>
          <a:prstGeom prst="rect">
            <a:avLst/>
          </a:prstGeom>
          <a:noFill/>
        </p:spPr>
        <p:txBody>
          <a:bodyPr wrap="square" rtlCol="0">
            <a:spAutoFit/>
          </a:bodyPr>
          <a:lstStyle/>
          <a:p>
            <a:endParaRPr lang="en-US" dirty="0"/>
          </a:p>
        </p:txBody>
      </p:sp>
      <p:sp>
        <p:nvSpPr>
          <p:cNvPr id="19" name="TextBox 18"/>
          <p:cNvSpPr txBox="1"/>
          <p:nvPr/>
        </p:nvSpPr>
        <p:spPr>
          <a:xfrm>
            <a:off x="2438400" y="990600"/>
            <a:ext cx="1524000" cy="2400657"/>
          </a:xfrm>
          <a:prstGeom prst="rect">
            <a:avLst/>
          </a:prstGeom>
          <a:noFill/>
        </p:spPr>
        <p:txBody>
          <a:bodyPr wrap="square" rtlCol="0">
            <a:spAutoFit/>
          </a:bodyPr>
          <a:lstStyle/>
          <a:p>
            <a:r>
              <a:rPr lang="zh-TW" altLang="en-US" sz="15000" dirty="0" smtClean="0">
                <a:latin typeface="Adobe Kaiti Std R" pitchFamily="18" charset="-128"/>
                <a:ea typeface="Adobe Kaiti Std R" pitchFamily="18" charset="-128"/>
              </a:rPr>
              <a:t>半</a:t>
            </a:r>
            <a:endParaRPr lang="en-US" sz="15000" dirty="0">
              <a:latin typeface="Adobe Kaiti Std R" pitchFamily="18" charset="-128"/>
              <a:ea typeface="Adobe Kaiti Std R" pitchFamily="18" charset="-128"/>
            </a:endParaRPr>
          </a:p>
        </p:txBody>
      </p:sp>
      <p:sp>
        <p:nvSpPr>
          <p:cNvPr id="16" name="TextBox 15"/>
          <p:cNvSpPr txBox="1"/>
          <p:nvPr/>
        </p:nvSpPr>
        <p:spPr>
          <a:xfrm>
            <a:off x="2209800" y="838200"/>
            <a:ext cx="2057400" cy="2862322"/>
          </a:xfrm>
          <a:prstGeom prst="rect">
            <a:avLst/>
          </a:prstGeom>
          <a:noFill/>
        </p:spPr>
        <p:txBody>
          <a:bodyPr wrap="square" rtlCol="0">
            <a:spAutoFit/>
          </a:bodyPr>
          <a:lstStyle/>
          <a:p>
            <a:r>
              <a:rPr lang="zh-TW" altLang="en-US" sz="18000" dirty="0" smtClean="0">
                <a:solidFill>
                  <a:srgbClr val="FF0000"/>
                </a:solidFill>
                <a:latin typeface="Adobe Kaiti Std R" pitchFamily="18" charset="-128"/>
                <a:ea typeface="Adobe Kaiti Std R" pitchFamily="18" charset="-128"/>
              </a:rPr>
              <a:t>丨</a:t>
            </a:r>
            <a:endParaRPr lang="en-US" sz="18000" dirty="0">
              <a:solidFill>
                <a:srgbClr val="FF0000"/>
              </a:solidFill>
              <a:latin typeface="Adobe Kaiti Std R" pitchFamily="18" charset="-128"/>
              <a:ea typeface="Adobe Kaiti Std R" pitchFamily="18" charset="-128"/>
            </a:endParaRPr>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000" fill="hold"/>
                                        <p:tgtEl>
                                          <p:spTgt spid="16"/>
                                        </p:tgtEl>
                                        <p:attrNameLst>
                                          <p:attrName>ppt_x</p:attrName>
                                        </p:attrNameLst>
                                      </p:cBhvr>
                                      <p:tavLst>
                                        <p:tav tm="0">
                                          <p:val>
                                            <p:strVal val="#ppt_x"/>
                                          </p:val>
                                        </p:tav>
                                        <p:tav tm="100000">
                                          <p:val>
                                            <p:strVal val="#ppt_x"/>
                                          </p:val>
                                        </p:tav>
                                      </p:tavLst>
                                    </p:anim>
                                    <p:anim calcmode="lin" valueType="num">
                                      <p:cBhvr additive="base">
                                        <p:cTn id="8" dur="30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6" presetClass="emph" presetSubtype="0" repeatCount="3000" fill="hold" grpId="1" nodeType="afterEffect">
                                  <p:stCondLst>
                                    <p:cond delay="0"/>
                                  </p:stCondLst>
                                  <p:childTnLst>
                                    <p:animEffect transition="out" filter="fade">
                                      <p:cBhvr>
                                        <p:cTn id="11" dur="1000" tmFilter="0, 0; .2, .5; .8, .5; 1, 0"/>
                                        <p:tgtEl>
                                          <p:spTgt spid="16"/>
                                        </p:tgtEl>
                                      </p:cBhvr>
                                    </p:animEffect>
                                    <p:animScale>
                                      <p:cBhvr>
                                        <p:cTn id="12" dur="500" autoRev="1" fill="hold"/>
                                        <p:tgtEl>
                                          <p:spTgt spid="1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p:cTn id="17" dur="3000" fill="hold"/>
                                        <p:tgtEl>
                                          <p:spTgt spid="7171"/>
                                        </p:tgtEl>
                                        <p:attrNameLst>
                                          <p:attrName>ppt_w</p:attrName>
                                        </p:attrNameLst>
                                      </p:cBhvr>
                                      <p:tavLst>
                                        <p:tav tm="0" fmla="#ppt_w*sin(2.5*pi*$)">
                                          <p:val>
                                            <p:fltVal val="0"/>
                                          </p:val>
                                        </p:tav>
                                        <p:tav tm="100000">
                                          <p:val>
                                            <p:fltVal val="1"/>
                                          </p:val>
                                        </p:tav>
                                      </p:tavLst>
                                    </p:anim>
                                    <p:anim calcmode="lin" valueType="num">
                                      <p:cBhvr>
                                        <p:cTn id="18" dur="3000" fill="hold"/>
                                        <p:tgtEl>
                                          <p:spTgt spid="7171"/>
                                        </p:tgtEl>
                                        <p:attrNameLst>
                                          <p:attrName>ppt_h</p:attrName>
                                        </p:attrNameLst>
                                      </p:cBhvr>
                                      <p:tavLst>
                                        <p:tav tm="0">
                                          <p:val>
                                            <p:strVal val="#ppt_h"/>
                                          </p:val>
                                        </p:tav>
                                        <p:tav tm="100000">
                                          <p:val>
                                            <p:strVal val="#ppt_h"/>
                                          </p:val>
                                        </p:tav>
                                      </p:tavLst>
                                    </p:anim>
                                  </p:childTnLst>
                                </p:cTn>
                              </p:par>
                            </p:childTnLst>
                          </p:cTn>
                        </p:par>
                        <p:par>
                          <p:cTn id="19" fill="hold">
                            <p:stCondLst>
                              <p:cond delay="3000"/>
                            </p:stCondLst>
                            <p:childTnLst>
                              <p:par>
                                <p:cTn id="20" presetID="35" presetClass="emph" presetSubtype="0" repeatCount="2000" fill="hold" grpId="0" nodeType="afterEffect">
                                  <p:stCondLst>
                                    <p:cond delay="0"/>
                                  </p:stCondLst>
                                  <p:childTnLst>
                                    <p:anim calcmode="discrete" valueType="str">
                                      <p:cBhvr>
                                        <p:cTn id="21"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4.16667E-6 1.3136E-6 C -0.00642 -0.12789 -0.01267 -0.25625 -0.02708 -0.33858 C -0.04097 -0.42068 -0.0618 -0.4482 -0.08541 -0.49283 C -0.10885 -0.5377 -0.12326 -0.58349 -0.16875 -0.60847 C -0.21423 -0.63229 -0.28697 -0.63552 -0.35885 -0.6383 " pathEditMode="relative" rAng="0" ptsTypes="aaaaA">
                                      <p:cBhvr>
                                        <p:cTn id="25" dur="2000" fill="hold"/>
                                        <p:tgtEl>
                                          <p:spTgt spid="7172"/>
                                        </p:tgtEl>
                                        <p:attrNameLst>
                                          <p:attrName>ppt_x</p:attrName>
                                          <p:attrName>ppt_y</p:attrName>
                                        </p:attrNameLst>
                                      </p:cBhvr>
                                      <p:rCtr x="-18000" y="-31900"/>
                                    </p:animMotion>
                                  </p:childTnLst>
                                </p:cTn>
                              </p:par>
                            </p:childTnLst>
                          </p:cTn>
                        </p:par>
                        <p:par>
                          <p:cTn id="26" fill="hold">
                            <p:stCondLst>
                              <p:cond delay="2000"/>
                            </p:stCondLst>
                            <p:childTnLst>
                              <p:par>
                                <p:cTn id="27" presetID="9" presetClass="emph" presetSubtype="0" nodeType="afterEffect">
                                  <p:stCondLst>
                                    <p:cond delay="0"/>
                                  </p:stCondLst>
                                  <p:childTnLst>
                                    <p:set>
                                      <p:cBhvr rctx="PPT">
                                        <p:cTn id="28" dur="indefinite"/>
                                        <p:tgtEl>
                                          <p:spTgt spid="7173"/>
                                        </p:tgtEl>
                                        <p:attrNameLst>
                                          <p:attrName>style.opacity</p:attrName>
                                        </p:attrNameLst>
                                      </p:cBhvr>
                                      <p:to>
                                        <p:strVal val="0.5"/>
                                      </p:to>
                                    </p:set>
                                    <p:animEffect filter="image" prLst="opacity: 0.5">
                                      <p:cBhvr rctx="IE">
                                        <p:cTn id="29" dur="indefinite"/>
                                        <p:tgtEl>
                                          <p:spTgt spid="7173"/>
                                        </p:tgtEl>
                                      </p:cBhvr>
                                    </p:animEffect>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0" presetClass="path" presetSubtype="0" accel="50000" decel="50000" fill="hold" nodeType="afterEffect">
                                  <p:stCondLst>
                                    <p:cond delay="0"/>
                                  </p:stCondLst>
                                  <p:childTnLst>
                                    <p:animMotion origin="layout" path="M -0.35885 -0.6383 C -0.42447 -0.64732 -0.48993 -0.65634 -0.53715 -0.6383 C -0.58437 -0.62026 -0.6125 -0.58279 -0.6427 -0.5296 C -0.67291 -0.47641 -0.70086 -0.39501 -0.71822 -0.31846 C -0.73559 -0.24214 -0.7401 -0.15495 -0.74704 -0.06984 C -0.75382 0.01503 -0.75642 0.10361 -0.75885 0.19241 " pathEditMode="relative" rAng="0" ptsTypes="aaaaaA">
                                      <p:cBhvr>
                                        <p:cTn id="37" dur="3000" fill="hold"/>
                                        <p:tgtEl>
                                          <p:spTgt spid="7172"/>
                                        </p:tgtEl>
                                        <p:attrNameLst>
                                          <p:attrName>ppt_x</p:attrName>
                                          <p:attrName>ppt_y</p:attrName>
                                        </p:attrNameLst>
                                      </p:cBhvr>
                                      <p:rCtr x="-20000" y="40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p:cNvSpPr>
          <p:nvPr/>
        </p:nvSpPr>
        <p:spPr bwMode="auto">
          <a:xfrm>
            <a:off x="3352800" y="2727325"/>
            <a:ext cx="666750" cy="585788"/>
          </a:xfrm>
          <a:custGeom>
            <a:avLst/>
            <a:gdLst>
              <a:gd name="T0" fmla="*/ 70560 w 841"/>
              <a:gd name="T1" fmla="*/ 0 h 737"/>
              <a:gd name="T2" fmla="*/ 110993 w 841"/>
              <a:gd name="T3" fmla="*/ 3179 h 737"/>
              <a:gd name="T4" fmla="*/ 153804 w 841"/>
              <a:gd name="T5" fmla="*/ 10333 h 737"/>
              <a:gd name="T6" fmla="*/ 198202 w 841"/>
              <a:gd name="T7" fmla="*/ 24640 h 737"/>
              <a:gd name="T8" fmla="*/ 249734 w 841"/>
              <a:gd name="T9" fmla="*/ 39741 h 737"/>
              <a:gd name="T10" fmla="*/ 302852 w 841"/>
              <a:gd name="T11" fmla="*/ 56433 h 737"/>
              <a:gd name="T12" fmla="*/ 353592 w 841"/>
              <a:gd name="T13" fmla="*/ 73124 h 737"/>
              <a:gd name="T14" fmla="*/ 398782 w 841"/>
              <a:gd name="T15" fmla="*/ 89816 h 737"/>
              <a:gd name="T16" fmla="*/ 443179 w 841"/>
              <a:gd name="T17" fmla="*/ 108097 h 737"/>
              <a:gd name="T18" fmla="*/ 484405 w 841"/>
              <a:gd name="T19" fmla="*/ 126378 h 737"/>
              <a:gd name="T20" fmla="*/ 520874 w 841"/>
              <a:gd name="T21" fmla="*/ 144659 h 737"/>
              <a:gd name="T22" fmla="*/ 552586 w 841"/>
              <a:gd name="T23" fmla="*/ 164529 h 737"/>
              <a:gd name="T24" fmla="*/ 580334 w 841"/>
              <a:gd name="T25" fmla="*/ 185990 h 737"/>
              <a:gd name="T26" fmla="*/ 600947 w 841"/>
              <a:gd name="T27" fmla="*/ 209040 h 737"/>
              <a:gd name="T28" fmla="*/ 619182 w 841"/>
              <a:gd name="T29" fmla="*/ 235269 h 737"/>
              <a:gd name="T30" fmla="*/ 635038 w 841"/>
              <a:gd name="T31" fmla="*/ 262293 h 737"/>
              <a:gd name="T32" fmla="*/ 646930 w 841"/>
              <a:gd name="T33" fmla="*/ 292497 h 737"/>
              <a:gd name="T34" fmla="*/ 656444 w 841"/>
              <a:gd name="T35" fmla="*/ 323495 h 737"/>
              <a:gd name="T36" fmla="*/ 661993 w 841"/>
              <a:gd name="T37" fmla="*/ 356878 h 737"/>
              <a:gd name="T38" fmla="*/ 665164 w 841"/>
              <a:gd name="T39" fmla="*/ 393440 h 737"/>
              <a:gd name="T40" fmla="*/ 665164 w 841"/>
              <a:gd name="T41" fmla="*/ 433181 h 737"/>
              <a:gd name="T42" fmla="*/ 660408 w 841"/>
              <a:gd name="T43" fmla="*/ 469743 h 737"/>
              <a:gd name="T44" fmla="*/ 650101 w 841"/>
              <a:gd name="T45" fmla="*/ 503126 h 737"/>
              <a:gd name="T46" fmla="*/ 636623 w 841"/>
              <a:gd name="T47" fmla="*/ 530945 h 737"/>
              <a:gd name="T48" fmla="*/ 616803 w 841"/>
              <a:gd name="T49" fmla="*/ 552405 h 737"/>
              <a:gd name="T50" fmla="*/ 590641 w 841"/>
              <a:gd name="T51" fmla="*/ 569097 h 737"/>
              <a:gd name="T52" fmla="*/ 560514 w 841"/>
              <a:gd name="T53" fmla="*/ 579429 h 737"/>
              <a:gd name="T54" fmla="*/ 524838 w 841"/>
              <a:gd name="T55" fmla="*/ 585788 h 737"/>
              <a:gd name="T56" fmla="*/ 497882 w 841"/>
              <a:gd name="T57" fmla="*/ 585788 h 737"/>
              <a:gd name="T58" fmla="*/ 482819 w 841"/>
              <a:gd name="T59" fmla="*/ 584198 h 737"/>
              <a:gd name="T60" fmla="*/ 467756 w 841"/>
              <a:gd name="T61" fmla="*/ 581019 h 737"/>
              <a:gd name="T62" fmla="*/ 450314 w 841"/>
              <a:gd name="T63" fmla="*/ 575455 h 737"/>
              <a:gd name="T64" fmla="*/ 435251 w 841"/>
              <a:gd name="T65" fmla="*/ 569097 h 737"/>
              <a:gd name="T66" fmla="*/ 418602 w 841"/>
              <a:gd name="T67" fmla="*/ 559559 h 737"/>
              <a:gd name="T68" fmla="*/ 401953 w 841"/>
              <a:gd name="T69" fmla="*/ 549226 h 737"/>
              <a:gd name="T70" fmla="*/ 385304 w 841"/>
              <a:gd name="T71" fmla="*/ 537304 h 737"/>
              <a:gd name="T72" fmla="*/ 368655 w 841"/>
              <a:gd name="T73" fmla="*/ 524586 h 737"/>
              <a:gd name="T74" fmla="*/ 352006 w 841"/>
              <a:gd name="T75" fmla="*/ 509485 h 737"/>
              <a:gd name="T76" fmla="*/ 335357 w 841"/>
              <a:gd name="T77" fmla="*/ 492793 h 737"/>
              <a:gd name="T78" fmla="*/ 317122 w 841"/>
              <a:gd name="T79" fmla="*/ 474512 h 737"/>
              <a:gd name="T80" fmla="*/ 298095 w 841"/>
              <a:gd name="T81" fmla="*/ 454641 h 737"/>
              <a:gd name="T82" fmla="*/ 279068 w 841"/>
              <a:gd name="T83" fmla="*/ 433181 h 737"/>
              <a:gd name="T84" fmla="*/ 257662 w 841"/>
              <a:gd name="T85" fmla="*/ 408541 h 737"/>
              <a:gd name="T86" fmla="*/ 236256 w 841"/>
              <a:gd name="T87" fmla="*/ 383107 h 737"/>
              <a:gd name="T88" fmla="*/ 214850 w 841"/>
              <a:gd name="T89" fmla="*/ 356878 h 737"/>
              <a:gd name="T90" fmla="*/ 191859 w 841"/>
              <a:gd name="T91" fmla="*/ 328264 h 737"/>
              <a:gd name="T92" fmla="*/ 167282 w 841"/>
              <a:gd name="T93" fmla="*/ 297266 h 737"/>
              <a:gd name="T94" fmla="*/ 143498 w 841"/>
              <a:gd name="T95" fmla="*/ 263883 h 737"/>
              <a:gd name="T96" fmla="*/ 118921 w 841"/>
              <a:gd name="T97" fmla="*/ 230500 h 737"/>
              <a:gd name="T98" fmla="*/ 92758 w 841"/>
              <a:gd name="T99" fmla="*/ 193938 h 737"/>
              <a:gd name="T100" fmla="*/ 65803 w 841"/>
              <a:gd name="T101" fmla="*/ 155786 h 737"/>
              <a:gd name="T102" fmla="*/ 39640 w 841"/>
              <a:gd name="T103" fmla="*/ 116045 h 737"/>
              <a:gd name="T104" fmla="*/ 19820 w 841"/>
              <a:gd name="T105" fmla="*/ 86636 h 737"/>
              <a:gd name="T106" fmla="*/ 11099 w 841"/>
              <a:gd name="T107" fmla="*/ 71534 h 737"/>
              <a:gd name="T108" fmla="*/ 3171 w 841"/>
              <a:gd name="T109" fmla="*/ 58022 h 737"/>
              <a:gd name="T110" fmla="*/ 0 w 841"/>
              <a:gd name="T111" fmla="*/ 46895 h 737"/>
              <a:gd name="T112" fmla="*/ 1586 w 841"/>
              <a:gd name="T113" fmla="*/ 31793 h 737"/>
              <a:gd name="T114" fmla="*/ 11099 w 841"/>
              <a:gd name="T115" fmla="*/ 15102 h 737"/>
              <a:gd name="T116" fmla="*/ 24577 w 841"/>
              <a:gd name="T117" fmla="*/ 6359 h 737"/>
              <a:gd name="T118" fmla="*/ 41226 w 841"/>
              <a:gd name="T119" fmla="*/ 0 h 737"/>
              <a:gd name="T120" fmla="*/ 52325 w 841"/>
              <a:gd name="T121" fmla="*/ 0 h 7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41" h="737">
                <a:moveTo>
                  <a:pt x="66" y="0"/>
                </a:moveTo>
                <a:lnTo>
                  <a:pt x="89" y="0"/>
                </a:lnTo>
                <a:lnTo>
                  <a:pt x="115" y="2"/>
                </a:lnTo>
                <a:lnTo>
                  <a:pt x="140" y="4"/>
                </a:lnTo>
                <a:lnTo>
                  <a:pt x="167" y="10"/>
                </a:lnTo>
                <a:lnTo>
                  <a:pt x="194" y="13"/>
                </a:lnTo>
                <a:lnTo>
                  <a:pt x="223" y="21"/>
                </a:lnTo>
                <a:lnTo>
                  <a:pt x="250" y="31"/>
                </a:lnTo>
                <a:lnTo>
                  <a:pt x="281" y="40"/>
                </a:lnTo>
                <a:lnTo>
                  <a:pt x="315" y="50"/>
                </a:lnTo>
                <a:lnTo>
                  <a:pt x="348" y="61"/>
                </a:lnTo>
                <a:lnTo>
                  <a:pt x="382" y="71"/>
                </a:lnTo>
                <a:lnTo>
                  <a:pt x="413" y="81"/>
                </a:lnTo>
                <a:lnTo>
                  <a:pt x="446" y="92"/>
                </a:lnTo>
                <a:lnTo>
                  <a:pt x="474" y="104"/>
                </a:lnTo>
                <a:lnTo>
                  <a:pt x="503" y="113"/>
                </a:lnTo>
                <a:lnTo>
                  <a:pt x="532" y="125"/>
                </a:lnTo>
                <a:lnTo>
                  <a:pt x="559" y="136"/>
                </a:lnTo>
                <a:lnTo>
                  <a:pt x="586" y="148"/>
                </a:lnTo>
                <a:lnTo>
                  <a:pt x="611" y="159"/>
                </a:lnTo>
                <a:lnTo>
                  <a:pt x="634" y="171"/>
                </a:lnTo>
                <a:lnTo>
                  <a:pt x="657" y="182"/>
                </a:lnTo>
                <a:lnTo>
                  <a:pt x="678" y="196"/>
                </a:lnTo>
                <a:lnTo>
                  <a:pt x="697" y="207"/>
                </a:lnTo>
                <a:lnTo>
                  <a:pt x="716" y="219"/>
                </a:lnTo>
                <a:lnTo>
                  <a:pt x="732" y="234"/>
                </a:lnTo>
                <a:lnTo>
                  <a:pt x="745" y="248"/>
                </a:lnTo>
                <a:lnTo>
                  <a:pt x="758" y="263"/>
                </a:lnTo>
                <a:lnTo>
                  <a:pt x="772" y="280"/>
                </a:lnTo>
                <a:lnTo>
                  <a:pt x="781" y="296"/>
                </a:lnTo>
                <a:lnTo>
                  <a:pt x="793" y="313"/>
                </a:lnTo>
                <a:lnTo>
                  <a:pt x="801" y="330"/>
                </a:lnTo>
                <a:lnTo>
                  <a:pt x="810" y="349"/>
                </a:lnTo>
                <a:lnTo>
                  <a:pt x="816" y="368"/>
                </a:lnTo>
                <a:lnTo>
                  <a:pt x="824" y="388"/>
                </a:lnTo>
                <a:lnTo>
                  <a:pt x="828" y="407"/>
                </a:lnTo>
                <a:lnTo>
                  <a:pt x="833" y="428"/>
                </a:lnTo>
                <a:lnTo>
                  <a:pt x="835" y="449"/>
                </a:lnTo>
                <a:lnTo>
                  <a:pt x="839" y="472"/>
                </a:lnTo>
                <a:lnTo>
                  <a:pt x="839" y="495"/>
                </a:lnTo>
                <a:lnTo>
                  <a:pt x="841" y="518"/>
                </a:lnTo>
                <a:lnTo>
                  <a:pt x="839" y="545"/>
                </a:lnTo>
                <a:lnTo>
                  <a:pt x="837" y="568"/>
                </a:lnTo>
                <a:lnTo>
                  <a:pt x="833" y="591"/>
                </a:lnTo>
                <a:lnTo>
                  <a:pt x="828" y="612"/>
                </a:lnTo>
                <a:lnTo>
                  <a:pt x="820" y="633"/>
                </a:lnTo>
                <a:lnTo>
                  <a:pt x="812" y="651"/>
                </a:lnTo>
                <a:lnTo>
                  <a:pt x="803" y="668"/>
                </a:lnTo>
                <a:lnTo>
                  <a:pt x="791" y="681"/>
                </a:lnTo>
                <a:lnTo>
                  <a:pt x="778" y="695"/>
                </a:lnTo>
                <a:lnTo>
                  <a:pt x="762" y="706"/>
                </a:lnTo>
                <a:lnTo>
                  <a:pt x="745" y="716"/>
                </a:lnTo>
                <a:lnTo>
                  <a:pt x="728" y="724"/>
                </a:lnTo>
                <a:lnTo>
                  <a:pt x="707" y="729"/>
                </a:lnTo>
                <a:lnTo>
                  <a:pt x="685" y="733"/>
                </a:lnTo>
                <a:lnTo>
                  <a:pt x="662" y="737"/>
                </a:lnTo>
                <a:lnTo>
                  <a:pt x="638" y="737"/>
                </a:lnTo>
                <a:lnTo>
                  <a:pt x="628" y="737"/>
                </a:lnTo>
                <a:lnTo>
                  <a:pt x="618" y="735"/>
                </a:lnTo>
                <a:lnTo>
                  <a:pt x="609" y="735"/>
                </a:lnTo>
                <a:lnTo>
                  <a:pt x="599" y="733"/>
                </a:lnTo>
                <a:lnTo>
                  <a:pt x="590" y="731"/>
                </a:lnTo>
                <a:lnTo>
                  <a:pt x="578" y="727"/>
                </a:lnTo>
                <a:lnTo>
                  <a:pt x="568" y="724"/>
                </a:lnTo>
                <a:lnTo>
                  <a:pt x="559" y="720"/>
                </a:lnTo>
                <a:lnTo>
                  <a:pt x="549" y="716"/>
                </a:lnTo>
                <a:lnTo>
                  <a:pt x="538" y="710"/>
                </a:lnTo>
                <a:lnTo>
                  <a:pt x="528" y="704"/>
                </a:lnTo>
                <a:lnTo>
                  <a:pt x="519" y="699"/>
                </a:lnTo>
                <a:lnTo>
                  <a:pt x="507" y="691"/>
                </a:lnTo>
                <a:lnTo>
                  <a:pt x="497" y="685"/>
                </a:lnTo>
                <a:lnTo>
                  <a:pt x="486" y="676"/>
                </a:lnTo>
                <a:lnTo>
                  <a:pt x="474" y="668"/>
                </a:lnTo>
                <a:lnTo>
                  <a:pt x="465" y="660"/>
                </a:lnTo>
                <a:lnTo>
                  <a:pt x="455" y="651"/>
                </a:lnTo>
                <a:lnTo>
                  <a:pt x="444" y="641"/>
                </a:lnTo>
                <a:lnTo>
                  <a:pt x="434" y="631"/>
                </a:lnTo>
                <a:lnTo>
                  <a:pt x="423" y="620"/>
                </a:lnTo>
                <a:lnTo>
                  <a:pt x="411" y="608"/>
                </a:lnTo>
                <a:lnTo>
                  <a:pt x="400" y="597"/>
                </a:lnTo>
                <a:lnTo>
                  <a:pt x="388" y="585"/>
                </a:lnTo>
                <a:lnTo>
                  <a:pt x="376" y="572"/>
                </a:lnTo>
                <a:lnTo>
                  <a:pt x="363" y="558"/>
                </a:lnTo>
                <a:lnTo>
                  <a:pt x="352" y="545"/>
                </a:lnTo>
                <a:lnTo>
                  <a:pt x="338" y="530"/>
                </a:lnTo>
                <a:lnTo>
                  <a:pt x="325" y="514"/>
                </a:lnTo>
                <a:lnTo>
                  <a:pt x="311" y="499"/>
                </a:lnTo>
                <a:lnTo>
                  <a:pt x="298" y="482"/>
                </a:lnTo>
                <a:lnTo>
                  <a:pt x="284" y="466"/>
                </a:lnTo>
                <a:lnTo>
                  <a:pt x="271" y="449"/>
                </a:lnTo>
                <a:lnTo>
                  <a:pt x="256" y="430"/>
                </a:lnTo>
                <a:lnTo>
                  <a:pt x="242" y="413"/>
                </a:lnTo>
                <a:lnTo>
                  <a:pt x="227" y="393"/>
                </a:lnTo>
                <a:lnTo>
                  <a:pt x="211" y="374"/>
                </a:lnTo>
                <a:lnTo>
                  <a:pt x="196" y="353"/>
                </a:lnTo>
                <a:lnTo>
                  <a:pt x="181" y="332"/>
                </a:lnTo>
                <a:lnTo>
                  <a:pt x="165" y="311"/>
                </a:lnTo>
                <a:lnTo>
                  <a:pt x="150" y="290"/>
                </a:lnTo>
                <a:lnTo>
                  <a:pt x="133" y="267"/>
                </a:lnTo>
                <a:lnTo>
                  <a:pt x="117" y="244"/>
                </a:lnTo>
                <a:lnTo>
                  <a:pt x="100" y="221"/>
                </a:lnTo>
                <a:lnTo>
                  <a:pt x="83" y="196"/>
                </a:lnTo>
                <a:lnTo>
                  <a:pt x="67" y="173"/>
                </a:lnTo>
                <a:lnTo>
                  <a:pt x="50" y="146"/>
                </a:lnTo>
                <a:lnTo>
                  <a:pt x="33" y="121"/>
                </a:lnTo>
                <a:lnTo>
                  <a:pt x="25" y="109"/>
                </a:lnTo>
                <a:lnTo>
                  <a:pt x="19" y="100"/>
                </a:lnTo>
                <a:lnTo>
                  <a:pt x="14" y="90"/>
                </a:lnTo>
                <a:lnTo>
                  <a:pt x="8" y="82"/>
                </a:lnTo>
                <a:lnTo>
                  <a:pt x="4" y="73"/>
                </a:lnTo>
                <a:lnTo>
                  <a:pt x="2" y="65"/>
                </a:lnTo>
                <a:lnTo>
                  <a:pt x="0" y="59"/>
                </a:lnTo>
                <a:lnTo>
                  <a:pt x="0" y="52"/>
                </a:lnTo>
                <a:lnTo>
                  <a:pt x="2" y="40"/>
                </a:lnTo>
                <a:lnTo>
                  <a:pt x="8" y="29"/>
                </a:lnTo>
                <a:lnTo>
                  <a:pt x="14" y="19"/>
                </a:lnTo>
                <a:lnTo>
                  <a:pt x="21" y="13"/>
                </a:lnTo>
                <a:lnTo>
                  <a:pt x="31" y="8"/>
                </a:lnTo>
                <a:lnTo>
                  <a:pt x="41" y="2"/>
                </a:lnTo>
                <a:lnTo>
                  <a:pt x="52" y="0"/>
                </a:lnTo>
                <a:lnTo>
                  <a:pt x="66" y="0"/>
                </a:lnTo>
              </a:path>
            </a:pathLst>
          </a:custGeom>
          <a:solidFill>
            <a:schemeClr val="tx1"/>
          </a:solidFill>
          <a:ln w="9525">
            <a:noFill/>
            <a:prstDash val="solid"/>
            <a:round/>
            <a:headEnd/>
            <a:tailEnd/>
          </a:ln>
        </p:spPr>
        <p:txBody>
          <a:bodyPr/>
          <a:lstStyle/>
          <a:p>
            <a:endParaRPr lang="en-US"/>
          </a:p>
        </p:txBody>
      </p:sp>
      <p:sp>
        <p:nvSpPr>
          <p:cNvPr id="3" name="Freeform 7"/>
          <p:cNvSpPr>
            <a:spLocks/>
          </p:cNvSpPr>
          <p:nvPr/>
        </p:nvSpPr>
        <p:spPr bwMode="auto">
          <a:xfrm>
            <a:off x="4949825" y="2435225"/>
            <a:ext cx="1112838" cy="695325"/>
          </a:xfrm>
          <a:custGeom>
            <a:avLst/>
            <a:gdLst>
              <a:gd name="T0" fmla="*/ 665638 w 1401"/>
              <a:gd name="T1" fmla="*/ 1588 h 876"/>
              <a:gd name="T2" fmla="*/ 701382 w 1401"/>
              <a:gd name="T3" fmla="*/ 11113 h 876"/>
              <a:gd name="T4" fmla="*/ 745069 w 1401"/>
              <a:gd name="T5" fmla="*/ 29369 h 876"/>
              <a:gd name="T6" fmla="*/ 796700 w 1401"/>
              <a:gd name="T7" fmla="*/ 56356 h 876"/>
              <a:gd name="T8" fmla="*/ 857862 w 1401"/>
              <a:gd name="T9" fmla="*/ 92075 h 876"/>
              <a:gd name="T10" fmla="*/ 917436 w 1401"/>
              <a:gd name="T11" fmla="*/ 128588 h 876"/>
              <a:gd name="T12" fmla="*/ 953975 w 1401"/>
              <a:gd name="T13" fmla="*/ 153988 h 876"/>
              <a:gd name="T14" fmla="*/ 985747 w 1401"/>
              <a:gd name="T15" fmla="*/ 178594 h 876"/>
              <a:gd name="T16" fmla="*/ 1015137 w 1401"/>
              <a:gd name="T17" fmla="*/ 200025 h 876"/>
              <a:gd name="T18" fmla="*/ 1039761 w 1401"/>
              <a:gd name="T19" fmla="*/ 221456 h 876"/>
              <a:gd name="T20" fmla="*/ 1061207 w 1401"/>
              <a:gd name="T21" fmla="*/ 239713 h 876"/>
              <a:gd name="T22" fmla="*/ 1077888 w 1401"/>
              <a:gd name="T23" fmla="*/ 257969 h 876"/>
              <a:gd name="T24" fmla="*/ 1091391 w 1401"/>
              <a:gd name="T25" fmla="*/ 273050 h 876"/>
              <a:gd name="T26" fmla="*/ 1101718 w 1401"/>
              <a:gd name="T27" fmla="*/ 288131 h 876"/>
              <a:gd name="T28" fmla="*/ 1108072 w 1401"/>
              <a:gd name="T29" fmla="*/ 300831 h 876"/>
              <a:gd name="T30" fmla="*/ 1111249 w 1401"/>
              <a:gd name="T31" fmla="*/ 312738 h 876"/>
              <a:gd name="T32" fmla="*/ 1111249 w 1401"/>
              <a:gd name="T33" fmla="*/ 324644 h 876"/>
              <a:gd name="T34" fmla="*/ 1104895 w 1401"/>
              <a:gd name="T35" fmla="*/ 337344 h 876"/>
              <a:gd name="T36" fmla="*/ 1092980 w 1401"/>
              <a:gd name="T37" fmla="*/ 349250 h 876"/>
              <a:gd name="T38" fmla="*/ 1074711 w 1401"/>
              <a:gd name="T39" fmla="*/ 359569 h 876"/>
              <a:gd name="T40" fmla="*/ 1053264 w 1401"/>
              <a:gd name="T41" fmla="*/ 369094 h 876"/>
              <a:gd name="T42" fmla="*/ 1016726 w 1401"/>
              <a:gd name="T43" fmla="*/ 382588 h 876"/>
              <a:gd name="T44" fmla="*/ 957152 w 1401"/>
              <a:gd name="T45" fmla="*/ 405606 h 876"/>
              <a:gd name="T46" fmla="*/ 892812 w 1401"/>
              <a:gd name="T47" fmla="*/ 430213 h 876"/>
              <a:gd name="T48" fmla="*/ 822912 w 1401"/>
              <a:gd name="T49" fmla="*/ 454025 h 876"/>
              <a:gd name="T50" fmla="*/ 746658 w 1401"/>
              <a:gd name="T51" fmla="*/ 481806 h 876"/>
              <a:gd name="T52" fmla="*/ 664049 w 1401"/>
              <a:gd name="T53" fmla="*/ 509588 h 876"/>
              <a:gd name="T54" fmla="*/ 577468 w 1401"/>
              <a:gd name="T55" fmla="*/ 538163 h 876"/>
              <a:gd name="T56" fmla="*/ 482945 w 1401"/>
              <a:gd name="T57" fmla="*/ 568325 h 876"/>
              <a:gd name="T58" fmla="*/ 383655 w 1401"/>
              <a:gd name="T59" fmla="*/ 600869 h 876"/>
              <a:gd name="T60" fmla="*/ 278805 w 1401"/>
              <a:gd name="T61" fmla="*/ 634206 h 876"/>
              <a:gd name="T62" fmla="*/ 167601 w 1401"/>
              <a:gd name="T63" fmla="*/ 669131 h 876"/>
              <a:gd name="T64" fmla="*/ 101673 w 1401"/>
              <a:gd name="T65" fmla="*/ 687388 h 876"/>
              <a:gd name="T66" fmla="*/ 61957 w 1401"/>
              <a:gd name="T67" fmla="*/ 693738 h 876"/>
              <a:gd name="T68" fmla="*/ 25418 w 1401"/>
              <a:gd name="T69" fmla="*/ 695325 h 876"/>
              <a:gd name="T70" fmla="*/ 10326 w 1401"/>
              <a:gd name="T71" fmla="*/ 690563 h 876"/>
              <a:gd name="T72" fmla="*/ 1589 w 1401"/>
              <a:gd name="T73" fmla="*/ 679450 h 876"/>
              <a:gd name="T74" fmla="*/ 0 w 1401"/>
              <a:gd name="T75" fmla="*/ 665956 h 876"/>
              <a:gd name="T76" fmla="*/ 7149 w 1401"/>
              <a:gd name="T77" fmla="*/ 657225 h 876"/>
              <a:gd name="T78" fmla="*/ 22241 w 1401"/>
              <a:gd name="T79" fmla="*/ 644525 h 876"/>
              <a:gd name="T80" fmla="*/ 119942 w 1401"/>
              <a:gd name="T81" fmla="*/ 565944 h 876"/>
              <a:gd name="T82" fmla="*/ 184282 w 1401"/>
              <a:gd name="T83" fmla="*/ 510381 h 876"/>
              <a:gd name="T84" fmla="*/ 243855 w 1401"/>
              <a:gd name="T85" fmla="*/ 455613 h 876"/>
              <a:gd name="T86" fmla="*/ 300252 w 1401"/>
              <a:gd name="T87" fmla="*/ 402431 h 876"/>
              <a:gd name="T88" fmla="*/ 351882 w 1401"/>
              <a:gd name="T89" fmla="*/ 347663 h 876"/>
              <a:gd name="T90" fmla="*/ 413045 w 1401"/>
              <a:gd name="T91" fmla="*/ 283369 h 876"/>
              <a:gd name="T92" fmla="*/ 467853 w 1401"/>
              <a:gd name="T93" fmla="*/ 224631 h 876"/>
              <a:gd name="T94" fmla="*/ 514717 w 1401"/>
              <a:gd name="T95" fmla="*/ 168275 h 876"/>
              <a:gd name="T96" fmla="*/ 552845 w 1401"/>
              <a:gd name="T97" fmla="*/ 114300 h 876"/>
              <a:gd name="T98" fmla="*/ 585412 w 1401"/>
              <a:gd name="T99" fmla="*/ 65881 h 876"/>
              <a:gd name="T100" fmla="*/ 606858 w 1401"/>
              <a:gd name="T101" fmla="*/ 29369 h 876"/>
              <a:gd name="T102" fmla="*/ 621950 w 1401"/>
              <a:gd name="T103" fmla="*/ 9525 h 876"/>
              <a:gd name="T104" fmla="*/ 630688 w 1401"/>
              <a:gd name="T105" fmla="*/ 3175 h 876"/>
              <a:gd name="T106" fmla="*/ 643397 w 1401"/>
              <a:gd name="T107" fmla="*/ 0 h 8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01" h="876">
                <a:moveTo>
                  <a:pt x="813" y="0"/>
                </a:moveTo>
                <a:lnTo>
                  <a:pt x="825" y="0"/>
                </a:lnTo>
                <a:lnTo>
                  <a:pt x="838" y="2"/>
                </a:lnTo>
                <a:lnTo>
                  <a:pt x="852" y="6"/>
                </a:lnTo>
                <a:lnTo>
                  <a:pt x="867" y="10"/>
                </a:lnTo>
                <a:lnTo>
                  <a:pt x="883" y="14"/>
                </a:lnTo>
                <a:lnTo>
                  <a:pt x="900" y="22"/>
                </a:lnTo>
                <a:lnTo>
                  <a:pt x="917" y="29"/>
                </a:lnTo>
                <a:lnTo>
                  <a:pt x="938" y="37"/>
                </a:lnTo>
                <a:lnTo>
                  <a:pt x="957" y="48"/>
                </a:lnTo>
                <a:lnTo>
                  <a:pt x="980" y="58"/>
                </a:lnTo>
                <a:lnTo>
                  <a:pt x="1003" y="71"/>
                </a:lnTo>
                <a:lnTo>
                  <a:pt x="1028" y="85"/>
                </a:lnTo>
                <a:lnTo>
                  <a:pt x="1053" y="98"/>
                </a:lnTo>
                <a:lnTo>
                  <a:pt x="1080" y="116"/>
                </a:lnTo>
                <a:lnTo>
                  <a:pt x="1109" y="133"/>
                </a:lnTo>
                <a:lnTo>
                  <a:pt x="1140" y="150"/>
                </a:lnTo>
                <a:lnTo>
                  <a:pt x="1155" y="162"/>
                </a:lnTo>
                <a:lnTo>
                  <a:pt x="1170" y="173"/>
                </a:lnTo>
                <a:lnTo>
                  <a:pt x="1186" y="183"/>
                </a:lnTo>
                <a:lnTo>
                  <a:pt x="1201" y="194"/>
                </a:lnTo>
                <a:lnTo>
                  <a:pt x="1215" y="204"/>
                </a:lnTo>
                <a:lnTo>
                  <a:pt x="1228" y="215"/>
                </a:lnTo>
                <a:lnTo>
                  <a:pt x="1241" y="225"/>
                </a:lnTo>
                <a:lnTo>
                  <a:pt x="1253" y="235"/>
                </a:lnTo>
                <a:lnTo>
                  <a:pt x="1266" y="244"/>
                </a:lnTo>
                <a:lnTo>
                  <a:pt x="1278" y="252"/>
                </a:lnTo>
                <a:lnTo>
                  <a:pt x="1288" y="261"/>
                </a:lnTo>
                <a:lnTo>
                  <a:pt x="1299" y="271"/>
                </a:lnTo>
                <a:lnTo>
                  <a:pt x="1309" y="279"/>
                </a:lnTo>
                <a:lnTo>
                  <a:pt x="1318" y="286"/>
                </a:lnTo>
                <a:lnTo>
                  <a:pt x="1326" y="294"/>
                </a:lnTo>
                <a:lnTo>
                  <a:pt x="1336" y="302"/>
                </a:lnTo>
                <a:lnTo>
                  <a:pt x="1343" y="309"/>
                </a:lnTo>
                <a:lnTo>
                  <a:pt x="1351" y="317"/>
                </a:lnTo>
                <a:lnTo>
                  <a:pt x="1357" y="325"/>
                </a:lnTo>
                <a:lnTo>
                  <a:pt x="1364" y="331"/>
                </a:lnTo>
                <a:lnTo>
                  <a:pt x="1370" y="338"/>
                </a:lnTo>
                <a:lnTo>
                  <a:pt x="1374" y="344"/>
                </a:lnTo>
                <a:lnTo>
                  <a:pt x="1380" y="352"/>
                </a:lnTo>
                <a:lnTo>
                  <a:pt x="1383" y="357"/>
                </a:lnTo>
                <a:lnTo>
                  <a:pt x="1387" y="363"/>
                </a:lnTo>
                <a:lnTo>
                  <a:pt x="1391" y="369"/>
                </a:lnTo>
                <a:lnTo>
                  <a:pt x="1393" y="373"/>
                </a:lnTo>
                <a:lnTo>
                  <a:pt x="1395" y="379"/>
                </a:lnTo>
                <a:lnTo>
                  <a:pt x="1397" y="384"/>
                </a:lnTo>
                <a:lnTo>
                  <a:pt x="1399" y="388"/>
                </a:lnTo>
                <a:lnTo>
                  <a:pt x="1399" y="394"/>
                </a:lnTo>
                <a:lnTo>
                  <a:pt x="1401" y="398"/>
                </a:lnTo>
                <a:lnTo>
                  <a:pt x="1399" y="404"/>
                </a:lnTo>
                <a:lnTo>
                  <a:pt x="1399" y="409"/>
                </a:lnTo>
                <a:lnTo>
                  <a:pt x="1397" y="413"/>
                </a:lnTo>
                <a:lnTo>
                  <a:pt x="1393" y="419"/>
                </a:lnTo>
                <a:lnTo>
                  <a:pt x="1391" y="425"/>
                </a:lnTo>
                <a:lnTo>
                  <a:pt x="1385" y="430"/>
                </a:lnTo>
                <a:lnTo>
                  <a:pt x="1382" y="434"/>
                </a:lnTo>
                <a:lnTo>
                  <a:pt x="1376" y="440"/>
                </a:lnTo>
                <a:lnTo>
                  <a:pt x="1368" y="444"/>
                </a:lnTo>
                <a:lnTo>
                  <a:pt x="1362" y="450"/>
                </a:lnTo>
                <a:lnTo>
                  <a:pt x="1353" y="453"/>
                </a:lnTo>
                <a:lnTo>
                  <a:pt x="1345" y="457"/>
                </a:lnTo>
                <a:lnTo>
                  <a:pt x="1336" y="461"/>
                </a:lnTo>
                <a:lnTo>
                  <a:pt x="1326" y="465"/>
                </a:lnTo>
                <a:lnTo>
                  <a:pt x="1314" y="469"/>
                </a:lnTo>
                <a:lnTo>
                  <a:pt x="1303" y="473"/>
                </a:lnTo>
                <a:lnTo>
                  <a:pt x="1280" y="482"/>
                </a:lnTo>
                <a:lnTo>
                  <a:pt x="1255" y="492"/>
                </a:lnTo>
                <a:lnTo>
                  <a:pt x="1232" y="501"/>
                </a:lnTo>
                <a:lnTo>
                  <a:pt x="1205" y="511"/>
                </a:lnTo>
                <a:lnTo>
                  <a:pt x="1180" y="521"/>
                </a:lnTo>
                <a:lnTo>
                  <a:pt x="1153" y="530"/>
                </a:lnTo>
                <a:lnTo>
                  <a:pt x="1124" y="542"/>
                </a:lnTo>
                <a:lnTo>
                  <a:pt x="1096" y="551"/>
                </a:lnTo>
                <a:lnTo>
                  <a:pt x="1067" y="563"/>
                </a:lnTo>
                <a:lnTo>
                  <a:pt x="1036" y="572"/>
                </a:lnTo>
                <a:lnTo>
                  <a:pt x="1005" y="584"/>
                </a:lnTo>
                <a:lnTo>
                  <a:pt x="973" y="595"/>
                </a:lnTo>
                <a:lnTo>
                  <a:pt x="940" y="607"/>
                </a:lnTo>
                <a:lnTo>
                  <a:pt x="907" y="618"/>
                </a:lnTo>
                <a:lnTo>
                  <a:pt x="873" y="630"/>
                </a:lnTo>
                <a:lnTo>
                  <a:pt x="836" y="642"/>
                </a:lnTo>
                <a:lnTo>
                  <a:pt x="802" y="653"/>
                </a:lnTo>
                <a:lnTo>
                  <a:pt x="764" y="665"/>
                </a:lnTo>
                <a:lnTo>
                  <a:pt x="727" y="678"/>
                </a:lnTo>
                <a:lnTo>
                  <a:pt x="689" y="689"/>
                </a:lnTo>
                <a:lnTo>
                  <a:pt x="648" y="703"/>
                </a:lnTo>
                <a:lnTo>
                  <a:pt x="608" y="716"/>
                </a:lnTo>
                <a:lnTo>
                  <a:pt x="568" y="730"/>
                </a:lnTo>
                <a:lnTo>
                  <a:pt x="526" y="743"/>
                </a:lnTo>
                <a:lnTo>
                  <a:pt x="483" y="757"/>
                </a:lnTo>
                <a:lnTo>
                  <a:pt x="439" y="770"/>
                </a:lnTo>
                <a:lnTo>
                  <a:pt x="395" y="784"/>
                </a:lnTo>
                <a:lnTo>
                  <a:pt x="351" y="799"/>
                </a:lnTo>
                <a:lnTo>
                  <a:pt x="305" y="812"/>
                </a:lnTo>
                <a:lnTo>
                  <a:pt x="257" y="828"/>
                </a:lnTo>
                <a:lnTo>
                  <a:pt x="211" y="843"/>
                </a:lnTo>
                <a:lnTo>
                  <a:pt x="163" y="858"/>
                </a:lnTo>
                <a:lnTo>
                  <a:pt x="146" y="862"/>
                </a:lnTo>
                <a:lnTo>
                  <a:pt x="128" y="866"/>
                </a:lnTo>
                <a:lnTo>
                  <a:pt x="111" y="870"/>
                </a:lnTo>
                <a:lnTo>
                  <a:pt x="94" y="872"/>
                </a:lnTo>
                <a:lnTo>
                  <a:pt x="78" y="874"/>
                </a:lnTo>
                <a:lnTo>
                  <a:pt x="61" y="874"/>
                </a:lnTo>
                <a:lnTo>
                  <a:pt x="46" y="876"/>
                </a:lnTo>
                <a:lnTo>
                  <a:pt x="32" y="876"/>
                </a:lnTo>
                <a:lnTo>
                  <a:pt x="25" y="876"/>
                </a:lnTo>
                <a:lnTo>
                  <a:pt x="19" y="874"/>
                </a:lnTo>
                <a:lnTo>
                  <a:pt x="13" y="870"/>
                </a:lnTo>
                <a:lnTo>
                  <a:pt x="7" y="868"/>
                </a:lnTo>
                <a:lnTo>
                  <a:pt x="3" y="862"/>
                </a:lnTo>
                <a:lnTo>
                  <a:pt x="2" y="856"/>
                </a:lnTo>
                <a:lnTo>
                  <a:pt x="0" y="849"/>
                </a:lnTo>
                <a:lnTo>
                  <a:pt x="0" y="841"/>
                </a:lnTo>
                <a:lnTo>
                  <a:pt x="0" y="839"/>
                </a:lnTo>
                <a:lnTo>
                  <a:pt x="2" y="835"/>
                </a:lnTo>
                <a:lnTo>
                  <a:pt x="3" y="832"/>
                </a:lnTo>
                <a:lnTo>
                  <a:pt x="9" y="828"/>
                </a:lnTo>
                <a:lnTo>
                  <a:pt x="15" y="824"/>
                </a:lnTo>
                <a:lnTo>
                  <a:pt x="21" y="818"/>
                </a:lnTo>
                <a:lnTo>
                  <a:pt x="28" y="812"/>
                </a:lnTo>
                <a:lnTo>
                  <a:pt x="38" y="807"/>
                </a:lnTo>
                <a:lnTo>
                  <a:pt x="96" y="759"/>
                </a:lnTo>
                <a:lnTo>
                  <a:pt x="151" y="713"/>
                </a:lnTo>
                <a:lnTo>
                  <a:pt x="178" y="689"/>
                </a:lnTo>
                <a:lnTo>
                  <a:pt x="205" y="666"/>
                </a:lnTo>
                <a:lnTo>
                  <a:pt x="232" y="643"/>
                </a:lnTo>
                <a:lnTo>
                  <a:pt x="257" y="620"/>
                </a:lnTo>
                <a:lnTo>
                  <a:pt x="282" y="597"/>
                </a:lnTo>
                <a:lnTo>
                  <a:pt x="307" y="574"/>
                </a:lnTo>
                <a:lnTo>
                  <a:pt x="332" y="551"/>
                </a:lnTo>
                <a:lnTo>
                  <a:pt x="355" y="528"/>
                </a:lnTo>
                <a:lnTo>
                  <a:pt x="378" y="507"/>
                </a:lnTo>
                <a:lnTo>
                  <a:pt x="399" y="484"/>
                </a:lnTo>
                <a:lnTo>
                  <a:pt x="422" y="461"/>
                </a:lnTo>
                <a:lnTo>
                  <a:pt x="443" y="438"/>
                </a:lnTo>
                <a:lnTo>
                  <a:pt x="470" y="411"/>
                </a:lnTo>
                <a:lnTo>
                  <a:pt x="495" y="384"/>
                </a:lnTo>
                <a:lnTo>
                  <a:pt x="520" y="357"/>
                </a:lnTo>
                <a:lnTo>
                  <a:pt x="545" y="332"/>
                </a:lnTo>
                <a:lnTo>
                  <a:pt x="568" y="308"/>
                </a:lnTo>
                <a:lnTo>
                  <a:pt x="589" y="283"/>
                </a:lnTo>
                <a:lnTo>
                  <a:pt x="610" y="260"/>
                </a:lnTo>
                <a:lnTo>
                  <a:pt x="629" y="235"/>
                </a:lnTo>
                <a:lnTo>
                  <a:pt x="648" y="212"/>
                </a:lnTo>
                <a:lnTo>
                  <a:pt x="666" y="189"/>
                </a:lnTo>
                <a:lnTo>
                  <a:pt x="681" y="167"/>
                </a:lnTo>
                <a:lnTo>
                  <a:pt x="696" y="144"/>
                </a:lnTo>
                <a:lnTo>
                  <a:pt x="712" y="123"/>
                </a:lnTo>
                <a:lnTo>
                  <a:pt x="725" y="104"/>
                </a:lnTo>
                <a:lnTo>
                  <a:pt x="737" y="83"/>
                </a:lnTo>
                <a:lnTo>
                  <a:pt x="748" y="64"/>
                </a:lnTo>
                <a:lnTo>
                  <a:pt x="756" y="48"/>
                </a:lnTo>
                <a:lnTo>
                  <a:pt x="764" y="37"/>
                </a:lnTo>
                <a:lnTo>
                  <a:pt x="771" y="25"/>
                </a:lnTo>
                <a:lnTo>
                  <a:pt x="779" y="16"/>
                </a:lnTo>
                <a:lnTo>
                  <a:pt x="783" y="12"/>
                </a:lnTo>
                <a:lnTo>
                  <a:pt x="787" y="10"/>
                </a:lnTo>
                <a:lnTo>
                  <a:pt x="790" y="6"/>
                </a:lnTo>
                <a:lnTo>
                  <a:pt x="794" y="4"/>
                </a:lnTo>
                <a:lnTo>
                  <a:pt x="800" y="2"/>
                </a:lnTo>
                <a:lnTo>
                  <a:pt x="804" y="0"/>
                </a:lnTo>
                <a:lnTo>
                  <a:pt x="810" y="0"/>
                </a:lnTo>
                <a:lnTo>
                  <a:pt x="813" y="0"/>
                </a:lnTo>
              </a:path>
            </a:pathLst>
          </a:custGeom>
          <a:solidFill>
            <a:schemeClr val="tx1"/>
          </a:solidFill>
          <a:ln w="9525">
            <a:noFill/>
            <a:prstDash val="solid"/>
            <a:round/>
            <a:headEnd/>
            <a:tailEnd/>
          </a:ln>
        </p:spPr>
        <p:txBody>
          <a:bodyPr/>
          <a:lstStyle/>
          <a:p>
            <a:endParaRPr lang="en-US"/>
          </a:p>
        </p:txBody>
      </p:sp>
      <p:sp>
        <p:nvSpPr>
          <p:cNvPr id="4" name="Freeform 8"/>
          <p:cNvSpPr>
            <a:spLocks/>
          </p:cNvSpPr>
          <p:nvPr/>
        </p:nvSpPr>
        <p:spPr bwMode="auto">
          <a:xfrm>
            <a:off x="3403600" y="3495675"/>
            <a:ext cx="2359025" cy="406400"/>
          </a:xfrm>
          <a:custGeom>
            <a:avLst/>
            <a:gdLst>
              <a:gd name="T0" fmla="*/ 2040624 w 2971"/>
              <a:gd name="T1" fmla="*/ 3169 h 513"/>
              <a:gd name="T2" fmla="*/ 2097793 w 2971"/>
              <a:gd name="T3" fmla="*/ 12675 h 513"/>
              <a:gd name="T4" fmla="*/ 2163697 w 2971"/>
              <a:gd name="T5" fmla="*/ 32480 h 513"/>
              <a:gd name="T6" fmla="*/ 2235158 w 2971"/>
              <a:gd name="T7" fmla="*/ 59415 h 513"/>
              <a:gd name="T8" fmla="*/ 2288357 w 2971"/>
              <a:gd name="T9" fmla="*/ 85558 h 513"/>
              <a:gd name="T10" fmla="*/ 2324882 w 2971"/>
              <a:gd name="T11" fmla="*/ 108532 h 513"/>
              <a:gd name="T12" fmla="*/ 2347909 w 2971"/>
              <a:gd name="T13" fmla="*/ 132298 h 513"/>
              <a:gd name="T14" fmla="*/ 2357437 w 2971"/>
              <a:gd name="T15" fmla="*/ 161609 h 513"/>
              <a:gd name="T16" fmla="*/ 2354261 w 2971"/>
              <a:gd name="T17" fmla="*/ 181414 h 513"/>
              <a:gd name="T18" fmla="*/ 2331234 w 2971"/>
              <a:gd name="T19" fmla="*/ 198051 h 513"/>
              <a:gd name="T20" fmla="*/ 2291534 w 2971"/>
              <a:gd name="T21" fmla="*/ 213103 h 513"/>
              <a:gd name="T22" fmla="*/ 2235158 w 2971"/>
              <a:gd name="T23" fmla="*/ 224986 h 513"/>
              <a:gd name="T24" fmla="*/ 2185135 w 2971"/>
              <a:gd name="T25" fmla="*/ 234492 h 513"/>
              <a:gd name="T26" fmla="*/ 2128760 w 2971"/>
              <a:gd name="T27" fmla="*/ 244791 h 513"/>
              <a:gd name="T28" fmla="*/ 2059681 w 2971"/>
              <a:gd name="T29" fmla="*/ 255881 h 513"/>
              <a:gd name="T30" fmla="*/ 1979485 w 2971"/>
              <a:gd name="T31" fmla="*/ 266180 h 513"/>
              <a:gd name="T32" fmla="*/ 1888173 w 2971"/>
              <a:gd name="T33" fmla="*/ 278855 h 513"/>
              <a:gd name="T34" fmla="*/ 1780981 w 2971"/>
              <a:gd name="T35" fmla="*/ 290738 h 513"/>
              <a:gd name="T36" fmla="*/ 1663466 w 2971"/>
              <a:gd name="T37" fmla="*/ 305790 h 513"/>
              <a:gd name="T38" fmla="*/ 1534041 w 2971"/>
              <a:gd name="T39" fmla="*/ 319258 h 513"/>
              <a:gd name="T40" fmla="*/ 1346653 w 2971"/>
              <a:gd name="T41" fmla="*/ 339063 h 513"/>
              <a:gd name="T42" fmla="*/ 1160853 w 2971"/>
              <a:gd name="T43" fmla="*/ 355699 h 513"/>
              <a:gd name="T44" fmla="*/ 991727 w 2971"/>
              <a:gd name="T45" fmla="*/ 371543 h 513"/>
              <a:gd name="T46" fmla="*/ 840864 w 2971"/>
              <a:gd name="T47" fmla="*/ 383426 h 513"/>
              <a:gd name="T48" fmla="*/ 706675 w 2971"/>
              <a:gd name="T49" fmla="*/ 392140 h 513"/>
              <a:gd name="T50" fmla="*/ 592337 w 2971"/>
              <a:gd name="T51" fmla="*/ 400062 h 513"/>
              <a:gd name="T52" fmla="*/ 496261 w 2971"/>
              <a:gd name="T53" fmla="*/ 404816 h 513"/>
              <a:gd name="T54" fmla="*/ 418447 w 2971"/>
              <a:gd name="T55" fmla="*/ 406400 h 513"/>
              <a:gd name="T56" fmla="*/ 322371 w 2971"/>
              <a:gd name="T57" fmla="*/ 404816 h 513"/>
              <a:gd name="T58" fmla="*/ 229471 w 2971"/>
              <a:gd name="T59" fmla="*/ 398478 h 513"/>
              <a:gd name="T60" fmla="*/ 154833 w 2971"/>
              <a:gd name="T61" fmla="*/ 385011 h 513"/>
              <a:gd name="T62" fmla="*/ 96870 w 2971"/>
              <a:gd name="T63" fmla="*/ 366790 h 513"/>
              <a:gd name="T64" fmla="*/ 57169 w 2971"/>
              <a:gd name="T65" fmla="*/ 340647 h 513"/>
              <a:gd name="T66" fmla="*/ 26997 w 2971"/>
              <a:gd name="T67" fmla="*/ 315297 h 513"/>
              <a:gd name="T68" fmla="*/ 7146 w 2971"/>
              <a:gd name="T69" fmla="*/ 292323 h 513"/>
              <a:gd name="T70" fmla="*/ 0 w 2971"/>
              <a:gd name="T71" fmla="*/ 269349 h 513"/>
              <a:gd name="T72" fmla="*/ 794 w 2971"/>
              <a:gd name="T73" fmla="*/ 259050 h 513"/>
              <a:gd name="T74" fmla="*/ 8734 w 2971"/>
              <a:gd name="T75" fmla="*/ 251128 h 513"/>
              <a:gd name="T76" fmla="*/ 22232 w 2971"/>
              <a:gd name="T77" fmla="*/ 244791 h 513"/>
              <a:gd name="T78" fmla="*/ 43671 w 2971"/>
              <a:gd name="T79" fmla="*/ 240830 h 513"/>
              <a:gd name="T80" fmla="*/ 69874 w 2971"/>
              <a:gd name="T81" fmla="*/ 237661 h 513"/>
              <a:gd name="T82" fmla="*/ 103222 w 2971"/>
              <a:gd name="T83" fmla="*/ 232908 h 513"/>
              <a:gd name="T84" fmla="*/ 142923 w 2971"/>
              <a:gd name="T85" fmla="*/ 231323 h 513"/>
              <a:gd name="T86" fmla="*/ 188976 w 2971"/>
              <a:gd name="T87" fmla="*/ 228154 h 513"/>
              <a:gd name="T88" fmla="*/ 570898 w 2971"/>
              <a:gd name="T89" fmla="*/ 198051 h 513"/>
              <a:gd name="T90" fmla="*/ 1106066 w 2971"/>
              <a:gd name="T91" fmla="*/ 141804 h 513"/>
              <a:gd name="T92" fmla="*/ 1389530 w 2971"/>
              <a:gd name="T93" fmla="*/ 105363 h 513"/>
              <a:gd name="T94" fmla="*/ 1565008 w 2971"/>
              <a:gd name="T95" fmla="*/ 79220 h 513"/>
              <a:gd name="T96" fmla="*/ 1719841 w 2971"/>
              <a:gd name="T97" fmla="*/ 54662 h 513"/>
              <a:gd name="T98" fmla="*/ 1857206 w 2971"/>
              <a:gd name="T99" fmla="*/ 29312 h 513"/>
              <a:gd name="T100" fmla="*/ 1918345 w 2971"/>
              <a:gd name="T101" fmla="*/ 15052 h 513"/>
              <a:gd name="T102" fmla="*/ 1951694 w 2971"/>
              <a:gd name="T103" fmla="*/ 7922 h 513"/>
              <a:gd name="T104" fmla="*/ 1979485 w 2971"/>
              <a:gd name="T105" fmla="*/ 3169 h 513"/>
              <a:gd name="T106" fmla="*/ 1997747 w 2971"/>
              <a:gd name="T107" fmla="*/ 0 h 5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71" h="513">
                <a:moveTo>
                  <a:pt x="2520" y="0"/>
                </a:moveTo>
                <a:lnTo>
                  <a:pt x="2537" y="0"/>
                </a:lnTo>
                <a:lnTo>
                  <a:pt x="2552" y="2"/>
                </a:lnTo>
                <a:lnTo>
                  <a:pt x="2570" y="4"/>
                </a:lnTo>
                <a:lnTo>
                  <a:pt x="2587" y="6"/>
                </a:lnTo>
                <a:lnTo>
                  <a:pt x="2606" y="8"/>
                </a:lnTo>
                <a:lnTo>
                  <a:pt x="2625" y="12"/>
                </a:lnTo>
                <a:lnTo>
                  <a:pt x="2642" y="16"/>
                </a:lnTo>
                <a:lnTo>
                  <a:pt x="2664" y="21"/>
                </a:lnTo>
                <a:lnTo>
                  <a:pt x="2683" y="27"/>
                </a:lnTo>
                <a:lnTo>
                  <a:pt x="2704" y="33"/>
                </a:lnTo>
                <a:lnTo>
                  <a:pt x="2725" y="41"/>
                </a:lnTo>
                <a:lnTo>
                  <a:pt x="2746" y="48"/>
                </a:lnTo>
                <a:lnTo>
                  <a:pt x="2769" y="58"/>
                </a:lnTo>
                <a:lnTo>
                  <a:pt x="2792" y="66"/>
                </a:lnTo>
                <a:lnTo>
                  <a:pt x="2815" y="75"/>
                </a:lnTo>
                <a:lnTo>
                  <a:pt x="2840" y="87"/>
                </a:lnTo>
                <a:lnTo>
                  <a:pt x="2855" y="92"/>
                </a:lnTo>
                <a:lnTo>
                  <a:pt x="2869" y="100"/>
                </a:lnTo>
                <a:lnTo>
                  <a:pt x="2882" y="108"/>
                </a:lnTo>
                <a:lnTo>
                  <a:pt x="2896" y="114"/>
                </a:lnTo>
                <a:lnTo>
                  <a:pt x="2907" y="121"/>
                </a:lnTo>
                <a:lnTo>
                  <a:pt x="2919" y="129"/>
                </a:lnTo>
                <a:lnTo>
                  <a:pt x="2928" y="137"/>
                </a:lnTo>
                <a:lnTo>
                  <a:pt x="2936" y="144"/>
                </a:lnTo>
                <a:lnTo>
                  <a:pt x="2944" y="152"/>
                </a:lnTo>
                <a:lnTo>
                  <a:pt x="2951" y="160"/>
                </a:lnTo>
                <a:lnTo>
                  <a:pt x="2957" y="167"/>
                </a:lnTo>
                <a:lnTo>
                  <a:pt x="2961" y="177"/>
                </a:lnTo>
                <a:lnTo>
                  <a:pt x="2965" y="185"/>
                </a:lnTo>
                <a:lnTo>
                  <a:pt x="2969" y="194"/>
                </a:lnTo>
                <a:lnTo>
                  <a:pt x="2969" y="204"/>
                </a:lnTo>
                <a:lnTo>
                  <a:pt x="2971" y="213"/>
                </a:lnTo>
                <a:lnTo>
                  <a:pt x="2969" y="219"/>
                </a:lnTo>
                <a:lnTo>
                  <a:pt x="2967" y="225"/>
                </a:lnTo>
                <a:lnTo>
                  <a:pt x="2965" y="229"/>
                </a:lnTo>
                <a:lnTo>
                  <a:pt x="2959" y="234"/>
                </a:lnTo>
                <a:lnTo>
                  <a:pt x="2953" y="240"/>
                </a:lnTo>
                <a:lnTo>
                  <a:pt x="2946" y="246"/>
                </a:lnTo>
                <a:lnTo>
                  <a:pt x="2936" y="250"/>
                </a:lnTo>
                <a:lnTo>
                  <a:pt x="2927" y="256"/>
                </a:lnTo>
                <a:lnTo>
                  <a:pt x="2915" y="259"/>
                </a:lnTo>
                <a:lnTo>
                  <a:pt x="2902" y="265"/>
                </a:lnTo>
                <a:lnTo>
                  <a:pt x="2886" y="269"/>
                </a:lnTo>
                <a:lnTo>
                  <a:pt x="2871" y="273"/>
                </a:lnTo>
                <a:lnTo>
                  <a:pt x="2854" y="277"/>
                </a:lnTo>
                <a:lnTo>
                  <a:pt x="2834" y="281"/>
                </a:lnTo>
                <a:lnTo>
                  <a:pt x="2815" y="284"/>
                </a:lnTo>
                <a:lnTo>
                  <a:pt x="2794" y="288"/>
                </a:lnTo>
                <a:lnTo>
                  <a:pt x="2781" y="290"/>
                </a:lnTo>
                <a:lnTo>
                  <a:pt x="2767" y="294"/>
                </a:lnTo>
                <a:lnTo>
                  <a:pt x="2752" y="296"/>
                </a:lnTo>
                <a:lnTo>
                  <a:pt x="2735" y="300"/>
                </a:lnTo>
                <a:lnTo>
                  <a:pt x="2717" y="304"/>
                </a:lnTo>
                <a:lnTo>
                  <a:pt x="2700" y="305"/>
                </a:lnTo>
                <a:lnTo>
                  <a:pt x="2681" y="309"/>
                </a:lnTo>
                <a:lnTo>
                  <a:pt x="2662" y="311"/>
                </a:lnTo>
                <a:lnTo>
                  <a:pt x="2641" y="315"/>
                </a:lnTo>
                <a:lnTo>
                  <a:pt x="2618" y="319"/>
                </a:lnTo>
                <a:lnTo>
                  <a:pt x="2594" y="323"/>
                </a:lnTo>
                <a:lnTo>
                  <a:pt x="2571" y="325"/>
                </a:lnTo>
                <a:lnTo>
                  <a:pt x="2546" y="329"/>
                </a:lnTo>
                <a:lnTo>
                  <a:pt x="2520" y="332"/>
                </a:lnTo>
                <a:lnTo>
                  <a:pt x="2493" y="336"/>
                </a:lnTo>
                <a:lnTo>
                  <a:pt x="2466" y="340"/>
                </a:lnTo>
                <a:lnTo>
                  <a:pt x="2437" y="344"/>
                </a:lnTo>
                <a:lnTo>
                  <a:pt x="2408" y="348"/>
                </a:lnTo>
                <a:lnTo>
                  <a:pt x="2378" y="352"/>
                </a:lnTo>
                <a:lnTo>
                  <a:pt x="2345" y="355"/>
                </a:lnTo>
                <a:lnTo>
                  <a:pt x="2312" y="359"/>
                </a:lnTo>
                <a:lnTo>
                  <a:pt x="2278" y="363"/>
                </a:lnTo>
                <a:lnTo>
                  <a:pt x="2243" y="367"/>
                </a:lnTo>
                <a:lnTo>
                  <a:pt x="2209" y="373"/>
                </a:lnTo>
                <a:lnTo>
                  <a:pt x="2172" y="376"/>
                </a:lnTo>
                <a:lnTo>
                  <a:pt x="2134" y="380"/>
                </a:lnTo>
                <a:lnTo>
                  <a:pt x="2095" y="386"/>
                </a:lnTo>
                <a:lnTo>
                  <a:pt x="2057" y="390"/>
                </a:lnTo>
                <a:lnTo>
                  <a:pt x="2015" y="394"/>
                </a:lnTo>
                <a:lnTo>
                  <a:pt x="1975" y="400"/>
                </a:lnTo>
                <a:lnTo>
                  <a:pt x="1932" y="403"/>
                </a:lnTo>
                <a:lnTo>
                  <a:pt x="1888" y="409"/>
                </a:lnTo>
                <a:lnTo>
                  <a:pt x="1823" y="415"/>
                </a:lnTo>
                <a:lnTo>
                  <a:pt x="1760" y="423"/>
                </a:lnTo>
                <a:lnTo>
                  <a:pt x="1696" y="428"/>
                </a:lnTo>
                <a:lnTo>
                  <a:pt x="1635" y="434"/>
                </a:lnTo>
                <a:lnTo>
                  <a:pt x="1575" y="440"/>
                </a:lnTo>
                <a:lnTo>
                  <a:pt x="1518" y="446"/>
                </a:lnTo>
                <a:lnTo>
                  <a:pt x="1462" y="449"/>
                </a:lnTo>
                <a:lnTo>
                  <a:pt x="1406" y="455"/>
                </a:lnTo>
                <a:lnTo>
                  <a:pt x="1353" y="459"/>
                </a:lnTo>
                <a:lnTo>
                  <a:pt x="1299" y="465"/>
                </a:lnTo>
                <a:lnTo>
                  <a:pt x="1249" y="469"/>
                </a:lnTo>
                <a:lnTo>
                  <a:pt x="1199" y="472"/>
                </a:lnTo>
                <a:lnTo>
                  <a:pt x="1151" y="476"/>
                </a:lnTo>
                <a:lnTo>
                  <a:pt x="1103" y="480"/>
                </a:lnTo>
                <a:lnTo>
                  <a:pt x="1059" y="484"/>
                </a:lnTo>
                <a:lnTo>
                  <a:pt x="1015" y="488"/>
                </a:lnTo>
                <a:lnTo>
                  <a:pt x="973" y="490"/>
                </a:lnTo>
                <a:lnTo>
                  <a:pt x="930" y="494"/>
                </a:lnTo>
                <a:lnTo>
                  <a:pt x="890" y="495"/>
                </a:lnTo>
                <a:lnTo>
                  <a:pt x="854" y="499"/>
                </a:lnTo>
                <a:lnTo>
                  <a:pt x="815" y="501"/>
                </a:lnTo>
                <a:lnTo>
                  <a:pt x="781" y="503"/>
                </a:lnTo>
                <a:lnTo>
                  <a:pt x="746" y="505"/>
                </a:lnTo>
                <a:lnTo>
                  <a:pt x="714" y="507"/>
                </a:lnTo>
                <a:lnTo>
                  <a:pt x="683" y="509"/>
                </a:lnTo>
                <a:lnTo>
                  <a:pt x="654" y="509"/>
                </a:lnTo>
                <a:lnTo>
                  <a:pt x="625" y="511"/>
                </a:lnTo>
                <a:lnTo>
                  <a:pt x="598" y="511"/>
                </a:lnTo>
                <a:lnTo>
                  <a:pt x="573" y="513"/>
                </a:lnTo>
                <a:lnTo>
                  <a:pt x="550" y="513"/>
                </a:lnTo>
                <a:lnTo>
                  <a:pt x="527" y="513"/>
                </a:lnTo>
                <a:lnTo>
                  <a:pt x="506" y="513"/>
                </a:lnTo>
                <a:lnTo>
                  <a:pt x="472" y="513"/>
                </a:lnTo>
                <a:lnTo>
                  <a:pt x="439" y="513"/>
                </a:lnTo>
                <a:lnTo>
                  <a:pt x="406" y="511"/>
                </a:lnTo>
                <a:lnTo>
                  <a:pt x="376" y="509"/>
                </a:lnTo>
                <a:lnTo>
                  <a:pt x="345" y="507"/>
                </a:lnTo>
                <a:lnTo>
                  <a:pt x="316" y="505"/>
                </a:lnTo>
                <a:lnTo>
                  <a:pt x="289" y="503"/>
                </a:lnTo>
                <a:lnTo>
                  <a:pt x="264" y="499"/>
                </a:lnTo>
                <a:lnTo>
                  <a:pt x="239" y="495"/>
                </a:lnTo>
                <a:lnTo>
                  <a:pt x="216" y="492"/>
                </a:lnTo>
                <a:lnTo>
                  <a:pt x="195" y="486"/>
                </a:lnTo>
                <a:lnTo>
                  <a:pt x="174" y="482"/>
                </a:lnTo>
                <a:lnTo>
                  <a:pt x="157" y="476"/>
                </a:lnTo>
                <a:lnTo>
                  <a:pt x="140" y="469"/>
                </a:lnTo>
                <a:lnTo>
                  <a:pt x="122" y="463"/>
                </a:lnTo>
                <a:lnTo>
                  <a:pt x="109" y="455"/>
                </a:lnTo>
                <a:lnTo>
                  <a:pt x="96" y="448"/>
                </a:lnTo>
                <a:lnTo>
                  <a:pt x="84" y="438"/>
                </a:lnTo>
                <a:lnTo>
                  <a:pt x="72" y="430"/>
                </a:lnTo>
                <a:lnTo>
                  <a:pt x="61" y="421"/>
                </a:lnTo>
                <a:lnTo>
                  <a:pt x="51" y="413"/>
                </a:lnTo>
                <a:lnTo>
                  <a:pt x="44" y="405"/>
                </a:lnTo>
                <a:lnTo>
                  <a:pt x="34" y="398"/>
                </a:lnTo>
                <a:lnTo>
                  <a:pt x="26" y="390"/>
                </a:lnTo>
                <a:lnTo>
                  <a:pt x="21" y="382"/>
                </a:lnTo>
                <a:lnTo>
                  <a:pt x="15" y="375"/>
                </a:lnTo>
                <a:lnTo>
                  <a:pt x="9" y="369"/>
                </a:lnTo>
                <a:lnTo>
                  <a:pt x="5" y="361"/>
                </a:lnTo>
                <a:lnTo>
                  <a:pt x="3" y="353"/>
                </a:lnTo>
                <a:lnTo>
                  <a:pt x="0" y="348"/>
                </a:lnTo>
                <a:lnTo>
                  <a:pt x="0" y="340"/>
                </a:lnTo>
                <a:lnTo>
                  <a:pt x="0" y="334"/>
                </a:lnTo>
                <a:lnTo>
                  <a:pt x="0" y="332"/>
                </a:lnTo>
                <a:lnTo>
                  <a:pt x="0" y="329"/>
                </a:lnTo>
                <a:lnTo>
                  <a:pt x="1" y="327"/>
                </a:lnTo>
                <a:lnTo>
                  <a:pt x="3" y="325"/>
                </a:lnTo>
                <a:lnTo>
                  <a:pt x="5" y="323"/>
                </a:lnTo>
                <a:lnTo>
                  <a:pt x="7" y="319"/>
                </a:lnTo>
                <a:lnTo>
                  <a:pt x="11" y="317"/>
                </a:lnTo>
                <a:lnTo>
                  <a:pt x="15" y="315"/>
                </a:lnTo>
                <a:lnTo>
                  <a:pt x="19" y="313"/>
                </a:lnTo>
                <a:lnTo>
                  <a:pt x="23" y="311"/>
                </a:lnTo>
                <a:lnTo>
                  <a:pt x="28" y="309"/>
                </a:lnTo>
                <a:lnTo>
                  <a:pt x="34" y="309"/>
                </a:lnTo>
                <a:lnTo>
                  <a:pt x="40" y="307"/>
                </a:lnTo>
                <a:lnTo>
                  <a:pt x="48" y="305"/>
                </a:lnTo>
                <a:lnTo>
                  <a:pt x="55" y="304"/>
                </a:lnTo>
                <a:lnTo>
                  <a:pt x="63" y="304"/>
                </a:lnTo>
                <a:lnTo>
                  <a:pt x="71" y="302"/>
                </a:lnTo>
                <a:lnTo>
                  <a:pt x="78" y="300"/>
                </a:lnTo>
                <a:lnTo>
                  <a:pt x="88" y="300"/>
                </a:lnTo>
                <a:lnTo>
                  <a:pt x="97" y="298"/>
                </a:lnTo>
                <a:lnTo>
                  <a:pt x="107" y="296"/>
                </a:lnTo>
                <a:lnTo>
                  <a:pt x="119" y="296"/>
                </a:lnTo>
                <a:lnTo>
                  <a:pt x="130" y="294"/>
                </a:lnTo>
                <a:lnTo>
                  <a:pt x="142" y="294"/>
                </a:lnTo>
                <a:lnTo>
                  <a:pt x="153" y="292"/>
                </a:lnTo>
                <a:lnTo>
                  <a:pt x="167" y="292"/>
                </a:lnTo>
                <a:lnTo>
                  <a:pt x="180" y="292"/>
                </a:lnTo>
                <a:lnTo>
                  <a:pt x="193" y="290"/>
                </a:lnTo>
                <a:lnTo>
                  <a:pt x="207" y="290"/>
                </a:lnTo>
                <a:lnTo>
                  <a:pt x="222" y="290"/>
                </a:lnTo>
                <a:lnTo>
                  <a:pt x="238" y="288"/>
                </a:lnTo>
                <a:lnTo>
                  <a:pt x="253" y="288"/>
                </a:lnTo>
                <a:lnTo>
                  <a:pt x="405" y="277"/>
                </a:lnTo>
                <a:lnTo>
                  <a:pt x="560" y="265"/>
                </a:lnTo>
                <a:lnTo>
                  <a:pt x="719" y="250"/>
                </a:lnTo>
                <a:lnTo>
                  <a:pt x="882" y="234"/>
                </a:lnTo>
                <a:lnTo>
                  <a:pt x="1048" y="219"/>
                </a:lnTo>
                <a:lnTo>
                  <a:pt x="1218" y="200"/>
                </a:lnTo>
                <a:lnTo>
                  <a:pt x="1393" y="179"/>
                </a:lnTo>
                <a:lnTo>
                  <a:pt x="1570" y="156"/>
                </a:lnTo>
                <a:lnTo>
                  <a:pt x="1631" y="148"/>
                </a:lnTo>
                <a:lnTo>
                  <a:pt x="1690" y="140"/>
                </a:lnTo>
                <a:lnTo>
                  <a:pt x="1750" y="133"/>
                </a:lnTo>
                <a:lnTo>
                  <a:pt x="1808" y="125"/>
                </a:lnTo>
                <a:lnTo>
                  <a:pt x="1863" y="117"/>
                </a:lnTo>
                <a:lnTo>
                  <a:pt x="1917" y="108"/>
                </a:lnTo>
                <a:lnTo>
                  <a:pt x="1971" y="100"/>
                </a:lnTo>
                <a:lnTo>
                  <a:pt x="2023" y="92"/>
                </a:lnTo>
                <a:lnTo>
                  <a:pt x="2072" y="85"/>
                </a:lnTo>
                <a:lnTo>
                  <a:pt x="2120" y="77"/>
                </a:lnTo>
                <a:lnTo>
                  <a:pt x="2166" y="69"/>
                </a:lnTo>
                <a:lnTo>
                  <a:pt x="2213" y="60"/>
                </a:lnTo>
                <a:lnTo>
                  <a:pt x="2257" y="52"/>
                </a:lnTo>
                <a:lnTo>
                  <a:pt x="2299" y="44"/>
                </a:lnTo>
                <a:lnTo>
                  <a:pt x="2339" y="37"/>
                </a:lnTo>
                <a:lnTo>
                  <a:pt x="2378" y="29"/>
                </a:lnTo>
                <a:lnTo>
                  <a:pt x="2391" y="25"/>
                </a:lnTo>
                <a:lnTo>
                  <a:pt x="2403" y="23"/>
                </a:lnTo>
                <a:lnTo>
                  <a:pt x="2416" y="19"/>
                </a:lnTo>
                <a:lnTo>
                  <a:pt x="2427" y="18"/>
                </a:lnTo>
                <a:lnTo>
                  <a:pt x="2439" y="14"/>
                </a:lnTo>
                <a:lnTo>
                  <a:pt x="2449" y="12"/>
                </a:lnTo>
                <a:lnTo>
                  <a:pt x="2458" y="10"/>
                </a:lnTo>
                <a:lnTo>
                  <a:pt x="2468" y="8"/>
                </a:lnTo>
                <a:lnTo>
                  <a:pt x="2477" y="6"/>
                </a:lnTo>
                <a:lnTo>
                  <a:pt x="2485" y="4"/>
                </a:lnTo>
                <a:lnTo>
                  <a:pt x="2493" y="4"/>
                </a:lnTo>
                <a:lnTo>
                  <a:pt x="2500" y="2"/>
                </a:lnTo>
                <a:lnTo>
                  <a:pt x="2506" y="2"/>
                </a:lnTo>
                <a:lnTo>
                  <a:pt x="2512" y="0"/>
                </a:lnTo>
                <a:lnTo>
                  <a:pt x="2516" y="0"/>
                </a:lnTo>
                <a:lnTo>
                  <a:pt x="2520" y="0"/>
                </a:lnTo>
              </a:path>
            </a:pathLst>
          </a:custGeom>
          <a:solidFill>
            <a:schemeClr val="tx1"/>
          </a:solidFill>
          <a:ln w="9525">
            <a:noFill/>
            <a:prstDash val="solid"/>
            <a:round/>
            <a:headEnd/>
            <a:tailEnd/>
          </a:ln>
        </p:spPr>
        <p:txBody>
          <a:bodyPr/>
          <a:lstStyle/>
          <a:p>
            <a:endParaRPr lang="en-US"/>
          </a:p>
        </p:txBody>
      </p:sp>
      <p:sp>
        <p:nvSpPr>
          <p:cNvPr id="5" name="Freeform 9"/>
          <p:cNvSpPr>
            <a:spLocks/>
          </p:cNvSpPr>
          <p:nvPr/>
        </p:nvSpPr>
        <p:spPr bwMode="auto">
          <a:xfrm>
            <a:off x="2514600" y="4191000"/>
            <a:ext cx="4241800" cy="547688"/>
          </a:xfrm>
          <a:custGeom>
            <a:avLst/>
            <a:gdLst>
              <a:gd name="T0" fmla="*/ 3757522 w 5343"/>
              <a:gd name="T1" fmla="*/ 794 h 690"/>
              <a:gd name="T2" fmla="*/ 3781339 w 5343"/>
              <a:gd name="T3" fmla="*/ 5556 h 690"/>
              <a:gd name="T4" fmla="*/ 3817858 w 5343"/>
              <a:gd name="T5" fmla="*/ 15081 h 690"/>
              <a:gd name="T6" fmla="*/ 3862316 w 5343"/>
              <a:gd name="T7" fmla="*/ 28575 h 690"/>
              <a:gd name="T8" fmla="*/ 3918683 w 5343"/>
              <a:gd name="T9" fmla="*/ 45244 h 690"/>
              <a:gd name="T10" fmla="*/ 3984577 w 5343"/>
              <a:gd name="T11" fmla="*/ 66675 h 690"/>
              <a:gd name="T12" fmla="*/ 4054440 w 5343"/>
              <a:gd name="T13" fmla="*/ 95250 h 690"/>
              <a:gd name="T14" fmla="*/ 4110807 w 5343"/>
              <a:gd name="T15" fmla="*/ 126206 h 690"/>
              <a:gd name="T16" fmla="*/ 4157647 w 5343"/>
              <a:gd name="T17" fmla="*/ 157956 h 690"/>
              <a:gd name="T18" fmla="*/ 4193372 w 5343"/>
              <a:gd name="T19" fmla="*/ 187325 h 690"/>
              <a:gd name="T20" fmla="*/ 4220365 w 5343"/>
              <a:gd name="T21" fmla="*/ 215900 h 690"/>
              <a:gd name="T22" fmla="*/ 4235449 w 5343"/>
              <a:gd name="T23" fmla="*/ 243681 h 690"/>
              <a:gd name="T24" fmla="*/ 4241800 w 5343"/>
              <a:gd name="T25" fmla="*/ 269081 h 690"/>
              <a:gd name="T26" fmla="*/ 4233861 w 5343"/>
              <a:gd name="T27" fmla="*/ 288925 h 690"/>
              <a:gd name="T28" fmla="*/ 4213220 w 5343"/>
              <a:gd name="T29" fmla="*/ 305594 h 690"/>
              <a:gd name="T30" fmla="*/ 4176700 w 5343"/>
              <a:gd name="T31" fmla="*/ 318294 h 690"/>
              <a:gd name="T32" fmla="*/ 4127479 w 5343"/>
              <a:gd name="T33" fmla="*/ 328613 h 690"/>
              <a:gd name="T34" fmla="*/ 4063173 w 5343"/>
              <a:gd name="T35" fmla="*/ 334963 h 690"/>
              <a:gd name="T36" fmla="*/ 3986165 w 5343"/>
              <a:gd name="T37" fmla="*/ 338138 h 690"/>
              <a:gd name="T38" fmla="*/ 3801186 w 5343"/>
              <a:gd name="T39" fmla="*/ 334963 h 690"/>
              <a:gd name="T40" fmla="*/ 3542375 w 5343"/>
              <a:gd name="T41" fmla="*/ 331788 h 690"/>
              <a:gd name="T42" fmla="*/ 3272450 w 5343"/>
              <a:gd name="T43" fmla="*/ 328613 h 690"/>
              <a:gd name="T44" fmla="*/ 2980295 w 5343"/>
              <a:gd name="T45" fmla="*/ 330200 h 690"/>
              <a:gd name="T46" fmla="*/ 2632568 w 5343"/>
              <a:gd name="T47" fmla="*/ 339725 h 690"/>
              <a:gd name="T48" fmla="*/ 2229267 w 5343"/>
              <a:gd name="T49" fmla="*/ 357982 h 690"/>
              <a:gd name="T50" fmla="*/ 1727523 w 5343"/>
              <a:gd name="T51" fmla="*/ 384969 h 690"/>
              <a:gd name="T52" fmla="*/ 1001106 w 5343"/>
              <a:gd name="T53" fmla="*/ 462757 h 690"/>
              <a:gd name="T54" fmla="*/ 630355 w 5343"/>
              <a:gd name="T55" fmla="*/ 528638 h 690"/>
              <a:gd name="T56" fmla="*/ 550966 w 5343"/>
              <a:gd name="T57" fmla="*/ 540544 h 690"/>
              <a:gd name="T58" fmla="*/ 499362 w 5343"/>
              <a:gd name="T59" fmla="*/ 547688 h 690"/>
              <a:gd name="T60" fmla="*/ 454110 w 5343"/>
              <a:gd name="T61" fmla="*/ 547688 h 690"/>
              <a:gd name="T62" fmla="*/ 376308 w 5343"/>
              <a:gd name="T63" fmla="*/ 535782 h 690"/>
              <a:gd name="T64" fmla="*/ 283422 w 5343"/>
              <a:gd name="T65" fmla="*/ 509588 h 690"/>
              <a:gd name="T66" fmla="*/ 172276 w 5343"/>
              <a:gd name="T67" fmla="*/ 470694 h 690"/>
              <a:gd name="T68" fmla="*/ 76214 w 5343"/>
              <a:gd name="T69" fmla="*/ 424657 h 690"/>
              <a:gd name="T70" fmla="*/ 26993 w 5343"/>
              <a:gd name="T71" fmla="*/ 392907 h 690"/>
              <a:gd name="T72" fmla="*/ 8733 w 5343"/>
              <a:gd name="T73" fmla="*/ 374650 h 690"/>
              <a:gd name="T74" fmla="*/ 0 w 5343"/>
              <a:gd name="T75" fmla="*/ 357982 h 690"/>
              <a:gd name="T76" fmla="*/ 3176 w 5343"/>
              <a:gd name="T77" fmla="*/ 331788 h 690"/>
              <a:gd name="T78" fmla="*/ 30168 w 5343"/>
              <a:gd name="T79" fmla="*/ 307182 h 690"/>
              <a:gd name="T80" fmla="*/ 83359 w 5343"/>
              <a:gd name="T81" fmla="*/ 288925 h 690"/>
              <a:gd name="T82" fmla="*/ 212765 w 5343"/>
              <a:gd name="T83" fmla="*/ 281782 h 690"/>
              <a:gd name="T84" fmla="*/ 412827 w 5343"/>
              <a:gd name="T85" fmla="*/ 278607 h 690"/>
              <a:gd name="T86" fmla="*/ 593836 w 5343"/>
              <a:gd name="T87" fmla="*/ 272256 h 690"/>
              <a:gd name="T88" fmla="*/ 757379 w 5343"/>
              <a:gd name="T89" fmla="*/ 264319 h 690"/>
              <a:gd name="T90" fmla="*/ 903457 w 5343"/>
              <a:gd name="T91" fmla="*/ 254000 h 690"/>
              <a:gd name="T92" fmla="*/ 1031274 w 5343"/>
              <a:gd name="T93" fmla="*/ 242094 h 690"/>
              <a:gd name="T94" fmla="*/ 1142420 w 5343"/>
              <a:gd name="T95" fmla="*/ 227806 h 690"/>
              <a:gd name="T96" fmla="*/ 1952990 w 5343"/>
              <a:gd name="T97" fmla="*/ 165894 h 690"/>
              <a:gd name="T98" fmla="*/ 2395192 w 5343"/>
              <a:gd name="T99" fmla="*/ 141288 h 690"/>
              <a:gd name="T100" fmla="*/ 2812783 w 5343"/>
              <a:gd name="T101" fmla="*/ 111125 h 690"/>
              <a:gd name="T102" fmla="*/ 3161304 w 5343"/>
              <a:gd name="T103" fmla="*/ 75406 h 690"/>
              <a:gd name="T104" fmla="*/ 3449489 w 5343"/>
              <a:gd name="T105" fmla="*/ 37306 h 690"/>
              <a:gd name="T106" fmla="*/ 3601918 w 5343"/>
              <a:gd name="T107" fmla="*/ 15081 h 690"/>
              <a:gd name="T108" fmla="*/ 3674956 w 5343"/>
              <a:gd name="T109" fmla="*/ 5556 h 690"/>
              <a:gd name="T110" fmla="*/ 3724972 w 5343"/>
              <a:gd name="T111" fmla="*/ 794 h 6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43" h="690">
                <a:moveTo>
                  <a:pt x="4717" y="0"/>
                </a:moveTo>
                <a:lnTo>
                  <a:pt x="4719" y="0"/>
                </a:lnTo>
                <a:lnTo>
                  <a:pt x="4723" y="0"/>
                </a:lnTo>
                <a:lnTo>
                  <a:pt x="4727" y="0"/>
                </a:lnTo>
                <a:lnTo>
                  <a:pt x="4733" y="1"/>
                </a:lnTo>
                <a:lnTo>
                  <a:pt x="4738" y="1"/>
                </a:lnTo>
                <a:lnTo>
                  <a:pt x="4744" y="3"/>
                </a:lnTo>
                <a:lnTo>
                  <a:pt x="4750" y="5"/>
                </a:lnTo>
                <a:lnTo>
                  <a:pt x="4758" y="5"/>
                </a:lnTo>
                <a:lnTo>
                  <a:pt x="4763" y="7"/>
                </a:lnTo>
                <a:lnTo>
                  <a:pt x="4773" y="9"/>
                </a:lnTo>
                <a:lnTo>
                  <a:pt x="4781" y="11"/>
                </a:lnTo>
                <a:lnTo>
                  <a:pt x="4790" y="13"/>
                </a:lnTo>
                <a:lnTo>
                  <a:pt x="4798" y="17"/>
                </a:lnTo>
                <a:lnTo>
                  <a:pt x="4809" y="19"/>
                </a:lnTo>
                <a:lnTo>
                  <a:pt x="4819" y="23"/>
                </a:lnTo>
                <a:lnTo>
                  <a:pt x="4831" y="24"/>
                </a:lnTo>
                <a:lnTo>
                  <a:pt x="4842" y="28"/>
                </a:lnTo>
                <a:lnTo>
                  <a:pt x="4854" y="32"/>
                </a:lnTo>
                <a:lnTo>
                  <a:pt x="4865" y="36"/>
                </a:lnTo>
                <a:lnTo>
                  <a:pt x="4879" y="40"/>
                </a:lnTo>
                <a:lnTo>
                  <a:pt x="4892" y="44"/>
                </a:lnTo>
                <a:lnTo>
                  <a:pt x="4905" y="47"/>
                </a:lnTo>
                <a:lnTo>
                  <a:pt x="4921" y="53"/>
                </a:lnTo>
                <a:lnTo>
                  <a:pt x="4936" y="57"/>
                </a:lnTo>
                <a:lnTo>
                  <a:pt x="4952" y="63"/>
                </a:lnTo>
                <a:lnTo>
                  <a:pt x="4967" y="67"/>
                </a:lnTo>
                <a:lnTo>
                  <a:pt x="4984" y="72"/>
                </a:lnTo>
                <a:lnTo>
                  <a:pt x="5001" y="78"/>
                </a:lnTo>
                <a:lnTo>
                  <a:pt x="5019" y="84"/>
                </a:lnTo>
                <a:lnTo>
                  <a:pt x="5038" y="90"/>
                </a:lnTo>
                <a:lnTo>
                  <a:pt x="5055" y="97"/>
                </a:lnTo>
                <a:lnTo>
                  <a:pt x="5074" y="103"/>
                </a:lnTo>
                <a:lnTo>
                  <a:pt x="5092" y="111"/>
                </a:lnTo>
                <a:lnTo>
                  <a:pt x="5107" y="120"/>
                </a:lnTo>
                <a:lnTo>
                  <a:pt x="5122" y="128"/>
                </a:lnTo>
                <a:lnTo>
                  <a:pt x="5138" y="136"/>
                </a:lnTo>
                <a:lnTo>
                  <a:pt x="5151" y="143"/>
                </a:lnTo>
                <a:lnTo>
                  <a:pt x="5165" y="151"/>
                </a:lnTo>
                <a:lnTo>
                  <a:pt x="5178" y="159"/>
                </a:lnTo>
                <a:lnTo>
                  <a:pt x="5191" y="166"/>
                </a:lnTo>
                <a:lnTo>
                  <a:pt x="5203" y="176"/>
                </a:lnTo>
                <a:lnTo>
                  <a:pt x="5214" y="184"/>
                </a:lnTo>
                <a:lnTo>
                  <a:pt x="5226" y="191"/>
                </a:lnTo>
                <a:lnTo>
                  <a:pt x="5237" y="199"/>
                </a:lnTo>
                <a:lnTo>
                  <a:pt x="5247" y="207"/>
                </a:lnTo>
                <a:lnTo>
                  <a:pt x="5257" y="213"/>
                </a:lnTo>
                <a:lnTo>
                  <a:pt x="5266" y="220"/>
                </a:lnTo>
                <a:lnTo>
                  <a:pt x="5274" y="228"/>
                </a:lnTo>
                <a:lnTo>
                  <a:pt x="5282" y="236"/>
                </a:lnTo>
                <a:lnTo>
                  <a:pt x="5289" y="243"/>
                </a:lnTo>
                <a:lnTo>
                  <a:pt x="5297" y="251"/>
                </a:lnTo>
                <a:lnTo>
                  <a:pt x="5305" y="257"/>
                </a:lnTo>
                <a:lnTo>
                  <a:pt x="5310" y="264"/>
                </a:lnTo>
                <a:lnTo>
                  <a:pt x="5316" y="272"/>
                </a:lnTo>
                <a:lnTo>
                  <a:pt x="5320" y="278"/>
                </a:lnTo>
                <a:lnTo>
                  <a:pt x="5326" y="285"/>
                </a:lnTo>
                <a:lnTo>
                  <a:pt x="5330" y="293"/>
                </a:lnTo>
                <a:lnTo>
                  <a:pt x="5333" y="299"/>
                </a:lnTo>
                <a:lnTo>
                  <a:pt x="5335" y="307"/>
                </a:lnTo>
                <a:lnTo>
                  <a:pt x="5337" y="312"/>
                </a:lnTo>
                <a:lnTo>
                  <a:pt x="5339" y="320"/>
                </a:lnTo>
                <a:lnTo>
                  <a:pt x="5341" y="326"/>
                </a:lnTo>
                <a:lnTo>
                  <a:pt x="5341" y="333"/>
                </a:lnTo>
                <a:lnTo>
                  <a:pt x="5343" y="339"/>
                </a:lnTo>
                <a:lnTo>
                  <a:pt x="5341" y="345"/>
                </a:lnTo>
                <a:lnTo>
                  <a:pt x="5341" y="349"/>
                </a:lnTo>
                <a:lnTo>
                  <a:pt x="5339" y="355"/>
                </a:lnTo>
                <a:lnTo>
                  <a:pt x="5337" y="360"/>
                </a:lnTo>
                <a:lnTo>
                  <a:pt x="5333" y="364"/>
                </a:lnTo>
                <a:lnTo>
                  <a:pt x="5330" y="368"/>
                </a:lnTo>
                <a:lnTo>
                  <a:pt x="5324" y="374"/>
                </a:lnTo>
                <a:lnTo>
                  <a:pt x="5318" y="378"/>
                </a:lnTo>
                <a:lnTo>
                  <a:pt x="5312" y="381"/>
                </a:lnTo>
                <a:lnTo>
                  <a:pt x="5307" y="385"/>
                </a:lnTo>
                <a:lnTo>
                  <a:pt x="5299" y="389"/>
                </a:lnTo>
                <a:lnTo>
                  <a:pt x="5289" y="391"/>
                </a:lnTo>
                <a:lnTo>
                  <a:pt x="5282" y="395"/>
                </a:lnTo>
                <a:lnTo>
                  <a:pt x="5272" y="399"/>
                </a:lnTo>
                <a:lnTo>
                  <a:pt x="5261" y="401"/>
                </a:lnTo>
                <a:lnTo>
                  <a:pt x="5251" y="404"/>
                </a:lnTo>
                <a:lnTo>
                  <a:pt x="5237" y="406"/>
                </a:lnTo>
                <a:lnTo>
                  <a:pt x="5226" y="408"/>
                </a:lnTo>
                <a:lnTo>
                  <a:pt x="5213" y="412"/>
                </a:lnTo>
                <a:lnTo>
                  <a:pt x="5199" y="414"/>
                </a:lnTo>
                <a:lnTo>
                  <a:pt x="5184" y="416"/>
                </a:lnTo>
                <a:lnTo>
                  <a:pt x="5168" y="418"/>
                </a:lnTo>
                <a:lnTo>
                  <a:pt x="5153" y="418"/>
                </a:lnTo>
                <a:lnTo>
                  <a:pt x="5136" y="420"/>
                </a:lnTo>
                <a:lnTo>
                  <a:pt x="5118" y="422"/>
                </a:lnTo>
                <a:lnTo>
                  <a:pt x="5101" y="422"/>
                </a:lnTo>
                <a:lnTo>
                  <a:pt x="5082" y="424"/>
                </a:lnTo>
                <a:lnTo>
                  <a:pt x="5063" y="424"/>
                </a:lnTo>
                <a:lnTo>
                  <a:pt x="5042" y="426"/>
                </a:lnTo>
                <a:lnTo>
                  <a:pt x="5021" y="426"/>
                </a:lnTo>
                <a:lnTo>
                  <a:pt x="4999" y="426"/>
                </a:lnTo>
                <a:lnTo>
                  <a:pt x="4978" y="426"/>
                </a:lnTo>
                <a:lnTo>
                  <a:pt x="4915" y="424"/>
                </a:lnTo>
                <a:lnTo>
                  <a:pt x="4852" y="424"/>
                </a:lnTo>
                <a:lnTo>
                  <a:pt x="4788" y="422"/>
                </a:lnTo>
                <a:lnTo>
                  <a:pt x="4725" y="422"/>
                </a:lnTo>
                <a:lnTo>
                  <a:pt x="4660" y="420"/>
                </a:lnTo>
                <a:lnTo>
                  <a:pt x="4595" y="420"/>
                </a:lnTo>
                <a:lnTo>
                  <a:pt x="4529" y="418"/>
                </a:lnTo>
                <a:lnTo>
                  <a:pt x="4462" y="418"/>
                </a:lnTo>
                <a:lnTo>
                  <a:pt x="4395" y="416"/>
                </a:lnTo>
                <a:lnTo>
                  <a:pt x="4328" y="416"/>
                </a:lnTo>
                <a:lnTo>
                  <a:pt x="4261" y="416"/>
                </a:lnTo>
                <a:lnTo>
                  <a:pt x="4191" y="416"/>
                </a:lnTo>
                <a:lnTo>
                  <a:pt x="4122" y="414"/>
                </a:lnTo>
                <a:lnTo>
                  <a:pt x="4051" y="414"/>
                </a:lnTo>
                <a:lnTo>
                  <a:pt x="3980" y="414"/>
                </a:lnTo>
                <a:lnTo>
                  <a:pt x="3909" y="414"/>
                </a:lnTo>
                <a:lnTo>
                  <a:pt x="3833" y="414"/>
                </a:lnTo>
                <a:lnTo>
                  <a:pt x="3754" y="416"/>
                </a:lnTo>
                <a:lnTo>
                  <a:pt x="3671" y="416"/>
                </a:lnTo>
                <a:lnTo>
                  <a:pt x="3587" y="418"/>
                </a:lnTo>
                <a:lnTo>
                  <a:pt x="3501" y="420"/>
                </a:lnTo>
                <a:lnTo>
                  <a:pt x="3410" y="424"/>
                </a:lnTo>
                <a:lnTo>
                  <a:pt x="3316" y="428"/>
                </a:lnTo>
                <a:lnTo>
                  <a:pt x="3220" y="431"/>
                </a:lnTo>
                <a:lnTo>
                  <a:pt x="3120" y="435"/>
                </a:lnTo>
                <a:lnTo>
                  <a:pt x="3019" y="439"/>
                </a:lnTo>
                <a:lnTo>
                  <a:pt x="2915" y="445"/>
                </a:lnTo>
                <a:lnTo>
                  <a:pt x="2808" y="451"/>
                </a:lnTo>
                <a:lnTo>
                  <a:pt x="2698" y="456"/>
                </a:lnTo>
                <a:lnTo>
                  <a:pt x="2585" y="464"/>
                </a:lnTo>
                <a:lnTo>
                  <a:pt x="2470" y="470"/>
                </a:lnTo>
                <a:lnTo>
                  <a:pt x="2351" y="477"/>
                </a:lnTo>
                <a:lnTo>
                  <a:pt x="2176" y="485"/>
                </a:lnTo>
                <a:lnTo>
                  <a:pt x="2000" y="499"/>
                </a:lnTo>
                <a:lnTo>
                  <a:pt x="1819" y="514"/>
                </a:lnTo>
                <a:lnTo>
                  <a:pt x="1635" y="533"/>
                </a:lnTo>
                <a:lnTo>
                  <a:pt x="1451" y="556"/>
                </a:lnTo>
                <a:lnTo>
                  <a:pt x="1261" y="583"/>
                </a:lnTo>
                <a:lnTo>
                  <a:pt x="1069" y="616"/>
                </a:lnTo>
                <a:lnTo>
                  <a:pt x="873" y="650"/>
                </a:lnTo>
                <a:lnTo>
                  <a:pt x="844" y="656"/>
                </a:lnTo>
                <a:lnTo>
                  <a:pt x="819" y="660"/>
                </a:lnTo>
                <a:lnTo>
                  <a:pt x="794" y="666"/>
                </a:lnTo>
                <a:lnTo>
                  <a:pt x="771" y="669"/>
                </a:lnTo>
                <a:lnTo>
                  <a:pt x="750" y="673"/>
                </a:lnTo>
                <a:lnTo>
                  <a:pt x="731" y="677"/>
                </a:lnTo>
                <a:lnTo>
                  <a:pt x="712" y="679"/>
                </a:lnTo>
                <a:lnTo>
                  <a:pt x="694" y="681"/>
                </a:lnTo>
                <a:lnTo>
                  <a:pt x="679" y="685"/>
                </a:lnTo>
                <a:lnTo>
                  <a:pt x="664" y="687"/>
                </a:lnTo>
                <a:lnTo>
                  <a:pt x="650" y="687"/>
                </a:lnTo>
                <a:lnTo>
                  <a:pt x="639" y="689"/>
                </a:lnTo>
                <a:lnTo>
                  <a:pt x="629" y="690"/>
                </a:lnTo>
                <a:lnTo>
                  <a:pt x="620" y="690"/>
                </a:lnTo>
                <a:lnTo>
                  <a:pt x="612" y="690"/>
                </a:lnTo>
                <a:lnTo>
                  <a:pt x="604" y="690"/>
                </a:lnTo>
                <a:lnTo>
                  <a:pt x="589" y="690"/>
                </a:lnTo>
                <a:lnTo>
                  <a:pt x="572" y="690"/>
                </a:lnTo>
                <a:lnTo>
                  <a:pt x="554" y="689"/>
                </a:lnTo>
                <a:lnTo>
                  <a:pt x="535" y="687"/>
                </a:lnTo>
                <a:lnTo>
                  <a:pt x="516" y="683"/>
                </a:lnTo>
                <a:lnTo>
                  <a:pt x="495" y="679"/>
                </a:lnTo>
                <a:lnTo>
                  <a:pt x="474" y="675"/>
                </a:lnTo>
                <a:lnTo>
                  <a:pt x="453" y="669"/>
                </a:lnTo>
                <a:lnTo>
                  <a:pt x="430" y="664"/>
                </a:lnTo>
                <a:lnTo>
                  <a:pt x="407" y="658"/>
                </a:lnTo>
                <a:lnTo>
                  <a:pt x="382" y="650"/>
                </a:lnTo>
                <a:lnTo>
                  <a:pt x="357" y="642"/>
                </a:lnTo>
                <a:lnTo>
                  <a:pt x="330" y="635"/>
                </a:lnTo>
                <a:lnTo>
                  <a:pt x="303" y="625"/>
                </a:lnTo>
                <a:lnTo>
                  <a:pt x="276" y="616"/>
                </a:lnTo>
                <a:lnTo>
                  <a:pt x="247" y="604"/>
                </a:lnTo>
                <a:lnTo>
                  <a:pt x="217" y="593"/>
                </a:lnTo>
                <a:lnTo>
                  <a:pt x="190" y="581"/>
                </a:lnTo>
                <a:lnTo>
                  <a:pt x="163" y="570"/>
                </a:lnTo>
                <a:lnTo>
                  <a:pt x="140" y="558"/>
                </a:lnTo>
                <a:lnTo>
                  <a:pt x="117" y="547"/>
                </a:lnTo>
                <a:lnTo>
                  <a:pt x="96" y="535"/>
                </a:lnTo>
                <a:lnTo>
                  <a:pt x="78" y="525"/>
                </a:lnTo>
                <a:lnTo>
                  <a:pt x="61" y="514"/>
                </a:lnTo>
                <a:lnTo>
                  <a:pt x="48" y="504"/>
                </a:lnTo>
                <a:lnTo>
                  <a:pt x="40" y="500"/>
                </a:lnTo>
                <a:lnTo>
                  <a:pt x="34" y="495"/>
                </a:lnTo>
                <a:lnTo>
                  <a:pt x="28" y="491"/>
                </a:lnTo>
                <a:lnTo>
                  <a:pt x="23" y="485"/>
                </a:lnTo>
                <a:lnTo>
                  <a:pt x="19" y="481"/>
                </a:lnTo>
                <a:lnTo>
                  <a:pt x="15" y="475"/>
                </a:lnTo>
                <a:lnTo>
                  <a:pt x="11" y="472"/>
                </a:lnTo>
                <a:lnTo>
                  <a:pt x="7" y="468"/>
                </a:lnTo>
                <a:lnTo>
                  <a:pt x="5" y="462"/>
                </a:lnTo>
                <a:lnTo>
                  <a:pt x="4" y="458"/>
                </a:lnTo>
                <a:lnTo>
                  <a:pt x="2" y="454"/>
                </a:lnTo>
                <a:lnTo>
                  <a:pt x="0" y="451"/>
                </a:lnTo>
                <a:lnTo>
                  <a:pt x="0" y="447"/>
                </a:lnTo>
                <a:lnTo>
                  <a:pt x="0" y="443"/>
                </a:lnTo>
                <a:lnTo>
                  <a:pt x="0" y="435"/>
                </a:lnTo>
                <a:lnTo>
                  <a:pt x="2" y="426"/>
                </a:lnTo>
                <a:lnTo>
                  <a:pt x="4" y="418"/>
                </a:lnTo>
                <a:lnTo>
                  <a:pt x="9" y="412"/>
                </a:lnTo>
                <a:lnTo>
                  <a:pt x="15" y="404"/>
                </a:lnTo>
                <a:lnTo>
                  <a:pt x="21" y="399"/>
                </a:lnTo>
                <a:lnTo>
                  <a:pt x="28" y="393"/>
                </a:lnTo>
                <a:lnTo>
                  <a:pt x="38" y="387"/>
                </a:lnTo>
                <a:lnTo>
                  <a:pt x="50" y="381"/>
                </a:lnTo>
                <a:lnTo>
                  <a:pt x="61" y="378"/>
                </a:lnTo>
                <a:lnTo>
                  <a:pt x="75" y="372"/>
                </a:lnTo>
                <a:lnTo>
                  <a:pt x="90" y="368"/>
                </a:lnTo>
                <a:lnTo>
                  <a:pt x="105" y="364"/>
                </a:lnTo>
                <a:lnTo>
                  <a:pt x="123" y="362"/>
                </a:lnTo>
                <a:lnTo>
                  <a:pt x="142" y="358"/>
                </a:lnTo>
                <a:lnTo>
                  <a:pt x="161" y="356"/>
                </a:lnTo>
                <a:lnTo>
                  <a:pt x="215" y="356"/>
                </a:lnTo>
                <a:lnTo>
                  <a:pt x="268" y="355"/>
                </a:lnTo>
                <a:lnTo>
                  <a:pt x="320" y="355"/>
                </a:lnTo>
                <a:lnTo>
                  <a:pt x="372" y="353"/>
                </a:lnTo>
                <a:lnTo>
                  <a:pt x="422" y="353"/>
                </a:lnTo>
                <a:lnTo>
                  <a:pt x="472" y="351"/>
                </a:lnTo>
                <a:lnTo>
                  <a:pt x="520" y="351"/>
                </a:lnTo>
                <a:lnTo>
                  <a:pt x="568" y="349"/>
                </a:lnTo>
                <a:lnTo>
                  <a:pt x="614" y="347"/>
                </a:lnTo>
                <a:lnTo>
                  <a:pt x="660" y="347"/>
                </a:lnTo>
                <a:lnTo>
                  <a:pt x="704" y="345"/>
                </a:lnTo>
                <a:lnTo>
                  <a:pt x="748" y="343"/>
                </a:lnTo>
                <a:lnTo>
                  <a:pt x="792" y="341"/>
                </a:lnTo>
                <a:lnTo>
                  <a:pt x="833" y="339"/>
                </a:lnTo>
                <a:lnTo>
                  <a:pt x="875" y="337"/>
                </a:lnTo>
                <a:lnTo>
                  <a:pt x="915" y="335"/>
                </a:lnTo>
                <a:lnTo>
                  <a:pt x="954" y="333"/>
                </a:lnTo>
                <a:lnTo>
                  <a:pt x="994" y="332"/>
                </a:lnTo>
                <a:lnTo>
                  <a:pt x="1030" y="328"/>
                </a:lnTo>
                <a:lnTo>
                  <a:pt x="1067" y="326"/>
                </a:lnTo>
                <a:lnTo>
                  <a:pt x="1103" y="324"/>
                </a:lnTo>
                <a:lnTo>
                  <a:pt x="1138" y="320"/>
                </a:lnTo>
                <a:lnTo>
                  <a:pt x="1172" y="318"/>
                </a:lnTo>
                <a:lnTo>
                  <a:pt x="1205" y="314"/>
                </a:lnTo>
                <a:lnTo>
                  <a:pt x="1238" y="312"/>
                </a:lnTo>
                <a:lnTo>
                  <a:pt x="1268" y="309"/>
                </a:lnTo>
                <a:lnTo>
                  <a:pt x="1299" y="305"/>
                </a:lnTo>
                <a:lnTo>
                  <a:pt x="1330" y="303"/>
                </a:lnTo>
                <a:lnTo>
                  <a:pt x="1359" y="299"/>
                </a:lnTo>
                <a:lnTo>
                  <a:pt x="1385" y="295"/>
                </a:lnTo>
                <a:lnTo>
                  <a:pt x="1412" y="291"/>
                </a:lnTo>
                <a:lnTo>
                  <a:pt x="1439" y="287"/>
                </a:lnTo>
                <a:lnTo>
                  <a:pt x="1633" y="268"/>
                </a:lnTo>
                <a:lnTo>
                  <a:pt x="1835" y="251"/>
                </a:lnTo>
                <a:lnTo>
                  <a:pt x="2038" y="236"/>
                </a:lnTo>
                <a:lnTo>
                  <a:pt x="2247" y="222"/>
                </a:lnTo>
                <a:lnTo>
                  <a:pt x="2460" y="209"/>
                </a:lnTo>
                <a:lnTo>
                  <a:pt x="2570" y="201"/>
                </a:lnTo>
                <a:lnTo>
                  <a:pt x="2679" y="195"/>
                </a:lnTo>
                <a:lnTo>
                  <a:pt x="2790" y="190"/>
                </a:lnTo>
                <a:lnTo>
                  <a:pt x="2904" y="184"/>
                </a:lnTo>
                <a:lnTo>
                  <a:pt x="3017" y="178"/>
                </a:lnTo>
                <a:lnTo>
                  <a:pt x="3134" y="172"/>
                </a:lnTo>
                <a:lnTo>
                  <a:pt x="3239" y="165"/>
                </a:lnTo>
                <a:lnTo>
                  <a:pt x="3345" y="157"/>
                </a:lnTo>
                <a:lnTo>
                  <a:pt x="3445" y="149"/>
                </a:lnTo>
                <a:lnTo>
                  <a:pt x="3543" y="140"/>
                </a:lnTo>
                <a:lnTo>
                  <a:pt x="3637" y="132"/>
                </a:lnTo>
                <a:lnTo>
                  <a:pt x="3729" y="122"/>
                </a:lnTo>
                <a:lnTo>
                  <a:pt x="3817" y="115"/>
                </a:lnTo>
                <a:lnTo>
                  <a:pt x="3902" y="105"/>
                </a:lnTo>
                <a:lnTo>
                  <a:pt x="3982" y="95"/>
                </a:lnTo>
                <a:lnTo>
                  <a:pt x="4061" y="86"/>
                </a:lnTo>
                <a:lnTo>
                  <a:pt x="4138" y="76"/>
                </a:lnTo>
                <a:lnTo>
                  <a:pt x="4211" y="67"/>
                </a:lnTo>
                <a:lnTo>
                  <a:pt x="4280" y="57"/>
                </a:lnTo>
                <a:lnTo>
                  <a:pt x="4345" y="47"/>
                </a:lnTo>
                <a:lnTo>
                  <a:pt x="4408" y="38"/>
                </a:lnTo>
                <a:lnTo>
                  <a:pt x="4470" y="28"/>
                </a:lnTo>
                <a:lnTo>
                  <a:pt x="4493" y="24"/>
                </a:lnTo>
                <a:lnTo>
                  <a:pt x="4516" y="23"/>
                </a:lnTo>
                <a:lnTo>
                  <a:pt x="4537" y="19"/>
                </a:lnTo>
                <a:lnTo>
                  <a:pt x="4558" y="17"/>
                </a:lnTo>
                <a:lnTo>
                  <a:pt x="4577" y="13"/>
                </a:lnTo>
                <a:lnTo>
                  <a:pt x="4596" y="11"/>
                </a:lnTo>
                <a:lnTo>
                  <a:pt x="4614" y="9"/>
                </a:lnTo>
                <a:lnTo>
                  <a:pt x="4629" y="7"/>
                </a:lnTo>
                <a:lnTo>
                  <a:pt x="4644" y="5"/>
                </a:lnTo>
                <a:lnTo>
                  <a:pt x="4658" y="3"/>
                </a:lnTo>
                <a:lnTo>
                  <a:pt x="4671" y="3"/>
                </a:lnTo>
                <a:lnTo>
                  <a:pt x="4683" y="1"/>
                </a:lnTo>
                <a:lnTo>
                  <a:pt x="4692" y="1"/>
                </a:lnTo>
                <a:lnTo>
                  <a:pt x="4702" y="0"/>
                </a:lnTo>
                <a:lnTo>
                  <a:pt x="4710" y="0"/>
                </a:lnTo>
                <a:lnTo>
                  <a:pt x="4717" y="0"/>
                </a:lnTo>
              </a:path>
            </a:pathLst>
          </a:custGeom>
          <a:solidFill>
            <a:srgbClr val="FF0000"/>
          </a:solidFill>
          <a:ln w="9525">
            <a:noFill/>
            <a:prstDash val="solid"/>
            <a:round/>
            <a:headEnd/>
            <a:tailEnd/>
          </a:ln>
        </p:spPr>
        <p:txBody>
          <a:bodyPr/>
          <a:lstStyle/>
          <a:p>
            <a:endParaRPr lang="en-US"/>
          </a:p>
        </p:txBody>
      </p:sp>
      <p:sp>
        <p:nvSpPr>
          <p:cNvPr id="6" name="Freeform 10"/>
          <p:cNvSpPr>
            <a:spLocks/>
          </p:cNvSpPr>
          <p:nvPr/>
        </p:nvSpPr>
        <p:spPr bwMode="auto">
          <a:xfrm>
            <a:off x="4318000" y="2033588"/>
            <a:ext cx="522288" cy="4241800"/>
          </a:xfrm>
          <a:custGeom>
            <a:avLst/>
            <a:gdLst>
              <a:gd name="T0" fmla="*/ 135731 w 658"/>
              <a:gd name="T1" fmla="*/ 5557 h 5343"/>
              <a:gd name="T2" fmla="*/ 233363 w 658"/>
              <a:gd name="T3" fmla="*/ 31756 h 5343"/>
              <a:gd name="T4" fmla="*/ 364332 w 658"/>
              <a:gd name="T5" fmla="*/ 77802 h 5343"/>
              <a:gd name="T6" fmla="*/ 465138 w 658"/>
              <a:gd name="T7" fmla="*/ 136551 h 5343"/>
              <a:gd name="T8" fmla="*/ 516732 w 658"/>
              <a:gd name="T9" fmla="*/ 199269 h 5343"/>
              <a:gd name="T10" fmla="*/ 522288 w 658"/>
              <a:gd name="T11" fmla="*/ 238963 h 5343"/>
              <a:gd name="T12" fmla="*/ 511969 w 658"/>
              <a:gd name="T13" fmla="*/ 277071 h 5343"/>
              <a:gd name="T14" fmla="*/ 492125 w 658"/>
              <a:gd name="T15" fmla="*/ 345346 h 5343"/>
              <a:gd name="T16" fmla="*/ 458788 w 658"/>
              <a:gd name="T17" fmla="*/ 505713 h 5343"/>
              <a:gd name="T18" fmla="*/ 429419 w 658"/>
              <a:gd name="T19" fmla="*/ 840739 h 5343"/>
              <a:gd name="T20" fmla="*/ 429419 w 658"/>
              <a:gd name="T21" fmla="*/ 858998 h 5343"/>
              <a:gd name="T22" fmla="*/ 429419 w 658"/>
              <a:gd name="T23" fmla="*/ 913777 h 5343"/>
              <a:gd name="T24" fmla="*/ 427832 w 658"/>
              <a:gd name="T25" fmla="*/ 1005869 h 5343"/>
              <a:gd name="T26" fmla="*/ 427832 w 658"/>
              <a:gd name="T27" fmla="*/ 1135275 h 5343"/>
              <a:gd name="T28" fmla="*/ 427038 w 658"/>
              <a:gd name="T29" fmla="*/ 1299612 h 5343"/>
              <a:gd name="T30" fmla="*/ 423863 w 658"/>
              <a:gd name="T31" fmla="*/ 1500468 h 5343"/>
              <a:gd name="T32" fmla="*/ 422275 w 658"/>
              <a:gd name="T33" fmla="*/ 1740226 h 5343"/>
              <a:gd name="T34" fmla="*/ 419100 w 658"/>
              <a:gd name="T35" fmla="*/ 2015708 h 5343"/>
              <a:gd name="T36" fmla="*/ 415925 w 658"/>
              <a:gd name="T37" fmla="*/ 2327711 h 5343"/>
              <a:gd name="T38" fmla="*/ 411163 w 658"/>
              <a:gd name="T39" fmla="*/ 2677026 h 5343"/>
              <a:gd name="T40" fmla="*/ 405607 w 658"/>
              <a:gd name="T41" fmla="*/ 3077945 h 5343"/>
              <a:gd name="T42" fmla="*/ 382588 w 658"/>
              <a:gd name="T43" fmla="*/ 3489184 h 5343"/>
              <a:gd name="T44" fmla="*/ 339725 w 658"/>
              <a:gd name="T45" fmla="*/ 3859141 h 5343"/>
              <a:gd name="T46" fmla="*/ 303213 w 658"/>
              <a:gd name="T47" fmla="*/ 4036180 h 5343"/>
              <a:gd name="T48" fmla="*/ 278607 w 658"/>
              <a:gd name="T49" fmla="*/ 4113982 h 5343"/>
              <a:gd name="T50" fmla="*/ 253206 w 658"/>
              <a:gd name="T51" fmla="*/ 4175113 h 5343"/>
              <a:gd name="T52" fmla="*/ 228600 w 658"/>
              <a:gd name="T53" fmla="*/ 4216395 h 5343"/>
              <a:gd name="T54" fmla="*/ 205581 w 658"/>
              <a:gd name="T55" fmla="*/ 4237037 h 5343"/>
              <a:gd name="T56" fmla="*/ 175419 w 658"/>
              <a:gd name="T57" fmla="*/ 4238624 h 5343"/>
              <a:gd name="T58" fmla="*/ 132556 w 658"/>
              <a:gd name="T59" fmla="*/ 4194960 h 5343"/>
              <a:gd name="T60" fmla="*/ 99219 w 658"/>
              <a:gd name="T61" fmla="*/ 4095723 h 5343"/>
              <a:gd name="T62" fmla="*/ 87313 w 658"/>
              <a:gd name="T63" fmla="*/ 3958378 h 5343"/>
              <a:gd name="T64" fmla="*/ 84138 w 658"/>
              <a:gd name="T65" fmla="*/ 3807537 h 5343"/>
              <a:gd name="T66" fmla="*/ 80963 w 658"/>
              <a:gd name="T67" fmla="*/ 3640025 h 5343"/>
              <a:gd name="T68" fmla="*/ 79375 w 658"/>
              <a:gd name="T69" fmla="*/ 3455840 h 5343"/>
              <a:gd name="T70" fmla="*/ 77788 w 658"/>
              <a:gd name="T71" fmla="*/ 3255778 h 5343"/>
              <a:gd name="T72" fmla="*/ 77788 w 658"/>
              <a:gd name="T73" fmla="*/ 3111288 h 5343"/>
              <a:gd name="T74" fmla="*/ 77788 w 658"/>
              <a:gd name="T75" fmla="*/ 3073181 h 5343"/>
              <a:gd name="T76" fmla="*/ 77788 w 658"/>
              <a:gd name="T77" fmla="*/ 2989028 h 5343"/>
              <a:gd name="T78" fmla="*/ 77788 w 658"/>
              <a:gd name="T79" fmla="*/ 2861210 h 5343"/>
              <a:gd name="T80" fmla="*/ 77788 w 658"/>
              <a:gd name="T81" fmla="*/ 2687347 h 5343"/>
              <a:gd name="T82" fmla="*/ 77788 w 658"/>
              <a:gd name="T83" fmla="*/ 2468231 h 5343"/>
              <a:gd name="T84" fmla="*/ 77788 w 658"/>
              <a:gd name="T85" fmla="*/ 2204656 h 5343"/>
              <a:gd name="T86" fmla="*/ 77788 w 658"/>
              <a:gd name="T87" fmla="*/ 1893448 h 5343"/>
              <a:gd name="T88" fmla="*/ 77788 w 658"/>
              <a:gd name="T89" fmla="*/ 1538575 h 5343"/>
              <a:gd name="T90" fmla="*/ 77788 w 658"/>
              <a:gd name="T91" fmla="*/ 1137657 h 5343"/>
              <a:gd name="T92" fmla="*/ 77788 w 658"/>
              <a:gd name="T93" fmla="*/ 693073 h 5343"/>
              <a:gd name="T94" fmla="*/ 74613 w 658"/>
              <a:gd name="T95" fmla="*/ 426324 h 5343"/>
              <a:gd name="T96" fmla="*/ 57944 w 658"/>
              <a:gd name="T97" fmla="*/ 283422 h 5343"/>
              <a:gd name="T98" fmla="*/ 26194 w 658"/>
              <a:gd name="T99" fmla="*/ 164337 h 5343"/>
              <a:gd name="T100" fmla="*/ 11113 w 658"/>
              <a:gd name="T101" fmla="*/ 119879 h 5343"/>
              <a:gd name="T102" fmla="*/ 0 w 658"/>
              <a:gd name="T103" fmla="*/ 77802 h 5343"/>
              <a:gd name="T104" fmla="*/ 12700 w 658"/>
              <a:gd name="T105" fmla="*/ 36519 h 5343"/>
              <a:gd name="T106" fmla="*/ 46038 w 658"/>
              <a:gd name="T107" fmla="*/ 10321 h 53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58" h="5343">
                <a:moveTo>
                  <a:pt x="106" y="0"/>
                </a:moveTo>
                <a:lnTo>
                  <a:pt x="115" y="0"/>
                </a:lnTo>
                <a:lnTo>
                  <a:pt x="127" y="0"/>
                </a:lnTo>
                <a:lnTo>
                  <a:pt x="140" y="2"/>
                </a:lnTo>
                <a:lnTo>
                  <a:pt x="156" y="6"/>
                </a:lnTo>
                <a:lnTo>
                  <a:pt x="171" y="7"/>
                </a:lnTo>
                <a:lnTo>
                  <a:pt x="188" y="11"/>
                </a:lnTo>
                <a:lnTo>
                  <a:pt x="207" y="15"/>
                </a:lnTo>
                <a:lnTo>
                  <a:pt x="227" y="21"/>
                </a:lnTo>
                <a:lnTo>
                  <a:pt x="248" y="27"/>
                </a:lnTo>
                <a:lnTo>
                  <a:pt x="271" y="32"/>
                </a:lnTo>
                <a:lnTo>
                  <a:pt x="294" y="40"/>
                </a:lnTo>
                <a:lnTo>
                  <a:pt x="319" y="48"/>
                </a:lnTo>
                <a:lnTo>
                  <a:pt x="346" y="55"/>
                </a:lnTo>
                <a:lnTo>
                  <a:pt x="372" y="65"/>
                </a:lnTo>
                <a:lnTo>
                  <a:pt x="401" y="75"/>
                </a:lnTo>
                <a:lnTo>
                  <a:pt x="432" y="86"/>
                </a:lnTo>
                <a:lnTo>
                  <a:pt x="459" y="98"/>
                </a:lnTo>
                <a:lnTo>
                  <a:pt x="484" y="111"/>
                </a:lnTo>
                <a:lnTo>
                  <a:pt x="507" y="123"/>
                </a:lnTo>
                <a:lnTo>
                  <a:pt x="530" y="134"/>
                </a:lnTo>
                <a:lnTo>
                  <a:pt x="551" y="148"/>
                </a:lnTo>
                <a:lnTo>
                  <a:pt x="568" y="159"/>
                </a:lnTo>
                <a:lnTo>
                  <a:pt x="586" y="172"/>
                </a:lnTo>
                <a:lnTo>
                  <a:pt x="601" y="186"/>
                </a:lnTo>
                <a:lnTo>
                  <a:pt x="614" y="199"/>
                </a:lnTo>
                <a:lnTo>
                  <a:pt x="626" y="211"/>
                </a:lnTo>
                <a:lnTo>
                  <a:pt x="635" y="224"/>
                </a:lnTo>
                <a:lnTo>
                  <a:pt x="645" y="238"/>
                </a:lnTo>
                <a:lnTo>
                  <a:pt x="651" y="251"/>
                </a:lnTo>
                <a:lnTo>
                  <a:pt x="655" y="265"/>
                </a:lnTo>
                <a:lnTo>
                  <a:pt x="658" y="280"/>
                </a:lnTo>
                <a:lnTo>
                  <a:pt x="658" y="293"/>
                </a:lnTo>
                <a:lnTo>
                  <a:pt x="658" y="295"/>
                </a:lnTo>
                <a:lnTo>
                  <a:pt x="658" y="297"/>
                </a:lnTo>
                <a:lnTo>
                  <a:pt x="658" y="301"/>
                </a:lnTo>
                <a:lnTo>
                  <a:pt x="657" y="307"/>
                </a:lnTo>
                <a:lnTo>
                  <a:pt x="655" y="313"/>
                </a:lnTo>
                <a:lnTo>
                  <a:pt x="653" y="320"/>
                </a:lnTo>
                <a:lnTo>
                  <a:pt x="651" y="330"/>
                </a:lnTo>
                <a:lnTo>
                  <a:pt x="649" y="339"/>
                </a:lnTo>
                <a:lnTo>
                  <a:pt x="645" y="349"/>
                </a:lnTo>
                <a:lnTo>
                  <a:pt x="641" y="363"/>
                </a:lnTo>
                <a:lnTo>
                  <a:pt x="637" y="374"/>
                </a:lnTo>
                <a:lnTo>
                  <a:pt x="634" y="389"/>
                </a:lnTo>
                <a:lnTo>
                  <a:pt x="630" y="403"/>
                </a:lnTo>
                <a:lnTo>
                  <a:pt x="624" y="420"/>
                </a:lnTo>
                <a:lnTo>
                  <a:pt x="620" y="435"/>
                </a:lnTo>
                <a:lnTo>
                  <a:pt x="614" y="455"/>
                </a:lnTo>
                <a:lnTo>
                  <a:pt x="605" y="489"/>
                </a:lnTo>
                <a:lnTo>
                  <a:pt x="597" y="526"/>
                </a:lnTo>
                <a:lnTo>
                  <a:pt x="591" y="562"/>
                </a:lnTo>
                <a:lnTo>
                  <a:pt x="584" y="599"/>
                </a:lnTo>
                <a:lnTo>
                  <a:pt x="578" y="637"/>
                </a:lnTo>
                <a:lnTo>
                  <a:pt x="572" y="673"/>
                </a:lnTo>
                <a:lnTo>
                  <a:pt x="563" y="748"/>
                </a:lnTo>
                <a:lnTo>
                  <a:pt x="555" y="825"/>
                </a:lnTo>
                <a:lnTo>
                  <a:pt x="549" y="902"/>
                </a:lnTo>
                <a:lnTo>
                  <a:pt x="545" y="981"/>
                </a:lnTo>
                <a:lnTo>
                  <a:pt x="541" y="1059"/>
                </a:lnTo>
                <a:lnTo>
                  <a:pt x="541" y="1061"/>
                </a:lnTo>
                <a:lnTo>
                  <a:pt x="541" y="1065"/>
                </a:lnTo>
                <a:lnTo>
                  <a:pt x="541" y="1069"/>
                </a:lnTo>
                <a:lnTo>
                  <a:pt x="541" y="1075"/>
                </a:lnTo>
                <a:lnTo>
                  <a:pt x="541" y="1082"/>
                </a:lnTo>
                <a:lnTo>
                  <a:pt x="541" y="1090"/>
                </a:lnTo>
                <a:lnTo>
                  <a:pt x="541" y="1100"/>
                </a:lnTo>
                <a:lnTo>
                  <a:pt x="541" y="1111"/>
                </a:lnTo>
                <a:lnTo>
                  <a:pt x="541" y="1123"/>
                </a:lnTo>
                <a:lnTo>
                  <a:pt x="541" y="1136"/>
                </a:lnTo>
                <a:lnTo>
                  <a:pt x="541" y="1151"/>
                </a:lnTo>
                <a:lnTo>
                  <a:pt x="541" y="1167"/>
                </a:lnTo>
                <a:lnTo>
                  <a:pt x="541" y="1186"/>
                </a:lnTo>
                <a:lnTo>
                  <a:pt x="541" y="1203"/>
                </a:lnTo>
                <a:lnTo>
                  <a:pt x="541" y="1224"/>
                </a:lnTo>
                <a:lnTo>
                  <a:pt x="539" y="1245"/>
                </a:lnTo>
                <a:lnTo>
                  <a:pt x="539" y="1267"/>
                </a:lnTo>
                <a:lnTo>
                  <a:pt x="539" y="1291"/>
                </a:lnTo>
                <a:lnTo>
                  <a:pt x="539" y="1316"/>
                </a:lnTo>
                <a:lnTo>
                  <a:pt x="539" y="1341"/>
                </a:lnTo>
                <a:lnTo>
                  <a:pt x="539" y="1370"/>
                </a:lnTo>
                <a:lnTo>
                  <a:pt x="539" y="1399"/>
                </a:lnTo>
                <a:lnTo>
                  <a:pt x="539" y="1430"/>
                </a:lnTo>
                <a:lnTo>
                  <a:pt x="538" y="1460"/>
                </a:lnTo>
                <a:lnTo>
                  <a:pt x="538" y="1493"/>
                </a:lnTo>
                <a:lnTo>
                  <a:pt x="538" y="1528"/>
                </a:lnTo>
                <a:lnTo>
                  <a:pt x="538" y="1562"/>
                </a:lnTo>
                <a:lnTo>
                  <a:pt x="538" y="1599"/>
                </a:lnTo>
                <a:lnTo>
                  <a:pt x="538" y="1637"/>
                </a:lnTo>
                <a:lnTo>
                  <a:pt x="536" y="1675"/>
                </a:lnTo>
                <a:lnTo>
                  <a:pt x="536" y="1716"/>
                </a:lnTo>
                <a:lnTo>
                  <a:pt x="536" y="1758"/>
                </a:lnTo>
                <a:lnTo>
                  <a:pt x="536" y="1802"/>
                </a:lnTo>
                <a:lnTo>
                  <a:pt x="534" y="1846"/>
                </a:lnTo>
                <a:lnTo>
                  <a:pt x="534" y="1890"/>
                </a:lnTo>
                <a:lnTo>
                  <a:pt x="534" y="1938"/>
                </a:lnTo>
                <a:lnTo>
                  <a:pt x="534" y="1986"/>
                </a:lnTo>
                <a:lnTo>
                  <a:pt x="534" y="2036"/>
                </a:lnTo>
                <a:lnTo>
                  <a:pt x="532" y="2086"/>
                </a:lnTo>
                <a:lnTo>
                  <a:pt x="532" y="2138"/>
                </a:lnTo>
                <a:lnTo>
                  <a:pt x="532" y="2192"/>
                </a:lnTo>
                <a:lnTo>
                  <a:pt x="530" y="2247"/>
                </a:lnTo>
                <a:lnTo>
                  <a:pt x="530" y="2303"/>
                </a:lnTo>
                <a:lnTo>
                  <a:pt x="530" y="2359"/>
                </a:lnTo>
                <a:lnTo>
                  <a:pt x="530" y="2418"/>
                </a:lnTo>
                <a:lnTo>
                  <a:pt x="528" y="2478"/>
                </a:lnTo>
                <a:lnTo>
                  <a:pt x="528" y="2539"/>
                </a:lnTo>
                <a:lnTo>
                  <a:pt x="528" y="2600"/>
                </a:lnTo>
                <a:lnTo>
                  <a:pt x="526" y="2666"/>
                </a:lnTo>
                <a:lnTo>
                  <a:pt x="526" y="2729"/>
                </a:lnTo>
                <a:lnTo>
                  <a:pt x="526" y="2796"/>
                </a:lnTo>
                <a:lnTo>
                  <a:pt x="524" y="2863"/>
                </a:lnTo>
                <a:lnTo>
                  <a:pt x="524" y="2932"/>
                </a:lnTo>
                <a:lnTo>
                  <a:pt x="522" y="3002"/>
                </a:lnTo>
                <a:lnTo>
                  <a:pt x="522" y="3074"/>
                </a:lnTo>
                <a:lnTo>
                  <a:pt x="522" y="3146"/>
                </a:lnTo>
                <a:lnTo>
                  <a:pt x="520" y="3220"/>
                </a:lnTo>
                <a:lnTo>
                  <a:pt x="520" y="3295"/>
                </a:lnTo>
                <a:lnTo>
                  <a:pt x="518" y="3372"/>
                </a:lnTo>
                <a:lnTo>
                  <a:pt x="518" y="3451"/>
                </a:lnTo>
                <a:lnTo>
                  <a:pt x="516" y="3529"/>
                </a:lnTo>
                <a:lnTo>
                  <a:pt x="516" y="3610"/>
                </a:lnTo>
                <a:lnTo>
                  <a:pt x="516" y="3691"/>
                </a:lnTo>
                <a:lnTo>
                  <a:pt x="515" y="3785"/>
                </a:lnTo>
                <a:lnTo>
                  <a:pt x="511" y="3877"/>
                </a:lnTo>
                <a:lnTo>
                  <a:pt x="509" y="3967"/>
                </a:lnTo>
                <a:lnTo>
                  <a:pt x="505" y="4055"/>
                </a:lnTo>
                <a:lnTo>
                  <a:pt x="499" y="4142"/>
                </a:lnTo>
                <a:lnTo>
                  <a:pt x="495" y="4228"/>
                </a:lnTo>
                <a:lnTo>
                  <a:pt x="490" y="4312"/>
                </a:lnTo>
                <a:lnTo>
                  <a:pt x="482" y="4395"/>
                </a:lnTo>
                <a:lnTo>
                  <a:pt x="474" y="4476"/>
                </a:lnTo>
                <a:lnTo>
                  <a:pt x="467" y="4556"/>
                </a:lnTo>
                <a:lnTo>
                  <a:pt x="457" y="4635"/>
                </a:lnTo>
                <a:lnTo>
                  <a:pt x="447" y="4712"/>
                </a:lnTo>
                <a:lnTo>
                  <a:pt x="438" y="4787"/>
                </a:lnTo>
                <a:lnTo>
                  <a:pt x="428" y="4861"/>
                </a:lnTo>
                <a:lnTo>
                  <a:pt x="417" y="4932"/>
                </a:lnTo>
                <a:lnTo>
                  <a:pt x="405" y="5003"/>
                </a:lnTo>
                <a:lnTo>
                  <a:pt x="399" y="5025"/>
                </a:lnTo>
                <a:lnTo>
                  <a:pt x="394" y="5046"/>
                </a:lnTo>
                <a:lnTo>
                  <a:pt x="388" y="5065"/>
                </a:lnTo>
                <a:lnTo>
                  <a:pt x="382" y="5084"/>
                </a:lnTo>
                <a:lnTo>
                  <a:pt x="378" y="5101"/>
                </a:lnTo>
                <a:lnTo>
                  <a:pt x="372" y="5119"/>
                </a:lnTo>
                <a:lnTo>
                  <a:pt x="367" y="5136"/>
                </a:lnTo>
                <a:lnTo>
                  <a:pt x="361" y="5151"/>
                </a:lnTo>
                <a:lnTo>
                  <a:pt x="355" y="5168"/>
                </a:lnTo>
                <a:lnTo>
                  <a:pt x="351" y="5182"/>
                </a:lnTo>
                <a:lnTo>
                  <a:pt x="346" y="5197"/>
                </a:lnTo>
                <a:lnTo>
                  <a:pt x="340" y="5211"/>
                </a:lnTo>
                <a:lnTo>
                  <a:pt x="334" y="5224"/>
                </a:lnTo>
                <a:lnTo>
                  <a:pt x="330" y="5236"/>
                </a:lnTo>
                <a:lnTo>
                  <a:pt x="325" y="5247"/>
                </a:lnTo>
                <a:lnTo>
                  <a:pt x="319" y="5259"/>
                </a:lnTo>
                <a:lnTo>
                  <a:pt x="313" y="5268"/>
                </a:lnTo>
                <a:lnTo>
                  <a:pt x="309" y="5278"/>
                </a:lnTo>
                <a:lnTo>
                  <a:pt x="303" y="5287"/>
                </a:lnTo>
                <a:lnTo>
                  <a:pt x="298" y="5295"/>
                </a:lnTo>
                <a:lnTo>
                  <a:pt x="294" y="5303"/>
                </a:lnTo>
                <a:lnTo>
                  <a:pt x="288" y="5311"/>
                </a:lnTo>
                <a:lnTo>
                  <a:pt x="284" y="5316"/>
                </a:lnTo>
                <a:lnTo>
                  <a:pt x="278" y="5322"/>
                </a:lnTo>
                <a:lnTo>
                  <a:pt x="275" y="5328"/>
                </a:lnTo>
                <a:lnTo>
                  <a:pt x="269" y="5332"/>
                </a:lnTo>
                <a:lnTo>
                  <a:pt x="265" y="5335"/>
                </a:lnTo>
                <a:lnTo>
                  <a:pt x="259" y="5337"/>
                </a:lnTo>
                <a:lnTo>
                  <a:pt x="255" y="5341"/>
                </a:lnTo>
                <a:lnTo>
                  <a:pt x="252" y="5343"/>
                </a:lnTo>
                <a:lnTo>
                  <a:pt x="246" y="5343"/>
                </a:lnTo>
                <a:lnTo>
                  <a:pt x="242" y="5343"/>
                </a:lnTo>
                <a:lnTo>
                  <a:pt x="230" y="5343"/>
                </a:lnTo>
                <a:lnTo>
                  <a:pt x="221" y="5339"/>
                </a:lnTo>
                <a:lnTo>
                  <a:pt x="211" y="5335"/>
                </a:lnTo>
                <a:lnTo>
                  <a:pt x="202" y="5328"/>
                </a:lnTo>
                <a:lnTo>
                  <a:pt x="192" y="5320"/>
                </a:lnTo>
                <a:lnTo>
                  <a:pt x="184" y="5311"/>
                </a:lnTo>
                <a:lnTo>
                  <a:pt x="175" y="5297"/>
                </a:lnTo>
                <a:lnTo>
                  <a:pt x="167" y="5284"/>
                </a:lnTo>
                <a:lnTo>
                  <a:pt x="159" y="5266"/>
                </a:lnTo>
                <a:lnTo>
                  <a:pt x="152" y="5249"/>
                </a:lnTo>
                <a:lnTo>
                  <a:pt x="144" y="5230"/>
                </a:lnTo>
                <a:lnTo>
                  <a:pt x="136" y="5207"/>
                </a:lnTo>
                <a:lnTo>
                  <a:pt x="131" y="5184"/>
                </a:lnTo>
                <a:lnTo>
                  <a:pt x="125" y="5159"/>
                </a:lnTo>
                <a:lnTo>
                  <a:pt x="117" y="5132"/>
                </a:lnTo>
                <a:lnTo>
                  <a:pt x="111" y="5101"/>
                </a:lnTo>
                <a:lnTo>
                  <a:pt x="111" y="5074"/>
                </a:lnTo>
                <a:lnTo>
                  <a:pt x="110" y="5046"/>
                </a:lnTo>
                <a:lnTo>
                  <a:pt x="110" y="5017"/>
                </a:lnTo>
                <a:lnTo>
                  <a:pt x="110" y="4986"/>
                </a:lnTo>
                <a:lnTo>
                  <a:pt x="108" y="4957"/>
                </a:lnTo>
                <a:lnTo>
                  <a:pt x="108" y="4927"/>
                </a:lnTo>
                <a:lnTo>
                  <a:pt x="108" y="4894"/>
                </a:lnTo>
                <a:lnTo>
                  <a:pt x="108" y="4861"/>
                </a:lnTo>
                <a:lnTo>
                  <a:pt x="106" y="4829"/>
                </a:lnTo>
                <a:lnTo>
                  <a:pt x="106" y="4796"/>
                </a:lnTo>
                <a:lnTo>
                  <a:pt x="106" y="4763"/>
                </a:lnTo>
                <a:lnTo>
                  <a:pt x="104" y="4729"/>
                </a:lnTo>
                <a:lnTo>
                  <a:pt x="104" y="4692"/>
                </a:lnTo>
                <a:lnTo>
                  <a:pt x="104" y="4658"/>
                </a:lnTo>
                <a:lnTo>
                  <a:pt x="104" y="4621"/>
                </a:lnTo>
                <a:lnTo>
                  <a:pt x="102" y="4585"/>
                </a:lnTo>
                <a:lnTo>
                  <a:pt x="102" y="4549"/>
                </a:lnTo>
                <a:lnTo>
                  <a:pt x="102" y="4510"/>
                </a:lnTo>
                <a:lnTo>
                  <a:pt x="102" y="4472"/>
                </a:lnTo>
                <a:lnTo>
                  <a:pt x="102" y="4433"/>
                </a:lnTo>
                <a:lnTo>
                  <a:pt x="100" y="4393"/>
                </a:lnTo>
                <a:lnTo>
                  <a:pt x="100" y="4353"/>
                </a:lnTo>
                <a:lnTo>
                  <a:pt x="100" y="4312"/>
                </a:lnTo>
                <a:lnTo>
                  <a:pt x="100" y="4270"/>
                </a:lnTo>
                <a:lnTo>
                  <a:pt x="100" y="4230"/>
                </a:lnTo>
                <a:lnTo>
                  <a:pt x="100" y="4188"/>
                </a:lnTo>
                <a:lnTo>
                  <a:pt x="100" y="4144"/>
                </a:lnTo>
                <a:lnTo>
                  <a:pt x="98" y="4101"/>
                </a:lnTo>
                <a:lnTo>
                  <a:pt x="98" y="4057"/>
                </a:lnTo>
                <a:lnTo>
                  <a:pt x="98" y="4013"/>
                </a:lnTo>
                <a:lnTo>
                  <a:pt x="98" y="3967"/>
                </a:lnTo>
                <a:lnTo>
                  <a:pt x="98" y="3921"/>
                </a:lnTo>
                <a:lnTo>
                  <a:pt x="98" y="3919"/>
                </a:lnTo>
                <a:lnTo>
                  <a:pt x="98" y="3915"/>
                </a:lnTo>
                <a:lnTo>
                  <a:pt x="98" y="3909"/>
                </a:lnTo>
                <a:lnTo>
                  <a:pt x="98" y="3902"/>
                </a:lnTo>
                <a:lnTo>
                  <a:pt x="98" y="3892"/>
                </a:lnTo>
                <a:lnTo>
                  <a:pt x="98" y="3883"/>
                </a:lnTo>
                <a:lnTo>
                  <a:pt x="98" y="3871"/>
                </a:lnTo>
                <a:lnTo>
                  <a:pt x="98" y="3858"/>
                </a:lnTo>
                <a:lnTo>
                  <a:pt x="98" y="3842"/>
                </a:lnTo>
                <a:lnTo>
                  <a:pt x="98" y="3825"/>
                </a:lnTo>
                <a:lnTo>
                  <a:pt x="98" y="3808"/>
                </a:lnTo>
                <a:lnTo>
                  <a:pt x="98" y="3787"/>
                </a:lnTo>
                <a:lnTo>
                  <a:pt x="98" y="3765"/>
                </a:lnTo>
                <a:lnTo>
                  <a:pt x="98" y="3742"/>
                </a:lnTo>
                <a:lnTo>
                  <a:pt x="98" y="3717"/>
                </a:lnTo>
                <a:lnTo>
                  <a:pt x="98" y="3693"/>
                </a:lnTo>
                <a:lnTo>
                  <a:pt x="98" y="3664"/>
                </a:lnTo>
                <a:lnTo>
                  <a:pt x="98" y="3635"/>
                </a:lnTo>
                <a:lnTo>
                  <a:pt x="98" y="3604"/>
                </a:lnTo>
                <a:lnTo>
                  <a:pt x="98" y="3572"/>
                </a:lnTo>
                <a:lnTo>
                  <a:pt x="98" y="3537"/>
                </a:lnTo>
                <a:lnTo>
                  <a:pt x="98" y="3503"/>
                </a:lnTo>
                <a:lnTo>
                  <a:pt x="98" y="3464"/>
                </a:lnTo>
                <a:lnTo>
                  <a:pt x="98" y="3426"/>
                </a:lnTo>
                <a:lnTo>
                  <a:pt x="98" y="3385"/>
                </a:lnTo>
                <a:lnTo>
                  <a:pt x="98" y="3343"/>
                </a:lnTo>
                <a:lnTo>
                  <a:pt x="98" y="3299"/>
                </a:lnTo>
                <a:lnTo>
                  <a:pt x="98" y="3255"/>
                </a:lnTo>
                <a:lnTo>
                  <a:pt x="98" y="3207"/>
                </a:lnTo>
                <a:lnTo>
                  <a:pt x="98" y="3159"/>
                </a:lnTo>
                <a:lnTo>
                  <a:pt x="98" y="3109"/>
                </a:lnTo>
                <a:lnTo>
                  <a:pt x="98" y="3057"/>
                </a:lnTo>
                <a:lnTo>
                  <a:pt x="98" y="3005"/>
                </a:lnTo>
                <a:lnTo>
                  <a:pt x="98" y="2950"/>
                </a:lnTo>
                <a:lnTo>
                  <a:pt x="98" y="2894"/>
                </a:lnTo>
                <a:lnTo>
                  <a:pt x="98" y="2837"/>
                </a:lnTo>
                <a:lnTo>
                  <a:pt x="98" y="2777"/>
                </a:lnTo>
                <a:lnTo>
                  <a:pt x="98" y="2716"/>
                </a:lnTo>
                <a:lnTo>
                  <a:pt x="98" y="2652"/>
                </a:lnTo>
                <a:lnTo>
                  <a:pt x="98" y="2589"/>
                </a:lnTo>
                <a:lnTo>
                  <a:pt x="98" y="2522"/>
                </a:lnTo>
                <a:lnTo>
                  <a:pt x="98" y="2455"/>
                </a:lnTo>
                <a:lnTo>
                  <a:pt x="98" y="2385"/>
                </a:lnTo>
                <a:lnTo>
                  <a:pt x="98" y="2314"/>
                </a:lnTo>
                <a:lnTo>
                  <a:pt x="98" y="2243"/>
                </a:lnTo>
                <a:lnTo>
                  <a:pt x="98" y="2169"/>
                </a:lnTo>
                <a:lnTo>
                  <a:pt x="98" y="2094"/>
                </a:lnTo>
                <a:lnTo>
                  <a:pt x="98" y="2017"/>
                </a:lnTo>
                <a:lnTo>
                  <a:pt x="98" y="1938"/>
                </a:lnTo>
                <a:lnTo>
                  <a:pt x="98" y="1858"/>
                </a:lnTo>
                <a:lnTo>
                  <a:pt x="98" y="1777"/>
                </a:lnTo>
                <a:lnTo>
                  <a:pt x="98" y="1695"/>
                </a:lnTo>
                <a:lnTo>
                  <a:pt x="98" y="1608"/>
                </a:lnTo>
                <a:lnTo>
                  <a:pt x="98" y="1522"/>
                </a:lnTo>
                <a:lnTo>
                  <a:pt x="98" y="1433"/>
                </a:lnTo>
                <a:lnTo>
                  <a:pt x="98" y="1345"/>
                </a:lnTo>
                <a:lnTo>
                  <a:pt x="98" y="1253"/>
                </a:lnTo>
                <a:lnTo>
                  <a:pt x="98" y="1161"/>
                </a:lnTo>
                <a:lnTo>
                  <a:pt x="98" y="1067"/>
                </a:lnTo>
                <a:lnTo>
                  <a:pt x="98" y="971"/>
                </a:lnTo>
                <a:lnTo>
                  <a:pt x="98" y="873"/>
                </a:lnTo>
                <a:lnTo>
                  <a:pt x="98" y="773"/>
                </a:lnTo>
                <a:lnTo>
                  <a:pt x="98" y="673"/>
                </a:lnTo>
                <a:lnTo>
                  <a:pt x="98" y="637"/>
                </a:lnTo>
                <a:lnTo>
                  <a:pt x="98" y="602"/>
                </a:lnTo>
                <a:lnTo>
                  <a:pt x="96" y="570"/>
                </a:lnTo>
                <a:lnTo>
                  <a:pt x="94" y="537"/>
                </a:lnTo>
                <a:lnTo>
                  <a:pt x="92" y="505"/>
                </a:lnTo>
                <a:lnTo>
                  <a:pt x="90" y="474"/>
                </a:lnTo>
                <a:lnTo>
                  <a:pt x="87" y="443"/>
                </a:lnTo>
                <a:lnTo>
                  <a:pt x="83" y="414"/>
                </a:lnTo>
                <a:lnTo>
                  <a:pt x="79" y="386"/>
                </a:lnTo>
                <a:lnTo>
                  <a:pt x="73" y="357"/>
                </a:lnTo>
                <a:lnTo>
                  <a:pt x="69" y="330"/>
                </a:lnTo>
                <a:lnTo>
                  <a:pt x="62" y="305"/>
                </a:lnTo>
                <a:lnTo>
                  <a:pt x="56" y="278"/>
                </a:lnTo>
                <a:lnTo>
                  <a:pt x="48" y="253"/>
                </a:lnTo>
                <a:lnTo>
                  <a:pt x="42" y="230"/>
                </a:lnTo>
                <a:lnTo>
                  <a:pt x="33" y="207"/>
                </a:lnTo>
                <a:lnTo>
                  <a:pt x="29" y="196"/>
                </a:lnTo>
                <a:lnTo>
                  <a:pt x="27" y="186"/>
                </a:lnTo>
                <a:lnTo>
                  <a:pt x="23" y="176"/>
                </a:lnTo>
                <a:lnTo>
                  <a:pt x="19" y="167"/>
                </a:lnTo>
                <a:lnTo>
                  <a:pt x="17" y="159"/>
                </a:lnTo>
                <a:lnTo>
                  <a:pt x="14" y="151"/>
                </a:lnTo>
                <a:lnTo>
                  <a:pt x="12" y="144"/>
                </a:lnTo>
                <a:lnTo>
                  <a:pt x="10" y="136"/>
                </a:lnTo>
                <a:lnTo>
                  <a:pt x="6" y="125"/>
                </a:lnTo>
                <a:lnTo>
                  <a:pt x="4" y="113"/>
                </a:lnTo>
                <a:lnTo>
                  <a:pt x="2" y="105"/>
                </a:lnTo>
                <a:lnTo>
                  <a:pt x="0" y="98"/>
                </a:lnTo>
                <a:lnTo>
                  <a:pt x="0" y="88"/>
                </a:lnTo>
                <a:lnTo>
                  <a:pt x="2" y="78"/>
                </a:lnTo>
                <a:lnTo>
                  <a:pt x="4" y="71"/>
                </a:lnTo>
                <a:lnTo>
                  <a:pt x="8" y="61"/>
                </a:lnTo>
                <a:lnTo>
                  <a:pt x="10" y="53"/>
                </a:lnTo>
                <a:lnTo>
                  <a:pt x="16" y="46"/>
                </a:lnTo>
                <a:lnTo>
                  <a:pt x="19" y="40"/>
                </a:lnTo>
                <a:lnTo>
                  <a:pt x="25" y="32"/>
                </a:lnTo>
                <a:lnTo>
                  <a:pt x="33" y="27"/>
                </a:lnTo>
                <a:lnTo>
                  <a:pt x="40" y="23"/>
                </a:lnTo>
                <a:lnTo>
                  <a:pt x="50" y="17"/>
                </a:lnTo>
                <a:lnTo>
                  <a:pt x="58" y="13"/>
                </a:lnTo>
                <a:lnTo>
                  <a:pt x="69" y="7"/>
                </a:lnTo>
                <a:lnTo>
                  <a:pt x="81" y="6"/>
                </a:lnTo>
                <a:lnTo>
                  <a:pt x="92" y="2"/>
                </a:lnTo>
                <a:lnTo>
                  <a:pt x="106" y="0"/>
                </a:lnTo>
              </a:path>
            </a:pathLst>
          </a:custGeom>
          <a:solidFill>
            <a:srgbClr val="FF0000"/>
          </a:solidFill>
          <a:ln w="9525">
            <a:noFill/>
            <a:prstDash val="solid"/>
            <a:round/>
            <a:headEnd/>
            <a:tailEnd/>
          </a:ln>
        </p:spPr>
        <p:txBody>
          <a:bodyPr/>
          <a:lstStyle/>
          <a:p>
            <a:endParaRPr lang="en-US"/>
          </a:p>
        </p:txBody>
      </p:sp>
      <p:sp>
        <p:nvSpPr>
          <p:cNvPr id="7"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up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up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down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8288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課前活動</a:t>
            </a:r>
            <a:endParaRPr lang="en-US" sz="6000" dirty="0">
              <a:solidFill>
                <a:schemeClr val="tx1"/>
              </a:solidFill>
              <a:latin typeface="Adobe Kaiti Std R" pitchFamily="18" charset="-128"/>
              <a:ea typeface="Adobe Kaiti Std R" pitchFamily="18" charset="-128"/>
            </a:endParaRPr>
          </a:p>
        </p:txBody>
      </p:sp>
      <p:sp>
        <p:nvSpPr>
          <p:cNvPr id="2" name="TextBox 1"/>
          <p:cNvSpPr txBox="1"/>
          <p:nvPr/>
        </p:nvSpPr>
        <p:spPr>
          <a:xfrm>
            <a:off x="228600" y="5943600"/>
            <a:ext cx="9060494" cy="646331"/>
          </a:xfrm>
          <a:prstGeom prst="rect">
            <a:avLst/>
          </a:prstGeom>
          <a:noFill/>
        </p:spPr>
        <p:txBody>
          <a:bodyPr wrap="none" rtlCol="0">
            <a:spAutoFit/>
          </a:bodyPr>
          <a:lstStyle/>
          <a:p>
            <a:r>
              <a:rPr lang="zh-TW" altLang="en-US" dirty="0" smtClean="0"/>
              <a:t>提示</a:t>
            </a:r>
            <a:r>
              <a:rPr lang="en-US" altLang="zh-TW" dirty="0" smtClean="0"/>
              <a:t>:</a:t>
            </a:r>
            <a:r>
              <a:rPr lang="zh-TW" altLang="en-US" dirty="0" smtClean="0"/>
              <a:t>老師收集幾份報紙</a:t>
            </a:r>
            <a:r>
              <a:rPr lang="en-US" altLang="zh-TW" dirty="0" smtClean="0"/>
              <a:t>,</a:t>
            </a:r>
            <a:r>
              <a:rPr lang="zh-TW" altLang="en-US" dirty="0" smtClean="0"/>
              <a:t>如世界日報</a:t>
            </a:r>
            <a:r>
              <a:rPr lang="en-US" altLang="zh-TW" dirty="0" smtClean="0"/>
              <a:t>, </a:t>
            </a:r>
            <a:r>
              <a:rPr lang="zh-TW" altLang="en-US" dirty="0" smtClean="0"/>
              <a:t>先分組</a:t>
            </a:r>
            <a:r>
              <a:rPr lang="en-US" altLang="zh-TW" dirty="0" smtClean="0"/>
              <a:t>, </a:t>
            </a:r>
            <a:r>
              <a:rPr lang="zh-TW" altLang="en-US" dirty="0" smtClean="0"/>
              <a:t>每組發下一張報紙</a:t>
            </a:r>
            <a:r>
              <a:rPr lang="en-US" altLang="zh-TW" dirty="0" smtClean="0"/>
              <a:t>, </a:t>
            </a:r>
            <a:r>
              <a:rPr lang="zh-TW" altLang="en-US" dirty="0" smtClean="0"/>
              <a:t>然後比賽在</a:t>
            </a:r>
            <a:r>
              <a:rPr lang="en-US" altLang="zh-TW" dirty="0" smtClean="0"/>
              <a:t>1-2</a:t>
            </a:r>
            <a:r>
              <a:rPr lang="zh-TW" altLang="en-US" dirty="0" smtClean="0"/>
              <a:t>分鐘之內</a:t>
            </a:r>
            <a:r>
              <a:rPr lang="en-US" altLang="zh-TW" dirty="0" smtClean="0"/>
              <a:t>,</a:t>
            </a:r>
          </a:p>
          <a:p>
            <a:r>
              <a:rPr lang="zh-TW" altLang="en-US" dirty="0" smtClean="0"/>
              <a:t>學生們用紅筆把認識的字圈起來</a:t>
            </a:r>
            <a:r>
              <a:rPr lang="en-US" altLang="zh-TW" dirty="0" smtClean="0"/>
              <a:t>, </a:t>
            </a:r>
            <a:r>
              <a:rPr lang="zh-TW" altLang="en-US" dirty="0" smtClean="0"/>
              <a:t>看看哪組圈出最多的字</a:t>
            </a:r>
            <a:r>
              <a:rPr lang="en-US" altLang="zh-TW" dirty="0" smtClean="0"/>
              <a:t>.</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eishing\Dropbox\meizhouhuayu\pics\31.27.png"/>
          <p:cNvPicPr>
            <a:picLocks noChangeAspect="1" noChangeArrowheads="1"/>
          </p:cNvPicPr>
          <p:nvPr/>
        </p:nvPicPr>
        <p:blipFill>
          <a:blip r:embed="rId4" cstate="print">
            <a:lum bright="-10000" contrast="20000"/>
          </a:blip>
          <a:srcRect l="50470" t="51128" r="25906" b="2125"/>
          <a:stretch>
            <a:fillRect/>
          </a:stretch>
        </p:blipFill>
        <p:spPr bwMode="auto">
          <a:xfrm>
            <a:off x="3581400" y="4876800"/>
            <a:ext cx="2372751" cy="1676400"/>
          </a:xfrm>
          <a:prstGeom prst="rect">
            <a:avLst/>
          </a:prstGeom>
          <a:noFill/>
        </p:spPr>
      </p:pic>
      <p:pic>
        <p:nvPicPr>
          <p:cNvPr id="8195" name="Picture 3" descr="C:\Users\Meishing\Dropbox\meizhouhuayu\pics\31.22.png"/>
          <p:cNvPicPr>
            <a:picLocks noChangeAspect="1" noChangeArrowheads="1"/>
          </p:cNvPicPr>
          <p:nvPr/>
        </p:nvPicPr>
        <p:blipFill>
          <a:blip r:embed="rId5" cstate="print">
            <a:lum bright="-20000" contrast="40000"/>
          </a:blip>
          <a:srcRect l="87848"/>
          <a:stretch>
            <a:fillRect/>
          </a:stretch>
        </p:blipFill>
        <p:spPr bwMode="auto">
          <a:xfrm>
            <a:off x="381000" y="1371599"/>
            <a:ext cx="1676400" cy="1615807"/>
          </a:xfrm>
          <a:prstGeom prst="rect">
            <a:avLst/>
          </a:prstGeom>
          <a:noFill/>
        </p:spPr>
      </p:pic>
      <p:sp>
        <p:nvSpPr>
          <p:cNvPr id="5" name="TextBox 4"/>
          <p:cNvSpPr txBox="1"/>
          <p:nvPr/>
        </p:nvSpPr>
        <p:spPr>
          <a:xfrm>
            <a:off x="6019800" y="4800600"/>
            <a:ext cx="8382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站</a:t>
            </a:r>
            <a:r>
              <a:rPr lang="zh-TW" altLang="en-US" sz="4000" dirty="0" smtClean="0">
                <a:solidFill>
                  <a:srgbClr val="00B0F0"/>
                </a:solidFill>
                <a:latin typeface="Adobe Kaiti Std R" pitchFamily="18" charset="-128"/>
                <a:ea typeface="Adobe Kaiti Std R" pitchFamily="18" charset="-128"/>
              </a:rPr>
              <a:t>著</a:t>
            </a:r>
            <a:endParaRPr lang="en-US" sz="4000" dirty="0">
              <a:solidFill>
                <a:srgbClr val="00B0F0"/>
              </a:solidFill>
              <a:latin typeface="Adobe Kaiti Std R" pitchFamily="18" charset="-128"/>
              <a:ea typeface="Adobe Kaiti Std R" pitchFamily="18" charset="-128"/>
            </a:endParaRPr>
          </a:p>
        </p:txBody>
      </p:sp>
      <p:pic>
        <p:nvPicPr>
          <p:cNvPr id="8197" name="Picture 5" descr="C:\Users\Meishing\Dropbox\meizhouhuayu\pics\31.27.png"/>
          <p:cNvPicPr>
            <a:picLocks noChangeAspect="1" noChangeArrowheads="1"/>
          </p:cNvPicPr>
          <p:nvPr/>
        </p:nvPicPr>
        <p:blipFill>
          <a:blip r:embed="rId4" cstate="print">
            <a:lum bright="-10000" contrast="20000"/>
          </a:blip>
          <a:srcRect l="75168" t="51128"/>
          <a:stretch>
            <a:fillRect/>
          </a:stretch>
        </p:blipFill>
        <p:spPr bwMode="auto">
          <a:xfrm>
            <a:off x="228600" y="4648200"/>
            <a:ext cx="2913185" cy="2047103"/>
          </a:xfrm>
          <a:prstGeom prst="rect">
            <a:avLst/>
          </a:prstGeom>
          <a:noFill/>
        </p:spPr>
      </p:pic>
      <p:sp>
        <p:nvSpPr>
          <p:cNvPr id="8" name="TextBox 7"/>
          <p:cNvSpPr txBox="1"/>
          <p:nvPr/>
        </p:nvSpPr>
        <p:spPr>
          <a:xfrm>
            <a:off x="762000" y="3733800"/>
            <a:ext cx="1828800" cy="707886"/>
          </a:xfrm>
          <a:prstGeom prst="rect">
            <a:avLst/>
          </a:prstGeom>
          <a:solidFill>
            <a:schemeClr val="bg2"/>
          </a:solidFill>
        </p:spPr>
        <p:txBody>
          <a:bodyPr wrap="square" rtlCol="0">
            <a:spAutoFit/>
          </a:bodyPr>
          <a:lstStyle/>
          <a:p>
            <a:pPr algn="ctr"/>
            <a:r>
              <a:rPr lang="zh-TW" altLang="en-US" sz="4000" dirty="0" smtClean="0">
                <a:solidFill>
                  <a:srgbClr val="00B0F0"/>
                </a:solidFill>
                <a:latin typeface="Adobe Kaiti Std R" pitchFamily="18" charset="-128"/>
                <a:ea typeface="Adobe Kaiti Std R" pitchFamily="18" charset="-128"/>
              </a:rPr>
              <a:t>車</a:t>
            </a:r>
            <a:r>
              <a:rPr lang="zh-TW" altLang="en-US" sz="4000" dirty="0" smtClean="0">
                <a:latin typeface="Adobe Kaiti Std R" pitchFamily="18" charset="-128"/>
                <a:ea typeface="Adobe Kaiti Std R" pitchFamily="18" charset="-128"/>
              </a:rPr>
              <a:t>站</a:t>
            </a:r>
            <a:endParaRPr lang="en-US" sz="4000" dirty="0">
              <a:latin typeface="Adobe Kaiti Std R" pitchFamily="18" charset="-128"/>
              <a:ea typeface="Adobe Kaiti Std R" pitchFamily="18" charset="-128"/>
            </a:endParaRPr>
          </a:p>
        </p:txBody>
      </p:sp>
      <p:pic>
        <p:nvPicPr>
          <p:cNvPr id="8198" name="Picture 6" descr="C:\Users\Meishing\Dropbox\meizhouhuayu\pics\school bus.png"/>
          <p:cNvPicPr>
            <a:picLocks noChangeAspect="1" noChangeArrowheads="1"/>
          </p:cNvPicPr>
          <p:nvPr/>
        </p:nvPicPr>
        <p:blipFill>
          <a:blip r:embed="rId6" cstate="print">
            <a:lum bright="-10000" contrast="20000"/>
          </a:blip>
          <a:srcRect/>
          <a:stretch>
            <a:fillRect/>
          </a:stretch>
        </p:blipFill>
        <p:spPr bwMode="auto">
          <a:xfrm>
            <a:off x="1143000" y="5638800"/>
            <a:ext cx="1153740" cy="914400"/>
          </a:xfrm>
          <a:prstGeom prst="ellipse">
            <a:avLst/>
          </a:prstGeom>
          <a:noFill/>
        </p:spPr>
      </p:pic>
      <p:pic>
        <p:nvPicPr>
          <p:cNvPr id="41985" name="Picture 1" descr="C:\Users\Meishing\Dropbox\meizhouhuayu\pics\16.11.png"/>
          <p:cNvPicPr>
            <a:picLocks noChangeAspect="1" noChangeArrowheads="1"/>
          </p:cNvPicPr>
          <p:nvPr/>
        </p:nvPicPr>
        <p:blipFill>
          <a:blip r:embed="rId7" cstate="print">
            <a:lum bright="-10000" contrast="20000"/>
          </a:blip>
          <a:srcRect l="64680" b="7273"/>
          <a:stretch>
            <a:fillRect/>
          </a:stretch>
        </p:blipFill>
        <p:spPr bwMode="auto">
          <a:xfrm>
            <a:off x="3048000" y="990600"/>
            <a:ext cx="2209800" cy="3048000"/>
          </a:xfrm>
          <a:prstGeom prst="rect">
            <a:avLst/>
          </a:prstGeom>
          <a:noFill/>
        </p:spPr>
      </p:pic>
      <p:sp>
        <p:nvSpPr>
          <p:cNvPr id="19" name="TextBox 18"/>
          <p:cNvSpPr txBox="1"/>
          <p:nvPr/>
        </p:nvSpPr>
        <p:spPr>
          <a:xfrm>
            <a:off x="3124200" y="1219200"/>
            <a:ext cx="1981200" cy="2400657"/>
          </a:xfrm>
          <a:prstGeom prst="rect">
            <a:avLst/>
          </a:prstGeom>
          <a:noFill/>
        </p:spPr>
        <p:txBody>
          <a:bodyPr wrap="square" rtlCol="0">
            <a:spAutoFit/>
          </a:bodyPr>
          <a:lstStyle/>
          <a:p>
            <a:pPr algn="ctr"/>
            <a:r>
              <a:rPr lang="zh-TW" altLang="en-US" sz="15000" dirty="0" smtClean="0">
                <a:solidFill>
                  <a:srgbClr val="FF0000"/>
                </a:solidFill>
                <a:latin typeface="Adobe Kaiti Std R" pitchFamily="18" charset="-128"/>
                <a:ea typeface="Adobe Kaiti Std R" pitchFamily="18" charset="-128"/>
              </a:rPr>
              <a:t>立</a:t>
            </a:r>
            <a:endParaRPr lang="en-US" sz="15000" dirty="0">
              <a:solidFill>
                <a:srgbClr val="FF0000"/>
              </a:solidFill>
              <a:latin typeface="Adobe Kaiti Std R" pitchFamily="18" charset="-128"/>
              <a:ea typeface="Adobe Kaiti Std R" pitchFamily="18" charset="-128"/>
            </a:endParaRPr>
          </a:p>
        </p:txBody>
      </p:sp>
      <p:sp>
        <p:nvSpPr>
          <p:cNvPr id="4" name="Down Arrow 3"/>
          <p:cNvSpPr/>
          <p:nvPr/>
        </p:nvSpPr>
        <p:spPr>
          <a:xfrm>
            <a:off x="3810000" y="4648200"/>
            <a:ext cx="152400" cy="1447800"/>
          </a:xfrm>
          <a:prstGeom prst="downArrow">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0" name="Picture 2" descr="http://pixabay.com/static/uploads/photo/2012/05/07/13/22/brown-48446_640.png"/>
          <p:cNvPicPr>
            <a:picLocks noChangeAspect="1" noChangeArrowheads="1"/>
          </p:cNvPicPr>
          <p:nvPr/>
        </p:nvPicPr>
        <p:blipFill>
          <a:blip r:embed="rId8" cstate="print"/>
          <a:srcRect/>
          <a:stretch>
            <a:fillRect/>
          </a:stretch>
        </p:blipFill>
        <p:spPr bwMode="auto">
          <a:xfrm>
            <a:off x="7010400" y="3114675"/>
            <a:ext cx="1876425" cy="3743325"/>
          </a:xfrm>
          <a:prstGeom prst="rect">
            <a:avLst/>
          </a:prstGeom>
          <a:noFill/>
        </p:spPr>
      </p:pic>
      <p:sp>
        <p:nvSpPr>
          <p:cNvPr id="16" name="Rectangle 15"/>
          <p:cNvSpPr/>
          <p:nvPr/>
        </p:nvSpPr>
        <p:spPr>
          <a:xfrm>
            <a:off x="3505200" y="6553200"/>
            <a:ext cx="2286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Down Arrow 16"/>
          <p:cNvSpPr/>
          <p:nvPr/>
        </p:nvSpPr>
        <p:spPr>
          <a:xfrm rot="3845768">
            <a:off x="8009004" y="2518465"/>
            <a:ext cx="972509" cy="457200"/>
          </a:xfrm>
          <a:prstGeom prst="curvedDownArrow">
            <a:avLst>
              <a:gd name="adj1" fmla="val 25000"/>
              <a:gd name="adj2" fmla="val 50000"/>
              <a:gd name="adj3" fmla="val 2858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rot="21393097">
            <a:off x="5295808" y="1459275"/>
            <a:ext cx="1981200" cy="1569660"/>
          </a:xfrm>
          <a:prstGeom prst="rect">
            <a:avLst/>
          </a:prstGeom>
          <a:noFill/>
        </p:spPr>
        <p:txBody>
          <a:bodyPr wrap="square" rtlCol="0">
            <a:spAutoFit/>
          </a:bodyPr>
          <a:lstStyle/>
          <a:p>
            <a:pPr algn="r"/>
            <a:r>
              <a:rPr lang="zh-TW" altLang="en-US" sz="9600" b="1" dirty="0" smtClean="0">
                <a:solidFill>
                  <a:srgbClr val="FF0000"/>
                </a:solidFill>
                <a:latin typeface="Adobe Kaiti Std R" pitchFamily="18" charset="-128"/>
                <a:ea typeface="Adobe Kaiti Std R" pitchFamily="18" charset="-128"/>
              </a:rPr>
              <a:t>立</a:t>
            </a:r>
            <a:endParaRPr lang="en-US" sz="9600" b="1" dirty="0">
              <a:solidFill>
                <a:srgbClr val="FF0000"/>
              </a:solidFill>
              <a:latin typeface="Adobe Kaiti Std R" pitchFamily="18" charset="-128"/>
              <a:ea typeface="Adobe Kaiti Std R" pitchFamily="18" charset="-128"/>
            </a:endParaRPr>
          </a:p>
        </p:txBody>
      </p:sp>
      <p:sp>
        <p:nvSpPr>
          <p:cNvPr id="11" name="TextBox 10"/>
          <p:cNvSpPr txBox="1"/>
          <p:nvPr/>
        </p:nvSpPr>
        <p:spPr>
          <a:xfrm>
            <a:off x="6553200" y="1447800"/>
            <a:ext cx="1981200" cy="1569660"/>
          </a:xfrm>
          <a:prstGeom prst="rect">
            <a:avLst/>
          </a:prstGeom>
          <a:noFill/>
        </p:spPr>
        <p:txBody>
          <a:bodyPr wrap="square" rtlCol="0">
            <a:spAutoFit/>
          </a:bodyPr>
          <a:lstStyle/>
          <a:p>
            <a:r>
              <a:rPr lang="zh-TW" altLang="en-US" sz="9600" b="1" dirty="0" smtClean="0">
                <a:solidFill>
                  <a:srgbClr val="0070C0"/>
                </a:solidFill>
                <a:latin typeface="Adobe Kaiti Std R" pitchFamily="18" charset="-128"/>
                <a:ea typeface="Adobe Kaiti Std R" pitchFamily="18" charset="-128"/>
              </a:rPr>
              <a:t>占</a:t>
            </a:r>
            <a:endParaRPr lang="en-US" sz="9600" b="1" dirty="0">
              <a:solidFill>
                <a:srgbClr val="0070C0"/>
              </a:solidFill>
              <a:latin typeface="Adobe Kaiti Std R" pitchFamily="18" charset="-128"/>
              <a:ea typeface="Adobe Kaiti Std R" pitchFamily="18" charset="-128"/>
            </a:endParaRPr>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1985"/>
                                        </p:tgtEl>
                                        <p:attrNameLst>
                                          <p:attrName>style.visibility</p:attrName>
                                        </p:attrNameLst>
                                      </p:cBhvr>
                                      <p:to>
                                        <p:strVal val="visible"/>
                                      </p:to>
                                    </p:set>
                                    <p:anim calcmode="lin" valueType="num">
                                      <p:cBhvr>
                                        <p:cTn id="7" dur="2000" fill="hold"/>
                                        <p:tgtEl>
                                          <p:spTgt spid="41985"/>
                                        </p:tgtEl>
                                        <p:attrNameLst>
                                          <p:attrName>ppt_w</p:attrName>
                                        </p:attrNameLst>
                                      </p:cBhvr>
                                      <p:tavLst>
                                        <p:tav tm="0">
                                          <p:val>
                                            <p:fltVal val="0"/>
                                          </p:val>
                                        </p:tav>
                                        <p:tav tm="100000">
                                          <p:val>
                                            <p:strVal val="#ppt_w"/>
                                          </p:val>
                                        </p:tav>
                                      </p:tavLst>
                                    </p:anim>
                                    <p:anim calcmode="lin" valueType="num">
                                      <p:cBhvr>
                                        <p:cTn id="8" dur="2000" fill="hold"/>
                                        <p:tgtEl>
                                          <p:spTgt spid="41985"/>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58" presetClass="entr" presetSubtype="0" accel="100000" fill="hold" grpId="2"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2.5"/>
                                          </p:val>
                                        </p:tav>
                                        <p:tav tm="100000">
                                          <p:val>
                                            <p:strVal val="#ppt_w"/>
                                          </p:val>
                                        </p:tav>
                                      </p:tavLst>
                                    </p:anim>
                                    <p:anim calcmode="lin" valueType="num">
                                      <p:cBhvr>
                                        <p:cTn id="13" dur="1000" fill="hold"/>
                                        <p:tgtEl>
                                          <p:spTgt spid="19"/>
                                        </p:tgtEl>
                                        <p:attrNameLst>
                                          <p:attrName>ppt_h</p:attrName>
                                        </p:attrNameLst>
                                      </p:cBhvr>
                                      <p:tavLst>
                                        <p:tav tm="0">
                                          <p:val>
                                            <p:strVal val="#ppt_h*0.01"/>
                                          </p:val>
                                        </p:tav>
                                        <p:tav tm="100000">
                                          <p:val>
                                            <p:strVal val="#ppt_h"/>
                                          </p:val>
                                        </p:tav>
                                      </p:tavLst>
                                    </p:anim>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h+1"/>
                                          </p:val>
                                        </p:tav>
                                        <p:tav tm="100000">
                                          <p:val>
                                            <p:strVal val="#ppt_y"/>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000" fill="hold"/>
                                        <p:tgtEl>
                                          <p:spTgt spid="10"/>
                                        </p:tgtEl>
                                        <p:attrNameLst>
                                          <p:attrName>ppt_x</p:attrName>
                                        </p:attrNameLst>
                                      </p:cBhvr>
                                      <p:tavLst>
                                        <p:tav tm="0">
                                          <p:val>
                                            <p:strVal val="#ppt_x"/>
                                          </p:val>
                                        </p:tav>
                                        <p:tav tm="100000">
                                          <p:val>
                                            <p:strVal val="#ppt_x"/>
                                          </p:val>
                                        </p:tav>
                                      </p:tavLst>
                                    </p:anim>
                                    <p:anim calcmode="lin" valueType="num">
                                      <p:cBhvr additive="base">
                                        <p:cTn id="22" dur="2000" fill="hold"/>
                                        <p:tgtEl>
                                          <p:spTgt spid="10"/>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18" presetClass="entr" presetSubtype="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Right)">
                                      <p:cBhvr>
                                        <p:cTn id="26" dur="2000"/>
                                        <p:tgtEl>
                                          <p:spTgt spid="11"/>
                                        </p:tgtEl>
                                      </p:cBhvr>
                                    </p:animEffect>
                                  </p:childTnLst>
                                </p:cTn>
                              </p:par>
                            </p:childTnLst>
                          </p:cTn>
                        </p:par>
                        <p:par>
                          <p:cTn id="27" fill="hold">
                            <p:stCondLst>
                              <p:cond delay="4000"/>
                            </p:stCondLst>
                            <p:childTnLst>
                              <p:par>
                                <p:cTn id="28" presetID="35" presetClass="emph" presetSubtype="0" fill="hold" grpId="1" nodeType="afterEffect">
                                  <p:stCondLst>
                                    <p:cond delay="0"/>
                                  </p:stCondLst>
                                  <p:childTnLst>
                                    <p:anim calcmode="discrete" valueType="str">
                                      <p:cBhvr>
                                        <p:cTn id="29" dur="1000" fill="hold"/>
                                        <p:tgtEl>
                                          <p:spTgt spid="10"/>
                                        </p:tgtEl>
                                        <p:attrNameLst>
                                          <p:attrName>style.visibility</p:attrName>
                                        </p:attrNameLst>
                                      </p:cBhvr>
                                      <p:tavLst>
                                        <p:tav tm="0">
                                          <p:val>
                                            <p:strVal val="hidden"/>
                                          </p:val>
                                        </p:tav>
                                        <p:tav tm="50000">
                                          <p:val>
                                            <p:strVal val="visible"/>
                                          </p:val>
                                        </p:tav>
                                      </p:tavLst>
                                    </p:anim>
                                  </p:childTnLst>
                                </p:cTn>
                              </p:par>
                              <p:par>
                                <p:cTn id="30" presetID="35" presetClass="emph" presetSubtype="0" fill="hold" grpId="1" nodeType="withEffect">
                                  <p:stCondLst>
                                    <p:cond delay="0"/>
                                  </p:stCondLst>
                                  <p:childTnLst>
                                    <p:anim calcmode="discrete" valueType="str">
                                      <p:cBhvr>
                                        <p:cTn id="31"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32" fill="hold">
                            <p:stCondLst>
                              <p:cond delay="5000"/>
                            </p:stCondLst>
                            <p:childTnLst>
                              <p:par>
                                <p:cTn id="33" presetID="23" presetClass="emph" presetSubtype="0" repeatCount="2000" fill="hold" grpId="0" nodeType="afterEffect">
                                  <p:stCondLst>
                                    <p:cond delay="0"/>
                                  </p:stCondLst>
                                  <p:childTnLst>
                                    <p:animClr clrSpc="hsl" dir="cw">
                                      <p:cBhvr override="childStyle">
                                        <p:cTn id="34" dur="1000" fill="hold"/>
                                        <p:tgtEl>
                                          <p:spTgt spid="17"/>
                                        </p:tgtEl>
                                        <p:attrNameLst>
                                          <p:attrName>style.color</p:attrName>
                                        </p:attrNameLst>
                                      </p:cBhvr>
                                      <p:by>
                                        <p:hsl h="10842353" s="0" l="0"/>
                                      </p:by>
                                    </p:animClr>
                                    <p:animClr clrSpc="hsl" dir="cw">
                                      <p:cBhvr>
                                        <p:cTn id="35" dur="1000" fill="hold"/>
                                        <p:tgtEl>
                                          <p:spTgt spid="17"/>
                                        </p:tgtEl>
                                        <p:attrNameLst>
                                          <p:attrName>fillcolor</p:attrName>
                                        </p:attrNameLst>
                                      </p:cBhvr>
                                      <p:by>
                                        <p:hsl h="10842353" s="0" l="0"/>
                                      </p:by>
                                    </p:animClr>
                                    <p:animClr clrSpc="hsl" dir="cw">
                                      <p:cBhvr>
                                        <p:cTn id="36" dur="1000" fill="hold"/>
                                        <p:tgtEl>
                                          <p:spTgt spid="17"/>
                                        </p:tgtEl>
                                        <p:attrNameLst>
                                          <p:attrName>stroke.color</p:attrName>
                                        </p:attrNameLst>
                                      </p:cBhvr>
                                      <p:by>
                                        <p:hsl h="10842353" s="0" l="0"/>
                                      </p:by>
                                    </p:animClr>
                                    <p:set>
                                      <p:cBhvr>
                                        <p:cTn id="37" dur="1000" fill="hold"/>
                                        <p:tgtEl>
                                          <p:spTgt spid="17"/>
                                        </p:tgtEl>
                                        <p:attrNameLst>
                                          <p:attrName>fill.type</p:attrName>
                                        </p:attrNameLst>
                                      </p:cBhvr>
                                      <p:to>
                                        <p:strVal val="solid"/>
                                      </p:to>
                                    </p:set>
                                  </p:childTnLst>
                                </p:cTn>
                              </p:par>
                            </p:childTnLst>
                          </p:cTn>
                        </p:par>
                        <p:par>
                          <p:cTn id="38" fill="hold">
                            <p:stCondLst>
                              <p:cond delay="7000"/>
                            </p:stCondLst>
                            <p:childTnLst>
                              <p:par>
                                <p:cTn id="39" presetID="23" presetClass="entr" presetSubtype="16" fill="hold" nodeType="afterEffect">
                                  <p:stCondLst>
                                    <p:cond delay="0"/>
                                  </p:stCondLst>
                                  <p:childTnLst>
                                    <p:set>
                                      <p:cBhvr>
                                        <p:cTn id="40" dur="1" fill="hold">
                                          <p:stCondLst>
                                            <p:cond delay="0"/>
                                          </p:stCondLst>
                                        </p:cTn>
                                        <p:tgtEl>
                                          <p:spTgt spid="58370"/>
                                        </p:tgtEl>
                                        <p:attrNameLst>
                                          <p:attrName>style.visibility</p:attrName>
                                        </p:attrNameLst>
                                      </p:cBhvr>
                                      <p:to>
                                        <p:strVal val="visible"/>
                                      </p:to>
                                    </p:set>
                                    <p:anim calcmode="lin" valueType="num">
                                      <p:cBhvr>
                                        <p:cTn id="41" dur="1000" fill="hold"/>
                                        <p:tgtEl>
                                          <p:spTgt spid="58370"/>
                                        </p:tgtEl>
                                        <p:attrNameLst>
                                          <p:attrName>ppt_w</p:attrName>
                                        </p:attrNameLst>
                                      </p:cBhvr>
                                      <p:tavLst>
                                        <p:tav tm="0">
                                          <p:val>
                                            <p:fltVal val="0"/>
                                          </p:val>
                                        </p:tav>
                                        <p:tav tm="100000">
                                          <p:val>
                                            <p:strVal val="#ppt_w"/>
                                          </p:val>
                                        </p:tav>
                                      </p:tavLst>
                                    </p:anim>
                                    <p:anim calcmode="lin" valueType="num">
                                      <p:cBhvr>
                                        <p:cTn id="42" dur="1000" fill="hold"/>
                                        <p:tgtEl>
                                          <p:spTgt spid="58370"/>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8194"/>
                                        </p:tgtEl>
                                        <p:attrNameLst>
                                          <p:attrName>style.visibility</p:attrName>
                                        </p:attrNameLst>
                                      </p:cBhvr>
                                      <p:to>
                                        <p:strVal val="visible"/>
                                      </p:to>
                                    </p:set>
                                    <p:anim calcmode="lin" valueType="num">
                                      <p:cBhvr>
                                        <p:cTn id="47" dur="2000" fill="hold"/>
                                        <p:tgtEl>
                                          <p:spTgt spid="8194"/>
                                        </p:tgtEl>
                                        <p:attrNameLst>
                                          <p:attrName>ppt_w</p:attrName>
                                        </p:attrNameLst>
                                      </p:cBhvr>
                                      <p:tavLst>
                                        <p:tav tm="0">
                                          <p:val>
                                            <p:fltVal val="0"/>
                                          </p:val>
                                        </p:tav>
                                        <p:tav tm="100000">
                                          <p:val>
                                            <p:strVal val="#ppt_w"/>
                                          </p:val>
                                        </p:tav>
                                      </p:tavLst>
                                    </p:anim>
                                    <p:anim calcmode="lin" valueType="num">
                                      <p:cBhvr>
                                        <p:cTn id="48" dur="2000" fill="hold"/>
                                        <p:tgtEl>
                                          <p:spTgt spid="8194"/>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2" presetClass="entr" presetSubtype="1"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3000" fill="hold"/>
                                        <p:tgtEl>
                                          <p:spTgt spid="4"/>
                                        </p:tgtEl>
                                        <p:attrNameLst>
                                          <p:attrName>ppt_x</p:attrName>
                                        </p:attrNameLst>
                                      </p:cBhvr>
                                      <p:tavLst>
                                        <p:tav tm="0">
                                          <p:val>
                                            <p:strVal val="#ppt_x"/>
                                          </p:val>
                                        </p:tav>
                                        <p:tav tm="100000">
                                          <p:val>
                                            <p:strVal val="#ppt_x"/>
                                          </p:val>
                                        </p:tav>
                                      </p:tavLst>
                                    </p:anim>
                                    <p:anim calcmode="lin" valueType="num">
                                      <p:cBhvr additive="base">
                                        <p:cTn id="53" dur="3000" fill="hold"/>
                                        <p:tgtEl>
                                          <p:spTgt spid="4"/>
                                        </p:tgtEl>
                                        <p:attrNameLst>
                                          <p:attrName>ppt_y</p:attrName>
                                        </p:attrNameLst>
                                      </p:cBhvr>
                                      <p:tavLst>
                                        <p:tav tm="0">
                                          <p:val>
                                            <p:strVal val="0-#ppt_h/2"/>
                                          </p:val>
                                        </p:tav>
                                        <p:tav tm="100000">
                                          <p:val>
                                            <p:strVal val="#ppt_y"/>
                                          </p:val>
                                        </p:tav>
                                      </p:tavLst>
                                    </p:anim>
                                  </p:childTnLst>
                                </p:cTn>
                              </p:par>
                            </p:childTnLst>
                          </p:cTn>
                        </p:par>
                        <p:par>
                          <p:cTn id="54" fill="hold">
                            <p:stCondLst>
                              <p:cond delay="5000"/>
                            </p:stCondLst>
                            <p:childTnLst>
                              <p:par>
                                <p:cTn id="55" presetID="35" presetClass="emph" presetSubtype="0" repeatCount="2000" fill="hold" grpId="0" nodeType="afterEffect">
                                  <p:stCondLst>
                                    <p:cond delay="0"/>
                                  </p:stCondLst>
                                  <p:childTnLst>
                                    <p:anim calcmode="discrete" valueType="str">
                                      <p:cBhvr>
                                        <p:cTn id="5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4" presetClass="entr" presetSubtype="0" fill="hold" nodeType="clickEffect">
                                  <p:stCondLst>
                                    <p:cond delay="0"/>
                                  </p:stCondLst>
                                  <p:childTnLst>
                                    <p:set>
                                      <p:cBhvr>
                                        <p:cTn id="60" dur="1" fill="hold">
                                          <p:stCondLst>
                                            <p:cond delay="0"/>
                                          </p:stCondLst>
                                        </p:cTn>
                                        <p:tgtEl>
                                          <p:spTgt spid="8198"/>
                                        </p:tgtEl>
                                        <p:attrNameLst>
                                          <p:attrName>style.visibility</p:attrName>
                                        </p:attrNameLst>
                                      </p:cBhvr>
                                      <p:to>
                                        <p:strVal val="visible"/>
                                      </p:to>
                                    </p:set>
                                    <p:anim from="(-#ppt_w/2)" to="(#ppt_x)" calcmode="lin" valueType="num">
                                      <p:cBhvr>
                                        <p:cTn id="61" dur="1800" fill="hold">
                                          <p:stCondLst>
                                            <p:cond delay="0"/>
                                          </p:stCondLst>
                                        </p:cTn>
                                        <p:tgtEl>
                                          <p:spTgt spid="8198"/>
                                        </p:tgtEl>
                                        <p:attrNameLst>
                                          <p:attrName>ppt_x</p:attrName>
                                        </p:attrNameLst>
                                      </p:cBhvr>
                                    </p:anim>
                                    <p:anim from="0" to="-1.0" calcmode="lin" valueType="num">
                                      <p:cBhvr>
                                        <p:cTn id="62" dur="600" decel="50000" autoRev="1" fill="hold">
                                          <p:stCondLst>
                                            <p:cond delay="1800"/>
                                          </p:stCondLst>
                                        </p:cTn>
                                        <p:tgtEl>
                                          <p:spTgt spid="8198"/>
                                        </p:tgtEl>
                                        <p:attrNameLst>
                                          <p:attrName>xshear</p:attrName>
                                        </p:attrNameLst>
                                      </p:cBhvr>
                                    </p:anim>
                                    <p:animScale>
                                      <p:cBhvr>
                                        <p:cTn id="63" dur="600" decel="100000" autoRev="1" fill="hold">
                                          <p:stCondLst>
                                            <p:cond delay="1800"/>
                                          </p:stCondLst>
                                        </p:cTn>
                                        <p:tgtEl>
                                          <p:spTgt spid="8198"/>
                                        </p:tgtEl>
                                      </p:cBhvr>
                                      <p:from x="100000" y="100000"/>
                                      <p:to x="80000" y="100000"/>
                                    </p:animScale>
                                    <p:anim by="(#ppt_h/3+#ppt_w*0.1)" calcmode="lin" valueType="num">
                                      <p:cBhvr additive="sum">
                                        <p:cTn id="64" dur="600" decel="100000" autoRev="1" fill="hold">
                                          <p:stCondLst>
                                            <p:cond delay="1800"/>
                                          </p:stCondLst>
                                        </p:cTn>
                                        <p:tgtEl>
                                          <p:spTgt spid="8198"/>
                                        </p:tgtEl>
                                        <p:attrNameLst>
                                          <p:attrName>ppt_x</p:attrName>
                                        </p:attrNameLst>
                                      </p:cBhvr>
                                    </p:anim>
                                  </p:childTnLst>
                                </p:cTn>
                              </p:par>
                            </p:childTnLst>
                          </p:cTn>
                        </p:par>
                        <p:par>
                          <p:cTn id="65" fill="hold">
                            <p:stCondLst>
                              <p:cond delay="3000"/>
                            </p:stCondLst>
                            <p:childTnLst>
                              <p:par>
                                <p:cTn id="66" presetID="35" presetClass="emph" presetSubtype="0" repeatCount="2000" fill="hold" grpId="0" nodeType="afterEffect">
                                  <p:stCondLst>
                                    <p:cond delay="0"/>
                                  </p:stCondLst>
                                  <p:childTnLst>
                                    <p:anim calcmode="discrete" valueType="str">
                                      <p:cBhvr>
                                        <p:cTn id="67"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9" grpId="2"/>
      <p:bldP spid="4" grpId="0" animBg="1"/>
      <p:bldP spid="17" grpId="0" animBg="1"/>
      <p:bldP spid="10" grpId="0"/>
      <p:bldP spid="10" grpId="1"/>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3079750" y="2513013"/>
            <a:ext cx="642937" cy="935037"/>
          </a:xfrm>
          <a:custGeom>
            <a:avLst/>
            <a:gdLst>
              <a:gd name="T0" fmla="*/ 71437 w 810"/>
              <a:gd name="T1" fmla="*/ 1587 h 1178"/>
              <a:gd name="T2" fmla="*/ 101600 w 810"/>
              <a:gd name="T3" fmla="*/ 4762 h 1178"/>
              <a:gd name="T4" fmla="*/ 132556 w 810"/>
              <a:gd name="T5" fmla="*/ 13494 h 1178"/>
              <a:gd name="T6" fmla="*/ 162719 w 810"/>
              <a:gd name="T7" fmla="*/ 26194 h 1178"/>
              <a:gd name="T8" fmla="*/ 194469 w 810"/>
              <a:gd name="T9" fmla="*/ 42862 h 1178"/>
              <a:gd name="T10" fmla="*/ 243681 w 810"/>
              <a:gd name="T11" fmla="*/ 71437 h 1178"/>
              <a:gd name="T12" fmla="*/ 319881 w 810"/>
              <a:gd name="T13" fmla="*/ 114300 h 1178"/>
              <a:gd name="T14" fmla="*/ 388143 w 810"/>
              <a:gd name="T15" fmla="*/ 160337 h 1178"/>
              <a:gd name="T16" fmla="*/ 449262 w 810"/>
              <a:gd name="T17" fmla="*/ 207169 h 1178"/>
              <a:gd name="T18" fmla="*/ 500856 w 810"/>
              <a:gd name="T19" fmla="*/ 254794 h 1178"/>
              <a:gd name="T20" fmla="*/ 545306 w 810"/>
              <a:gd name="T21" fmla="*/ 301625 h 1178"/>
              <a:gd name="T22" fmla="*/ 578643 w 810"/>
              <a:gd name="T23" fmla="*/ 364331 h 1178"/>
              <a:gd name="T24" fmla="*/ 604837 w 810"/>
              <a:gd name="T25" fmla="*/ 432594 h 1178"/>
              <a:gd name="T26" fmla="*/ 624681 w 810"/>
              <a:gd name="T27" fmla="*/ 508793 h 1178"/>
              <a:gd name="T28" fmla="*/ 636587 w 810"/>
              <a:gd name="T29" fmla="*/ 592931 h 1178"/>
              <a:gd name="T30" fmla="*/ 642937 w 810"/>
              <a:gd name="T31" fmla="*/ 685800 h 1178"/>
              <a:gd name="T32" fmla="*/ 642937 w 810"/>
              <a:gd name="T33" fmla="*/ 745331 h 1178"/>
              <a:gd name="T34" fmla="*/ 639762 w 810"/>
              <a:gd name="T35" fmla="*/ 780256 h 1178"/>
              <a:gd name="T36" fmla="*/ 633412 w 810"/>
              <a:gd name="T37" fmla="*/ 812006 h 1178"/>
              <a:gd name="T38" fmla="*/ 624681 w 810"/>
              <a:gd name="T39" fmla="*/ 840581 h 1178"/>
              <a:gd name="T40" fmla="*/ 611981 w 810"/>
              <a:gd name="T41" fmla="*/ 865187 h 1178"/>
              <a:gd name="T42" fmla="*/ 598487 w 810"/>
              <a:gd name="T43" fmla="*/ 886618 h 1178"/>
              <a:gd name="T44" fmla="*/ 581818 w 810"/>
              <a:gd name="T45" fmla="*/ 903287 h 1178"/>
              <a:gd name="T46" fmla="*/ 561975 w 810"/>
              <a:gd name="T47" fmla="*/ 916781 h 1178"/>
              <a:gd name="T48" fmla="*/ 537368 w 810"/>
              <a:gd name="T49" fmla="*/ 927893 h 1178"/>
              <a:gd name="T50" fmla="*/ 511968 w 810"/>
              <a:gd name="T51" fmla="*/ 932656 h 1178"/>
              <a:gd name="T52" fmla="*/ 484187 w 810"/>
              <a:gd name="T53" fmla="*/ 935037 h 1178"/>
              <a:gd name="T54" fmla="*/ 462756 w 810"/>
              <a:gd name="T55" fmla="*/ 932656 h 1178"/>
              <a:gd name="T56" fmla="*/ 439737 w 810"/>
              <a:gd name="T57" fmla="*/ 923131 h 1178"/>
              <a:gd name="T58" fmla="*/ 417512 w 810"/>
              <a:gd name="T59" fmla="*/ 906462 h 1178"/>
              <a:gd name="T60" fmla="*/ 392906 w 810"/>
              <a:gd name="T61" fmla="*/ 885031 h 1178"/>
              <a:gd name="T62" fmla="*/ 368300 w 810"/>
              <a:gd name="T63" fmla="*/ 854868 h 1178"/>
              <a:gd name="T64" fmla="*/ 345281 w 810"/>
              <a:gd name="T65" fmla="*/ 820737 h 1178"/>
              <a:gd name="T66" fmla="*/ 321469 w 810"/>
              <a:gd name="T67" fmla="*/ 783431 h 1178"/>
              <a:gd name="T68" fmla="*/ 295275 w 810"/>
              <a:gd name="T69" fmla="*/ 737393 h 1178"/>
              <a:gd name="T70" fmla="*/ 268287 w 810"/>
              <a:gd name="T71" fmla="*/ 685800 h 1178"/>
              <a:gd name="T72" fmla="*/ 237331 w 810"/>
              <a:gd name="T73" fmla="*/ 627856 h 1178"/>
              <a:gd name="T74" fmla="*/ 207169 w 810"/>
              <a:gd name="T75" fmla="*/ 561975 h 1178"/>
              <a:gd name="T76" fmla="*/ 173831 w 810"/>
              <a:gd name="T77" fmla="*/ 490537 h 1178"/>
              <a:gd name="T78" fmla="*/ 138112 w 810"/>
              <a:gd name="T79" fmla="*/ 411162 h 1178"/>
              <a:gd name="T80" fmla="*/ 101600 w 810"/>
              <a:gd name="T81" fmla="*/ 326231 h 1178"/>
              <a:gd name="T82" fmla="*/ 65087 w 810"/>
              <a:gd name="T83" fmla="*/ 234950 h 1178"/>
              <a:gd name="T84" fmla="*/ 25400 w 810"/>
              <a:gd name="T85" fmla="*/ 137319 h 1178"/>
              <a:gd name="T86" fmla="*/ 10319 w 810"/>
              <a:gd name="T87" fmla="*/ 96044 h 1178"/>
              <a:gd name="T88" fmla="*/ 1587 w 810"/>
              <a:gd name="T89" fmla="*/ 66675 h 1178"/>
              <a:gd name="T90" fmla="*/ 1587 w 810"/>
              <a:gd name="T91" fmla="*/ 46037 h 1178"/>
              <a:gd name="T92" fmla="*/ 7144 w 810"/>
              <a:gd name="T93" fmla="*/ 28575 h 1178"/>
              <a:gd name="T94" fmla="*/ 15081 w 810"/>
              <a:gd name="T95" fmla="*/ 16669 h 1178"/>
              <a:gd name="T96" fmla="*/ 25400 w 810"/>
              <a:gd name="T97" fmla="*/ 7937 h 1178"/>
              <a:gd name="T98" fmla="*/ 38100 w 810"/>
              <a:gd name="T99" fmla="*/ 1587 h 1178"/>
              <a:gd name="T100" fmla="*/ 51594 w 810"/>
              <a:gd name="T101" fmla="*/ 0 h 11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10" h="1178">
                <a:moveTo>
                  <a:pt x="65" y="0"/>
                </a:moveTo>
                <a:lnTo>
                  <a:pt x="77" y="0"/>
                </a:lnTo>
                <a:lnTo>
                  <a:pt x="90" y="2"/>
                </a:lnTo>
                <a:lnTo>
                  <a:pt x="101" y="2"/>
                </a:lnTo>
                <a:lnTo>
                  <a:pt x="115" y="4"/>
                </a:lnTo>
                <a:lnTo>
                  <a:pt x="128" y="6"/>
                </a:lnTo>
                <a:lnTo>
                  <a:pt x="140" y="10"/>
                </a:lnTo>
                <a:lnTo>
                  <a:pt x="153" y="13"/>
                </a:lnTo>
                <a:lnTo>
                  <a:pt x="167" y="17"/>
                </a:lnTo>
                <a:lnTo>
                  <a:pt x="180" y="21"/>
                </a:lnTo>
                <a:lnTo>
                  <a:pt x="192" y="27"/>
                </a:lnTo>
                <a:lnTo>
                  <a:pt x="205" y="33"/>
                </a:lnTo>
                <a:lnTo>
                  <a:pt x="219" y="38"/>
                </a:lnTo>
                <a:lnTo>
                  <a:pt x="232" y="46"/>
                </a:lnTo>
                <a:lnTo>
                  <a:pt x="245" y="54"/>
                </a:lnTo>
                <a:lnTo>
                  <a:pt x="259" y="63"/>
                </a:lnTo>
                <a:lnTo>
                  <a:pt x="272" y="73"/>
                </a:lnTo>
                <a:lnTo>
                  <a:pt x="307" y="90"/>
                </a:lnTo>
                <a:lnTo>
                  <a:pt x="339" y="107"/>
                </a:lnTo>
                <a:lnTo>
                  <a:pt x="372" y="127"/>
                </a:lnTo>
                <a:lnTo>
                  <a:pt x="403" y="144"/>
                </a:lnTo>
                <a:lnTo>
                  <a:pt x="434" y="163"/>
                </a:lnTo>
                <a:lnTo>
                  <a:pt x="462" y="182"/>
                </a:lnTo>
                <a:lnTo>
                  <a:pt x="489" y="202"/>
                </a:lnTo>
                <a:lnTo>
                  <a:pt x="516" y="221"/>
                </a:lnTo>
                <a:lnTo>
                  <a:pt x="541" y="240"/>
                </a:lnTo>
                <a:lnTo>
                  <a:pt x="566" y="261"/>
                </a:lnTo>
                <a:lnTo>
                  <a:pt x="589" y="280"/>
                </a:lnTo>
                <a:lnTo>
                  <a:pt x="610" y="299"/>
                </a:lnTo>
                <a:lnTo>
                  <a:pt x="631" y="321"/>
                </a:lnTo>
                <a:lnTo>
                  <a:pt x="650" y="340"/>
                </a:lnTo>
                <a:lnTo>
                  <a:pt x="670" y="361"/>
                </a:lnTo>
                <a:lnTo>
                  <a:pt x="687" y="380"/>
                </a:lnTo>
                <a:lnTo>
                  <a:pt x="702" y="405"/>
                </a:lnTo>
                <a:lnTo>
                  <a:pt x="716" y="432"/>
                </a:lnTo>
                <a:lnTo>
                  <a:pt x="729" y="459"/>
                </a:lnTo>
                <a:lnTo>
                  <a:pt x="741" y="486"/>
                </a:lnTo>
                <a:lnTo>
                  <a:pt x="752" y="514"/>
                </a:lnTo>
                <a:lnTo>
                  <a:pt x="762" y="545"/>
                </a:lnTo>
                <a:lnTo>
                  <a:pt x="771" y="576"/>
                </a:lnTo>
                <a:lnTo>
                  <a:pt x="779" y="608"/>
                </a:lnTo>
                <a:lnTo>
                  <a:pt x="787" y="641"/>
                </a:lnTo>
                <a:lnTo>
                  <a:pt x="792" y="676"/>
                </a:lnTo>
                <a:lnTo>
                  <a:pt x="798" y="710"/>
                </a:lnTo>
                <a:lnTo>
                  <a:pt x="802" y="747"/>
                </a:lnTo>
                <a:lnTo>
                  <a:pt x="806" y="785"/>
                </a:lnTo>
                <a:lnTo>
                  <a:pt x="808" y="823"/>
                </a:lnTo>
                <a:lnTo>
                  <a:pt x="810" y="864"/>
                </a:lnTo>
                <a:lnTo>
                  <a:pt x="810" y="906"/>
                </a:lnTo>
                <a:lnTo>
                  <a:pt x="810" y="921"/>
                </a:lnTo>
                <a:lnTo>
                  <a:pt x="810" y="939"/>
                </a:lnTo>
                <a:lnTo>
                  <a:pt x="808" y="954"/>
                </a:lnTo>
                <a:lnTo>
                  <a:pt x="806" y="967"/>
                </a:lnTo>
                <a:lnTo>
                  <a:pt x="806" y="983"/>
                </a:lnTo>
                <a:lnTo>
                  <a:pt x="802" y="996"/>
                </a:lnTo>
                <a:lnTo>
                  <a:pt x="800" y="1010"/>
                </a:lnTo>
                <a:lnTo>
                  <a:pt x="798" y="1023"/>
                </a:lnTo>
                <a:lnTo>
                  <a:pt x="794" y="1036"/>
                </a:lnTo>
                <a:lnTo>
                  <a:pt x="791" y="1048"/>
                </a:lnTo>
                <a:lnTo>
                  <a:pt x="787" y="1059"/>
                </a:lnTo>
                <a:lnTo>
                  <a:pt x="783" y="1071"/>
                </a:lnTo>
                <a:lnTo>
                  <a:pt x="777" y="1081"/>
                </a:lnTo>
                <a:lnTo>
                  <a:pt x="771" y="1090"/>
                </a:lnTo>
                <a:lnTo>
                  <a:pt x="766" y="1100"/>
                </a:lnTo>
                <a:lnTo>
                  <a:pt x="760" y="1109"/>
                </a:lnTo>
                <a:lnTo>
                  <a:pt x="754" y="1117"/>
                </a:lnTo>
                <a:lnTo>
                  <a:pt x="746" y="1125"/>
                </a:lnTo>
                <a:lnTo>
                  <a:pt x="741" y="1132"/>
                </a:lnTo>
                <a:lnTo>
                  <a:pt x="733" y="1138"/>
                </a:lnTo>
                <a:lnTo>
                  <a:pt x="723" y="1146"/>
                </a:lnTo>
                <a:lnTo>
                  <a:pt x="716" y="1152"/>
                </a:lnTo>
                <a:lnTo>
                  <a:pt x="708" y="1155"/>
                </a:lnTo>
                <a:lnTo>
                  <a:pt x="698" y="1161"/>
                </a:lnTo>
                <a:lnTo>
                  <a:pt x="689" y="1165"/>
                </a:lnTo>
                <a:lnTo>
                  <a:pt x="677" y="1169"/>
                </a:lnTo>
                <a:lnTo>
                  <a:pt x="668" y="1171"/>
                </a:lnTo>
                <a:lnTo>
                  <a:pt x="656" y="1173"/>
                </a:lnTo>
                <a:lnTo>
                  <a:pt x="645" y="1175"/>
                </a:lnTo>
                <a:lnTo>
                  <a:pt x="633" y="1177"/>
                </a:lnTo>
                <a:lnTo>
                  <a:pt x="622" y="1178"/>
                </a:lnTo>
                <a:lnTo>
                  <a:pt x="610" y="1178"/>
                </a:lnTo>
                <a:lnTo>
                  <a:pt x="601" y="1178"/>
                </a:lnTo>
                <a:lnTo>
                  <a:pt x="591" y="1177"/>
                </a:lnTo>
                <a:lnTo>
                  <a:pt x="583" y="1175"/>
                </a:lnTo>
                <a:lnTo>
                  <a:pt x="574" y="1171"/>
                </a:lnTo>
                <a:lnTo>
                  <a:pt x="564" y="1167"/>
                </a:lnTo>
                <a:lnTo>
                  <a:pt x="554" y="1163"/>
                </a:lnTo>
                <a:lnTo>
                  <a:pt x="545" y="1157"/>
                </a:lnTo>
                <a:lnTo>
                  <a:pt x="535" y="1150"/>
                </a:lnTo>
                <a:lnTo>
                  <a:pt x="526" y="1142"/>
                </a:lnTo>
                <a:lnTo>
                  <a:pt x="516" y="1134"/>
                </a:lnTo>
                <a:lnTo>
                  <a:pt x="506" y="1125"/>
                </a:lnTo>
                <a:lnTo>
                  <a:pt x="495" y="1115"/>
                </a:lnTo>
                <a:lnTo>
                  <a:pt x="485" y="1104"/>
                </a:lnTo>
                <a:lnTo>
                  <a:pt x="474" y="1090"/>
                </a:lnTo>
                <a:lnTo>
                  <a:pt x="464" y="1077"/>
                </a:lnTo>
                <a:lnTo>
                  <a:pt x="453" y="1063"/>
                </a:lnTo>
                <a:lnTo>
                  <a:pt x="445" y="1050"/>
                </a:lnTo>
                <a:lnTo>
                  <a:pt x="435" y="1034"/>
                </a:lnTo>
                <a:lnTo>
                  <a:pt x="426" y="1019"/>
                </a:lnTo>
                <a:lnTo>
                  <a:pt x="414" y="1004"/>
                </a:lnTo>
                <a:lnTo>
                  <a:pt x="405" y="987"/>
                </a:lnTo>
                <a:lnTo>
                  <a:pt x="395" y="969"/>
                </a:lnTo>
                <a:lnTo>
                  <a:pt x="384" y="950"/>
                </a:lnTo>
                <a:lnTo>
                  <a:pt x="372" y="929"/>
                </a:lnTo>
                <a:lnTo>
                  <a:pt x="361" y="908"/>
                </a:lnTo>
                <a:lnTo>
                  <a:pt x="349" y="887"/>
                </a:lnTo>
                <a:lnTo>
                  <a:pt x="338" y="864"/>
                </a:lnTo>
                <a:lnTo>
                  <a:pt x="324" y="841"/>
                </a:lnTo>
                <a:lnTo>
                  <a:pt x="313" y="816"/>
                </a:lnTo>
                <a:lnTo>
                  <a:pt x="299" y="791"/>
                </a:lnTo>
                <a:lnTo>
                  <a:pt x="288" y="764"/>
                </a:lnTo>
                <a:lnTo>
                  <a:pt x="274" y="737"/>
                </a:lnTo>
                <a:lnTo>
                  <a:pt x="261" y="708"/>
                </a:lnTo>
                <a:lnTo>
                  <a:pt x="247" y="679"/>
                </a:lnTo>
                <a:lnTo>
                  <a:pt x="232" y="649"/>
                </a:lnTo>
                <a:lnTo>
                  <a:pt x="219" y="618"/>
                </a:lnTo>
                <a:lnTo>
                  <a:pt x="205" y="585"/>
                </a:lnTo>
                <a:lnTo>
                  <a:pt x="190" y="553"/>
                </a:lnTo>
                <a:lnTo>
                  <a:pt x="174" y="518"/>
                </a:lnTo>
                <a:lnTo>
                  <a:pt x="159" y="484"/>
                </a:lnTo>
                <a:lnTo>
                  <a:pt x="144" y="447"/>
                </a:lnTo>
                <a:lnTo>
                  <a:pt x="128" y="411"/>
                </a:lnTo>
                <a:lnTo>
                  <a:pt x="113" y="374"/>
                </a:lnTo>
                <a:lnTo>
                  <a:pt x="98" y="336"/>
                </a:lnTo>
                <a:lnTo>
                  <a:pt x="82" y="296"/>
                </a:lnTo>
                <a:lnTo>
                  <a:pt x="65" y="255"/>
                </a:lnTo>
                <a:lnTo>
                  <a:pt x="50" y="215"/>
                </a:lnTo>
                <a:lnTo>
                  <a:pt x="32" y="173"/>
                </a:lnTo>
                <a:lnTo>
                  <a:pt x="25" y="154"/>
                </a:lnTo>
                <a:lnTo>
                  <a:pt x="19" y="138"/>
                </a:lnTo>
                <a:lnTo>
                  <a:pt x="13" y="121"/>
                </a:lnTo>
                <a:lnTo>
                  <a:pt x="9" y="107"/>
                </a:lnTo>
                <a:lnTo>
                  <a:pt x="6" y="96"/>
                </a:lnTo>
                <a:lnTo>
                  <a:pt x="2" y="84"/>
                </a:lnTo>
                <a:lnTo>
                  <a:pt x="2" y="73"/>
                </a:lnTo>
                <a:lnTo>
                  <a:pt x="0" y="65"/>
                </a:lnTo>
                <a:lnTo>
                  <a:pt x="2" y="58"/>
                </a:lnTo>
                <a:lnTo>
                  <a:pt x="4" y="50"/>
                </a:lnTo>
                <a:lnTo>
                  <a:pt x="6" y="42"/>
                </a:lnTo>
                <a:lnTo>
                  <a:pt x="9" y="36"/>
                </a:lnTo>
                <a:lnTo>
                  <a:pt x="11" y="31"/>
                </a:lnTo>
                <a:lnTo>
                  <a:pt x="15" y="25"/>
                </a:lnTo>
                <a:lnTo>
                  <a:pt x="19" y="21"/>
                </a:lnTo>
                <a:lnTo>
                  <a:pt x="23" y="15"/>
                </a:lnTo>
                <a:lnTo>
                  <a:pt x="27" y="12"/>
                </a:lnTo>
                <a:lnTo>
                  <a:pt x="32" y="10"/>
                </a:lnTo>
                <a:lnTo>
                  <a:pt x="36" y="6"/>
                </a:lnTo>
                <a:lnTo>
                  <a:pt x="42" y="4"/>
                </a:lnTo>
                <a:lnTo>
                  <a:pt x="48" y="2"/>
                </a:lnTo>
                <a:lnTo>
                  <a:pt x="54" y="2"/>
                </a:lnTo>
                <a:lnTo>
                  <a:pt x="59" y="0"/>
                </a:lnTo>
                <a:lnTo>
                  <a:pt x="65" y="0"/>
                </a:lnTo>
              </a:path>
            </a:pathLst>
          </a:custGeom>
          <a:solidFill>
            <a:srgbClr val="FF0000"/>
          </a:solidFill>
          <a:ln w="9525">
            <a:noFill/>
            <a:prstDash val="solid"/>
            <a:round/>
            <a:headEnd/>
            <a:tailEnd/>
          </a:ln>
        </p:spPr>
        <p:txBody>
          <a:bodyPr/>
          <a:lstStyle/>
          <a:p>
            <a:endParaRPr lang="en-US"/>
          </a:p>
        </p:txBody>
      </p:sp>
      <p:sp>
        <p:nvSpPr>
          <p:cNvPr id="3" name="Freeform 6"/>
          <p:cNvSpPr>
            <a:spLocks/>
          </p:cNvSpPr>
          <p:nvPr/>
        </p:nvSpPr>
        <p:spPr bwMode="auto">
          <a:xfrm>
            <a:off x="2679700" y="3236913"/>
            <a:ext cx="1768475" cy="587375"/>
          </a:xfrm>
          <a:custGeom>
            <a:avLst/>
            <a:gdLst>
              <a:gd name="T0" fmla="*/ 1503363 w 2228"/>
              <a:gd name="T1" fmla="*/ 2381 h 740"/>
              <a:gd name="T2" fmla="*/ 1550988 w 2228"/>
              <a:gd name="T3" fmla="*/ 13494 h 740"/>
              <a:gd name="T4" fmla="*/ 1605756 w 2228"/>
              <a:gd name="T5" fmla="*/ 31750 h 740"/>
              <a:gd name="T6" fmla="*/ 1665288 w 2228"/>
              <a:gd name="T7" fmla="*/ 60325 h 740"/>
              <a:gd name="T8" fmla="*/ 1710531 w 2228"/>
              <a:gd name="T9" fmla="*/ 84931 h 740"/>
              <a:gd name="T10" fmla="*/ 1739900 w 2228"/>
              <a:gd name="T11" fmla="*/ 112713 h 740"/>
              <a:gd name="T12" fmla="*/ 1759744 w 2228"/>
              <a:gd name="T13" fmla="*/ 139700 h 740"/>
              <a:gd name="T14" fmla="*/ 1768475 w 2228"/>
              <a:gd name="T15" fmla="*/ 169069 h 740"/>
              <a:gd name="T16" fmla="*/ 1764506 w 2228"/>
              <a:gd name="T17" fmla="*/ 199231 h 740"/>
              <a:gd name="T18" fmla="*/ 1747044 w 2228"/>
              <a:gd name="T19" fmla="*/ 225425 h 740"/>
              <a:gd name="T20" fmla="*/ 1718469 w 2228"/>
              <a:gd name="T21" fmla="*/ 250825 h 740"/>
              <a:gd name="T22" fmla="*/ 1677194 w 2228"/>
              <a:gd name="T23" fmla="*/ 273844 h 740"/>
              <a:gd name="T24" fmla="*/ 1640681 w 2228"/>
              <a:gd name="T25" fmla="*/ 290513 h 740"/>
              <a:gd name="T26" fmla="*/ 1600994 w 2228"/>
              <a:gd name="T27" fmla="*/ 307181 h 740"/>
              <a:gd name="T28" fmla="*/ 1550988 w 2228"/>
              <a:gd name="T29" fmla="*/ 327025 h 740"/>
              <a:gd name="T30" fmla="*/ 1493044 w 2228"/>
              <a:gd name="T31" fmla="*/ 346869 h 740"/>
              <a:gd name="T32" fmla="*/ 1424781 w 2228"/>
              <a:gd name="T33" fmla="*/ 368300 h 740"/>
              <a:gd name="T34" fmla="*/ 1348581 w 2228"/>
              <a:gd name="T35" fmla="*/ 391319 h 740"/>
              <a:gd name="T36" fmla="*/ 1261269 w 2228"/>
              <a:gd name="T37" fmla="*/ 417513 h 740"/>
              <a:gd name="T38" fmla="*/ 1166813 w 2228"/>
              <a:gd name="T39" fmla="*/ 442913 h 740"/>
              <a:gd name="T40" fmla="*/ 1031081 w 2228"/>
              <a:gd name="T41" fmla="*/ 474663 h 740"/>
              <a:gd name="T42" fmla="*/ 894556 w 2228"/>
              <a:gd name="T43" fmla="*/ 504031 h 740"/>
              <a:gd name="T44" fmla="*/ 772319 w 2228"/>
              <a:gd name="T45" fmla="*/ 528638 h 740"/>
              <a:gd name="T46" fmla="*/ 661194 w 2228"/>
              <a:gd name="T47" fmla="*/ 550069 h 740"/>
              <a:gd name="T48" fmla="*/ 565150 w 2228"/>
              <a:gd name="T49" fmla="*/ 565150 h 740"/>
              <a:gd name="T50" fmla="*/ 481013 w 2228"/>
              <a:gd name="T51" fmla="*/ 577056 h 740"/>
              <a:gd name="T52" fmla="*/ 409575 w 2228"/>
              <a:gd name="T53" fmla="*/ 583406 h 740"/>
              <a:gd name="T54" fmla="*/ 351631 w 2228"/>
              <a:gd name="T55" fmla="*/ 586581 h 740"/>
              <a:gd name="T56" fmla="*/ 271463 w 2228"/>
              <a:gd name="T57" fmla="*/ 584994 h 740"/>
              <a:gd name="T58" fmla="*/ 193675 w 2228"/>
              <a:gd name="T59" fmla="*/ 578644 h 740"/>
              <a:gd name="T60" fmla="*/ 130969 w 2228"/>
              <a:gd name="T61" fmla="*/ 565150 h 740"/>
              <a:gd name="T62" fmla="*/ 82550 w 2228"/>
              <a:gd name="T63" fmla="*/ 546894 h 740"/>
              <a:gd name="T64" fmla="*/ 48419 w 2228"/>
              <a:gd name="T65" fmla="*/ 519113 h 740"/>
              <a:gd name="T66" fmla="*/ 23019 w 2228"/>
              <a:gd name="T67" fmla="*/ 492125 h 740"/>
              <a:gd name="T68" fmla="*/ 7938 w 2228"/>
              <a:gd name="T69" fmla="*/ 467519 h 740"/>
              <a:gd name="T70" fmla="*/ 0 w 2228"/>
              <a:gd name="T71" fmla="*/ 444500 h 740"/>
              <a:gd name="T72" fmla="*/ 4763 w 2228"/>
              <a:gd name="T73" fmla="*/ 419894 h 740"/>
              <a:gd name="T74" fmla="*/ 27781 w 2228"/>
              <a:gd name="T75" fmla="*/ 400050 h 740"/>
              <a:gd name="T76" fmla="*/ 66675 w 2228"/>
              <a:gd name="T77" fmla="*/ 386556 h 740"/>
              <a:gd name="T78" fmla="*/ 126206 w 2228"/>
              <a:gd name="T79" fmla="*/ 377825 h 740"/>
              <a:gd name="T80" fmla="*/ 277019 w 2228"/>
              <a:gd name="T81" fmla="*/ 354806 h 740"/>
              <a:gd name="T82" fmla="*/ 462756 w 2228"/>
              <a:gd name="T83" fmla="*/ 318294 h 740"/>
              <a:gd name="T84" fmla="*/ 658019 w 2228"/>
              <a:gd name="T85" fmla="*/ 272256 h 740"/>
              <a:gd name="T86" fmla="*/ 862013 w 2228"/>
              <a:gd name="T87" fmla="*/ 215900 h 740"/>
              <a:gd name="T88" fmla="*/ 1019175 w 2228"/>
              <a:gd name="T89" fmla="*/ 170656 h 740"/>
              <a:gd name="T90" fmla="*/ 1145381 w 2228"/>
              <a:gd name="T91" fmla="*/ 129381 h 740"/>
              <a:gd name="T92" fmla="*/ 1259681 w 2228"/>
              <a:gd name="T93" fmla="*/ 88106 h 740"/>
              <a:gd name="T94" fmla="*/ 1360488 w 2228"/>
              <a:gd name="T95" fmla="*/ 45244 h 740"/>
              <a:gd name="T96" fmla="*/ 1405731 w 2228"/>
              <a:gd name="T97" fmla="*/ 22225 h 740"/>
              <a:gd name="T98" fmla="*/ 1431925 w 2228"/>
              <a:gd name="T99" fmla="*/ 10319 h 740"/>
              <a:gd name="T100" fmla="*/ 1463675 w 2228"/>
              <a:gd name="T101" fmla="*/ 1588 h 7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28" h="740">
                <a:moveTo>
                  <a:pt x="1852" y="0"/>
                </a:moveTo>
                <a:lnTo>
                  <a:pt x="1866" y="0"/>
                </a:lnTo>
                <a:lnTo>
                  <a:pt x="1879" y="2"/>
                </a:lnTo>
                <a:lnTo>
                  <a:pt x="1894" y="3"/>
                </a:lnTo>
                <a:lnTo>
                  <a:pt x="1908" y="5"/>
                </a:lnTo>
                <a:lnTo>
                  <a:pt x="1923" y="9"/>
                </a:lnTo>
                <a:lnTo>
                  <a:pt x="1938" y="11"/>
                </a:lnTo>
                <a:lnTo>
                  <a:pt x="1954" y="17"/>
                </a:lnTo>
                <a:lnTo>
                  <a:pt x="1971" y="21"/>
                </a:lnTo>
                <a:lnTo>
                  <a:pt x="1986" y="27"/>
                </a:lnTo>
                <a:lnTo>
                  <a:pt x="2004" y="34"/>
                </a:lnTo>
                <a:lnTo>
                  <a:pt x="2023" y="40"/>
                </a:lnTo>
                <a:lnTo>
                  <a:pt x="2040" y="48"/>
                </a:lnTo>
                <a:lnTo>
                  <a:pt x="2059" y="57"/>
                </a:lnTo>
                <a:lnTo>
                  <a:pt x="2079" y="65"/>
                </a:lnTo>
                <a:lnTo>
                  <a:pt x="2098" y="76"/>
                </a:lnTo>
                <a:lnTo>
                  <a:pt x="2119" y="86"/>
                </a:lnTo>
                <a:lnTo>
                  <a:pt x="2130" y="94"/>
                </a:lnTo>
                <a:lnTo>
                  <a:pt x="2144" y="101"/>
                </a:lnTo>
                <a:lnTo>
                  <a:pt x="2155" y="107"/>
                </a:lnTo>
                <a:lnTo>
                  <a:pt x="2165" y="117"/>
                </a:lnTo>
                <a:lnTo>
                  <a:pt x="2175" y="124"/>
                </a:lnTo>
                <a:lnTo>
                  <a:pt x="2184" y="132"/>
                </a:lnTo>
                <a:lnTo>
                  <a:pt x="2192" y="142"/>
                </a:lnTo>
                <a:lnTo>
                  <a:pt x="2199" y="149"/>
                </a:lnTo>
                <a:lnTo>
                  <a:pt x="2205" y="159"/>
                </a:lnTo>
                <a:lnTo>
                  <a:pt x="2211" y="167"/>
                </a:lnTo>
                <a:lnTo>
                  <a:pt x="2217" y="176"/>
                </a:lnTo>
                <a:lnTo>
                  <a:pt x="2221" y="186"/>
                </a:lnTo>
                <a:lnTo>
                  <a:pt x="2224" y="195"/>
                </a:lnTo>
                <a:lnTo>
                  <a:pt x="2226" y="203"/>
                </a:lnTo>
                <a:lnTo>
                  <a:pt x="2228" y="213"/>
                </a:lnTo>
                <a:lnTo>
                  <a:pt x="2228" y="222"/>
                </a:lnTo>
                <a:lnTo>
                  <a:pt x="2226" y="232"/>
                </a:lnTo>
                <a:lnTo>
                  <a:pt x="2226" y="241"/>
                </a:lnTo>
                <a:lnTo>
                  <a:pt x="2223" y="251"/>
                </a:lnTo>
                <a:lnTo>
                  <a:pt x="2219" y="259"/>
                </a:lnTo>
                <a:lnTo>
                  <a:pt x="2215" y="268"/>
                </a:lnTo>
                <a:lnTo>
                  <a:pt x="2209" y="276"/>
                </a:lnTo>
                <a:lnTo>
                  <a:pt x="2201" y="284"/>
                </a:lnTo>
                <a:lnTo>
                  <a:pt x="2194" y="293"/>
                </a:lnTo>
                <a:lnTo>
                  <a:pt x="2186" y="301"/>
                </a:lnTo>
                <a:lnTo>
                  <a:pt x="2176" y="309"/>
                </a:lnTo>
                <a:lnTo>
                  <a:pt x="2165" y="316"/>
                </a:lnTo>
                <a:lnTo>
                  <a:pt x="2153" y="324"/>
                </a:lnTo>
                <a:lnTo>
                  <a:pt x="2142" y="332"/>
                </a:lnTo>
                <a:lnTo>
                  <a:pt x="2128" y="337"/>
                </a:lnTo>
                <a:lnTo>
                  <a:pt x="2113" y="345"/>
                </a:lnTo>
                <a:lnTo>
                  <a:pt x="2098" y="353"/>
                </a:lnTo>
                <a:lnTo>
                  <a:pt x="2088" y="357"/>
                </a:lnTo>
                <a:lnTo>
                  <a:pt x="2079" y="362"/>
                </a:lnTo>
                <a:lnTo>
                  <a:pt x="2067" y="366"/>
                </a:lnTo>
                <a:lnTo>
                  <a:pt x="2056" y="372"/>
                </a:lnTo>
                <a:lnTo>
                  <a:pt x="2044" y="378"/>
                </a:lnTo>
                <a:lnTo>
                  <a:pt x="2031" y="384"/>
                </a:lnTo>
                <a:lnTo>
                  <a:pt x="2017" y="387"/>
                </a:lnTo>
                <a:lnTo>
                  <a:pt x="2002" y="393"/>
                </a:lnTo>
                <a:lnTo>
                  <a:pt x="1986" y="399"/>
                </a:lnTo>
                <a:lnTo>
                  <a:pt x="1971" y="405"/>
                </a:lnTo>
                <a:lnTo>
                  <a:pt x="1954" y="412"/>
                </a:lnTo>
                <a:lnTo>
                  <a:pt x="1937" y="418"/>
                </a:lnTo>
                <a:lnTo>
                  <a:pt x="1919" y="424"/>
                </a:lnTo>
                <a:lnTo>
                  <a:pt x="1900" y="430"/>
                </a:lnTo>
                <a:lnTo>
                  <a:pt x="1881" y="437"/>
                </a:lnTo>
                <a:lnTo>
                  <a:pt x="1860" y="443"/>
                </a:lnTo>
                <a:lnTo>
                  <a:pt x="1839" y="451"/>
                </a:lnTo>
                <a:lnTo>
                  <a:pt x="1818" y="456"/>
                </a:lnTo>
                <a:lnTo>
                  <a:pt x="1795" y="464"/>
                </a:lnTo>
                <a:lnTo>
                  <a:pt x="1771" y="472"/>
                </a:lnTo>
                <a:lnTo>
                  <a:pt x="1748" y="478"/>
                </a:lnTo>
                <a:lnTo>
                  <a:pt x="1724" y="485"/>
                </a:lnTo>
                <a:lnTo>
                  <a:pt x="1699" y="493"/>
                </a:lnTo>
                <a:lnTo>
                  <a:pt x="1672" y="501"/>
                </a:lnTo>
                <a:lnTo>
                  <a:pt x="1645" y="508"/>
                </a:lnTo>
                <a:lnTo>
                  <a:pt x="1618" y="516"/>
                </a:lnTo>
                <a:lnTo>
                  <a:pt x="1589" y="526"/>
                </a:lnTo>
                <a:lnTo>
                  <a:pt x="1560" y="533"/>
                </a:lnTo>
                <a:lnTo>
                  <a:pt x="1532" y="541"/>
                </a:lnTo>
                <a:lnTo>
                  <a:pt x="1501" y="550"/>
                </a:lnTo>
                <a:lnTo>
                  <a:pt x="1470" y="558"/>
                </a:lnTo>
                <a:lnTo>
                  <a:pt x="1438" y="568"/>
                </a:lnTo>
                <a:lnTo>
                  <a:pt x="1390" y="577"/>
                </a:lnTo>
                <a:lnTo>
                  <a:pt x="1343" y="589"/>
                </a:lnTo>
                <a:lnTo>
                  <a:pt x="1299" y="598"/>
                </a:lnTo>
                <a:lnTo>
                  <a:pt x="1253" y="608"/>
                </a:lnTo>
                <a:lnTo>
                  <a:pt x="1211" y="618"/>
                </a:lnTo>
                <a:lnTo>
                  <a:pt x="1169" y="627"/>
                </a:lnTo>
                <a:lnTo>
                  <a:pt x="1127" y="635"/>
                </a:lnTo>
                <a:lnTo>
                  <a:pt x="1086" y="645"/>
                </a:lnTo>
                <a:lnTo>
                  <a:pt x="1048" y="652"/>
                </a:lnTo>
                <a:lnTo>
                  <a:pt x="1010" y="660"/>
                </a:lnTo>
                <a:lnTo>
                  <a:pt x="973" y="666"/>
                </a:lnTo>
                <a:lnTo>
                  <a:pt x="937" y="673"/>
                </a:lnTo>
                <a:lnTo>
                  <a:pt x="900" y="679"/>
                </a:lnTo>
                <a:lnTo>
                  <a:pt x="868" y="687"/>
                </a:lnTo>
                <a:lnTo>
                  <a:pt x="833" y="693"/>
                </a:lnTo>
                <a:lnTo>
                  <a:pt x="802" y="698"/>
                </a:lnTo>
                <a:lnTo>
                  <a:pt x="770" y="702"/>
                </a:lnTo>
                <a:lnTo>
                  <a:pt x="741" y="708"/>
                </a:lnTo>
                <a:lnTo>
                  <a:pt x="712" y="712"/>
                </a:lnTo>
                <a:lnTo>
                  <a:pt x="683" y="716"/>
                </a:lnTo>
                <a:lnTo>
                  <a:pt x="656" y="719"/>
                </a:lnTo>
                <a:lnTo>
                  <a:pt x="631" y="723"/>
                </a:lnTo>
                <a:lnTo>
                  <a:pt x="606" y="727"/>
                </a:lnTo>
                <a:lnTo>
                  <a:pt x="582" y="729"/>
                </a:lnTo>
                <a:lnTo>
                  <a:pt x="559" y="731"/>
                </a:lnTo>
                <a:lnTo>
                  <a:pt x="537" y="733"/>
                </a:lnTo>
                <a:lnTo>
                  <a:pt x="516" y="735"/>
                </a:lnTo>
                <a:lnTo>
                  <a:pt x="497" y="737"/>
                </a:lnTo>
                <a:lnTo>
                  <a:pt x="478" y="739"/>
                </a:lnTo>
                <a:lnTo>
                  <a:pt x="461" y="739"/>
                </a:lnTo>
                <a:lnTo>
                  <a:pt x="443" y="739"/>
                </a:lnTo>
                <a:lnTo>
                  <a:pt x="428" y="740"/>
                </a:lnTo>
                <a:lnTo>
                  <a:pt x="397" y="739"/>
                </a:lnTo>
                <a:lnTo>
                  <a:pt x="368" y="739"/>
                </a:lnTo>
                <a:lnTo>
                  <a:pt x="342" y="737"/>
                </a:lnTo>
                <a:lnTo>
                  <a:pt x="315" y="737"/>
                </a:lnTo>
                <a:lnTo>
                  <a:pt x="290" y="733"/>
                </a:lnTo>
                <a:lnTo>
                  <a:pt x="267" y="731"/>
                </a:lnTo>
                <a:lnTo>
                  <a:pt x="244" y="729"/>
                </a:lnTo>
                <a:lnTo>
                  <a:pt x="223" y="725"/>
                </a:lnTo>
                <a:lnTo>
                  <a:pt x="202" y="721"/>
                </a:lnTo>
                <a:lnTo>
                  <a:pt x="182" y="717"/>
                </a:lnTo>
                <a:lnTo>
                  <a:pt x="165" y="712"/>
                </a:lnTo>
                <a:lnTo>
                  <a:pt x="148" y="706"/>
                </a:lnTo>
                <a:lnTo>
                  <a:pt x="132" y="702"/>
                </a:lnTo>
                <a:lnTo>
                  <a:pt x="117" y="696"/>
                </a:lnTo>
                <a:lnTo>
                  <a:pt x="104" y="689"/>
                </a:lnTo>
                <a:lnTo>
                  <a:pt x="90" y="683"/>
                </a:lnTo>
                <a:lnTo>
                  <a:pt x="81" y="673"/>
                </a:lnTo>
                <a:lnTo>
                  <a:pt x="71" y="664"/>
                </a:lnTo>
                <a:lnTo>
                  <a:pt x="61" y="654"/>
                </a:lnTo>
                <a:lnTo>
                  <a:pt x="52" y="646"/>
                </a:lnTo>
                <a:lnTo>
                  <a:pt x="44" y="637"/>
                </a:lnTo>
                <a:lnTo>
                  <a:pt x="36" y="629"/>
                </a:lnTo>
                <a:lnTo>
                  <a:pt x="29" y="620"/>
                </a:lnTo>
                <a:lnTo>
                  <a:pt x="23" y="612"/>
                </a:lnTo>
                <a:lnTo>
                  <a:pt x="17" y="604"/>
                </a:lnTo>
                <a:lnTo>
                  <a:pt x="13" y="597"/>
                </a:lnTo>
                <a:lnTo>
                  <a:pt x="10" y="589"/>
                </a:lnTo>
                <a:lnTo>
                  <a:pt x="6" y="581"/>
                </a:lnTo>
                <a:lnTo>
                  <a:pt x="4" y="574"/>
                </a:lnTo>
                <a:lnTo>
                  <a:pt x="2" y="566"/>
                </a:lnTo>
                <a:lnTo>
                  <a:pt x="0" y="560"/>
                </a:lnTo>
                <a:lnTo>
                  <a:pt x="0" y="552"/>
                </a:lnTo>
                <a:lnTo>
                  <a:pt x="0" y="545"/>
                </a:lnTo>
                <a:lnTo>
                  <a:pt x="2" y="537"/>
                </a:lnTo>
                <a:lnTo>
                  <a:pt x="6" y="529"/>
                </a:lnTo>
                <a:lnTo>
                  <a:pt x="12" y="524"/>
                </a:lnTo>
                <a:lnTo>
                  <a:pt x="17" y="518"/>
                </a:lnTo>
                <a:lnTo>
                  <a:pt x="25" y="510"/>
                </a:lnTo>
                <a:lnTo>
                  <a:pt x="35" y="504"/>
                </a:lnTo>
                <a:lnTo>
                  <a:pt x="44" y="501"/>
                </a:lnTo>
                <a:lnTo>
                  <a:pt x="56" y="495"/>
                </a:lnTo>
                <a:lnTo>
                  <a:pt x="69" y="491"/>
                </a:lnTo>
                <a:lnTo>
                  <a:pt x="84" y="487"/>
                </a:lnTo>
                <a:lnTo>
                  <a:pt x="102" y="483"/>
                </a:lnTo>
                <a:lnTo>
                  <a:pt x="119" y="481"/>
                </a:lnTo>
                <a:lnTo>
                  <a:pt x="138" y="478"/>
                </a:lnTo>
                <a:lnTo>
                  <a:pt x="159" y="476"/>
                </a:lnTo>
                <a:lnTo>
                  <a:pt x="182" y="474"/>
                </a:lnTo>
                <a:lnTo>
                  <a:pt x="236" y="466"/>
                </a:lnTo>
                <a:lnTo>
                  <a:pt x="292" y="456"/>
                </a:lnTo>
                <a:lnTo>
                  <a:pt x="349" y="447"/>
                </a:lnTo>
                <a:lnTo>
                  <a:pt x="407" y="435"/>
                </a:lnTo>
                <a:lnTo>
                  <a:pt x="464" y="426"/>
                </a:lnTo>
                <a:lnTo>
                  <a:pt x="522" y="412"/>
                </a:lnTo>
                <a:lnTo>
                  <a:pt x="583" y="401"/>
                </a:lnTo>
                <a:lnTo>
                  <a:pt x="643" y="387"/>
                </a:lnTo>
                <a:lnTo>
                  <a:pt x="704" y="374"/>
                </a:lnTo>
                <a:lnTo>
                  <a:pt x="766" y="359"/>
                </a:lnTo>
                <a:lnTo>
                  <a:pt x="829" y="343"/>
                </a:lnTo>
                <a:lnTo>
                  <a:pt x="892" y="326"/>
                </a:lnTo>
                <a:lnTo>
                  <a:pt x="956" y="309"/>
                </a:lnTo>
                <a:lnTo>
                  <a:pt x="1021" y="291"/>
                </a:lnTo>
                <a:lnTo>
                  <a:pt x="1086" y="272"/>
                </a:lnTo>
                <a:lnTo>
                  <a:pt x="1153" y="251"/>
                </a:lnTo>
                <a:lnTo>
                  <a:pt x="1198" y="240"/>
                </a:lnTo>
                <a:lnTo>
                  <a:pt x="1242" y="226"/>
                </a:lnTo>
                <a:lnTo>
                  <a:pt x="1284" y="215"/>
                </a:lnTo>
                <a:lnTo>
                  <a:pt x="1324" y="201"/>
                </a:lnTo>
                <a:lnTo>
                  <a:pt x="1367" y="190"/>
                </a:lnTo>
                <a:lnTo>
                  <a:pt x="1405" y="176"/>
                </a:lnTo>
                <a:lnTo>
                  <a:pt x="1443" y="163"/>
                </a:lnTo>
                <a:lnTo>
                  <a:pt x="1482" y="149"/>
                </a:lnTo>
                <a:lnTo>
                  <a:pt x="1518" y="138"/>
                </a:lnTo>
                <a:lnTo>
                  <a:pt x="1555" y="124"/>
                </a:lnTo>
                <a:lnTo>
                  <a:pt x="1587" y="111"/>
                </a:lnTo>
                <a:lnTo>
                  <a:pt x="1622" y="98"/>
                </a:lnTo>
                <a:lnTo>
                  <a:pt x="1652" y="84"/>
                </a:lnTo>
                <a:lnTo>
                  <a:pt x="1685" y="71"/>
                </a:lnTo>
                <a:lnTo>
                  <a:pt x="1714" y="57"/>
                </a:lnTo>
                <a:lnTo>
                  <a:pt x="1743" y="44"/>
                </a:lnTo>
                <a:lnTo>
                  <a:pt x="1752" y="38"/>
                </a:lnTo>
                <a:lnTo>
                  <a:pt x="1764" y="32"/>
                </a:lnTo>
                <a:lnTo>
                  <a:pt x="1771" y="28"/>
                </a:lnTo>
                <a:lnTo>
                  <a:pt x="1781" y="25"/>
                </a:lnTo>
                <a:lnTo>
                  <a:pt x="1789" y="21"/>
                </a:lnTo>
                <a:lnTo>
                  <a:pt x="1798" y="17"/>
                </a:lnTo>
                <a:lnTo>
                  <a:pt x="1804" y="13"/>
                </a:lnTo>
                <a:lnTo>
                  <a:pt x="1812" y="11"/>
                </a:lnTo>
                <a:lnTo>
                  <a:pt x="1823" y="5"/>
                </a:lnTo>
                <a:lnTo>
                  <a:pt x="1835" y="3"/>
                </a:lnTo>
                <a:lnTo>
                  <a:pt x="1844" y="2"/>
                </a:lnTo>
                <a:lnTo>
                  <a:pt x="1852" y="0"/>
                </a:lnTo>
              </a:path>
            </a:pathLst>
          </a:custGeom>
          <a:solidFill>
            <a:srgbClr val="FF0000"/>
          </a:solidFill>
          <a:ln w="9525">
            <a:noFill/>
            <a:prstDash val="solid"/>
            <a:round/>
            <a:headEnd/>
            <a:tailEnd/>
          </a:ln>
        </p:spPr>
        <p:txBody>
          <a:bodyPr/>
          <a:lstStyle/>
          <a:p>
            <a:endParaRPr lang="en-US"/>
          </a:p>
        </p:txBody>
      </p:sp>
      <p:sp>
        <p:nvSpPr>
          <p:cNvPr id="4" name="Freeform 7"/>
          <p:cNvSpPr>
            <a:spLocks/>
          </p:cNvSpPr>
          <p:nvPr/>
        </p:nvSpPr>
        <p:spPr bwMode="auto">
          <a:xfrm>
            <a:off x="2941637" y="3721100"/>
            <a:ext cx="530225" cy="1482725"/>
          </a:xfrm>
          <a:custGeom>
            <a:avLst/>
            <a:gdLst>
              <a:gd name="T0" fmla="*/ 31750 w 668"/>
              <a:gd name="T1" fmla="*/ 1588 h 1867"/>
              <a:gd name="T2" fmla="*/ 54769 w 668"/>
              <a:gd name="T3" fmla="*/ 11913 h 1867"/>
              <a:gd name="T4" fmla="*/ 85725 w 668"/>
              <a:gd name="T5" fmla="*/ 36532 h 1867"/>
              <a:gd name="T6" fmla="*/ 153988 w 668"/>
              <a:gd name="T7" fmla="*/ 114361 h 1867"/>
              <a:gd name="T8" fmla="*/ 236538 w 668"/>
              <a:gd name="T9" fmla="*/ 225546 h 1867"/>
              <a:gd name="T10" fmla="*/ 313531 w 668"/>
              <a:gd name="T11" fmla="*/ 349437 h 1867"/>
              <a:gd name="T12" fmla="*/ 362744 w 668"/>
              <a:gd name="T13" fmla="*/ 446326 h 1867"/>
              <a:gd name="T14" fmla="*/ 404019 w 668"/>
              <a:gd name="T15" fmla="*/ 539245 h 1867"/>
              <a:gd name="T16" fmla="*/ 438944 w 668"/>
              <a:gd name="T17" fmla="*/ 631369 h 1867"/>
              <a:gd name="T18" fmla="*/ 467519 w 668"/>
              <a:gd name="T19" fmla="*/ 717934 h 1867"/>
              <a:gd name="T20" fmla="*/ 488950 w 668"/>
              <a:gd name="T21" fmla="*/ 800529 h 1867"/>
              <a:gd name="T22" fmla="*/ 502444 w 668"/>
              <a:gd name="T23" fmla="*/ 875181 h 1867"/>
              <a:gd name="T24" fmla="*/ 521494 w 668"/>
              <a:gd name="T25" fmla="*/ 1027663 h 1867"/>
              <a:gd name="T26" fmla="*/ 528638 w 668"/>
              <a:gd name="T27" fmla="*/ 1192057 h 1867"/>
              <a:gd name="T28" fmla="*/ 527050 w 668"/>
              <a:gd name="T29" fmla="*/ 1288152 h 1867"/>
              <a:gd name="T30" fmla="*/ 516731 w 668"/>
              <a:gd name="T31" fmla="*/ 1349304 h 1867"/>
              <a:gd name="T32" fmla="*/ 493713 w 668"/>
              <a:gd name="T33" fmla="*/ 1414426 h 1867"/>
              <a:gd name="T34" fmla="*/ 478631 w 668"/>
              <a:gd name="T35" fmla="*/ 1439045 h 1867"/>
              <a:gd name="T36" fmla="*/ 461963 w 668"/>
              <a:gd name="T37" fmla="*/ 1457311 h 1867"/>
              <a:gd name="T38" fmla="*/ 442119 w 668"/>
              <a:gd name="T39" fmla="*/ 1470812 h 1867"/>
              <a:gd name="T40" fmla="*/ 422275 w 668"/>
              <a:gd name="T41" fmla="*/ 1478754 h 1867"/>
              <a:gd name="T42" fmla="*/ 402431 w 668"/>
              <a:gd name="T43" fmla="*/ 1482725 h 1867"/>
              <a:gd name="T44" fmla="*/ 389731 w 668"/>
              <a:gd name="T45" fmla="*/ 1481931 h 1867"/>
              <a:gd name="T46" fmla="*/ 381000 w 668"/>
              <a:gd name="T47" fmla="*/ 1475577 h 1867"/>
              <a:gd name="T48" fmla="*/ 371475 w 668"/>
              <a:gd name="T49" fmla="*/ 1462076 h 1867"/>
              <a:gd name="T50" fmla="*/ 362744 w 668"/>
              <a:gd name="T51" fmla="*/ 1443810 h 1867"/>
              <a:gd name="T52" fmla="*/ 351631 w 668"/>
              <a:gd name="T53" fmla="*/ 1417603 h 1867"/>
              <a:gd name="T54" fmla="*/ 341313 w 668"/>
              <a:gd name="T55" fmla="*/ 1389807 h 1867"/>
              <a:gd name="T56" fmla="*/ 330994 w 668"/>
              <a:gd name="T57" fmla="*/ 1364393 h 1867"/>
              <a:gd name="T58" fmla="*/ 319881 w 668"/>
              <a:gd name="T59" fmla="*/ 1331832 h 1867"/>
              <a:gd name="T60" fmla="*/ 307975 w 668"/>
              <a:gd name="T61" fmla="*/ 1295300 h 1867"/>
              <a:gd name="T62" fmla="*/ 295275 w 668"/>
              <a:gd name="T63" fmla="*/ 1255591 h 1867"/>
              <a:gd name="T64" fmla="*/ 283369 w 668"/>
              <a:gd name="T65" fmla="*/ 1210323 h 1867"/>
              <a:gd name="T66" fmla="*/ 269875 w 668"/>
              <a:gd name="T67" fmla="*/ 1158702 h 1867"/>
              <a:gd name="T68" fmla="*/ 256381 w 668"/>
              <a:gd name="T69" fmla="*/ 1103903 h 1867"/>
              <a:gd name="T70" fmla="*/ 240506 w 668"/>
              <a:gd name="T71" fmla="*/ 1044340 h 1867"/>
              <a:gd name="T72" fmla="*/ 225425 w 668"/>
              <a:gd name="T73" fmla="*/ 978424 h 1867"/>
              <a:gd name="T74" fmla="*/ 210344 w 668"/>
              <a:gd name="T75" fmla="*/ 908536 h 1867"/>
              <a:gd name="T76" fmla="*/ 192088 w 668"/>
              <a:gd name="T77" fmla="*/ 824354 h 1867"/>
              <a:gd name="T78" fmla="*/ 173831 w 668"/>
              <a:gd name="T79" fmla="*/ 739377 h 1867"/>
              <a:gd name="T80" fmla="*/ 155575 w 668"/>
              <a:gd name="T81" fmla="*/ 659960 h 1867"/>
              <a:gd name="T82" fmla="*/ 137319 w 668"/>
              <a:gd name="T83" fmla="*/ 585307 h 1867"/>
              <a:gd name="T84" fmla="*/ 120650 w 668"/>
              <a:gd name="T85" fmla="*/ 517008 h 1867"/>
              <a:gd name="T86" fmla="*/ 105569 w 668"/>
              <a:gd name="T87" fmla="*/ 454268 h 1867"/>
              <a:gd name="T88" fmla="*/ 89694 w 668"/>
              <a:gd name="T89" fmla="*/ 396293 h 1867"/>
              <a:gd name="T90" fmla="*/ 76200 w 668"/>
              <a:gd name="T91" fmla="*/ 344672 h 1867"/>
              <a:gd name="T92" fmla="*/ 64294 w 668"/>
              <a:gd name="T93" fmla="*/ 298610 h 1867"/>
              <a:gd name="T94" fmla="*/ 51594 w 668"/>
              <a:gd name="T95" fmla="*/ 257313 h 1867"/>
              <a:gd name="T96" fmla="*/ 41275 w 668"/>
              <a:gd name="T97" fmla="*/ 222369 h 1867"/>
              <a:gd name="T98" fmla="*/ 27781 w 668"/>
              <a:gd name="T99" fmla="*/ 179484 h 1867"/>
              <a:gd name="T100" fmla="*/ 16669 w 668"/>
              <a:gd name="T101" fmla="*/ 140569 h 1867"/>
              <a:gd name="T102" fmla="*/ 9525 w 668"/>
              <a:gd name="T103" fmla="*/ 104831 h 1867"/>
              <a:gd name="T104" fmla="*/ 3175 w 668"/>
              <a:gd name="T105" fmla="*/ 74652 h 1867"/>
              <a:gd name="T106" fmla="*/ 0 w 668"/>
              <a:gd name="T107" fmla="*/ 48445 h 1867"/>
              <a:gd name="T108" fmla="*/ 0 w 668"/>
              <a:gd name="T109" fmla="*/ 30179 h 1867"/>
              <a:gd name="T110" fmla="*/ 4763 w 668"/>
              <a:gd name="T111" fmla="*/ 15089 h 1867"/>
              <a:gd name="T112" fmla="*/ 15081 w 668"/>
              <a:gd name="T113" fmla="*/ 3177 h 1867"/>
              <a:gd name="T114" fmla="*/ 26194 w 668"/>
              <a:gd name="T115" fmla="*/ 0 h 18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68" h="1867">
                <a:moveTo>
                  <a:pt x="33" y="0"/>
                </a:moveTo>
                <a:lnTo>
                  <a:pt x="37" y="0"/>
                </a:lnTo>
                <a:lnTo>
                  <a:pt x="40" y="2"/>
                </a:lnTo>
                <a:lnTo>
                  <a:pt x="48" y="4"/>
                </a:lnTo>
                <a:lnTo>
                  <a:pt x="58" y="10"/>
                </a:lnTo>
                <a:lnTo>
                  <a:pt x="69" y="15"/>
                </a:lnTo>
                <a:lnTo>
                  <a:pt x="81" y="23"/>
                </a:lnTo>
                <a:lnTo>
                  <a:pt x="92" y="35"/>
                </a:lnTo>
                <a:lnTo>
                  <a:pt x="108" y="46"/>
                </a:lnTo>
                <a:lnTo>
                  <a:pt x="123" y="58"/>
                </a:lnTo>
                <a:lnTo>
                  <a:pt x="159" y="100"/>
                </a:lnTo>
                <a:lnTo>
                  <a:pt x="194" y="144"/>
                </a:lnTo>
                <a:lnTo>
                  <a:pt x="230" y="188"/>
                </a:lnTo>
                <a:lnTo>
                  <a:pt x="265" y="234"/>
                </a:lnTo>
                <a:lnTo>
                  <a:pt x="298" y="284"/>
                </a:lnTo>
                <a:lnTo>
                  <a:pt x="332" y="334"/>
                </a:lnTo>
                <a:lnTo>
                  <a:pt x="365" y="386"/>
                </a:lnTo>
                <a:lnTo>
                  <a:pt x="395" y="440"/>
                </a:lnTo>
                <a:lnTo>
                  <a:pt x="417" y="480"/>
                </a:lnTo>
                <a:lnTo>
                  <a:pt x="438" y="522"/>
                </a:lnTo>
                <a:lnTo>
                  <a:pt x="457" y="562"/>
                </a:lnTo>
                <a:lnTo>
                  <a:pt x="474" y="603"/>
                </a:lnTo>
                <a:lnTo>
                  <a:pt x="493" y="641"/>
                </a:lnTo>
                <a:lnTo>
                  <a:pt x="509" y="679"/>
                </a:lnTo>
                <a:lnTo>
                  <a:pt x="524" y="720"/>
                </a:lnTo>
                <a:lnTo>
                  <a:pt x="539" y="756"/>
                </a:lnTo>
                <a:lnTo>
                  <a:pt x="553" y="795"/>
                </a:lnTo>
                <a:lnTo>
                  <a:pt x="566" y="831"/>
                </a:lnTo>
                <a:lnTo>
                  <a:pt x="578" y="868"/>
                </a:lnTo>
                <a:lnTo>
                  <a:pt x="589" y="904"/>
                </a:lnTo>
                <a:lnTo>
                  <a:pt x="599" y="939"/>
                </a:lnTo>
                <a:lnTo>
                  <a:pt x="609" y="973"/>
                </a:lnTo>
                <a:lnTo>
                  <a:pt x="616" y="1008"/>
                </a:lnTo>
                <a:lnTo>
                  <a:pt x="622" y="1042"/>
                </a:lnTo>
                <a:lnTo>
                  <a:pt x="628" y="1071"/>
                </a:lnTo>
                <a:lnTo>
                  <a:pt x="633" y="1102"/>
                </a:lnTo>
                <a:lnTo>
                  <a:pt x="643" y="1165"/>
                </a:lnTo>
                <a:lnTo>
                  <a:pt x="651" y="1228"/>
                </a:lnTo>
                <a:lnTo>
                  <a:pt x="657" y="1294"/>
                </a:lnTo>
                <a:lnTo>
                  <a:pt x="660" y="1361"/>
                </a:lnTo>
                <a:lnTo>
                  <a:pt x="664" y="1430"/>
                </a:lnTo>
                <a:lnTo>
                  <a:pt x="666" y="1501"/>
                </a:lnTo>
                <a:lnTo>
                  <a:pt x="668" y="1574"/>
                </a:lnTo>
                <a:lnTo>
                  <a:pt x="666" y="1597"/>
                </a:lnTo>
                <a:lnTo>
                  <a:pt x="664" y="1622"/>
                </a:lnTo>
                <a:lnTo>
                  <a:pt x="660" y="1647"/>
                </a:lnTo>
                <a:lnTo>
                  <a:pt x="657" y="1672"/>
                </a:lnTo>
                <a:lnTo>
                  <a:pt x="651" y="1699"/>
                </a:lnTo>
                <a:lnTo>
                  <a:pt x="643" y="1725"/>
                </a:lnTo>
                <a:lnTo>
                  <a:pt x="633" y="1752"/>
                </a:lnTo>
                <a:lnTo>
                  <a:pt x="622" y="1781"/>
                </a:lnTo>
                <a:lnTo>
                  <a:pt x="616" y="1793"/>
                </a:lnTo>
                <a:lnTo>
                  <a:pt x="609" y="1802"/>
                </a:lnTo>
                <a:lnTo>
                  <a:pt x="603" y="1812"/>
                </a:lnTo>
                <a:lnTo>
                  <a:pt x="595" y="1819"/>
                </a:lnTo>
                <a:lnTo>
                  <a:pt x="587" y="1827"/>
                </a:lnTo>
                <a:lnTo>
                  <a:pt x="582" y="1835"/>
                </a:lnTo>
                <a:lnTo>
                  <a:pt x="574" y="1841"/>
                </a:lnTo>
                <a:lnTo>
                  <a:pt x="566" y="1846"/>
                </a:lnTo>
                <a:lnTo>
                  <a:pt x="557" y="1852"/>
                </a:lnTo>
                <a:lnTo>
                  <a:pt x="549" y="1856"/>
                </a:lnTo>
                <a:lnTo>
                  <a:pt x="541" y="1860"/>
                </a:lnTo>
                <a:lnTo>
                  <a:pt x="532" y="1862"/>
                </a:lnTo>
                <a:lnTo>
                  <a:pt x="524" y="1864"/>
                </a:lnTo>
                <a:lnTo>
                  <a:pt x="516" y="1866"/>
                </a:lnTo>
                <a:lnTo>
                  <a:pt x="507" y="1867"/>
                </a:lnTo>
                <a:lnTo>
                  <a:pt x="499" y="1867"/>
                </a:lnTo>
                <a:lnTo>
                  <a:pt x="495" y="1867"/>
                </a:lnTo>
                <a:lnTo>
                  <a:pt x="491" y="1866"/>
                </a:lnTo>
                <a:lnTo>
                  <a:pt x="488" y="1864"/>
                </a:lnTo>
                <a:lnTo>
                  <a:pt x="484" y="1862"/>
                </a:lnTo>
                <a:lnTo>
                  <a:pt x="480" y="1858"/>
                </a:lnTo>
                <a:lnTo>
                  <a:pt x="476" y="1852"/>
                </a:lnTo>
                <a:lnTo>
                  <a:pt x="472" y="1846"/>
                </a:lnTo>
                <a:lnTo>
                  <a:pt x="468" y="1841"/>
                </a:lnTo>
                <a:lnTo>
                  <a:pt x="465" y="1833"/>
                </a:lnTo>
                <a:lnTo>
                  <a:pt x="461" y="1825"/>
                </a:lnTo>
                <a:lnTo>
                  <a:pt x="457" y="1818"/>
                </a:lnTo>
                <a:lnTo>
                  <a:pt x="453" y="1808"/>
                </a:lnTo>
                <a:lnTo>
                  <a:pt x="447" y="1796"/>
                </a:lnTo>
                <a:lnTo>
                  <a:pt x="443" y="1785"/>
                </a:lnTo>
                <a:lnTo>
                  <a:pt x="440" y="1773"/>
                </a:lnTo>
                <a:lnTo>
                  <a:pt x="434" y="1760"/>
                </a:lnTo>
                <a:lnTo>
                  <a:pt x="430" y="1750"/>
                </a:lnTo>
                <a:lnTo>
                  <a:pt x="426" y="1739"/>
                </a:lnTo>
                <a:lnTo>
                  <a:pt x="422" y="1729"/>
                </a:lnTo>
                <a:lnTo>
                  <a:pt x="417" y="1718"/>
                </a:lnTo>
                <a:lnTo>
                  <a:pt x="413" y="1704"/>
                </a:lnTo>
                <a:lnTo>
                  <a:pt x="407" y="1691"/>
                </a:lnTo>
                <a:lnTo>
                  <a:pt x="403" y="1677"/>
                </a:lnTo>
                <a:lnTo>
                  <a:pt x="397" y="1662"/>
                </a:lnTo>
                <a:lnTo>
                  <a:pt x="394" y="1649"/>
                </a:lnTo>
                <a:lnTo>
                  <a:pt x="388" y="1631"/>
                </a:lnTo>
                <a:lnTo>
                  <a:pt x="384" y="1616"/>
                </a:lnTo>
                <a:lnTo>
                  <a:pt x="378" y="1599"/>
                </a:lnTo>
                <a:lnTo>
                  <a:pt x="372" y="1581"/>
                </a:lnTo>
                <a:lnTo>
                  <a:pt x="367" y="1562"/>
                </a:lnTo>
                <a:lnTo>
                  <a:pt x="361" y="1543"/>
                </a:lnTo>
                <a:lnTo>
                  <a:pt x="357" y="1524"/>
                </a:lnTo>
                <a:lnTo>
                  <a:pt x="351" y="1503"/>
                </a:lnTo>
                <a:lnTo>
                  <a:pt x="346" y="1482"/>
                </a:lnTo>
                <a:lnTo>
                  <a:pt x="340" y="1459"/>
                </a:lnTo>
                <a:lnTo>
                  <a:pt x="334" y="1438"/>
                </a:lnTo>
                <a:lnTo>
                  <a:pt x="328" y="1414"/>
                </a:lnTo>
                <a:lnTo>
                  <a:pt x="323" y="1390"/>
                </a:lnTo>
                <a:lnTo>
                  <a:pt x="317" y="1365"/>
                </a:lnTo>
                <a:lnTo>
                  <a:pt x="309" y="1340"/>
                </a:lnTo>
                <a:lnTo>
                  <a:pt x="303" y="1315"/>
                </a:lnTo>
                <a:lnTo>
                  <a:pt x="298" y="1288"/>
                </a:lnTo>
                <a:lnTo>
                  <a:pt x="292" y="1261"/>
                </a:lnTo>
                <a:lnTo>
                  <a:pt x="284" y="1232"/>
                </a:lnTo>
                <a:lnTo>
                  <a:pt x="278" y="1203"/>
                </a:lnTo>
                <a:lnTo>
                  <a:pt x="273" y="1175"/>
                </a:lnTo>
                <a:lnTo>
                  <a:pt x="265" y="1144"/>
                </a:lnTo>
                <a:lnTo>
                  <a:pt x="259" y="1113"/>
                </a:lnTo>
                <a:lnTo>
                  <a:pt x="252" y="1075"/>
                </a:lnTo>
                <a:lnTo>
                  <a:pt x="242" y="1038"/>
                </a:lnTo>
                <a:lnTo>
                  <a:pt x="234" y="1002"/>
                </a:lnTo>
                <a:lnTo>
                  <a:pt x="227" y="965"/>
                </a:lnTo>
                <a:lnTo>
                  <a:pt x="219" y="931"/>
                </a:lnTo>
                <a:lnTo>
                  <a:pt x="211" y="896"/>
                </a:lnTo>
                <a:lnTo>
                  <a:pt x="204" y="864"/>
                </a:lnTo>
                <a:lnTo>
                  <a:pt x="196" y="831"/>
                </a:lnTo>
                <a:lnTo>
                  <a:pt x="188" y="798"/>
                </a:lnTo>
                <a:lnTo>
                  <a:pt x="181" y="768"/>
                </a:lnTo>
                <a:lnTo>
                  <a:pt x="173" y="737"/>
                </a:lnTo>
                <a:lnTo>
                  <a:pt x="167" y="708"/>
                </a:lnTo>
                <a:lnTo>
                  <a:pt x="159" y="679"/>
                </a:lnTo>
                <a:lnTo>
                  <a:pt x="152" y="651"/>
                </a:lnTo>
                <a:lnTo>
                  <a:pt x="146" y="624"/>
                </a:lnTo>
                <a:lnTo>
                  <a:pt x="138" y="597"/>
                </a:lnTo>
                <a:lnTo>
                  <a:pt x="133" y="572"/>
                </a:lnTo>
                <a:lnTo>
                  <a:pt x="127" y="547"/>
                </a:lnTo>
                <a:lnTo>
                  <a:pt x="119" y="522"/>
                </a:lnTo>
                <a:lnTo>
                  <a:pt x="113" y="499"/>
                </a:lnTo>
                <a:lnTo>
                  <a:pt x="108" y="478"/>
                </a:lnTo>
                <a:lnTo>
                  <a:pt x="102" y="455"/>
                </a:lnTo>
                <a:lnTo>
                  <a:pt x="96" y="434"/>
                </a:lnTo>
                <a:lnTo>
                  <a:pt x="90" y="415"/>
                </a:lnTo>
                <a:lnTo>
                  <a:pt x="85" y="395"/>
                </a:lnTo>
                <a:lnTo>
                  <a:pt x="81" y="376"/>
                </a:lnTo>
                <a:lnTo>
                  <a:pt x="75" y="359"/>
                </a:lnTo>
                <a:lnTo>
                  <a:pt x="69" y="342"/>
                </a:lnTo>
                <a:lnTo>
                  <a:pt x="65" y="324"/>
                </a:lnTo>
                <a:lnTo>
                  <a:pt x="62" y="309"/>
                </a:lnTo>
                <a:lnTo>
                  <a:pt x="56" y="296"/>
                </a:lnTo>
                <a:lnTo>
                  <a:pt x="52" y="280"/>
                </a:lnTo>
                <a:lnTo>
                  <a:pt x="46" y="263"/>
                </a:lnTo>
                <a:lnTo>
                  <a:pt x="40" y="244"/>
                </a:lnTo>
                <a:lnTo>
                  <a:pt x="35" y="226"/>
                </a:lnTo>
                <a:lnTo>
                  <a:pt x="31" y="209"/>
                </a:lnTo>
                <a:lnTo>
                  <a:pt x="25" y="194"/>
                </a:lnTo>
                <a:lnTo>
                  <a:pt x="21" y="177"/>
                </a:lnTo>
                <a:lnTo>
                  <a:pt x="17" y="161"/>
                </a:lnTo>
                <a:lnTo>
                  <a:pt x="14" y="148"/>
                </a:lnTo>
                <a:lnTo>
                  <a:pt x="12" y="132"/>
                </a:lnTo>
                <a:lnTo>
                  <a:pt x="8" y="119"/>
                </a:lnTo>
                <a:lnTo>
                  <a:pt x="6" y="106"/>
                </a:lnTo>
                <a:lnTo>
                  <a:pt x="4" y="94"/>
                </a:lnTo>
                <a:lnTo>
                  <a:pt x="2" y="83"/>
                </a:lnTo>
                <a:lnTo>
                  <a:pt x="2" y="71"/>
                </a:lnTo>
                <a:lnTo>
                  <a:pt x="0" y="61"/>
                </a:lnTo>
                <a:lnTo>
                  <a:pt x="0" y="52"/>
                </a:lnTo>
                <a:lnTo>
                  <a:pt x="0" y="44"/>
                </a:lnTo>
                <a:lnTo>
                  <a:pt x="0" y="38"/>
                </a:lnTo>
                <a:lnTo>
                  <a:pt x="2" y="33"/>
                </a:lnTo>
                <a:lnTo>
                  <a:pt x="2" y="29"/>
                </a:lnTo>
                <a:lnTo>
                  <a:pt x="6" y="19"/>
                </a:lnTo>
                <a:lnTo>
                  <a:pt x="10" y="12"/>
                </a:lnTo>
                <a:lnTo>
                  <a:pt x="14" y="8"/>
                </a:lnTo>
                <a:lnTo>
                  <a:pt x="19" y="4"/>
                </a:lnTo>
                <a:lnTo>
                  <a:pt x="25" y="2"/>
                </a:lnTo>
                <a:lnTo>
                  <a:pt x="33" y="0"/>
                </a:lnTo>
              </a:path>
            </a:pathLst>
          </a:custGeom>
          <a:solidFill>
            <a:srgbClr val="FF0000"/>
          </a:solidFill>
          <a:ln w="9525">
            <a:noFill/>
            <a:prstDash val="solid"/>
            <a:round/>
            <a:headEnd/>
            <a:tailEnd/>
          </a:ln>
        </p:spPr>
        <p:txBody>
          <a:bodyPr/>
          <a:lstStyle/>
          <a:p>
            <a:endParaRPr lang="en-US"/>
          </a:p>
        </p:txBody>
      </p:sp>
      <p:sp>
        <p:nvSpPr>
          <p:cNvPr id="5" name="Freeform 8"/>
          <p:cNvSpPr>
            <a:spLocks/>
          </p:cNvSpPr>
          <p:nvPr/>
        </p:nvSpPr>
        <p:spPr bwMode="auto">
          <a:xfrm>
            <a:off x="3671887" y="3562350"/>
            <a:ext cx="574675" cy="1573213"/>
          </a:xfrm>
          <a:custGeom>
            <a:avLst/>
            <a:gdLst>
              <a:gd name="T0" fmla="*/ 284171 w 726"/>
              <a:gd name="T1" fmla="*/ 0 h 1981"/>
              <a:gd name="T2" fmla="*/ 313459 w 726"/>
              <a:gd name="T3" fmla="*/ 7942 h 1981"/>
              <a:gd name="T4" fmla="*/ 345122 w 726"/>
              <a:gd name="T5" fmla="*/ 19854 h 1981"/>
              <a:gd name="T6" fmla="*/ 379950 w 726"/>
              <a:gd name="T7" fmla="*/ 38119 h 1981"/>
              <a:gd name="T8" fmla="*/ 419529 w 726"/>
              <a:gd name="T9" fmla="*/ 61150 h 1981"/>
              <a:gd name="T10" fmla="*/ 462273 w 726"/>
              <a:gd name="T11" fmla="*/ 92122 h 1981"/>
              <a:gd name="T12" fmla="*/ 503434 w 726"/>
              <a:gd name="T13" fmla="*/ 125476 h 1981"/>
              <a:gd name="T14" fmla="*/ 535097 w 726"/>
              <a:gd name="T15" fmla="*/ 155654 h 1981"/>
              <a:gd name="T16" fmla="*/ 558052 w 726"/>
              <a:gd name="T17" fmla="*/ 185037 h 1981"/>
              <a:gd name="T18" fmla="*/ 569926 w 726"/>
              <a:gd name="T19" fmla="*/ 213627 h 1981"/>
              <a:gd name="T20" fmla="*/ 574675 w 726"/>
              <a:gd name="T21" fmla="*/ 239834 h 1981"/>
              <a:gd name="T22" fmla="*/ 573092 w 726"/>
              <a:gd name="T23" fmla="*/ 254922 h 1981"/>
              <a:gd name="T24" fmla="*/ 568342 w 726"/>
              <a:gd name="T25" fmla="*/ 274776 h 1981"/>
              <a:gd name="T26" fmla="*/ 559635 w 726"/>
              <a:gd name="T27" fmla="*/ 299395 h 1981"/>
              <a:gd name="T28" fmla="*/ 546970 w 726"/>
              <a:gd name="T29" fmla="*/ 327984 h 1981"/>
              <a:gd name="T30" fmla="*/ 530347 w 726"/>
              <a:gd name="T31" fmla="*/ 362927 h 1981"/>
              <a:gd name="T32" fmla="*/ 465439 w 726"/>
              <a:gd name="T33" fmla="*/ 564641 h 1981"/>
              <a:gd name="T34" fmla="*/ 401323 w 726"/>
              <a:gd name="T35" fmla="*/ 783827 h 1981"/>
              <a:gd name="T36" fmla="*/ 372826 w 726"/>
              <a:gd name="T37" fmla="*/ 875154 h 1981"/>
              <a:gd name="T38" fmla="*/ 343538 w 726"/>
              <a:gd name="T39" fmla="*/ 960923 h 1981"/>
              <a:gd name="T40" fmla="*/ 315042 w 726"/>
              <a:gd name="T41" fmla="*/ 1039544 h 1981"/>
              <a:gd name="T42" fmla="*/ 287338 w 726"/>
              <a:gd name="T43" fmla="*/ 1112605 h 1981"/>
              <a:gd name="T44" fmla="*/ 262007 w 726"/>
              <a:gd name="T45" fmla="*/ 1180108 h 1981"/>
              <a:gd name="T46" fmla="*/ 235886 w 726"/>
              <a:gd name="T47" fmla="*/ 1241258 h 1981"/>
              <a:gd name="T48" fmla="*/ 209764 w 726"/>
              <a:gd name="T49" fmla="*/ 1296054 h 1981"/>
              <a:gd name="T50" fmla="*/ 187601 w 726"/>
              <a:gd name="T51" fmla="*/ 1344498 h 1981"/>
              <a:gd name="T52" fmla="*/ 163062 w 726"/>
              <a:gd name="T53" fmla="*/ 1388970 h 1981"/>
              <a:gd name="T54" fmla="*/ 141690 w 726"/>
              <a:gd name="T55" fmla="*/ 1425501 h 1981"/>
              <a:gd name="T56" fmla="*/ 115568 w 726"/>
              <a:gd name="T57" fmla="*/ 1468385 h 1981"/>
              <a:gd name="T58" fmla="*/ 91821 w 726"/>
              <a:gd name="T59" fmla="*/ 1508887 h 1981"/>
              <a:gd name="T60" fmla="*/ 72032 w 726"/>
              <a:gd name="T61" fmla="*/ 1539859 h 1981"/>
              <a:gd name="T62" fmla="*/ 56201 w 726"/>
              <a:gd name="T63" fmla="*/ 1561301 h 1981"/>
              <a:gd name="T64" fmla="*/ 42744 w 726"/>
              <a:gd name="T65" fmla="*/ 1571625 h 1981"/>
              <a:gd name="T66" fmla="*/ 27705 w 726"/>
              <a:gd name="T67" fmla="*/ 1571625 h 1981"/>
              <a:gd name="T68" fmla="*/ 9499 w 726"/>
              <a:gd name="T69" fmla="*/ 1561301 h 1981"/>
              <a:gd name="T70" fmla="*/ 1583 w 726"/>
              <a:gd name="T71" fmla="*/ 1546212 h 1981"/>
              <a:gd name="T72" fmla="*/ 27705 w 726"/>
              <a:gd name="T73" fmla="*/ 1413589 h 1981"/>
              <a:gd name="T74" fmla="*/ 67283 w 726"/>
              <a:gd name="T75" fmla="*/ 1233316 h 1981"/>
              <a:gd name="T76" fmla="*/ 100529 w 726"/>
              <a:gd name="T77" fmla="*/ 1065751 h 1981"/>
              <a:gd name="T78" fmla="*/ 132191 w 726"/>
              <a:gd name="T79" fmla="*/ 908509 h 1981"/>
              <a:gd name="T80" fmla="*/ 159896 w 726"/>
              <a:gd name="T81" fmla="*/ 762385 h 1981"/>
              <a:gd name="T82" fmla="*/ 179685 w 726"/>
              <a:gd name="T83" fmla="*/ 637703 h 1981"/>
              <a:gd name="T84" fmla="*/ 191558 w 726"/>
              <a:gd name="T85" fmla="*/ 538434 h 1981"/>
              <a:gd name="T86" fmla="*/ 199474 w 726"/>
              <a:gd name="T87" fmla="*/ 448695 h 1981"/>
              <a:gd name="T88" fmla="*/ 205806 w 726"/>
              <a:gd name="T89" fmla="*/ 366104 h 1981"/>
              <a:gd name="T90" fmla="*/ 209764 w 726"/>
              <a:gd name="T91" fmla="*/ 293042 h 1981"/>
              <a:gd name="T92" fmla="*/ 211347 w 726"/>
              <a:gd name="T93" fmla="*/ 227127 h 1981"/>
              <a:gd name="T94" fmla="*/ 209764 w 726"/>
              <a:gd name="T95" fmla="*/ 210450 h 1981"/>
              <a:gd name="T96" fmla="*/ 208181 w 726"/>
              <a:gd name="T97" fmla="*/ 187420 h 1981"/>
              <a:gd name="T98" fmla="*/ 205806 w 726"/>
              <a:gd name="T99" fmla="*/ 163595 h 1981"/>
              <a:gd name="T100" fmla="*/ 199474 w 726"/>
              <a:gd name="T101" fmla="*/ 134212 h 1981"/>
              <a:gd name="T102" fmla="*/ 193141 w 726"/>
              <a:gd name="T103" fmla="*/ 102445 h 1981"/>
              <a:gd name="T104" fmla="*/ 194725 w 726"/>
              <a:gd name="T105" fmla="*/ 69091 h 1981"/>
              <a:gd name="T106" fmla="*/ 204223 w 726"/>
              <a:gd name="T107" fmla="*/ 41296 h 1981"/>
              <a:gd name="T108" fmla="*/ 217680 w 726"/>
              <a:gd name="T109" fmla="*/ 21442 h 1981"/>
              <a:gd name="T110" fmla="*/ 232720 w 726"/>
              <a:gd name="T111" fmla="*/ 7942 h 1981"/>
              <a:gd name="T112" fmla="*/ 252509 w 726"/>
              <a:gd name="T113" fmla="*/ 0 h 1981"/>
              <a:gd name="T114" fmla="*/ 267548 w 726"/>
              <a:gd name="T115" fmla="*/ 0 h 19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1981">
                <a:moveTo>
                  <a:pt x="338" y="0"/>
                </a:moveTo>
                <a:lnTo>
                  <a:pt x="350" y="0"/>
                </a:lnTo>
                <a:lnTo>
                  <a:pt x="359" y="0"/>
                </a:lnTo>
                <a:lnTo>
                  <a:pt x="373" y="2"/>
                </a:lnTo>
                <a:lnTo>
                  <a:pt x="384" y="6"/>
                </a:lnTo>
                <a:lnTo>
                  <a:pt x="396" y="10"/>
                </a:lnTo>
                <a:lnTo>
                  <a:pt x="409" y="14"/>
                </a:lnTo>
                <a:lnTo>
                  <a:pt x="423" y="20"/>
                </a:lnTo>
                <a:lnTo>
                  <a:pt x="436" y="25"/>
                </a:lnTo>
                <a:lnTo>
                  <a:pt x="451" y="31"/>
                </a:lnTo>
                <a:lnTo>
                  <a:pt x="465" y="39"/>
                </a:lnTo>
                <a:lnTo>
                  <a:pt x="480" y="48"/>
                </a:lnTo>
                <a:lnTo>
                  <a:pt x="496" y="56"/>
                </a:lnTo>
                <a:lnTo>
                  <a:pt x="513" y="66"/>
                </a:lnTo>
                <a:lnTo>
                  <a:pt x="530" y="77"/>
                </a:lnTo>
                <a:lnTo>
                  <a:pt x="546" y="89"/>
                </a:lnTo>
                <a:lnTo>
                  <a:pt x="565" y="100"/>
                </a:lnTo>
                <a:lnTo>
                  <a:pt x="584" y="116"/>
                </a:lnTo>
                <a:lnTo>
                  <a:pt x="603" y="129"/>
                </a:lnTo>
                <a:lnTo>
                  <a:pt x="620" y="142"/>
                </a:lnTo>
                <a:lnTo>
                  <a:pt x="636" y="158"/>
                </a:lnTo>
                <a:lnTo>
                  <a:pt x="651" y="171"/>
                </a:lnTo>
                <a:lnTo>
                  <a:pt x="665" y="183"/>
                </a:lnTo>
                <a:lnTo>
                  <a:pt x="676" y="196"/>
                </a:lnTo>
                <a:lnTo>
                  <a:pt x="686" y="210"/>
                </a:lnTo>
                <a:lnTo>
                  <a:pt x="695" y="221"/>
                </a:lnTo>
                <a:lnTo>
                  <a:pt x="705" y="233"/>
                </a:lnTo>
                <a:lnTo>
                  <a:pt x="711" y="246"/>
                </a:lnTo>
                <a:lnTo>
                  <a:pt x="716" y="258"/>
                </a:lnTo>
                <a:lnTo>
                  <a:pt x="720" y="269"/>
                </a:lnTo>
                <a:lnTo>
                  <a:pt x="724" y="279"/>
                </a:lnTo>
                <a:lnTo>
                  <a:pt x="726" y="290"/>
                </a:lnTo>
                <a:lnTo>
                  <a:pt x="726" y="302"/>
                </a:lnTo>
                <a:lnTo>
                  <a:pt x="726" y="307"/>
                </a:lnTo>
                <a:lnTo>
                  <a:pt x="726" y="313"/>
                </a:lnTo>
                <a:lnTo>
                  <a:pt x="724" y="321"/>
                </a:lnTo>
                <a:lnTo>
                  <a:pt x="722" y="329"/>
                </a:lnTo>
                <a:lnTo>
                  <a:pt x="720" y="336"/>
                </a:lnTo>
                <a:lnTo>
                  <a:pt x="718" y="346"/>
                </a:lnTo>
                <a:lnTo>
                  <a:pt x="714" y="355"/>
                </a:lnTo>
                <a:lnTo>
                  <a:pt x="711" y="365"/>
                </a:lnTo>
                <a:lnTo>
                  <a:pt x="707" y="377"/>
                </a:lnTo>
                <a:lnTo>
                  <a:pt x="701" y="388"/>
                </a:lnTo>
                <a:lnTo>
                  <a:pt x="697" y="402"/>
                </a:lnTo>
                <a:lnTo>
                  <a:pt x="691" y="413"/>
                </a:lnTo>
                <a:lnTo>
                  <a:pt x="684" y="428"/>
                </a:lnTo>
                <a:lnTo>
                  <a:pt x="678" y="442"/>
                </a:lnTo>
                <a:lnTo>
                  <a:pt x="670" y="457"/>
                </a:lnTo>
                <a:lnTo>
                  <a:pt x="663" y="474"/>
                </a:lnTo>
                <a:lnTo>
                  <a:pt x="624" y="592"/>
                </a:lnTo>
                <a:lnTo>
                  <a:pt x="588" y="711"/>
                </a:lnTo>
                <a:lnTo>
                  <a:pt x="553" y="830"/>
                </a:lnTo>
                <a:lnTo>
                  <a:pt x="519" y="947"/>
                </a:lnTo>
                <a:lnTo>
                  <a:pt x="507" y="987"/>
                </a:lnTo>
                <a:lnTo>
                  <a:pt x="494" y="1027"/>
                </a:lnTo>
                <a:lnTo>
                  <a:pt x="482" y="1066"/>
                </a:lnTo>
                <a:lnTo>
                  <a:pt x="471" y="1102"/>
                </a:lnTo>
                <a:lnTo>
                  <a:pt x="457" y="1139"/>
                </a:lnTo>
                <a:lnTo>
                  <a:pt x="446" y="1175"/>
                </a:lnTo>
                <a:lnTo>
                  <a:pt x="434" y="1210"/>
                </a:lnTo>
                <a:lnTo>
                  <a:pt x="423" y="1244"/>
                </a:lnTo>
                <a:lnTo>
                  <a:pt x="409" y="1277"/>
                </a:lnTo>
                <a:lnTo>
                  <a:pt x="398" y="1309"/>
                </a:lnTo>
                <a:lnTo>
                  <a:pt x="386" y="1340"/>
                </a:lnTo>
                <a:lnTo>
                  <a:pt x="375" y="1371"/>
                </a:lnTo>
                <a:lnTo>
                  <a:pt x="363" y="1401"/>
                </a:lnTo>
                <a:lnTo>
                  <a:pt x="352" y="1430"/>
                </a:lnTo>
                <a:lnTo>
                  <a:pt x="342" y="1459"/>
                </a:lnTo>
                <a:lnTo>
                  <a:pt x="331" y="1486"/>
                </a:lnTo>
                <a:lnTo>
                  <a:pt x="319" y="1513"/>
                </a:lnTo>
                <a:lnTo>
                  <a:pt x="308" y="1538"/>
                </a:lnTo>
                <a:lnTo>
                  <a:pt x="298" y="1563"/>
                </a:lnTo>
                <a:lnTo>
                  <a:pt x="286" y="1586"/>
                </a:lnTo>
                <a:lnTo>
                  <a:pt x="277" y="1611"/>
                </a:lnTo>
                <a:lnTo>
                  <a:pt x="265" y="1632"/>
                </a:lnTo>
                <a:lnTo>
                  <a:pt x="256" y="1653"/>
                </a:lnTo>
                <a:lnTo>
                  <a:pt x="246" y="1674"/>
                </a:lnTo>
                <a:lnTo>
                  <a:pt x="237" y="1693"/>
                </a:lnTo>
                <a:lnTo>
                  <a:pt x="225" y="1712"/>
                </a:lnTo>
                <a:lnTo>
                  <a:pt x="215" y="1732"/>
                </a:lnTo>
                <a:lnTo>
                  <a:pt x="206" y="1749"/>
                </a:lnTo>
                <a:lnTo>
                  <a:pt x="196" y="1764"/>
                </a:lnTo>
                <a:lnTo>
                  <a:pt x="189" y="1780"/>
                </a:lnTo>
                <a:lnTo>
                  <a:pt x="179" y="1795"/>
                </a:lnTo>
                <a:lnTo>
                  <a:pt x="169" y="1808"/>
                </a:lnTo>
                <a:lnTo>
                  <a:pt x="158" y="1829"/>
                </a:lnTo>
                <a:lnTo>
                  <a:pt x="146" y="1849"/>
                </a:lnTo>
                <a:lnTo>
                  <a:pt x="137" y="1868"/>
                </a:lnTo>
                <a:lnTo>
                  <a:pt x="125" y="1885"/>
                </a:lnTo>
                <a:lnTo>
                  <a:pt x="116" y="1900"/>
                </a:lnTo>
                <a:lnTo>
                  <a:pt x="108" y="1914"/>
                </a:lnTo>
                <a:lnTo>
                  <a:pt x="98" y="1927"/>
                </a:lnTo>
                <a:lnTo>
                  <a:pt x="91" y="1939"/>
                </a:lnTo>
                <a:lnTo>
                  <a:pt x="83" y="1948"/>
                </a:lnTo>
                <a:lnTo>
                  <a:pt x="77" y="1958"/>
                </a:lnTo>
                <a:lnTo>
                  <a:pt x="71" y="1966"/>
                </a:lnTo>
                <a:lnTo>
                  <a:pt x="64" y="1971"/>
                </a:lnTo>
                <a:lnTo>
                  <a:pt x="60" y="1975"/>
                </a:lnTo>
                <a:lnTo>
                  <a:pt x="54" y="1979"/>
                </a:lnTo>
                <a:lnTo>
                  <a:pt x="50" y="1981"/>
                </a:lnTo>
                <a:lnTo>
                  <a:pt x="47" y="1981"/>
                </a:lnTo>
                <a:lnTo>
                  <a:pt x="35" y="1979"/>
                </a:lnTo>
                <a:lnTo>
                  <a:pt x="25" y="1975"/>
                </a:lnTo>
                <a:lnTo>
                  <a:pt x="18" y="1970"/>
                </a:lnTo>
                <a:lnTo>
                  <a:pt x="12" y="1966"/>
                </a:lnTo>
                <a:lnTo>
                  <a:pt x="6" y="1960"/>
                </a:lnTo>
                <a:lnTo>
                  <a:pt x="4" y="1952"/>
                </a:lnTo>
                <a:lnTo>
                  <a:pt x="2" y="1947"/>
                </a:lnTo>
                <a:lnTo>
                  <a:pt x="0" y="1939"/>
                </a:lnTo>
                <a:lnTo>
                  <a:pt x="18" y="1858"/>
                </a:lnTo>
                <a:lnTo>
                  <a:pt x="35" y="1780"/>
                </a:lnTo>
                <a:lnTo>
                  <a:pt x="52" y="1703"/>
                </a:lnTo>
                <a:lnTo>
                  <a:pt x="68" y="1628"/>
                </a:lnTo>
                <a:lnTo>
                  <a:pt x="85" y="1553"/>
                </a:lnTo>
                <a:lnTo>
                  <a:pt x="98" y="1482"/>
                </a:lnTo>
                <a:lnTo>
                  <a:pt x="114" y="1411"/>
                </a:lnTo>
                <a:lnTo>
                  <a:pt x="127" y="1342"/>
                </a:lnTo>
                <a:lnTo>
                  <a:pt x="141" y="1275"/>
                </a:lnTo>
                <a:lnTo>
                  <a:pt x="154" y="1208"/>
                </a:lnTo>
                <a:lnTo>
                  <a:pt x="167" y="1144"/>
                </a:lnTo>
                <a:lnTo>
                  <a:pt x="179" y="1081"/>
                </a:lnTo>
                <a:lnTo>
                  <a:pt x="190" y="1020"/>
                </a:lnTo>
                <a:lnTo>
                  <a:pt x="202" y="960"/>
                </a:lnTo>
                <a:lnTo>
                  <a:pt x="212" y="902"/>
                </a:lnTo>
                <a:lnTo>
                  <a:pt x="221" y="847"/>
                </a:lnTo>
                <a:lnTo>
                  <a:pt x="227" y="803"/>
                </a:lnTo>
                <a:lnTo>
                  <a:pt x="233" y="760"/>
                </a:lnTo>
                <a:lnTo>
                  <a:pt x="237" y="718"/>
                </a:lnTo>
                <a:lnTo>
                  <a:pt x="242" y="678"/>
                </a:lnTo>
                <a:lnTo>
                  <a:pt x="246" y="640"/>
                </a:lnTo>
                <a:lnTo>
                  <a:pt x="250" y="601"/>
                </a:lnTo>
                <a:lnTo>
                  <a:pt x="252" y="565"/>
                </a:lnTo>
                <a:lnTo>
                  <a:pt x="256" y="528"/>
                </a:lnTo>
                <a:lnTo>
                  <a:pt x="258" y="496"/>
                </a:lnTo>
                <a:lnTo>
                  <a:pt x="260" y="461"/>
                </a:lnTo>
                <a:lnTo>
                  <a:pt x="261" y="430"/>
                </a:lnTo>
                <a:lnTo>
                  <a:pt x="263" y="398"/>
                </a:lnTo>
                <a:lnTo>
                  <a:pt x="265" y="369"/>
                </a:lnTo>
                <a:lnTo>
                  <a:pt x="265" y="340"/>
                </a:lnTo>
                <a:lnTo>
                  <a:pt x="265" y="313"/>
                </a:lnTo>
                <a:lnTo>
                  <a:pt x="267" y="286"/>
                </a:lnTo>
                <a:lnTo>
                  <a:pt x="265" y="281"/>
                </a:lnTo>
                <a:lnTo>
                  <a:pt x="265" y="273"/>
                </a:lnTo>
                <a:lnTo>
                  <a:pt x="265" y="265"/>
                </a:lnTo>
                <a:lnTo>
                  <a:pt x="265" y="256"/>
                </a:lnTo>
                <a:lnTo>
                  <a:pt x="263" y="246"/>
                </a:lnTo>
                <a:lnTo>
                  <a:pt x="263" y="236"/>
                </a:lnTo>
                <a:lnTo>
                  <a:pt x="261" y="227"/>
                </a:lnTo>
                <a:lnTo>
                  <a:pt x="261" y="217"/>
                </a:lnTo>
                <a:lnTo>
                  <a:pt x="260" y="206"/>
                </a:lnTo>
                <a:lnTo>
                  <a:pt x="258" y="194"/>
                </a:lnTo>
                <a:lnTo>
                  <a:pt x="256" y="183"/>
                </a:lnTo>
                <a:lnTo>
                  <a:pt x="252" y="169"/>
                </a:lnTo>
                <a:lnTo>
                  <a:pt x="250" y="156"/>
                </a:lnTo>
                <a:lnTo>
                  <a:pt x="246" y="142"/>
                </a:lnTo>
                <a:lnTo>
                  <a:pt x="244" y="129"/>
                </a:lnTo>
                <a:lnTo>
                  <a:pt x="240" y="114"/>
                </a:lnTo>
                <a:lnTo>
                  <a:pt x="242" y="100"/>
                </a:lnTo>
                <a:lnTo>
                  <a:pt x="246" y="87"/>
                </a:lnTo>
                <a:lnTo>
                  <a:pt x="250" y="75"/>
                </a:lnTo>
                <a:lnTo>
                  <a:pt x="254" y="64"/>
                </a:lnTo>
                <a:lnTo>
                  <a:pt x="258" y="52"/>
                </a:lnTo>
                <a:lnTo>
                  <a:pt x="263" y="43"/>
                </a:lnTo>
                <a:lnTo>
                  <a:pt x="269" y="35"/>
                </a:lnTo>
                <a:lnTo>
                  <a:pt x="275" y="27"/>
                </a:lnTo>
                <a:lnTo>
                  <a:pt x="281" y="21"/>
                </a:lnTo>
                <a:lnTo>
                  <a:pt x="288" y="16"/>
                </a:lnTo>
                <a:lnTo>
                  <a:pt x="294" y="10"/>
                </a:lnTo>
                <a:lnTo>
                  <a:pt x="302" y="6"/>
                </a:lnTo>
                <a:lnTo>
                  <a:pt x="311" y="4"/>
                </a:lnTo>
                <a:lnTo>
                  <a:pt x="319" y="0"/>
                </a:lnTo>
                <a:lnTo>
                  <a:pt x="329" y="0"/>
                </a:lnTo>
                <a:lnTo>
                  <a:pt x="338" y="0"/>
                </a:lnTo>
              </a:path>
            </a:pathLst>
          </a:custGeom>
          <a:solidFill>
            <a:srgbClr val="FF0000"/>
          </a:solidFill>
          <a:ln w="9525">
            <a:noFill/>
            <a:prstDash val="solid"/>
            <a:round/>
            <a:headEnd/>
            <a:tailEnd/>
          </a:ln>
        </p:spPr>
        <p:txBody>
          <a:bodyPr/>
          <a:lstStyle/>
          <a:p>
            <a:endParaRPr lang="en-US"/>
          </a:p>
        </p:txBody>
      </p:sp>
      <p:sp>
        <p:nvSpPr>
          <p:cNvPr id="6" name="Freeform 9"/>
          <p:cNvSpPr>
            <a:spLocks/>
          </p:cNvSpPr>
          <p:nvPr/>
        </p:nvSpPr>
        <p:spPr bwMode="auto">
          <a:xfrm>
            <a:off x="2495550" y="4759325"/>
            <a:ext cx="1870075" cy="1014413"/>
          </a:xfrm>
          <a:custGeom>
            <a:avLst/>
            <a:gdLst>
              <a:gd name="T0" fmla="*/ 99970 w 2357"/>
              <a:gd name="T1" fmla="*/ 560388 h 1278"/>
              <a:gd name="T2" fmla="*/ 124566 w 2357"/>
              <a:gd name="T3" fmla="*/ 563563 h 1278"/>
              <a:gd name="T4" fmla="*/ 155509 w 2357"/>
              <a:gd name="T5" fmla="*/ 568325 h 1278"/>
              <a:gd name="T6" fmla="*/ 194386 w 2357"/>
              <a:gd name="T7" fmla="*/ 576263 h 1278"/>
              <a:gd name="T8" fmla="*/ 246752 w 2357"/>
              <a:gd name="T9" fmla="*/ 583407 h 1278"/>
              <a:gd name="T10" fmla="*/ 288009 w 2357"/>
              <a:gd name="T11" fmla="*/ 589757 h 1278"/>
              <a:gd name="T12" fmla="*/ 318159 w 2357"/>
              <a:gd name="T13" fmla="*/ 592932 h 1278"/>
              <a:gd name="T14" fmla="*/ 337994 w 2357"/>
              <a:gd name="T15" fmla="*/ 592932 h 1278"/>
              <a:gd name="T16" fmla="*/ 376078 w 2357"/>
              <a:gd name="T17" fmla="*/ 589757 h 1278"/>
              <a:gd name="T18" fmla="*/ 426063 w 2357"/>
              <a:gd name="T19" fmla="*/ 581819 h 1278"/>
              <a:gd name="T20" fmla="*/ 491916 w 2357"/>
              <a:gd name="T21" fmla="*/ 566738 h 1278"/>
              <a:gd name="T22" fmla="*/ 569671 w 2357"/>
              <a:gd name="T23" fmla="*/ 548482 h 1278"/>
              <a:gd name="T24" fmla="*/ 913219 w 2357"/>
              <a:gd name="T25" fmla="*/ 396081 h 1278"/>
              <a:gd name="T26" fmla="*/ 1202814 w 2357"/>
              <a:gd name="T27" fmla="*/ 261938 h 1278"/>
              <a:gd name="T28" fmla="*/ 1436078 w 2357"/>
              <a:gd name="T29" fmla="*/ 146050 h 1278"/>
              <a:gd name="T30" fmla="*/ 1612216 w 2357"/>
              <a:gd name="T31" fmla="*/ 46038 h 1278"/>
              <a:gd name="T32" fmla="*/ 1679656 w 2357"/>
              <a:gd name="T33" fmla="*/ 11906 h 1278"/>
              <a:gd name="T34" fmla="*/ 1720913 w 2357"/>
              <a:gd name="T35" fmla="*/ 0 h 1278"/>
              <a:gd name="T36" fmla="*/ 1775659 w 2357"/>
              <a:gd name="T37" fmla="*/ 3175 h 1278"/>
              <a:gd name="T38" fmla="*/ 1824057 w 2357"/>
              <a:gd name="T39" fmla="*/ 16669 h 1278"/>
              <a:gd name="T40" fmla="*/ 1855794 w 2357"/>
              <a:gd name="T41" fmla="*/ 39688 h 1278"/>
              <a:gd name="T42" fmla="*/ 1868488 w 2357"/>
              <a:gd name="T43" fmla="*/ 69850 h 1278"/>
              <a:gd name="T44" fmla="*/ 1865315 w 2357"/>
              <a:gd name="T45" fmla="*/ 114300 h 1278"/>
              <a:gd name="T46" fmla="*/ 1845479 w 2357"/>
              <a:gd name="T47" fmla="*/ 155575 h 1278"/>
              <a:gd name="T48" fmla="*/ 1810569 w 2357"/>
              <a:gd name="T49" fmla="*/ 193675 h 1278"/>
              <a:gd name="T50" fmla="*/ 1761377 w 2357"/>
              <a:gd name="T51" fmla="*/ 227013 h 1278"/>
              <a:gd name="T52" fmla="*/ 1666961 w 2357"/>
              <a:gd name="T53" fmla="*/ 277019 h 1278"/>
              <a:gd name="T54" fmla="*/ 1566991 w 2357"/>
              <a:gd name="T55" fmla="*/ 330994 h 1278"/>
              <a:gd name="T56" fmla="*/ 1474162 w 2357"/>
              <a:gd name="T57" fmla="*/ 381000 h 1278"/>
              <a:gd name="T58" fmla="*/ 1386886 w 2357"/>
              <a:gd name="T59" fmla="*/ 427831 h 1278"/>
              <a:gd name="T60" fmla="*/ 1307545 w 2357"/>
              <a:gd name="T61" fmla="*/ 470694 h 1278"/>
              <a:gd name="T62" fmla="*/ 1234551 w 2357"/>
              <a:gd name="T63" fmla="*/ 510382 h 1278"/>
              <a:gd name="T64" fmla="*/ 1167904 w 2357"/>
              <a:gd name="T65" fmla="*/ 546894 h 1278"/>
              <a:gd name="T66" fmla="*/ 1108398 w 2357"/>
              <a:gd name="T67" fmla="*/ 578644 h 1278"/>
              <a:gd name="T68" fmla="*/ 1056826 w 2357"/>
              <a:gd name="T69" fmla="*/ 606425 h 1278"/>
              <a:gd name="T70" fmla="*/ 1010808 w 2357"/>
              <a:gd name="T71" fmla="*/ 632619 h 1278"/>
              <a:gd name="T72" fmla="*/ 971138 w 2357"/>
              <a:gd name="T73" fmla="*/ 653257 h 1278"/>
              <a:gd name="T74" fmla="*/ 939401 w 2357"/>
              <a:gd name="T75" fmla="*/ 670719 h 1278"/>
              <a:gd name="T76" fmla="*/ 913219 w 2357"/>
              <a:gd name="T77" fmla="*/ 685800 h 1278"/>
              <a:gd name="T78" fmla="*/ 894970 w 2357"/>
              <a:gd name="T79" fmla="*/ 696119 h 1278"/>
              <a:gd name="T80" fmla="*/ 883069 w 2357"/>
              <a:gd name="T81" fmla="*/ 704057 h 1278"/>
              <a:gd name="T82" fmla="*/ 878308 w 2357"/>
              <a:gd name="T83" fmla="*/ 707232 h 1278"/>
              <a:gd name="T84" fmla="*/ 745808 w 2357"/>
              <a:gd name="T85" fmla="*/ 785813 h 1278"/>
              <a:gd name="T86" fmla="*/ 586332 w 2357"/>
              <a:gd name="T87" fmla="*/ 896144 h 1278"/>
              <a:gd name="T88" fmla="*/ 518892 w 2357"/>
              <a:gd name="T89" fmla="*/ 954882 h 1278"/>
              <a:gd name="T90" fmla="*/ 480808 w 2357"/>
              <a:gd name="T91" fmla="*/ 987425 h 1278"/>
              <a:gd name="T92" fmla="*/ 449072 w 2357"/>
              <a:gd name="T93" fmla="*/ 1007269 h 1278"/>
              <a:gd name="T94" fmla="*/ 421302 w 2357"/>
              <a:gd name="T95" fmla="*/ 1014413 h 1278"/>
              <a:gd name="T96" fmla="*/ 379252 w 2357"/>
              <a:gd name="T97" fmla="*/ 1010444 h 1278"/>
              <a:gd name="T98" fmla="*/ 322919 w 2357"/>
              <a:gd name="T99" fmla="*/ 985838 h 1278"/>
              <a:gd name="T100" fmla="*/ 258653 w 2357"/>
              <a:gd name="T101" fmla="*/ 944563 h 1278"/>
              <a:gd name="T102" fmla="*/ 187246 w 2357"/>
              <a:gd name="T103" fmla="*/ 885032 h 1278"/>
              <a:gd name="T104" fmla="*/ 111078 w 2357"/>
              <a:gd name="T105" fmla="*/ 802482 h 1278"/>
              <a:gd name="T106" fmla="*/ 53159 w 2357"/>
              <a:gd name="T107" fmla="*/ 732632 h 1278"/>
              <a:gd name="T108" fmla="*/ 16662 w 2357"/>
              <a:gd name="T109" fmla="*/ 676275 h 1278"/>
              <a:gd name="T110" fmla="*/ 0 w 2357"/>
              <a:gd name="T111" fmla="*/ 635000 h 1278"/>
              <a:gd name="T112" fmla="*/ 1587 w 2357"/>
              <a:gd name="T113" fmla="*/ 604838 h 1278"/>
              <a:gd name="T114" fmla="*/ 13488 w 2357"/>
              <a:gd name="T115" fmla="*/ 580232 h 1278"/>
              <a:gd name="T116" fmla="*/ 36497 w 2357"/>
              <a:gd name="T117" fmla="*/ 565150 h 1278"/>
              <a:gd name="T118" fmla="*/ 71407 w 2357"/>
              <a:gd name="T119" fmla="*/ 558800 h 12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57" h="1278">
                <a:moveTo>
                  <a:pt x="103" y="704"/>
                </a:moveTo>
                <a:lnTo>
                  <a:pt x="113" y="704"/>
                </a:lnTo>
                <a:lnTo>
                  <a:pt x="119" y="704"/>
                </a:lnTo>
                <a:lnTo>
                  <a:pt x="126" y="706"/>
                </a:lnTo>
                <a:lnTo>
                  <a:pt x="132" y="706"/>
                </a:lnTo>
                <a:lnTo>
                  <a:pt x="140" y="708"/>
                </a:lnTo>
                <a:lnTo>
                  <a:pt x="148" y="708"/>
                </a:lnTo>
                <a:lnTo>
                  <a:pt x="157" y="710"/>
                </a:lnTo>
                <a:lnTo>
                  <a:pt x="165" y="710"/>
                </a:lnTo>
                <a:lnTo>
                  <a:pt x="174" y="712"/>
                </a:lnTo>
                <a:lnTo>
                  <a:pt x="186" y="714"/>
                </a:lnTo>
                <a:lnTo>
                  <a:pt x="196" y="716"/>
                </a:lnTo>
                <a:lnTo>
                  <a:pt x="207" y="718"/>
                </a:lnTo>
                <a:lnTo>
                  <a:pt x="219" y="722"/>
                </a:lnTo>
                <a:lnTo>
                  <a:pt x="232" y="724"/>
                </a:lnTo>
                <a:lnTo>
                  <a:pt x="245" y="726"/>
                </a:lnTo>
                <a:lnTo>
                  <a:pt x="263" y="729"/>
                </a:lnTo>
                <a:lnTo>
                  <a:pt x="280" y="731"/>
                </a:lnTo>
                <a:lnTo>
                  <a:pt x="295" y="733"/>
                </a:lnTo>
                <a:lnTo>
                  <a:pt x="311" y="735"/>
                </a:lnTo>
                <a:lnTo>
                  <a:pt x="324" y="737"/>
                </a:lnTo>
                <a:lnTo>
                  <a:pt x="338" y="739"/>
                </a:lnTo>
                <a:lnTo>
                  <a:pt x="351" y="741"/>
                </a:lnTo>
                <a:lnTo>
                  <a:pt x="363" y="743"/>
                </a:lnTo>
                <a:lnTo>
                  <a:pt x="374" y="743"/>
                </a:lnTo>
                <a:lnTo>
                  <a:pt x="384" y="745"/>
                </a:lnTo>
                <a:lnTo>
                  <a:pt x="393" y="745"/>
                </a:lnTo>
                <a:lnTo>
                  <a:pt x="401" y="747"/>
                </a:lnTo>
                <a:lnTo>
                  <a:pt x="409" y="747"/>
                </a:lnTo>
                <a:lnTo>
                  <a:pt x="414" y="747"/>
                </a:lnTo>
                <a:lnTo>
                  <a:pt x="422" y="747"/>
                </a:lnTo>
                <a:lnTo>
                  <a:pt x="426" y="747"/>
                </a:lnTo>
                <a:lnTo>
                  <a:pt x="437" y="747"/>
                </a:lnTo>
                <a:lnTo>
                  <a:pt x="447" y="747"/>
                </a:lnTo>
                <a:lnTo>
                  <a:pt x="460" y="745"/>
                </a:lnTo>
                <a:lnTo>
                  <a:pt x="474" y="743"/>
                </a:lnTo>
                <a:lnTo>
                  <a:pt x="487" y="741"/>
                </a:lnTo>
                <a:lnTo>
                  <a:pt x="505" y="739"/>
                </a:lnTo>
                <a:lnTo>
                  <a:pt x="520" y="735"/>
                </a:lnTo>
                <a:lnTo>
                  <a:pt x="537" y="733"/>
                </a:lnTo>
                <a:lnTo>
                  <a:pt x="556" y="729"/>
                </a:lnTo>
                <a:lnTo>
                  <a:pt x="576" y="724"/>
                </a:lnTo>
                <a:lnTo>
                  <a:pt x="597" y="720"/>
                </a:lnTo>
                <a:lnTo>
                  <a:pt x="620" y="714"/>
                </a:lnTo>
                <a:lnTo>
                  <a:pt x="643" y="708"/>
                </a:lnTo>
                <a:lnTo>
                  <a:pt x="666" y="702"/>
                </a:lnTo>
                <a:lnTo>
                  <a:pt x="691" y="697"/>
                </a:lnTo>
                <a:lnTo>
                  <a:pt x="718" y="691"/>
                </a:lnTo>
                <a:lnTo>
                  <a:pt x="833" y="639"/>
                </a:lnTo>
                <a:lnTo>
                  <a:pt x="944" y="591"/>
                </a:lnTo>
                <a:lnTo>
                  <a:pt x="1050" y="545"/>
                </a:lnTo>
                <a:lnTo>
                  <a:pt x="1151" y="499"/>
                </a:lnTo>
                <a:lnTo>
                  <a:pt x="1249" y="455"/>
                </a:lnTo>
                <a:lnTo>
                  <a:pt x="1343" y="411"/>
                </a:lnTo>
                <a:lnTo>
                  <a:pt x="1432" y="370"/>
                </a:lnTo>
                <a:lnTo>
                  <a:pt x="1516" y="330"/>
                </a:lnTo>
                <a:lnTo>
                  <a:pt x="1595" y="292"/>
                </a:lnTo>
                <a:lnTo>
                  <a:pt x="1671" y="253"/>
                </a:lnTo>
                <a:lnTo>
                  <a:pt x="1742" y="219"/>
                </a:lnTo>
                <a:lnTo>
                  <a:pt x="1810" y="184"/>
                </a:lnTo>
                <a:lnTo>
                  <a:pt x="1871" y="150"/>
                </a:lnTo>
                <a:lnTo>
                  <a:pt x="1929" y="119"/>
                </a:lnTo>
                <a:lnTo>
                  <a:pt x="1982" y="88"/>
                </a:lnTo>
                <a:lnTo>
                  <a:pt x="2032" y="58"/>
                </a:lnTo>
                <a:lnTo>
                  <a:pt x="2055" y="46"/>
                </a:lnTo>
                <a:lnTo>
                  <a:pt x="2078" y="35"/>
                </a:lnTo>
                <a:lnTo>
                  <a:pt x="2098" y="23"/>
                </a:lnTo>
                <a:lnTo>
                  <a:pt x="2117" y="15"/>
                </a:lnTo>
                <a:lnTo>
                  <a:pt x="2132" y="10"/>
                </a:lnTo>
                <a:lnTo>
                  <a:pt x="2147" y="4"/>
                </a:lnTo>
                <a:lnTo>
                  <a:pt x="2163" y="2"/>
                </a:lnTo>
                <a:lnTo>
                  <a:pt x="2169" y="0"/>
                </a:lnTo>
                <a:lnTo>
                  <a:pt x="2174" y="0"/>
                </a:lnTo>
                <a:lnTo>
                  <a:pt x="2197" y="0"/>
                </a:lnTo>
                <a:lnTo>
                  <a:pt x="2218" y="2"/>
                </a:lnTo>
                <a:lnTo>
                  <a:pt x="2238" y="4"/>
                </a:lnTo>
                <a:lnTo>
                  <a:pt x="2255" y="8"/>
                </a:lnTo>
                <a:lnTo>
                  <a:pt x="2272" y="12"/>
                </a:lnTo>
                <a:lnTo>
                  <a:pt x="2286" y="15"/>
                </a:lnTo>
                <a:lnTo>
                  <a:pt x="2299" y="21"/>
                </a:lnTo>
                <a:lnTo>
                  <a:pt x="2312" y="27"/>
                </a:lnTo>
                <a:lnTo>
                  <a:pt x="2322" y="33"/>
                </a:lnTo>
                <a:lnTo>
                  <a:pt x="2332" y="40"/>
                </a:lnTo>
                <a:lnTo>
                  <a:pt x="2339" y="50"/>
                </a:lnTo>
                <a:lnTo>
                  <a:pt x="2345" y="58"/>
                </a:lnTo>
                <a:lnTo>
                  <a:pt x="2351" y="67"/>
                </a:lnTo>
                <a:lnTo>
                  <a:pt x="2353" y="79"/>
                </a:lnTo>
                <a:lnTo>
                  <a:pt x="2355" y="88"/>
                </a:lnTo>
                <a:lnTo>
                  <a:pt x="2357" y="102"/>
                </a:lnTo>
                <a:lnTo>
                  <a:pt x="2355" y="115"/>
                </a:lnTo>
                <a:lnTo>
                  <a:pt x="2353" y="131"/>
                </a:lnTo>
                <a:lnTo>
                  <a:pt x="2351" y="144"/>
                </a:lnTo>
                <a:lnTo>
                  <a:pt x="2347" y="157"/>
                </a:lnTo>
                <a:lnTo>
                  <a:pt x="2341" y="171"/>
                </a:lnTo>
                <a:lnTo>
                  <a:pt x="2334" y="184"/>
                </a:lnTo>
                <a:lnTo>
                  <a:pt x="2326" y="196"/>
                </a:lnTo>
                <a:lnTo>
                  <a:pt x="2316" y="209"/>
                </a:lnTo>
                <a:lnTo>
                  <a:pt x="2307" y="221"/>
                </a:lnTo>
                <a:lnTo>
                  <a:pt x="2295" y="232"/>
                </a:lnTo>
                <a:lnTo>
                  <a:pt x="2282" y="244"/>
                </a:lnTo>
                <a:lnTo>
                  <a:pt x="2268" y="253"/>
                </a:lnTo>
                <a:lnTo>
                  <a:pt x="2253" y="265"/>
                </a:lnTo>
                <a:lnTo>
                  <a:pt x="2238" y="274"/>
                </a:lnTo>
                <a:lnTo>
                  <a:pt x="2220" y="286"/>
                </a:lnTo>
                <a:lnTo>
                  <a:pt x="2201" y="296"/>
                </a:lnTo>
                <a:lnTo>
                  <a:pt x="2167" y="313"/>
                </a:lnTo>
                <a:lnTo>
                  <a:pt x="2134" y="332"/>
                </a:lnTo>
                <a:lnTo>
                  <a:pt x="2101" y="349"/>
                </a:lnTo>
                <a:lnTo>
                  <a:pt x="2069" y="367"/>
                </a:lnTo>
                <a:lnTo>
                  <a:pt x="2036" y="384"/>
                </a:lnTo>
                <a:lnTo>
                  <a:pt x="2005" y="401"/>
                </a:lnTo>
                <a:lnTo>
                  <a:pt x="1975" y="417"/>
                </a:lnTo>
                <a:lnTo>
                  <a:pt x="1944" y="434"/>
                </a:lnTo>
                <a:lnTo>
                  <a:pt x="1915" y="449"/>
                </a:lnTo>
                <a:lnTo>
                  <a:pt x="1886" y="464"/>
                </a:lnTo>
                <a:lnTo>
                  <a:pt x="1858" y="480"/>
                </a:lnTo>
                <a:lnTo>
                  <a:pt x="1829" y="495"/>
                </a:lnTo>
                <a:lnTo>
                  <a:pt x="1802" y="511"/>
                </a:lnTo>
                <a:lnTo>
                  <a:pt x="1775" y="526"/>
                </a:lnTo>
                <a:lnTo>
                  <a:pt x="1748" y="539"/>
                </a:lnTo>
                <a:lnTo>
                  <a:pt x="1723" y="553"/>
                </a:lnTo>
                <a:lnTo>
                  <a:pt x="1696" y="566"/>
                </a:lnTo>
                <a:lnTo>
                  <a:pt x="1671" y="580"/>
                </a:lnTo>
                <a:lnTo>
                  <a:pt x="1648" y="593"/>
                </a:lnTo>
                <a:lnTo>
                  <a:pt x="1623" y="607"/>
                </a:lnTo>
                <a:lnTo>
                  <a:pt x="1600" y="620"/>
                </a:lnTo>
                <a:lnTo>
                  <a:pt x="1577" y="631"/>
                </a:lnTo>
                <a:lnTo>
                  <a:pt x="1556" y="643"/>
                </a:lnTo>
                <a:lnTo>
                  <a:pt x="1535" y="654"/>
                </a:lnTo>
                <a:lnTo>
                  <a:pt x="1514" y="666"/>
                </a:lnTo>
                <a:lnTo>
                  <a:pt x="1493" y="678"/>
                </a:lnTo>
                <a:lnTo>
                  <a:pt x="1472" y="689"/>
                </a:lnTo>
                <a:lnTo>
                  <a:pt x="1453" y="699"/>
                </a:lnTo>
                <a:lnTo>
                  <a:pt x="1433" y="708"/>
                </a:lnTo>
                <a:lnTo>
                  <a:pt x="1416" y="720"/>
                </a:lnTo>
                <a:lnTo>
                  <a:pt x="1397" y="729"/>
                </a:lnTo>
                <a:lnTo>
                  <a:pt x="1380" y="739"/>
                </a:lnTo>
                <a:lnTo>
                  <a:pt x="1364" y="747"/>
                </a:lnTo>
                <a:lnTo>
                  <a:pt x="1347" y="756"/>
                </a:lnTo>
                <a:lnTo>
                  <a:pt x="1332" y="764"/>
                </a:lnTo>
                <a:lnTo>
                  <a:pt x="1316" y="773"/>
                </a:lnTo>
                <a:lnTo>
                  <a:pt x="1301" y="781"/>
                </a:lnTo>
                <a:lnTo>
                  <a:pt x="1288" y="789"/>
                </a:lnTo>
                <a:lnTo>
                  <a:pt x="1274" y="797"/>
                </a:lnTo>
                <a:lnTo>
                  <a:pt x="1261" y="802"/>
                </a:lnTo>
                <a:lnTo>
                  <a:pt x="1247" y="810"/>
                </a:lnTo>
                <a:lnTo>
                  <a:pt x="1236" y="818"/>
                </a:lnTo>
                <a:lnTo>
                  <a:pt x="1224" y="823"/>
                </a:lnTo>
                <a:lnTo>
                  <a:pt x="1213" y="829"/>
                </a:lnTo>
                <a:lnTo>
                  <a:pt x="1203" y="835"/>
                </a:lnTo>
                <a:lnTo>
                  <a:pt x="1194" y="841"/>
                </a:lnTo>
                <a:lnTo>
                  <a:pt x="1184" y="845"/>
                </a:lnTo>
                <a:lnTo>
                  <a:pt x="1174" y="850"/>
                </a:lnTo>
                <a:lnTo>
                  <a:pt x="1167" y="854"/>
                </a:lnTo>
                <a:lnTo>
                  <a:pt x="1159" y="860"/>
                </a:lnTo>
                <a:lnTo>
                  <a:pt x="1151" y="864"/>
                </a:lnTo>
                <a:lnTo>
                  <a:pt x="1146" y="868"/>
                </a:lnTo>
                <a:lnTo>
                  <a:pt x="1138" y="871"/>
                </a:lnTo>
                <a:lnTo>
                  <a:pt x="1132" y="873"/>
                </a:lnTo>
                <a:lnTo>
                  <a:pt x="1128" y="877"/>
                </a:lnTo>
                <a:lnTo>
                  <a:pt x="1123" y="879"/>
                </a:lnTo>
                <a:lnTo>
                  <a:pt x="1119" y="883"/>
                </a:lnTo>
                <a:lnTo>
                  <a:pt x="1117" y="885"/>
                </a:lnTo>
                <a:lnTo>
                  <a:pt x="1113" y="887"/>
                </a:lnTo>
                <a:lnTo>
                  <a:pt x="1111" y="887"/>
                </a:lnTo>
                <a:lnTo>
                  <a:pt x="1109" y="889"/>
                </a:lnTo>
                <a:lnTo>
                  <a:pt x="1107" y="891"/>
                </a:lnTo>
                <a:lnTo>
                  <a:pt x="1050" y="923"/>
                </a:lnTo>
                <a:lnTo>
                  <a:pt x="994" y="958"/>
                </a:lnTo>
                <a:lnTo>
                  <a:pt x="940" y="990"/>
                </a:lnTo>
                <a:lnTo>
                  <a:pt x="886" y="1025"/>
                </a:lnTo>
                <a:lnTo>
                  <a:pt x="837" y="1059"/>
                </a:lnTo>
                <a:lnTo>
                  <a:pt x="787" y="1094"/>
                </a:lnTo>
                <a:lnTo>
                  <a:pt x="739" y="1129"/>
                </a:lnTo>
                <a:lnTo>
                  <a:pt x="693" y="1165"/>
                </a:lnTo>
                <a:lnTo>
                  <a:pt x="679" y="1178"/>
                </a:lnTo>
                <a:lnTo>
                  <a:pt x="666" y="1192"/>
                </a:lnTo>
                <a:lnTo>
                  <a:pt x="654" y="1203"/>
                </a:lnTo>
                <a:lnTo>
                  <a:pt x="641" y="1215"/>
                </a:lnTo>
                <a:lnTo>
                  <a:pt x="629" y="1226"/>
                </a:lnTo>
                <a:lnTo>
                  <a:pt x="618" y="1236"/>
                </a:lnTo>
                <a:lnTo>
                  <a:pt x="606" y="1244"/>
                </a:lnTo>
                <a:lnTo>
                  <a:pt x="595" y="1251"/>
                </a:lnTo>
                <a:lnTo>
                  <a:pt x="585" y="1257"/>
                </a:lnTo>
                <a:lnTo>
                  <a:pt x="576" y="1263"/>
                </a:lnTo>
                <a:lnTo>
                  <a:pt x="566" y="1269"/>
                </a:lnTo>
                <a:lnTo>
                  <a:pt x="556" y="1273"/>
                </a:lnTo>
                <a:lnTo>
                  <a:pt x="547" y="1274"/>
                </a:lnTo>
                <a:lnTo>
                  <a:pt x="539" y="1276"/>
                </a:lnTo>
                <a:lnTo>
                  <a:pt x="531" y="1278"/>
                </a:lnTo>
                <a:lnTo>
                  <a:pt x="524" y="1278"/>
                </a:lnTo>
                <a:lnTo>
                  <a:pt x="508" y="1278"/>
                </a:lnTo>
                <a:lnTo>
                  <a:pt x="493" y="1276"/>
                </a:lnTo>
                <a:lnTo>
                  <a:pt x="478" y="1273"/>
                </a:lnTo>
                <a:lnTo>
                  <a:pt x="460" y="1267"/>
                </a:lnTo>
                <a:lnTo>
                  <a:pt x="443" y="1261"/>
                </a:lnTo>
                <a:lnTo>
                  <a:pt x="424" y="1251"/>
                </a:lnTo>
                <a:lnTo>
                  <a:pt x="407" y="1242"/>
                </a:lnTo>
                <a:lnTo>
                  <a:pt x="387" y="1232"/>
                </a:lnTo>
                <a:lnTo>
                  <a:pt x="366" y="1219"/>
                </a:lnTo>
                <a:lnTo>
                  <a:pt x="347" y="1205"/>
                </a:lnTo>
                <a:lnTo>
                  <a:pt x="326" y="1190"/>
                </a:lnTo>
                <a:lnTo>
                  <a:pt x="305" y="1173"/>
                </a:lnTo>
                <a:lnTo>
                  <a:pt x="282" y="1155"/>
                </a:lnTo>
                <a:lnTo>
                  <a:pt x="259" y="1136"/>
                </a:lnTo>
                <a:lnTo>
                  <a:pt x="236" y="1115"/>
                </a:lnTo>
                <a:lnTo>
                  <a:pt x="213" y="1092"/>
                </a:lnTo>
                <a:lnTo>
                  <a:pt x="186" y="1063"/>
                </a:lnTo>
                <a:lnTo>
                  <a:pt x="163" y="1038"/>
                </a:lnTo>
                <a:lnTo>
                  <a:pt x="140" y="1011"/>
                </a:lnTo>
                <a:lnTo>
                  <a:pt x="119" y="988"/>
                </a:lnTo>
                <a:lnTo>
                  <a:pt x="100" y="965"/>
                </a:lnTo>
                <a:lnTo>
                  <a:pt x="82" y="942"/>
                </a:lnTo>
                <a:lnTo>
                  <a:pt x="67" y="923"/>
                </a:lnTo>
                <a:lnTo>
                  <a:pt x="53" y="904"/>
                </a:lnTo>
                <a:lnTo>
                  <a:pt x="40" y="885"/>
                </a:lnTo>
                <a:lnTo>
                  <a:pt x="29" y="868"/>
                </a:lnTo>
                <a:lnTo>
                  <a:pt x="21" y="852"/>
                </a:lnTo>
                <a:lnTo>
                  <a:pt x="13" y="837"/>
                </a:lnTo>
                <a:lnTo>
                  <a:pt x="6" y="823"/>
                </a:lnTo>
                <a:lnTo>
                  <a:pt x="2" y="812"/>
                </a:lnTo>
                <a:lnTo>
                  <a:pt x="0" y="800"/>
                </a:lnTo>
                <a:lnTo>
                  <a:pt x="0" y="791"/>
                </a:lnTo>
                <a:lnTo>
                  <a:pt x="0" y="779"/>
                </a:lnTo>
                <a:lnTo>
                  <a:pt x="0" y="770"/>
                </a:lnTo>
                <a:lnTo>
                  <a:pt x="2" y="762"/>
                </a:lnTo>
                <a:lnTo>
                  <a:pt x="6" y="752"/>
                </a:lnTo>
                <a:lnTo>
                  <a:pt x="9" y="745"/>
                </a:lnTo>
                <a:lnTo>
                  <a:pt x="13" y="739"/>
                </a:lnTo>
                <a:lnTo>
                  <a:pt x="17" y="731"/>
                </a:lnTo>
                <a:lnTo>
                  <a:pt x="25" y="726"/>
                </a:lnTo>
                <a:lnTo>
                  <a:pt x="30" y="722"/>
                </a:lnTo>
                <a:lnTo>
                  <a:pt x="38" y="716"/>
                </a:lnTo>
                <a:lnTo>
                  <a:pt x="46" y="712"/>
                </a:lnTo>
                <a:lnTo>
                  <a:pt x="55" y="710"/>
                </a:lnTo>
                <a:lnTo>
                  <a:pt x="67" y="708"/>
                </a:lnTo>
                <a:lnTo>
                  <a:pt x="78" y="706"/>
                </a:lnTo>
                <a:lnTo>
                  <a:pt x="90" y="704"/>
                </a:lnTo>
                <a:lnTo>
                  <a:pt x="103" y="704"/>
                </a:lnTo>
              </a:path>
            </a:pathLst>
          </a:custGeom>
          <a:solidFill>
            <a:srgbClr val="FF0000"/>
          </a:solidFill>
          <a:ln w="9525">
            <a:noFill/>
            <a:prstDash val="solid"/>
            <a:round/>
            <a:headEnd/>
            <a:tailEnd/>
          </a:ln>
        </p:spPr>
        <p:txBody>
          <a:bodyPr/>
          <a:lstStyle/>
          <a:p>
            <a:endParaRPr lang="en-US"/>
          </a:p>
        </p:txBody>
      </p:sp>
      <p:sp>
        <p:nvSpPr>
          <p:cNvPr id="7" name="Freeform 10"/>
          <p:cNvSpPr>
            <a:spLocks/>
          </p:cNvSpPr>
          <p:nvPr/>
        </p:nvSpPr>
        <p:spPr bwMode="auto">
          <a:xfrm>
            <a:off x="5043487" y="1989138"/>
            <a:ext cx="598488" cy="2690812"/>
          </a:xfrm>
          <a:custGeom>
            <a:avLst/>
            <a:gdLst>
              <a:gd name="T0" fmla="*/ 156785 w 752"/>
              <a:gd name="T1" fmla="*/ 1588 h 3389"/>
              <a:gd name="T2" fmla="*/ 212495 w 752"/>
              <a:gd name="T3" fmla="*/ 10322 h 3389"/>
              <a:gd name="T4" fmla="*/ 271389 w 752"/>
              <a:gd name="T5" fmla="*/ 28583 h 3389"/>
              <a:gd name="T6" fmla="*/ 334262 w 752"/>
              <a:gd name="T7" fmla="*/ 53197 h 3389"/>
              <a:gd name="T8" fmla="*/ 401114 w 752"/>
              <a:gd name="T9" fmla="*/ 86544 h 3389"/>
              <a:gd name="T10" fmla="*/ 467171 w 752"/>
              <a:gd name="T11" fmla="*/ 123068 h 3389"/>
              <a:gd name="T12" fmla="*/ 513331 w 752"/>
              <a:gd name="T13" fmla="*/ 155621 h 3389"/>
              <a:gd name="T14" fmla="*/ 549940 w 752"/>
              <a:gd name="T15" fmla="*/ 188968 h 3389"/>
              <a:gd name="T16" fmla="*/ 577000 w 752"/>
              <a:gd name="T17" fmla="*/ 227079 h 3389"/>
              <a:gd name="T18" fmla="*/ 592121 w 752"/>
              <a:gd name="T19" fmla="*/ 268367 h 3389"/>
              <a:gd name="T20" fmla="*/ 598488 w 752"/>
              <a:gd name="T21" fmla="*/ 313624 h 3389"/>
              <a:gd name="T22" fmla="*/ 595305 w 752"/>
              <a:gd name="T23" fmla="*/ 319976 h 3389"/>
              <a:gd name="T24" fmla="*/ 589734 w 752"/>
              <a:gd name="T25" fmla="*/ 330297 h 3389"/>
              <a:gd name="T26" fmla="*/ 578591 w 752"/>
              <a:gd name="T27" fmla="*/ 348559 h 3389"/>
              <a:gd name="T28" fmla="*/ 565062 w 752"/>
              <a:gd name="T29" fmla="*/ 371585 h 3389"/>
              <a:gd name="T30" fmla="*/ 548349 w 752"/>
              <a:gd name="T31" fmla="*/ 399374 h 3389"/>
              <a:gd name="T32" fmla="*/ 538798 w 752"/>
              <a:gd name="T33" fmla="*/ 419224 h 3389"/>
              <a:gd name="T34" fmla="*/ 534023 w 752"/>
              <a:gd name="T35" fmla="*/ 439073 h 3389"/>
              <a:gd name="T36" fmla="*/ 528452 w 752"/>
              <a:gd name="T37" fmla="*/ 462893 h 3389"/>
              <a:gd name="T38" fmla="*/ 522085 w 752"/>
              <a:gd name="T39" fmla="*/ 495446 h 3389"/>
              <a:gd name="T40" fmla="*/ 514923 w 752"/>
              <a:gd name="T41" fmla="*/ 534351 h 3389"/>
              <a:gd name="T42" fmla="*/ 508556 w 752"/>
              <a:gd name="T43" fmla="*/ 580402 h 3389"/>
              <a:gd name="T44" fmla="*/ 500597 w 752"/>
              <a:gd name="T45" fmla="*/ 632011 h 3389"/>
              <a:gd name="T46" fmla="*/ 491843 w 752"/>
              <a:gd name="T47" fmla="*/ 689972 h 3389"/>
              <a:gd name="T48" fmla="*/ 482292 w 752"/>
              <a:gd name="T49" fmla="*/ 755873 h 3389"/>
              <a:gd name="T50" fmla="*/ 473538 w 752"/>
              <a:gd name="T51" fmla="*/ 827331 h 3389"/>
              <a:gd name="T52" fmla="*/ 463987 w 752"/>
              <a:gd name="T53" fmla="*/ 906730 h 3389"/>
              <a:gd name="T54" fmla="*/ 144847 w 752"/>
              <a:gd name="T55" fmla="*/ 2690812 h 3389"/>
              <a:gd name="T56" fmla="*/ 146439 w 752"/>
              <a:gd name="T57" fmla="*/ 736023 h 3389"/>
              <a:gd name="T58" fmla="*/ 132909 w 752"/>
              <a:gd name="T59" fmla="*/ 568493 h 3389"/>
              <a:gd name="T60" fmla="*/ 108237 w 752"/>
              <a:gd name="T61" fmla="*/ 393022 h 3389"/>
              <a:gd name="T62" fmla="*/ 96299 w 752"/>
              <a:gd name="T63" fmla="*/ 313624 h 3389"/>
              <a:gd name="T64" fmla="*/ 70036 w 752"/>
              <a:gd name="T65" fmla="*/ 245341 h 3389"/>
              <a:gd name="T66" fmla="*/ 36610 w 752"/>
              <a:gd name="T67" fmla="*/ 190556 h 3389"/>
              <a:gd name="T68" fmla="*/ 11938 w 752"/>
              <a:gd name="T69" fmla="*/ 154033 h 3389"/>
              <a:gd name="T70" fmla="*/ 1592 w 752"/>
              <a:gd name="T71" fmla="*/ 134183 h 3389"/>
              <a:gd name="T72" fmla="*/ 0 w 752"/>
              <a:gd name="T73" fmla="*/ 124655 h 3389"/>
              <a:gd name="T74" fmla="*/ 3979 w 752"/>
              <a:gd name="T75" fmla="*/ 81780 h 3389"/>
              <a:gd name="T76" fmla="*/ 18305 w 752"/>
              <a:gd name="T77" fmla="*/ 46845 h 3389"/>
              <a:gd name="T78" fmla="*/ 39793 w 752"/>
              <a:gd name="T79" fmla="*/ 23026 h 3389"/>
              <a:gd name="T80" fmla="*/ 70036 w 752"/>
              <a:gd name="T81" fmla="*/ 7146 h 3389"/>
              <a:gd name="T82" fmla="*/ 108237 w 752"/>
              <a:gd name="T83" fmla="*/ 0 h 33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52" h="3389">
                <a:moveTo>
                  <a:pt x="155" y="0"/>
                </a:moveTo>
                <a:lnTo>
                  <a:pt x="176" y="0"/>
                </a:lnTo>
                <a:lnTo>
                  <a:pt x="197" y="2"/>
                </a:lnTo>
                <a:lnTo>
                  <a:pt x="220" y="4"/>
                </a:lnTo>
                <a:lnTo>
                  <a:pt x="243" y="9"/>
                </a:lnTo>
                <a:lnTo>
                  <a:pt x="267" y="13"/>
                </a:lnTo>
                <a:lnTo>
                  <a:pt x="291" y="19"/>
                </a:lnTo>
                <a:lnTo>
                  <a:pt x="316" y="27"/>
                </a:lnTo>
                <a:lnTo>
                  <a:pt x="341" y="36"/>
                </a:lnTo>
                <a:lnTo>
                  <a:pt x="366" y="46"/>
                </a:lnTo>
                <a:lnTo>
                  <a:pt x="393" y="55"/>
                </a:lnTo>
                <a:lnTo>
                  <a:pt x="420" y="67"/>
                </a:lnTo>
                <a:lnTo>
                  <a:pt x="447" y="80"/>
                </a:lnTo>
                <a:lnTo>
                  <a:pt x="476" y="94"/>
                </a:lnTo>
                <a:lnTo>
                  <a:pt x="504" y="109"/>
                </a:lnTo>
                <a:lnTo>
                  <a:pt x="533" y="126"/>
                </a:lnTo>
                <a:lnTo>
                  <a:pt x="564" y="144"/>
                </a:lnTo>
                <a:lnTo>
                  <a:pt x="587" y="155"/>
                </a:lnTo>
                <a:lnTo>
                  <a:pt x="608" y="169"/>
                </a:lnTo>
                <a:lnTo>
                  <a:pt x="627" y="182"/>
                </a:lnTo>
                <a:lnTo>
                  <a:pt x="645" y="196"/>
                </a:lnTo>
                <a:lnTo>
                  <a:pt x="662" y="209"/>
                </a:lnTo>
                <a:lnTo>
                  <a:pt x="677" y="222"/>
                </a:lnTo>
                <a:lnTo>
                  <a:pt x="691" y="238"/>
                </a:lnTo>
                <a:lnTo>
                  <a:pt x="704" y="253"/>
                </a:lnTo>
                <a:lnTo>
                  <a:pt x="716" y="268"/>
                </a:lnTo>
                <a:lnTo>
                  <a:pt x="725" y="286"/>
                </a:lnTo>
                <a:lnTo>
                  <a:pt x="733" y="301"/>
                </a:lnTo>
                <a:lnTo>
                  <a:pt x="739" y="318"/>
                </a:lnTo>
                <a:lnTo>
                  <a:pt x="744" y="338"/>
                </a:lnTo>
                <a:lnTo>
                  <a:pt x="748" y="355"/>
                </a:lnTo>
                <a:lnTo>
                  <a:pt x="750" y="374"/>
                </a:lnTo>
                <a:lnTo>
                  <a:pt x="752" y="395"/>
                </a:lnTo>
                <a:lnTo>
                  <a:pt x="750" y="399"/>
                </a:lnTo>
                <a:lnTo>
                  <a:pt x="748" y="403"/>
                </a:lnTo>
                <a:lnTo>
                  <a:pt x="746" y="407"/>
                </a:lnTo>
                <a:lnTo>
                  <a:pt x="744" y="410"/>
                </a:lnTo>
                <a:lnTo>
                  <a:pt x="741" y="416"/>
                </a:lnTo>
                <a:lnTo>
                  <a:pt x="737" y="424"/>
                </a:lnTo>
                <a:lnTo>
                  <a:pt x="733" y="432"/>
                </a:lnTo>
                <a:lnTo>
                  <a:pt x="727" y="439"/>
                </a:lnTo>
                <a:lnTo>
                  <a:pt x="723" y="447"/>
                </a:lnTo>
                <a:lnTo>
                  <a:pt x="718" y="458"/>
                </a:lnTo>
                <a:lnTo>
                  <a:pt x="710" y="468"/>
                </a:lnTo>
                <a:lnTo>
                  <a:pt x="704" y="480"/>
                </a:lnTo>
                <a:lnTo>
                  <a:pt x="696" y="491"/>
                </a:lnTo>
                <a:lnTo>
                  <a:pt x="689" y="503"/>
                </a:lnTo>
                <a:lnTo>
                  <a:pt x="681" y="516"/>
                </a:lnTo>
                <a:lnTo>
                  <a:pt x="679" y="522"/>
                </a:lnTo>
                <a:lnTo>
                  <a:pt x="677" y="528"/>
                </a:lnTo>
                <a:lnTo>
                  <a:pt x="675" y="535"/>
                </a:lnTo>
                <a:lnTo>
                  <a:pt x="673" y="543"/>
                </a:lnTo>
                <a:lnTo>
                  <a:pt x="671" y="553"/>
                </a:lnTo>
                <a:lnTo>
                  <a:pt x="668" y="562"/>
                </a:lnTo>
                <a:lnTo>
                  <a:pt x="666" y="572"/>
                </a:lnTo>
                <a:lnTo>
                  <a:pt x="664" y="583"/>
                </a:lnTo>
                <a:lnTo>
                  <a:pt x="662" y="597"/>
                </a:lnTo>
                <a:lnTo>
                  <a:pt x="658" y="610"/>
                </a:lnTo>
                <a:lnTo>
                  <a:pt x="656" y="624"/>
                </a:lnTo>
                <a:lnTo>
                  <a:pt x="652" y="639"/>
                </a:lnTo>
                <a:lnTo>
                  <a:pt x="650" y="656"/>
                </a:lnTo>
                <a:lnTo>
                  <a:pt x="647" y="673"/>
                </a:lnTo>
                <a:lnTo>
                  <a:pt x="645" y="691"/>
                </a:lnTo>
                <a:lnTo>
                  <a:pt x="641" y="710"/>
                </a:lnTo>
                <a:lnTo>
                  <a:pt x="639" y="731"/>
                </a:lnTo>
                <a:lnTo>
                  <a:pt x="635" y="752"/>
                </a:lnTo>
                <a:lnTo>
                  <a:pt x="631" y="773"/>
                </a:lnTo>
                <a:lnTo>
                  <a:pt x="629" y="796"/>
                </a:lnTo>
                <a:lnTo>
                  <a:pt x="625" y="819"/>
                </a:lnTo>
                <a:lnTo>
                  <a:pt x="622" y="844"/>
                </a:lnTo>
                <a:lnTo>
                  <a:pt x="618" y="869"/>
                </a:lnTo>
                <a:lnTo>
                  <a:pt x="614" y="896"/>
                </a:lnTo>
                <a:lnTo>
                  <a:pt x="610" y="923"/>
                </a:lnTo>
                <a:lnTo>
                  <a:pt x="606" y="952"/>
                </a:lnTo>
                <a:lnTo>
                  <a:pt x="602" y="981"/>
                </a:lnTo>
                <a:lnTo>
                  <a:pt x="599" y="1011"/>
                </a:lnTo>
                <a:lnTo>
                  <a:pt x="595" y="1042"/>
                </a:lnTo>
                <a:lnTo>
                  <a:pt x="591" y="1075"/>
                </a:lnTo>
                <a:lnTo>
                  <a:pt x="587" y="1107"/>
                </a:lnTo>
                <a:lnTo>
                  <a:pt x="583" y="1142"/>
                </a:lnTo>
                <a:lnTo>
                  <a:pt x="558" y="2265"/>
                </a:lnTo>
                <a:lnTo>
                  <a:pt x="531" y="3389"/>
                </a:lnTo>
                <a:lnTo>
                  <a:pt x="182" y="3389"/>
                </a:lnTo>
                <a:lnTo>
                  <a:pt x="188" y="1063"/>
                </a:lnTo>
                <a:lnTo>
                  <a:pt x="188" y="994"/>
                </a:lnTo>
                <a:lnTo>
                  <a:pt x="184" y="927"/>
                </a:lnTo>
                <a:lnTo>
                  <a:pt x="180" y="858"/>
                </a:lnTo>
                <a:lnTo>
                  <a:pt x="174" y="787"/>
                </a:lnTo>
                <a:lnTo>
                  <a:pt x="167" y="716"/>
                </a:lnTo>
                <a:lnTo>
                  <a:pt x="157" y="643"/>
                </a:lnTo>
                <a:lnTo>
                  <a:pt x="148" y="570"/>
                </a:lnTo>
                <a:lnTo>
                  <a:pt x="136" y="495"/>
                </a:lnTo>
                <a:lnTo>
                  <a:pt x="132" y="460"/>
                </a:lnTo>
                <a:lnTo>
                  <a:pt x="128" y="428"/>
                </a:lnTo>
                <a:lnTo>
                  <a:pt x="121" y="395"/>
                </a:lnTo>
                <a:lnTo>
                  <a:pt x="111" y="366"/>
                </a:lnTo>
                <a:lnTo>
                  <a:pt x="101" y="338"/>
                </a:lnTo>
                <a:lnTo>
                  <a:pt x="88" y="309"/>
                </a:lnTo>
                <a:lnTo>
                  <a:pt x="75" y="284"/>
                </a:lnTo>
                <a:lnTo>
                  <a:pt x="59" y="259"/>
                </a:lnTo>
                <a:lnTo>
                  <a:pt x="46" y="240"/>
                </a:lnTo>
                <a:lnTo>
                  <a:pt x="34" y="222"/>
                </a:lnTo>
                <a:lnTo>
                  <a:pt x="23" y="207"/>
                </a:lnTo>
                <a:lnTo>
                  <a:pt x="15" y="194"/>
                </a:lnTo>
                <a:lnTo>
                  <a:pt x="9" y="182"/>
                </a:lnTo>
                <a:lnTo>
                  <a:pt x="4" y="172"/>
                </a:lnTo>
                <a:lnTo>
                  <a:pt x="2" y="169"/>
                </a:lnTo>
                <a:lnTo>
                  <a:pt x="2" y="165"/>
                </a:lnTo>
                <a:lnTo>
                  <a:pt x="0" y="161"/>
                </a:lnTo>
                <a:lnTo>
                  <a:pt x="0" y="157"/>
                </a:lnTo>
                <a:lnTo>
                  <a:pt x="2" y="138"/>
                </a:lnTo>
                <a:lnTo>
                  <a:pt x="4" y="121"/>
                </a:lnTo>
                <a:lnTo>
                  <a:pt x="5" y="103"/>
                </a:lnTo>
                <a:lnTo>
                  <a:pt x="9" y="88"/>
                </a:lnTo>
                <a:lnTo>
                  <a:pt x="15" y="73"/>
                </a:lnTo>
                <a:lnTo>
                  <a:pt x="23" y="59"/>
                </a:lnTo>
                <a:lnTo>
                  <a:pt x="30" y="48"/>
                </a:lnTo>
                <a:lnTo>
                  <a:pt x="40" y="38"/>
                </a:lnTo>
                <a:lnTo>
                  <a:pt x="50" y="29"/>
                </a:lnTo>
                <a:lnTo>
                  <a:pt x="61" y="21"/>
                </a:lnTo>
                <a:lnTo>
                  <a:pt x="75" y="15"/>
                </a:lnTo>
                <a:lnTo>
                  <a:pt x="88" y="9"/>
                </a:lnTo>
                <a:lnTo>
                  <a:pt x="103" y="6"/>
                </a:lnTo>
                <a:lnTo>
                  <a:pt x="119" y="2"/>
                </a:lnTo>
                <a:lnTo>
                  <a:pt x="136" y="0"/>
                </a:lnTo>
                <a:lnTo>
                  <a:pt x="155" y="0"/>
                </a:lnTo>
              </a:path>
            </a:pathLst>
          </a:custGeom>
          <a:solidFill>
            <a:schemeClr val="tx1"/>
          </a:solidFill>
          <a:ln w="9525">
            <a:noFill/>
            <a:prstDash val="solid"/>
            <a:round/>
            <a:headEnd/>
            <a:tailEnd/>
          </a:ln>
        </p:spPr>
        <p:txBody>
          <a:bodyPr/>
          <a:lstStyle/>
          <a:p>
            <a:endParaRPr lang="en-US"/>
          </a:p>
        </p:txBody>
      </p:sp>
      <p:sp>
        <p:nvSpPr>
          <p:cNvPr id="8" name="Freeform 11"/>
          <p:cNvSpPr>
            <a:spLocks/>
          </p:cNvSpPr>
          <p:nvPr/>
        </p:nvSpPr>
        <p:spPr bwMode="auto">
          <a:xfrm>
            <a:off x="5249862" y="3151188"/>
            <a:ext cx="1419225" cy="434975"/>
          </a:xfrm>
          <a:custGeom>
            <a:avLst/>
            <a:gdLst>
              <a:gd name="T0" fmla="*/ 1121735 w 1789"/>
              <a:gd name="T1" fmla="*/ 1590 h 547"/>
              <a:gd name="T2" fmla="*/ 1139981 w 1789"/>
              <a:gd name="T3" fmla="*/ 4771 h 547"/>
              <a:gd name="T4" fmla="*/ 1166160 w 1789"/>
              <a:gd name="T5" fmla="*/ 12723 h 547"/>
              <a:gd name="T6" fmla="*/ 1197893 w 1789"/>
              <a:gd name="T7" fmla="*/ 23061 h 547"/>
              <a:gd name="T8" fmla="*/ 1237558 w 1789"/>
              <a:gd name="T9" fmla="*/ 34989 h 547"/>
              <a:gd name="T10" fmla="*/ 1286743 w 1789"/>
              <a:gd name="T11" fmla="*/ 54869 h 547"/>
              <a:gd name="T12" fmla="*/ 1333548 w 1789"/>
              <a:gd name="T13" fmla="*/ 84291 h 547"/>
              <a:gd name="T14" fmla="*/ 1370040 w 1789"/>
              <a:gd name="T15" fmla="*/ 109738 h 547"/>
              <a:gd name="T16" fmla="*/ 1397806 w 1789"/>
              <a:gd name="T17" fmla="*/ 135979 h 547"/>
              <a:gd name="T18" fmla="*/ 1412879 w 1789"/>
              <a:gd name="T19" fmla="*/ 160631 h 547"/>
              <a:gd name="T20" fmla="*/ 1419225 w 1789"/>
              <a:gd name="T21" fmla="*/ 182896 h 547"/>
              <a:gd name="T22" fmla="*/ 1417638 w 1789"/>
              <a:gd name="T23" fmla="*/ 197210 h 547"/>
              <a:gd name="T24" fmla="*/ 1411292 w 1789"/>
              <a:gd name="T25" fmla="*/ 210728 h 547"/>
              <a:gd name="T26" fmla="*/ 1401772 w 1789"/>
              <a:gd name="T27" fmla="*/ 224247 h 547"/>
              <a:gd name="T28" fmla="*/ 1389873 w 1789"/>
              <a:gd name="T29" fmla="*/ 238560 h 547"/>
              <a:gd name="T30" fmla="*/ 1373213 w 1789"/>
              <a:gd name="T31" fmla="*/ 250488 h 547"/>
              <a:gd name="T32" fmla="*/ 1353381 w 1789"/>
              <a:gd name="T33" fmla="*/ 262416 h 547"/>
              <a:gd name="T34" fmla="*/ 1330375 w 1789"/>
              <a:gd name="T35" fmla="*/ 275140 h 547"/>
              <a:gd name="T36" fmla="*/ 1303402 w 1789"/>
              <a:gd name="T37" fmla="*/ 285477 h 547"/>
              <a:gd name="T38" fmla="*/ 1272463 w 1789"/>
              <a:gd name="T39" fmla="*/ 297405 h 547"/>
              <a:gd name="T40" fmla="*/ 1237558 w 1789"/>
              <a:gd name="T41" fmla="*/ 306948 h 547"/>
              <a:gd name="T42" fmla="*/ 1070170 w 1789"/>
              <a:gd name="T43" fmla="*/ 337165 h 547"/>
              <a:gd name="T44" fmla="*/ 854391 w 1789"/>
              <a:gd name="T45" fmla="*/ 372154 h 547"/>
              <a:gd name="T46" fmla="*/ 631472 w 1789"/>
              <a:gd name="T47" fmla="*/ 411914 h 547"/>
              <a:gd name="T48" fmla="*/ 523582 w 1789"/>
              <a:gd name="T49" fmla="*/ 426228 h 547"/>
              <a:gd name="T50" fmla="*/ 418866 w 1789"/>
              <a:gd name="T51" fmla="*/ 433385 h 547"/>
              <a:gd name="T52" fmla="*/ 321289 w 1789"/>
              <a:gd name="T53" fmla="*/ 433385 h 547"/>
              <a:gd name="T54" fmla="*/ 234025 w 1789"/>
              <a:gd name="T55" fmla="*/ 428613 h 547"/>
              <a:gd name="T56" fmla="*/ 147555 w 1789"/>
              <a:gd name="T57" fmla="*/ 416685 h 547"/>
              <a:gd name="T58" fmla="*/ 91230 w 1789"/>
              <a:gd name="T59" fmla="*/ 404757 h 547"/>
              <a:gd name="T60" fmla="*/ 56325 w 1789"/>
              <a:gd name="T61" fmla="*/ 393625 h 547"/>
              <a:gd name="T62" fmla="*/ 30146 w 1789"/>
              <a:gd name="T63" fmla="*/ 381697 h 547"/>
              <a:gd name="T64" fmla="*/ 11900 w 1789"/>
              <a:gd name="T65" fmla="*/ 369769 h 547"/>
              <a:gd name="T66" fmla="*/ 3173 w 1789"/>
              <a:gd name="T67" fmla="*/ 357045 h 547"/>
              <a:gd name="T68" fmla="*/ 1587 w 1789"/>
              <a:gd name="T69" fmla="*/ 343527 h 547"/>
              <a:gd name="T70" fmla="*/ 8726 w 1789"/>
              <a:gd name="T71" fmla="*/ 326828 h 547"/>
              <a:gd name="T72" fmla="*/ 26972 w 1789"/>
              <a:gd name="T73" fmla="*/ 311719 h 547"/>
              <a:gd name="T74" fmla="*/ 56325 w 1789"/>
              <a:gd name="T75" fmla="*/ 295020 h 547"/>
              <a:gd name="T76" fmla="*/ 94403 w 1789"/>
              <a:gd name="T77" fmla="*/ 279116 h 547"/>
              <a:gd name="T78" fmla="*/ 144382 w 1789"/>
              <a:gd name="T79" fmla="*/ 262416 h 547"/>
              <a:gd name="T80" fmla="*/ 260204 w 1789"/>
              <a:gd name="T81" fmla="*/ 233789 h 547"/>
              <a:gd name="T82" fmla="*/ 364921 w 1789"/>
              <a:gd name="T83" fmla="*/ 204367 h 547"/>
              <a:gd name="T84" fmla="*/ 464084 w 1789"/>
              <a:gd name="T85" fmla="*/ 178920 h 547"/>
              <a:gd name="T86" fmla="*/ 552935 w 1789"/>
              <a:gd name="T87" fmla="*/ 155859 h 547"/>
              <a:gd name="T88" fmla="*/ 633058 w 1789"/>
              <a:gd name="T89" fmla="*/ 132799 h 547"/>
              <a:gd name="T90" fmla="*/ 703663 w 1789"/>
              <a:gd name="T91" fmla="*/ 114509 h 547"/>
              <a:gd name="T92" fmla="*/ 765541 w 1789"/>
              <a:gd name="T93" fmla="*/ 96219 h 547"/>
              <a:gd name="T94" fmla="*/ 818692 w 1789"/>
              <a:gd name="T95" fmla="*/ 81111 h 547"/>
              <a:gd name="T96" fmla="*/ 864704 w 1789"/>
              <a:gd name="T97" fmla="*/ 69182 h 547"/>
              <a:gd name="T98" fmla="*/ 901196 w 1789"/>
              <a:gd name="T99" fmla="*/ 58050 h 547"/>
              <a:gd name="T100" fmla="*/ 940861 w 1789"/>
              <a:gd name="T101" fmla="*/ 46122 h 547"/>
              <a:gd name="T102" fmla="*/ 998773 w 1789"/>
              <a:gd name="T103" fmla="*/ 29422 h 547"/>
              <a:gd name="T104" fmla="*/ 1043198 w 1789"/>
              <a:gd name="T105" fmla="*/ 16699 h 547"/>
              <a:gd name="T106" fmla="*/ 1078103 w 1789"/>
              <a:gd name="T107" fmla="*/ 7952 h 547"/>
              <a:gd name="T108" fmla="*/ 1101902 w 1789"/>
              <a:gd name="T109" fmla="*/ 1590 h 547"/>
              <a:gd name="T110" fmla="*/ 1116182 w 1789"/>
              <a:gd name="T111" fmla="*/ 0 h 5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89" h="547">
                <a:moveTo>
                  <a:pt x="1407" y="0"/>
                </a:moveTo>
                <a:lnTo>
                  <a:pt x="1411" y="0"/>
                </a:lnTo>
                <a:lnTo>
                  <a:pt x="1414" y="2"/>
                </a:lnTo>
                <a:lnTo>
                  <a:pt x="1422" y="2"/>
                </a:lnTo>
                <a:lnTo>
                  <a:pt x="1430" y="4"/>
                </a:lnTo>
                <a:lnTo>
                  <a:pt x="1437" y="6"/>
                </a:lnTo>
                <a:lnTo>
                  <a:pt x="1447" y="10"/>
                </a:lnTo>
                <a:lnTo>
                  <a:pt x="1457" y="12"/>
                </a:lnTo>
                <a:lnTo>
                  <a:pt x="1470" y="16"/>
                </a:lnTo>
                <a:lnTo>
                  <a:pt x="1482" y="19"/>
                </a:lnTo>
                <a:lnTo>
                  <a:pt x="1495" y="23"/>
                </a:lnTo>
                <a:lnTo>
                  <a:pt x="1510" y="29"/>
                </a:lnTo>
                <a:lnTo>
                  <a:pt x="1526" y="33"/>
                </a:lnTo>
                <a:lnTo>
                  <a:pt x="1543" y="39"/>
                </a:lnTo>
                <a:lnTo>
                  <a:pt x="1560" y="44"/>
                </a:lnTo>
                <a:lnTo>
                  <a:pt x="1579" y="52"/>
                </a:lnTo>
                <a:lnTo>
                  <a:pt x="1601" y="58"/>
                </a:lnTo>
                <a:lnTo>
                  <a:pt x="1622" y="69"/>
                </a:lnTo>
                <a:lnTo>
                  <a:pt x="1643" y="83"/>
                </a:lnTo>
                <a:lnTo>
                  <a:pt x="1664" y="94"/>
                </a:lnTo>
                <a:lnTo>
                  <a:pt x="1681" y="106"/>
                </a:lnTo>
                <a:lnTo>
                  <a:pt x="1698" y="117"/>
                </a:lnTo>
                <a:lnTo>
                  <a:pt x="1714" y="129"/>
                </a:lnTo>
                <a:lnTo>
                  <a:pt x="1727" y="138"/>
                </a:lnTo>
                <a:lnTo>
                  <a:pt x="1741" y="150"/>
                </a:lnTo>
                <a:lnTo>
                  <a:pt x="1752" y="161"/>
                </a:lnTo>
                <a:lnTo>
                  <a:pt x="1762" y="171"/>
                </a:lnTo>
                <a:lnTo>
                  <a:pt x="1769" y="181"/>
                </a:lnTo>
                <a:lnTo>
                  <a:pt x="1775" y="192"/>
                </a:lnTo>
                <a:lnTo>
                  <a:pt x="1781" y="202"/>
                </a:lnTo>
                <a:lnTo>
                  <a:pt x="1785" y="211"/>
                </a:lnTo>
                <a:lnTo>
                  <a:pt x="1787" y="221"/>
                </a:lnTo>
                <a:lnTo>
                  <a:pt x="1789" y="230"/>
                </a:lnTo>
                <a:lnTo>
                  <a:pt x="1789" y="236"/>
                </a:lnTo>
                <a:lnTo>
                  <a:pt x="1787" y="242"/>
                </a:lnTo>
                <a:lnTo>
                  <a:pt x="1787" y="248"/>
                </a:lnTo>
                <a:lnTo>
                  <a:pt x="1785" y="254"/>
                </a:lnTo>
                <a:lnTo>
                  <a:pt x="1783" y="259"/>
                </a:lnTo>
                <a:lnTo>
                  <a:pt x="1779" y="265"/>
                </a:lnTo>
                <a:lnTo>
                  <a:pt x="1775" y="271"/>
                </a:lnTo>
                <a:lnTo>
                  <a:pt x="1771" y="277"/>
                </a:lnTo>
                <a:lnTo>
                  <a:pt x="1767" y="282"/>
                </a:lnTo>
                <a:lnTo>
                  <a:pt x="1764" y="288"/>
                </a:lnTo>
                <a:lnTo>
                  <a:pt x="1758" y="294"/>
                </a:lnTo>
                <a:lnTo>
                  <a:pt x="1752" y="300"/>
                </a:lnTo>
                <a:lnTo>
                  <a:pt x="1746" y="305"/>
                </a:lnTo>
                <a:lnTo>
                  <a:pt x="1739" y="309"/>
                </a:lnTo>
                <a:lnTo>
                  <a:pt x="1731" y="315"/>
                </a:lnTo>
                <a:lnTo>
                  <a:pt x="1723" y="321"/>
                </a:lnTo>
                <a:lnTo>
                  <a:pt x="1716" y="326"/>
                </a:lnTo>
                <a:lnTo>
                  <a:pt x="1706" y="330"/>
                </a:lnTo>
                <a:lnTo>
                  <a:pt x="1698" y="336"/>
                </a:lnTo>
                <a:lnTo>
                  <a:pt x="1687" y="340"/>
                </a:lnTo>
                <a:lnTo>
                  <a:pt x="1677" y="346"/>
                </a:lnTo>
                <a:lnTo>
                  <a:pt x="1666" y="351"/>
                </a:lnTo>
                <a:lnTo>
                  <a:pt x="1654" y="355"/>
                </a:lnTo>
                <a:lnTo>
                  <a:pt x="1643" y="359"/>
                </a:lnTo>
                <a:lnTo>
                  <a:pt x="1631" y="365"/>
                </a:lnTo>
                <a:lnTo>
                  <a:pt x="1618" y="369"/>
                </a:lnTo>
                <a:lnTo>
                  <a:pt x="1604" y="374"/>
                </a:lnTo>
                <a:lnTo>
                  <a:pt x="1591" y="378"/>
                </a:lnTo>
                <a:lnTo>
                  <a:pt x="1576" y="382"/>
                </a:lnTo>
                <a:lnTo>
                  <a:pt x="1560" y="386"/>
                </a:lnTo>
                <a:lnTo>
                  <a:pt x="1545" y="392"/>
                </a:lnTo>
                <a:lnTo>
                  <a:pt x="1529" y="396"/>
                </a:lnTo>
                <a:lnTo>
                  <a:pt x="1349" y="424"/>
                </a:lnTo>
                <a:lnTo>
                  <a:pt x="1259" y="438"/>
                </a:lnTo>
                <a:lnTo>
                  <a:pt x="1169" y="453"/>
                </a:lnTo>
                <a:lnTo>
                  <a:pt x="1077" y="468"/>
                </a:lnTo>
                <a:lnTo>
                  <a:pt x="984" y="486"/>
                </a:lnTo>
                <a:lnTo>
                  <a:pt x="890" y="501"/>
                </a:lnTo>
                <a:lnTo>
                  <a:pt x="796" y="518"/>
                </a:lnTo>
                <a:lnTo>
                  <a:pt x="750" y="524"/>
                </a:lnTo>
                <a:lnTo>
                  <a:pt x="706" y="532"/>
                </a:lnTo>
                <a:lnTo>
                  <a:pt x="660" y="536"/>
                </a:lnTo>
                <a:lnTo>
                  <a:pt x="616" y="539"/>
                </a:lnTo>
                <a:lnTo>
                  <a:pt x="572" y="543"/>
                </a:lnTo>
                <a:lnTo>
                  <a:pt x="528" y="545"/>
                </a:lnTo>
                <a:lnTo>
                  <a:pt x="485" y="545"/>
                </a:lnTo>
                <a:lnTo>
                  <a:pt x="441" y="547"/>
                </a:lnTo>
                <a:lnTo>
                  <a:pt x="405" y="545"/>
                </a:lnTo>
                <a:lnTo>
                  <a:pt x="368" y="545"/>
                </a:lnTo>
                <a:lnTo>
                  <a:pt x="332" y="543"/>
                </a:lnTo>
                <a:lnTo>
                  <a:pt x="295" y="539"/>
                </a:lnTo>
                <a:lnTo>
                  <a:pt x="259" y="536"/>
                </a:lnTo>
                <a:lnTo>
                  <a:pt x="222" y="532"/>
                </a:lnTo>
                <a:lnTo>
                  <a:pt x="186" y="524"/>
                </a:lnTo>
                <a:lnTo>
                  <a:pt x="150" y="518"/>
                </a:lnTo>
                <a:lnTo>
                  <a:pt x="132" y="513"/>
                </a:lnTo>
                <a:lnTo>
                  <a:pt x="115" y="509"/>
                </a:lnTo>
                <a:lnTo>
                  <a:pt x="100" y="505"/>
                </a:lnTo>
                <a:lnTo>
                  <a:pt x="84" y="499"/>
                </a:lnTo>
                <a:lnTo>
                  <a:pt x="71" y="495"/>
                </a:lnTo>
                <a:lnTo>
                  <a:pt x="59" y="490"/>
                </a:lnTo>
                <a:lnTo>
                  <a:pt x="48" y="486"/>
                </a:lnTo>
                <a:lnTo>
                  <a:pt x="38" y="480"/>
                </a:lnTo>
                <a:lnTo>
                  <a:pt x="29" y="476"/>
                </a:lnTo>
                <a:lnTo>
                  <a:pt x="21" y="470"/>
                </a:lnTo>
                <a:lnTo>
                  <a:pt x="15" y="465"/>
                </a:lnTo>
                <a:lnTo>
                  <a:pt x="9" y="459"/>
                </a:lnTo>
                <a:lnTo>
                  <a:pt x="6" y="455"/>
                </a:lnTo>
                <a:lnTo>
                  <a:pt x="4" y="449"/>
                </a:lnTo>
                <a:lnTo>
                  <a:pt x="2" y="444"/>
                </a:lnTo>
                <a:lnTo>
                  <a:pt x="0" y="438"/>
                </a:lnTo>
                <a:lnTo>
                  <a:pt x="2" y="432"/>
                </a:lnTo>
                <a:lnTo>
                  <a:pt x="4" y="424"/>
                </a:lnTo>
                <a:lnTo>
                  <a:pt x="8" y="419"/>
                </a:lnTo>
                <a:lnTo>
                  <a:pt x="11" y="411"/>
                </a:lnTo>
                <a:lnTo>
                  <a:pt x="17" y="405"/>
                </a:lnTo>
                <a:lnTo>
                  <a:pt x="25" y="397"/>
                </a:lnTo>
                <a:lnTo>
                  <a:pt x="34" y="392"/>
                </a:lnTo>
                <a:lnTo>
                  <a:pt x="46" y="384"/>
                </a:lnTo>
                <a:lnTo>
                  <a:pt x="57" y="378"/>
                </a:lnTo>
                <a:lnTo>
                  <a:pt x="71" y="371"/>
                </a:lnTo>
                <a:lnTo>
                  <a:pt x="84" y="365"/>
                </a:lnTo>
                <a:lnTo>
                  <a:pt x="102" y="357"/>
                </a:lnTo>
                <a:lnTo>
                  <a:pt x="119" y="351"/>
                </a:lnTo>
                <a:lnTo>
                  <a:pt x="138" y="344"/>
                </a:lnTo>
                <a:lnTo>
                  <a:pt x="159" y="338"/>
                </a:lnTo>
                <a:lnTo>
                  <a:pt x="182" y="330"/>
                </a:lnTo>
                <a:lnTo>
                  <a:pt x="232" y="319"/>
                </a:lnTo>
                <a:lnTo>
                  <a:pt x="280" y="305"/>
                </a:lnTo>
                <a:lnTo>
                  <a:pt x="328" y="294"/>
                </a:lnTo>
                <a:lnTo>
                  <a:pt x="374" y="280"/>
                </a:lnTo>
                <a:lnTo>
                  <a:pt x="418" y="269"/>
                </a:lnTo>
                <a:lnTo>
                  <a:pt x="460" y="257"/>
                </a:lnTo>
                <a:lnTo>
                  <a:pt x="505" y="246"/>
                </a:lnTo>
                <a:lnTo>
                  <a:pt x="545" y="236"/>
                </a:lnTo>
                <a:lnTo>
                  <a:pt x="585" y="225"/>
                </a:lnTo>
                <a:lnTo>
                  <a:pt x="624" y="215"/>
                </a:lnTo>
                <a:lnTo>
                  <a:pt x="660" y="206"/>
                </a:lnTo>
                <a:lnTo>
                  <a:pt x="697" y="196"/>
                </a:lnTo>
                <a:lnTo>
                  <a:pt x="731" y="186"/>
                </a:lnTo>
                <a:lnTo>
                  <a:pt x="766" y="177"/>
                </a:lnTo>
                <a:lnTo>
                  <a:pt x="798" y="167"/>
                </a:lnTo>
                <a:lnTo>
                  <a:pt x="829" y="159"/>
                </a:lnTo>
                <a:lnTo>
                  <a:pt x="858" y="152"/>
                </a:lnTo>
                <a:lnTo>
                  <a:pt x="887" y="144"/>
                </a:lnTo>
                <a:lnTo>
                  <a:pt x="915" y="136"/>
                </a:lnTo>
                <a:lnTo>
                  <a:pt x="940" y="129"/>
                </a:lnTo>
                <a:lnTo>
                  <a:pt x="965" y="121"/>
                </a:lnTo>
                <a:lnTo>
                  <a:pt x="990" y="115"/>
                </a:lnTo>
                <a:lnTo>
                  <a:pt x="1011" y="108"/>
                </a:lnTo>
                <a:lnTo>
                  <a:pt x="1032" y="102"/>
                </a:lnTo>
                <a:lnTo>
                  <a:pt x="1054" y="96"/>
                </a:lnTo>
                <a:lnTo>
                  <a:pt x="1073" y="90"/>
                </a:lnTo>
                <a:lnTo>
                  <a:pt x="1090" y="87"/>
                </a:lnTo>
                <a:lnTo>
                  <a:pt x="1105" y="81"/>
                </a:lnTo>
                <a:lnTo>
                  <a:pt x="1121" y="77"/>
                </a:lnTo>
                <a:lnTo>
                  <a:pt x="1136" y="73"/>
                </a:lnTo>
                <a:lnTo>
                  <a:pt x="1148" y="69"/>
                </a:lnTo>
                <a:lnTo>
                  <a:pt x="1159" y="65"/>
                </a:lnTo>
                <a:lnTo>
                  <a:pt x="1186" y="58"/>
                </a:lnTo>
                <a:lnTo>
                  <a:pt x="1213" y="50"/>
                </a:lnTo>
                <a:lnTo>
                  <a:pt x="1236" y="42"/>
                </a:lnTo>
                <a:lnTo>
                  <a:pt x="1259" y="37"/>
                </a:lnTo>
                <a:lnTo>
                  <a:pt x="1278" y="31"/>
                </a:lnTo>
                <a:lnTo>
                  <a:pt x="1297" y="25"/>
                </a:lnTo>
                <a:lnTo>
                  <a:pt x="1315" y="21"/>
                </a:lnTo>
                <a:lnTo>
                  <a:pt x="1332" y="16"/>
                </a:lnTo>
                <a:lnTo>
                  <a:pt x="1345" y="12"/>
                </a:lnTo>
                <a:lnTo>
                  <a:pt x="1359" y="10"/>
                </a:lnTo>
                <a:lnTo>
                  <a:pt x="1370" y="6"/>
                </a:lnTo>
                <a:lnTo>
                  <a:pt x="1380" y="4"/>
                </a:lnTo>
                <a:lnTo>
                  <a:pt x="1389" y="2"/>
                </a:lnTo>
                <a:lnTo>
                  <a:pt x="1395" y="2"/>
                </a:lnTo>
                <a:lnTo>
                  <a:pt x="1401" y="0"/>
                </a:lnTo>
                <a:lnTo>
                  <a:pt x="1407" y="0"/>
                </a:lnTo>
              </a:path>
            </a:pathLst>
          </a:custGeom>
          <a:solidFill>
            <a:schemeClr val="tx1"/>
          </a:solidFill>
          <a:ln w="9525">
            <a:noFill/>
            <a:prstDash val="solid"/>
            <a:round/>
            <a:headEnd/>
            <a:tailEnd/>
          </a:ln>
        </p:spPr>
        <p:txBody>
          <a:bodyPr/>
          <a:lstStyle/>
          <a:p>
            <a:endParaRPr lang="en-US"/>
          </a:p>
        </p:txBody>
      </p:sp>
      <p:sp>
        <p:nvSpPr>
          <p:cNvPr id="9" name="Freeform 12"/>
          <p:cNvSpPr>
            <a:spLocks/>
          </p:cNvSpPr>
          <p:nvPr/>
        </p:nvSpPr>
        <p:spPr bwMode="auto">
          <a:xfrm>
            <a:off x="4360862" y="4587875"/>
            <a:ext cx="611188" cy="1643063"/>
          </a:xfrm>
          <a:custGeom>
            <a:avLst/>
            <a:gdLst>
              <a:gd name="T0" fmla="*/ 153988 w 770"/>
              <a:gd name="T1" fmla="*/ 4765 h 2069"/>
              <a:gd name="T2" fmla="*/ 242094 w 770"/>
              <a:gd name="T3" fmla="*/ 26206 h 2069"/>
              <a:gd name="T4" fmla="*/ 289719 w 770"/>
              <a:gd name="T5" fmla="*/ 44471 h 2069"/>
              <a:gd name="T6" fmla="*/ 331788 w 770"/>
              <a:gd name="T7" fmla="*/ 65913 h 2069"/>
              <a:gd name="T8" fmla="*/ 377825 w 770"/>
              <a:gd name="T9" fmla="*/ 89737 h 2069"/>
              <a:gd name="T10" fmla="*/ 431007 w 770"/>
              <a:gd name="T11" fmla="*/ 134209 h 2069"/>
              <a:gd name="T12" fmla="*/ 460375 w 770"/>
              <a:gd name="T13" fmla="*/ 182651 h 2069"/>
              <a:gd name="T14" fmla="*/ 467519 w 770"/>
              <a:gd name="T15" fmla="*/ 248564 h 2069"/>
              <a:gd name="T16" fmla="*/ 473869 w 770"/>
              <a:gd name="T17" fmla="*/ 356566 h 2069"/>
              <a:gd name="T18" fmla="*/ 495300 w 770"/>
              <a:gd name="T19" fmla="*/ 487598 h 2069"/>
              <a:gd name="T20" fmla="*/ 522288 w 770"/>
              <a:gd name="T21" fmla="*/ 653572 h 2069"/>
              <a:gd name="T22" fmla="*/ 546894 w 770"/>
              <a:gd name="T23" fmla="*/ 804458 h 2069"/>
              <a:gd name="T24" fmla="*/ 566738 w 770"/>
              <a:gd name="T25" fmla="*/ 943431 h 2069"/>
              <a:gd name="T26" fmla="*/ 583407 w 770"/>
              <a:gd name="T27" fmla="*/ 1068110 h 2069"/>
              <a:gd name="T28" fmla="*/ 595313 w 770"/>
              <a:gd name="T29" fmla="*/ 1180083 h 2069"/>
              <a:gd name="T30" fmla="*/ 604838 w 770"/>
              <a:gd name="T31" fmla="*/ 1276967 h 2069"/>
              <a:gd name="T32" fmla="*/ 609600 w 770"/>
              <a:gd name="T33" fmla="*/ 1361145 h 2069"/>
              <a:gd name="T34" fmla="*/ 611188 w 770"/>
              <a:gd name="T35" fmla="*/ 1438971 h 2069"/>
              <a:gd name="T36" fmla="*/ 598488 w 770"/>
              <a:gd name="T37" fmla="*/ 1527119 h 2069"/>
              <a:gd name="T38" fmla="*/ 580232 w 770"/>
              <a:gd name="T39" fmla="*/ 1580326 h 2069"/>
              <a:gd name="T40" fmla="*/ 566738 w 770"/>
              <a:gd name="T41" fmla="*/ 1606533 h 2069"/>
              <a:gd name="T42" fmla="*/ 550069 w 770"/>
              <a:gd name="T43" fmla="*/ 1626386 h 2069"/>
              <a:gd name="T44" fmla="*/ 533400 w 770"/>
              <a:gd name="T45" fmla="*/ 1638298 h 2069"/>
              <a:gd name="T46" fmla="*/ 513557 w 770"/>
              <a:gd name="T47" fmla="*/ 1643063 h 2069"/>
              <a:gd name="T48" fmla="*/ 490538 w 770"/>
              <a:gd name="T49" fmla="*/ 1636710 h 2069"/>
              <a:gd name="T50" fmla="*/ 465932 w 770"/>
              <a:gd name="T51" fmla="*/ 1621621 h 2069"/>
              <a:gd name="T52" fmla="*/ 442913 w 770"/>
              <a:gd name="T53" fmla="*/ 1597003 h 2069"/>
              <a:gd name="T54" fmla="*/ 420688 w 770"/>
              <a:gd name="T55" fmla="*/ 1562061 h 2069"/>
              <a:gd name="T56" fmla="*/ 391319 w 770"/>
              <a:gd name="T57" fmla="*/ 1510443 h 2069"/>
              <a:gd name="T58" fmla="*/ 369888 w 770"/>
              <a:gd name="T59" fmla="*/ 1455647 h 2069"/>
              <a:gd name="T60" fmla="*/ 356394 w 770"/>
              <a:gd name="T61" fmla="*/ 1399264 h 2069"/>
              <a:gd name="T62" fmla="*/ 348457 w 770"/>
              <a:gd name="T63" fmla="*/ 1339704 h 2069"/>
              <a:gd name="T64" fmla="*/ 333375 w 770"/>
              <a:gd name="T65" fmla="*/ 1236466 h 2069"/>
              <a:gd name="T66" fmla="*/ 319882 w 770"/>
              <a:gd name="T67" fmla="*/ 1145935 h 2069"/>
              <a:gd name="T68" fmla="*/ 307975 w 770"/>
              <a:gd name="T69" fmla="*/ 1068110 h 2069"/>
              <a:gd name="T70" fmla="*/ 298450 w 770"/>
              <a:gd name="T71" fmla="*/ 1006168 h 2069"/>
              <a:gd name="T72" fmla="*/ 290513 w 770"/>
              <a:gd name="T73" fmla="*/ 956931 h 2069"/>
              <a:gd name="T74" fmla="*/ 286544 w 770"/>
              <a:gd name="T75" fmla="*/ 923578 h 2069"/>
              <a:gd name="T76" fmla="*/ 283369 w 770"/>
              <a:gd name="T77" fmla="*/ 902136 h 2069"/>
              <a:gd name="T78" fmla="*/ 281781 w 770"/>
              <a:gd name="T79" fmla="*/ 896577 h 2069"/>
              <a:gd name="T80" fmla="*/ 272256 w 770"/>
              <a:gd name="T81" fmla="*/ 810811 h 2069"/>
              <a:gd name="T82" fmla="*/ 261938 w 770"/>
              <a:gd name="T83" fmla="*/ 732986 h 2069"/>
              <a:gd name="T84" fmla="*/ 251619 w 770"/>
              <a:gd name="T85" fmla="*/ 663102 h 2069"/>
              <a:gd name="T86" fmla="*/ 240506 w 770"/>
              <a:gd name="T87" fmla="*/ 598777 h 2069"/>
              <a:gd name="T88" fmla="*/ 228600 w 770"/>
              <a:gd name="T89" fmla="*/ 542393 h 2069"/>
              <a:gd name="T90" fmla="*/ 217488 w 770"/>
              <a:gd name="T91" fmla="*/ 492363 h 2069"/>
              <a:gd name="T92" fmla="*/ 205581 w 770"/>
              <a:gd name="T93" fmla="*/ 447892 h 2069"/>
              <a:gd name="T94" fmla="*/ 195263 w 770"/>
              <a:gd name="T95" fmla="*/ 409773 h 2069"/>
              <a:gd name="T96" fmla="*/ 173831 w 770"/>
              <a:gd name="T97" fmla="*/ 338301 h 2069"/>
              <a:gd name="T98" fmla="*/ 141288 w 770"/>
              <a:gd name="T99" fmla="*/ 270006 h 2069"/>
              <a:gd name="T100" fmla="*/ 97631 w 770"/>
              <a:gd name="T101" fmla="*/ 204092 h 2069"/>
              <a:gd name="T102" fmla="*/ 45244 w 770"/>
              <a:gd name="T103" fmla="*/ 142944 h 2069"/>
              <a:gd name="T104" fmla="*/ 10319 w 770"/>
              <a:gd name="T105" fmla="*/ 112767 h 2069"/>
              <a:gd name="T106" fmla="*/ 0 w 770"/>
              <a:gd name="T107" fmla="*/ 97678 h 2069"/>
              <a:gd name="T108" fmla="*/ 4763 w 770"/>
              <a:gd name="T109" fmla="*/ 54795 h 2069"/>
              <a:gd name="T110" fmla="*/ 18256 w 770"/>
              <a:gd name="T111" fmla="*/ 24618 h 2069"/>
              <a:gd name="T112" fmla="*/ 41275 w 770"/>
              <a:gd name="T113" fmla="*/ 6353 h 2069"/>
              <a:gd name="T114" fmla="*/ 71438 w 770"/>
              <a:gd name="T115" fmla="*/ 0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70" h="2069">
                <a:moveTo>
                  <a:pt x="90" y="0"/>
                </a:moveTo>
                <a:lnTo>
                  <a:pt x="125" y="0"/>
                </a:lnTo>
                <a:lnTo>
                  <a:pt x="159" y="2"/>
                </a:lnTo>
                <a:lnTo>
                  <a:pt x="194" y="6"/>
                </a:lnTo>
                <a:lnTo>
                  <a:pt x="226" y="12"/>
                </a:lnTo>
                <a:lnTo>
                  <a:pt x="259" y="19"/>
                </a:lnTo>
                <a:lnTo>
                  <a:pt x="290" y="27"/>
                </a:lnTo>
                <a:lnTo>
                  <a:pt x="305" y="33"/>
                </a:lnTo>
                <a:lnTo>
                  <a:pt x="318" y="38"/>
                </a:lnTo>
                <a:lnTo>
                  <a:pt x="334" y="44"/>
                </a:lnTo>
                <a:lnTo>
                  <a:pt x="349" y="50"/>
                </a:lnTo>
                <a:lnTo>
                  <a:pt x="365" y="56"/>
                </a:lnTo>
                <a:lnTo>
                  <a:pt x="378" y="63"/>
                </a:lnTo>
                <a:lnTo>
                  <a:pt x="391" y="69"/>
                </a:lnTo>
                <a:lnTo>
                  <a:pt x="405" y="75"/>
                </a:lnTo>
                <a:lnTo>
                  <a:pt x="418" y="83"/>
                </a:lnTo>
                <a:lnTo>
                  <a:pt x="430" y="88"/>
                </a:lnTo>
                <a:lnTo>
                  <a:pt x="443" y="94"/>
                </a:lnTo>
                <a:lnTo>
                  <a:pt x="455" y="102"/>
                </a:lnTo>
                <a:lnTo>
                  <a:pt x="476" y="113"/>
                </a:lnTo>
                <a:lnTo>
                  <a:pt x="495" y="127"/>
                </a:lnTo>
                <a:lnTo>
                  <a:pt x="512" y="140"/>
                </a:lnTo>
                <a:lnTo>
                  <a:pt x="530" y="156"/>
                </a:lnTo>
                <a:lnTo>
                  <a:pt x="543" y="169"/>
                </a:lnTo>
                <a:lnTo>
                  <a:pt x="555" y="184"/>
                </a:lnTo>
                <a:lnTo>
                  <a:pt x="566" y="200"/>
                </a:lnTo>
                <a:lnTo>
                  <a:pt x="574" y="215"/>
                </a:lnTo>
                <a:lnTo>
                  <a:pt x="580" y="230"/>
                </a:lnTo>
                <a:lnTo>
                  <a:pt x="585" y="246"/>
                </a:lnTo>
                <a:lnTo>
                  <a:pt x="587" y="263"/>
                </a:lnTo>
                <a:lnTo>
                  <a:pt x="589" y="280"/>
                </a:lnTo>
                <a:lnTo>
                  <a:pt x="589" y="313"/>
                </a:lnTo>
                <a:lnTo>
                  <a:pt x="589" y="346"/>
                </a:lnTo>
                <a:lnTo>
                  <a:pt x="591" y="380"/>
                </a:lnTo>
                <a:lnTo>
                  <a:pt x="595" y="415"/>
                </a:lnTo>
                <a:lnTo>
                  <a:pt x="597" y="449"/>
                </a:lnTo>
                <a:lnTo>
                  <a:pt x="603" y="486"/>
                </a:lnTo>
                <a:lnTo>
                  <a:pt x="608" y="522"/>
                </a:lnTo>
                <a:lnTo>
                  <a:pt x="614" y="560"/>
                </a:lnTo>
                <a:lnTo>
                  <a:pt x="624" y="614"/>
                </a:lnTo>
                <a:lnTo>
                  <a:pt x="633" y="668"/>
                </a:lnTo>
                <a:lnTo>
                  <a:pt x="641" y="722"/>
                </a:lnTo>
                <a:lnTo>
                  <a:pt x="651" y="772"/>
                </a:lnTo>
                <a:lnTo>
                  <a:pt x="658" y="823"/>
                </a:lnTo>
                <a:lnTo>
                  <a:pt x="666" y="873"/>
                </a:lnTo>
                <a:lnTo>
                  <a:pt x="674" y="921"/>
                </a:lnTo>
                <a:lnTo>
                  <a:pt x="681" y="967"/>
                </a:lnTo>
                <a:lnTo>
                  <a:pt x="689" y="1013"/>
                </a:lnTo>
                <a:lnTo>
                  <a:pt x="695" y="1060"/>
                </a:lnTo>
                <a:lnTo>
                  <a:pt x="702" y="1104"/>
                </a:lnTo>
                <a:lnTo>
                  <a:pt x="708" y="1146"/>
                </a:lnTo>
                <a:lnTo>
                  <a:pt x="714" y="1188"/>
                </a:lnTo>
                <a:lnTo>
                  <a:pt x="720" y="1230"/>
                </a:lnTo>
                <a:lnTo>
                  <a:pt x="725" y="1269"/>
                </a:lnTo>
                <a:lnTo>
                  <a:pt x="729" y="1309"/>
                </a:lnTo>
                <a:lnTo>
                  <a:pt x="735" y="1345"/>
                </a:lnTo>
                <a:lnTo>
                  <a:pt x="739" y="1382"/>
                </a:lnTo>
                <a:lnTo>
                  <a:pt x="743" y="1418"/>
                </a:lnTo>
                <a:lnTo>
                  <a:pt x="746" y="1453"/>
                </a:lnTo>
                <a:lnTo>
                  <a:pt x="750" y="1486"/>
                </a:lnTo>
                <a:lnTo>
                  <a:pt x="754" y="1518"/>
                </a:lnTo>
                <a:lnTo>
                  <a:pt x="756" y="1549"/>
                </a:lnTo>
                <a:lnTo>
                  <a:pt x="760" y="1580"/>
                </a:lnTo>
                <a:lnTo>
                  <a:pt x="762" y="1608"/>
                </a:lnTo>
                <a:lnTo>
                  <a:pt x="764" y="1637"/>
                </a:lnTo>
                <a:lnTo>
                  <a:pt x="766" y="1664"/>
                </a:lnTo>
                <a:lnTo>
                  <a:pt x="768" y="1689"/>
                </a:lnTo>
                <a:lnTo>
                  <a:pt x="768" y="1714"/>
                </a:lnTo>
                <a:lnTo>
                  <a:pt x="770" y="1737"/>
                </a:lnTo>
                <a:lnTo>
                  <a:pt x="770" y="1760"/>
                </a:lnTo>
                <a:lnTo>
                  <a:pt x="770" y="1781"/>
                </a:lnTo>
                <a:lnTo>
                  <a:pt x="770" y="1812"/>
                </a:lnTo>
                <a:lnTo>
                  <a:pt x="768" y="1843"/>
                </a:lnTo>
                <a:lnTo>
                  <a:pt x="764" y="1871"/>
                </a:lnTo>
                <a:lnTo>
                  <a:pt x="760" y="1898"/>
                </a:lnTo>
                <a:lnTo>
                  <a:pt x="754" y="1923"/>
                </a:lnTo>
                <a:lnTo>
                  <a:pt x="748" y="1948"/>
                </a:lnTo>
                <a:lnTo>
                  <a:pt x="739" y="1969"/>
                </a:lnTo>
                <a:lnTo>
                  <a:pt x="735" y="1979"/>
                </a:lnTo>
                <a:lnTo>
                  <a:pt x="731" y="1990"/>
                </a:lnTo>
                <a:lnTo>
                  <a:pt x="727" y="1998"/>
                </a:lnTo>
                <a:lnTo>
                  <a:pt x="723" y="2008"/>
                </a:lnTo>
                <a:lnTo>
                  <a:pt x="718" y="2015"/>
                </a:lnTo>
                <a:lnTo>
                  <a:pt x="714" y="2023"/>
                </a:lnTo>
                <a:lnTo>
                  <a:pt x="710" y="2031"/>
                </a:lnTo>
                <a:lnTo>
                  <a:pt x="704" y="2036"/>
                </a:lnTo>
                <a:lnTo>
                  <a:pt x="699" y="2042"/>
                </a:lnTo>
                <a:lnTo>
                  <a:pt x="693" y="2048"/>
                </a:lnTo>
                <a:lnTo>
                  <a:pt x="689" y="2052"/>
                </a:lnTo>
                <a:lnTo>
                  <a:pt x="683" y="2056"/>
                </a:lnTo>
                <a:lnTo>
                  <a:pt x="677" y="2059"/>
                </a:lnTo>
                <a:lnTo>
                  <a:pt x="672" y="2063"/>
                </a:lnTo>
                <a:lnTo>
                  <a:pt x="664" y="2065"/>
                </a:lnTo>
                <a:lnTo>
                  <a:pt x="658" y="2067"/>
                </a:lnTo>
                <a:lnTo>
                  <a:pt x="652" y="2067"/>
                </a:lnTo>
                <a:lnTo>
                  <a:pt x="647" y="2069"/>
                </a:lnTo>
                <a:lnTo>
                  <a:pt x="639" y="2067"/>
                </a:lnTo>
                <a:lnTo>
                  <a:pt x="631" y="2067"/>
                </a:lnTo>
                <a:lnTo>
                  <a:pt x="626" y="2065"/>
                </a:lnTo>
                <a:lnTo>
                  <a:pt x="618" y="2061"/>
                </a:lnTo>
                <a:lnTo>
                  <a:pt x="610" y="2058"/>
                </a:lnTo>
                <a:lnTo>
                  <a:pt x="603" y="2054"/>
                </a:lnTo>
                <a:lnTo>
                  <a:pt x="595" y="2048"/>
                </a:lnTo>
                <a:lnTo>
                  <a:pt x="587" y="2042"/>
                </a:lnTo>
                <a:lnTo>
                  <a:pt x="581" y="2036"/>
                </a:lnTo>
                <a:lnTo>
                  <a:pt x="574" y="2029"/>
                </a:lnTo>
                <a:lnTo>
                  <a:pt x="566" y="2019"/>
                </a:lnTo>
                <a:lnTo>
                  <a:pt x="558" y="2011"/>
                </a:lnTo>
                <a:lnTo>
                  <a:pt x="551" y="2002"/>
                </a:lnTo>
                <a:lnTo>
                  <a:pt x="545" y="1990"/>
                </a:lnTo>
                <a:lnTo>
                  <a:pt x="537" y="1979"/>
                </a:lnTo>
                <a:lnTo>
                  <a:pt x="530" y="1967"/>
                </a:lnTo>
                <a:lnTo>
                  <a:pt x="520" y="1952"/>
                </a:lnTo>
                <a:lnTo>
                  <a:pt x="510" y="1935"/>
                </a:lnTo>
                <a:lnTo>
                  <a:pt x="501" y="1917"/>
                </a:lnTo>
                <a:lnTo>
                  <a:pt x="493" y="1902"/>
                </a:lnTo>
                <a:lnTo>
                  <a:pt x="485" y="1885"/>
                </a:lnTo>
                <a:lnTo>
                  <a:pt x="478" y="1868"/>
                </a:lnTo>
                <a:lnTo>
                  <a:pt x="472" y="1850"/>
                </a:lnTo>
                <a:lnTo>
                  <a:pt x="466" y="1833"/>
                </a:lnTo>
                <a:lnTo>
                  <a:pt x="461" y="1816"/>
                </a:lnTo>
                <a:lnTo>
                  <a:pt x="455" y="1798"/>
                </a:lnTo>
                <a:lnTo>
                  <a:pt x="451" y="1779"/>
                </a:lnTo>
                <a:lnTo>
                  <a:pt x="449" y="1762"/>
                </a:lnTo>
                <a:lnTo>
                  <a:pt x="445" y="1743"/>
                </a:lnTo>
                <a:lnTo>
                  <a:pt x="443" y="1725"/>
                </a:lnTo>
                <a:lnTo>
                  <a:pt x="441" y="1706"/>
                </a:lnTo>
                <a:lnTo>
                  <a:pt x="439" y="1687"/>
                </a:lnTo>
                <a:lnTo>
                  <a:pt x="434" y="1653"/>
                </a:lnTo>
                <a:lnTo>
                  <a:pt x="430" y="1620"/>
                </a:lnTo>
                <a:lnTo>
                  <a:pt x="424" y="1587"/>
                </a:lnTo>
                <a:lnTo>
                  <a:pt x="420" y="1557"/>
                </a:lnTo>
                <a:lnTo>
                  <a:pt x="414" y="1526"/>
                </a:lnTo>
                <a:lnTo>
                  <a:pt x="411" y="1497"/>
                </a:lnTo>
                <a:lnTo>
                  <a:pt x="407" y="1468"/>
                </a:lnTo>
                <a:lnTo>
                  <a:pt x="403" y="1443"/>
                </a:lnTo>
                <a:lnTo>
                  <a:pt x="399" y="1416"/>
                </a:lnTo>
                <a:lnTo>
                  <a:pt x="395" y="1392"/>
                </a:lnTo>
                <a:lnTo>
                  <a:pt x="391" y="1369"/>
                </a:lnTo>
                <a:lnTo>
                  <a:pt x="388" y="1345"/>
                </a:lnTo>
                <a:lnTo>
                  <a:pt x="384" y="1324"/>
                </a:lnTo>
                <a:lnTo>
                  <a:pt x="382" y="1305"/>
                </a:lnTo>
                <a:lnTo>
                  <a:pt x="378" y="1286"/>
                </a:lnTo>
                <a:lnTo>
                  <a:pt x="376" y="1267"/>
                </a:lnTo>
                <a:lnTo>
                  <a:pt x="374" y="1251"/>
                </a:lnTo>
                <a:lnTo>
                  <a:pt x="370" y="1234"/>
                </a:lnTo>
                <a:lnTo>
                  <a:pt x="368" y="1221"/>
                </a:lnTo>
                <a:lnTo>
                  <a:pt x="366" y="1205"/>
                </a:lnTo>
                <a:lnTo>
                  <a:pt x="365" y="1194"/>
                </a:lnTo>
                <a:lnTo>
                  <a:pt x="363" y="1182"/>
                </a:lnTo>
                <a:lnTo>
                  <a:pt x="361" y="1173"/>
                </a:lnTo>
                <a:lnTo>
                  <a:pt x="361" y="1163"/>
                </a:lnTo>
                <a:lnTo>
                  <a:pt x="359" y="1154"/>
                </a:lnTo>
                <a:lnTo>
                  <a:pt x="359" y="1148"/>
                </a:lnTo>
                <a:lnTo>
                  <a:pt x="357" y="1142"/>
                </a:lnTo>
                <a:lnTo>
                  <a:pt x="357" y="1136"/>
                </a:lnTo>
                <a:lnTo>
                  <a:pt x="355" y="1132"/>
                </a:lnTo>
                <a:lnTo>
                  <a:pt x="355" y="1131"/>
                </a:lnTo>
                <a:lnTo>
                  <a:pt x="355" y="1129"/>
                </a:lnTo>
                <a:lnTo>
                  <a:pt x="351" y="1100"/>
                </a:lnTo>
                <a:lnTo>
                  <a:pt x="349" y="1073"/>
                </a:lnTo>
                <a:lnTo>
                  <a:pt x="345" y="1048"/>
                </a:lnTo>
                <a:lnTo>
                  <a:pt x="343" y="1021"/>
                </a:lnTo>
                <a:lnTo>
                  <a:pt x="340" y="996"/>
                </a:lnTo>
                <a:lnTo>
                  <a:pt x="336" y="971"/>
                </a:lnTo>
                <a:lnTo>
                  <a:pt x="334" y="948"/>
                </a:lnTo>
                <a:lnTo>
                  <a:pt x="330" y="923"/>
                </a:lnTo>
                <a:lnTo>
                  <a:pt x="326" y="900"/>
                </a:lnTo>
                <a:lnTo>
                  <a:pt x="322" y="879"/>
                </a:lnTo>
                <a:lnTo>
                  <a:pt x="320" y="856"/>
                </a:lnTo>
                <a:lnTo>
                  <a:pt x="317" y="835"/>
                </a:lnTo>
                <a:lnTo>
                  <a:pt x="313" y="814"/>
                </a:lnTo>
                <a:lnTo>
                  <a:pt x="309" y="795"/>
                </a:lnTo>
                <a:lnTo>
                  <a:pt x="305" y="774"/>
                </a:lnTo>
                <a:lnTo>
                  <a:pt x="303" y="754"/>
                </a:lnTo>
                <a:lnTo>
                  <a:pt x="299" y="737"/>
                </a:lnTo>
                <a:lnTo>
                  <a:pt x="295" y="718"/>
                </a:lnTo>
                <a:lnTo>
                  <a:pt x="292" y="701"/>
                </a:lnTo>
                <a:lnTo>
                  <a:pt x="288" y="683"/>
                </a:lnTo>
                <a:lnTo>
                  <a:pt x="284" y="666"/>
                </a:lnTo>
                <a:lnTo>
                  <a:pt x="280" y="651"/>
                </a:lnTo>
                <a:lnTo>
                  <a:pt x="278" y="635"/>
                </a:lnTo>
                <a:lnTo>
                  <a:pt x="274" y="620"/>
                </a:lnTo>
                <a:lnTo>
                  <a:pt x="271" y="605"/>
                </a:lnTo>
                <a:lnTo>
                  <a:pt x="267" y="591"/>
                </a:lnTo>
                <a:lnTo>
                  <a:pt x="263" y="578"/>
                </a:lnTo>
                <a:lnTo>
                  <a:pt x="259" y="564"/>
                </a:lnTo>
                <a:lnTo>
                  <a:pt x="255" y="551"/>
                </a:lnTo>
                <a:lnTo>
                  <a:pt x="251" y="539"/>
                </a:lnTo>
                <a:lnTo>
                  <a:pt x="249" y="528"/>
                </a:lnTo>
                <a:lnTo>
                  <a:pt x="246" y="516"/>
                </a:lnTo>
                <a:lnTo>
                  <a:pt x="240" y="493"/>
                </a:lnTo>
                <a:lnTo>
                  <a:pt x="234" y="472"/>
                </a:lnTo>
                <a:lnTo>
                  <a:pt x="226" y="449"/>
                </a:lnTo>
                <a:lnTo>
                  <a:pt x="219" y="426"/>
                </a:lnTo>
                <a:lnTo>
                  <a:pt x="209" y="405"/>
                </a:lnTo>
                <a:lnTo>
                  <a:pt x="199" y="384"/>
                </a:lnTo>
                <a:lnTo>
                  <a:pt x="190" y="363"/>
                </a:lnTo>
                <a:lnTo>
                  <a:pt x="178" y="340"/>
                </a:lnTo>
                <a:lnTo>
                  <a:pt x="165" y="321"/>
                </a:lnTo>
                <a:lnTo>
                  <a:pt x="152" y="299"/>
                </a:lnTo>
                <a:lnTo>
                  <a:pt x="138" y="278"/>
                </a:lnTo>
                <a:lnTo>
                  <a:pt x="123" y="257"/>
                </a:lnTo>
                <a:lnTo>
                  <a:pt x="107" y="238"/>
                </a:lnTo>
                <a:lnTo>
                  <a:pt x="92" y="219"/>
                </a:lnTo>
                <a:lnTo>
                  <a:pt x="75" y="200"/>
                </a:lnTo>
                <a:lnTo>
                  <a:pt x="57" y="180"/>
                </a:lnTo>
                <a:lnTo>
                  <a:pt x="44" y="169"/>
                </a:lnTo>
                <a:lnTo>
                  <a:pt x="33" y="159"/>
                </a:lnTo>
                <a:lnTo>
                  <a:pt x="21" y="150"/>
                </a:lnTo>
                <a:lnTo>
                  <a:pt x="13" y="142"/>
                </a:lnTo>
                <a:lnTo>
                  <a:pt x="8" y="136"/>
                </a:lnTo>
                <a:lnTo>
                  <a:pt x="2" y="131"/>
                </a:lnTo>
                <a:lnTo>
                  <a:pt x="0" y="125"/>
                </a:lnTo>
                <a:lnTo>
                  <a:pt x="0" y="123"/>
                </a:lnTo>
                <a:lnTo>
                  <a:pt x="0" y="108"/>
                </a:lnTo>
                <a:lnTo>
                  <a:pt x="0" y="94"/>
                </a:lnTo>
                <a:lnTo>
                  <a:pt x="2" y="81"/>
                </a:lnTo>
                <a:lnTo>
                  <a:pt x="6" y="69"/>
                </a:lnTo>
                <a:lnTo>
                  <a:pt x="8" y="60"/>
                </a:lnTo>
                <a:lnTo>
                  <a:pt x="11" y="48"/>
                </a:lnTo>
                <a:lnTo>
                  <a:pt x="17" y="40"/>
                </a:lnTo>
                <a:lnTo>
                  <a:pt x="23" y="31"/>
                </a:lnTo>
                <a:lnTo>
                  <a:pt x="29" y="25"/>
                </a:lnTo>
                <a:lnTo>
                  <a:pt x="34" y="17"/>
                </a:lnTo>
                <a:lnTo>
                  <a:pt x="42" y="12"/>
                </a:lnTo>
                <a:lnTo>
                  <a:pt x="52" y="8"/>
                </a:lnTo>
                <a:lnTo>
                  <a:pt x="59" y="4"/>
                </a:lnTo>
                <a:lnTo>
                  <a:pt x="69" y="2"/>
                </a:lnTo>
                <a:lnTo>
                  <a:pt x="79" y="0"/>
                </a:lnTo>
                <a:lnTo>
                  <a:pt x="90" y="0"/>
                </a:lnTo>
              </a:path>
            </a:pathLst>
          </a:custGeom>
          <a:solidFill>
            <a:schemeClr val="tx1"/>
          </a:solidFill>
          <a:ln w="9525">
            <a:noFill/>
            <a:prstDash val="solid"/>
            <a:round/>
            <a:headEnd/>
            <a:tailEnd/>
          </a:ln>
        </p:spPr>
        <p:txBody>
          <a:bodyPr/>
          <a:lstStyle/>
          <a:p>
            <a:endParaRPr lang="en-US"/>
          </a:p>
        </p:txBody>
      </p:sp>
      <p:sp>
        <p:nvSpPr>
          <p:cNvPr id="10" name="Freeform 13"/>
          <p:cNvSpPr>
            <a:spLocks/>
          </p:cNvSpPr>
          <p:nvPr/>
        </p:nvSpPr>
        <p:spPr bwMode="auto">
          <a:xfrm>
            <a:off x="4572000" y="4343400"/>
            <a:ext cx="2165350" cy="1635125"/>
          </a:xfrm>
          <a:custGeom>
            <a:avLst/>
            <a:gdLst>
              <a:gd name="T0" fmla="*/ 1792151 w 2727"/>
              <a:gd name="T1" fmla="*/ 10314 h 2061"/>
              <a:gd name="T2" fmla="*/ 1880289 w 2727"/>
              <a:gd name="T3" fmla="*/ 54742 h 2061"/>
              <a:gd name="T4" fmla="*/ 1993043 w 2727"/>
              <a:gd name="T5" fmla="*/ 132492 h 2061"/>
              <a:gd name="T6" fmla="*/ 2101033 w 2727"/>
              <a:gd name="T7" fmla="*/ 228489 h 2061"/>
              <a:gd name="T8" fmla="*/ 2148675 w 2727"/>
              <a:gd name="T9" fmla="*/ 287991 h 2061"/>
              <a:gd name="T10" fmla="*/ 2162174 w 2727"/>
              <a:gd name="T11" fmla="*/ 321313 h 2061"/>
              <a:gd name="T12" fmla="*/ 2157410 w 2727"/>
              <a:gd name="T13" fmla="*/ 367328 h 2061"/>
              <a:gd name="T14" fmla="*/ 2110561 w 2727"/>
              <a:gd name="T15" fmla="*/ 450631 h 2061"/>
              <a:gd name="T16" fmla="*/ 2062125 w 2727"/>
              <a:gd name="T17" fmla="*/ 529968 h 2061"/>
              <a:gd name="T18" fmla="*/ 2020835 w 2727"/>
              <a:gd name="T19" fmla="*/ 633105 h 2061"/>
              <a:gd name="T20" fmla="*/ 1989867 w 2727"/>
              <a:gd name="T21" fmla="*/ 748936 h 2061"/>
              <a:gd name="T22" fmla="*/ 1958105 w 2727"/>
              <a:gd name="T23" fmla="*/ 867941 h 2061"/>
              <a:gd name="T24" fmla="*/ 1924756 w 2727"/>
              <a:gd name="T25" fmla="*/ 1005193 h 2061"/>
              <a:gd name="T26" fmla="*/ 1891406 w 2727"/>
              <a:gd name="T27" fmla="*/ 1159106 h 2061"/>
              <a:gd name="T28" fmla="*/ 1855674 w 2727"/>
              <a:gd name="T29" fmla="*/ 1331266 h 2061"/>
              <a:gd name="T30" fmla="*/ 1820736 w 2727"/>
              <a:gd name="T31" fmla="*/ 1497080 h 2061"/>
              <a:gd name="T32" fmla="*/ 1782622 w 2727"/>
              <a:gd name="T33" fmla="*/ 1548648 h 2061"/>
              <a:gd name="T34" fmla="*/ 1722275 w 2727"/>
              <a:gd name="T35" fmla="*/ 1593077 h 2061"/>
              <a:gd name="T36" fmla="*/ 1616668 w 2727"/>
              <a:gd name="T37" fmla="*/ 1627985 h 2061"/>
              <a:gd name="T38" fmla="*/ 1528529 w 2727"/>
              <a:gd name="T39" fmla="*/ 1635125 h 2061"/>
              <a:gd name="T40" fmla="*/ 1484063 w 2727"/>
              <a:gd name="T41" fmla="*/ 1618464 h 2061"/>
              <a:gd name="T42" fmla="*/ 1462624 w 2727"/>
              <a:gd name="T43" fmla="*/ 1580383 h 2061"/>
              <a:gd name="T44" fmla="*/ 1455477 w 2727"/>
              <a:gd name="T45" fmla="*/ 1553408 h 2061"/>
              <a:gd name="T46" fmla="*/ 1458653 w 2727"/>
              <a:gd name="T47" fmla="*/ 1530401 h 2061"/>
              <a:gd name="T48" fmla="*/ 1467388 w 2727"/>
              <a:gd name="T49" fmla="*/ 1493906 h 2061"/>
              <a:gd name="T50" fmla="*/ 1495179 w 2727"/>
              <a:gd name="T51" fmla="*/ 1376488 h 2061"/>
              <a:gd name="T52" fmla="*/ 1535675 w 2727"/>
              <a:gd name="T53" fmla="*/ 1163073 h 2061"/>
              <a:gd name="T54" fmla="*/ 1572201 w 2727"/>
              <a:gd name="T55" fmla="*/ 921097 h 2061"/>
              <a:gd name="T56" fmla="*/ 1603169 w 2727"/>
              <a:gd name="T57" fmla="*/ 691021 h 2061"/>
              <a:gd name="T58" fmla="*/ 1619844 w 2727"/>
              <a:gd name="T59" fmla="*/ 511720 h 2061"/>
              <a:gd name="T60" fmla="*/ 1624608 w 2727"/>
              <a:gd name="T61" fmla="*/ 387162 h 2061"/>
              <a:gd name="T62" fmla="*/ 1589670 w 2727"/>
              <a:gd name="T63" fmla="*/ 329246 h 2061"/>
              <a:gd name="T64" fmla="*/ 1505502 w 2727"/>
              <a:gd name="T65" fmla="*/ 299892 h 2061"/>
              <a:gd name="T66" fmla="*/ 1422922 w 2727"/>
              <a:gd name="T67" fmla="*/ 296718 h 2061"/>
              <a:gd name="T68" fmla="*/ 1359398 w 2727"/>
              <a:gd name="T69" fmla="*/ 303065 h 2061"/>
              <a:gd name="T70" fmla="*/ 1269672 w 2727"/>
              <a:gd name="T71" fmla="*/ 314966 h 2061"/>
              <a:gd name="T72" fmla="*/ 1155330 w 2727"/>
              <a:gd name="T73" fmla="*/ 331627 h 2061"/>
              <a:gd name="T74" fmla="*/ 1014784 w 2727"/>
              <a:gd name="T75" fmla="*/ 356221 h 2061"/>
              <a:gd name="T76" fmla="*/ 840889 w 2727"/>
              <a:gd name="T77" fmla="*/ 389542 h 2061"/>
              <a:gd name="T78" fmla="*/ 633645 w 2727"/>
              <a:gd name="T79" fmla="*/ 429210 h 2061"/>
              <a:gd name="T80" fmla="*/ 469278 w 2727"/>
              <a:gd name="T81" fmla="*/ 460152 h 2061"/>
              <a:gd name="T82" fmla="*/ 344614 w 2727"/>
              <a:gd name="T83" fmla="*/ 482366 h 2061"/>
              <a:gd name="T84" fmla="*/ 263622 w 2727"/>
              <a:gd name="T85" fmla="*/ 496646 h 2061"/>
              <a:gd name="T86" fmla="*/ 223920 w 2727"/>
              <a:gd name="T87" fmla="*/ 500613 h 2061"/>
              <a:gd name="T88" fmla="*/ 165955 w 2727"/>
              <a:gd name="T89" fmla="*/ 495060 h 2061"/>
              <a:gd name="T90" fmla="*/ 106402 w 2727"/>
              <a:gd name="T91" fmla="*/ 472052 h 2061"/>
              <a:gd name="T92" fmla="*/ 53201 w 2727"/>
              <a:gd name="T93" fmla="*/ 430797 h 2061"/>
              <a:gd name="T94" fmla="*/ 19851 w 2727"/>
              <a:gd name="T95" fmla="*/ 391129 h 2061"/>
              <a:gd name="T96" fmla="*/ 1588 w 2727"/>
              <a:gd name="T97" fmla="*/ 357808 h 2061"/>
              <a:gd name="T98" fmla="*/ 3176 w 2727"/>
              <a:gd name="T99" fmla="*/ 324486 h 2061"/>
              <a:gd name="T100" fmla="*/ 23027 w 2727"/>
              <a:gd name="T101" fmla="*/ 299892 h 2061"/>
              <a:gd name="T102" fmla="*/ 63523 w 2727"/>
              <a:gd name="T103" fmla="*/ 286405 h 2061"/>
              <a:gd name="T104" fmla="*/ 79404 w 2727"/>
              <a:gd name="T105" fmla="*/ 284818 h 2061"/>
              <a:gd name="T106" fmla="*/ 107990 w 2727"/>
              <a:gd name="T107" fmla="*/ 284818 h 2061"/>
              <a:gd name="T108" fmla="*/ 187394 w 2727"/>
              <a:gd name="T109" fmla="*/ 281645 h 2061"/>
              <a:gd name="T110" fmla="*/ 438311 w 2727"/>
              <a:gd name="T111" fmla="*/ 255463 h 2061"/>
              <a:gd name="T112" fmla="*/ 719401 w 2727"/>
              <a:gd name="T113" fmla="*/ 218175 h 2061"/>
              <a:gd name="T114" fmla="*/ 1008432 w 2727"/>
              <a:gd name="T115" fmla="*/ 167400 h 2061"/>
              <a:gd name="T116" fmla="*/ 1272054 w 2727"/>
              <a:gd name="T117" fmla="*/ 111071 h 2061"/>
              <a:gd name="T118" fmla="*/ 1515030 w 2727"/>
              <a:gd name="T119" fmla="*/ 49982 h 2061"/>
              <a:gd name="T120" fmla="*/ 1626196 w 2727"/>
              <a:gd name="T121" fmla="*/ 18247 h 2061"/>
              <a:gd name="T122" fmla="*/ 1692896 w 2727"/>
              <a:gd name="T123" fmla="*/ 3173 h 2061"/>
              <a:gd name="T124" fmla="*/ 1732598 w 2727"/>
              <a:gd name="T125" fmla="*/ 0 h 20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27" h="2061">
                <a:moveTo>
                  <a:pt x="2182" y="0"/>
                </a:moveTo>
                <a:lnTo>
                  <a:pt x="2195" y="0"/>
                </a:lnTo>
                <a:lnTo>
                  <a:pt x="2211" y="2"/>
                </a:lnTo>
                <a:lnTo>
                  <a:pt x="2224" y="6"/>
                </a:lnTo>
                <a:lnTo>
                  <a:pt x="2241" y="10"/>
                </a:lnTo>
                <a:lnTo>
                  <a:pt x="2257" y="13"/>
                </a:lnTo>
                <a:lnTo>
                  <a:pt x="2274" y="21"/>
                </a:lnTo>
                <a:lnTo>
                  <a:pt x="2291" y="29"/>
                </a:lnTo>
                <a:lnTo>
                  <a:pt x="2309" y="37"/>
                </a:lnTo>
                <a:lnTo>
                  <a:pt x="2328" y="46"/>
                </a:lnTo>
                <a:lnTo>
                  <a:pt x="2349" y="58"/>
                </a:lnTo>
                <a:lnTo>
                  <a:pt x="2368" y="69"/>
                </a:lnTo>
                <a:lnTo>
                  <a:pt x="2389" y="83"/>
                </a:lnTo>
                <a:lnTo>
                  <a:pt x="2410" y="96"/>
                </a:lnTo>
                <a:lnTo>
                  <a:pt x="2433" y="111"/>
                </a:lnTo>
                <a:lnTo>
                  <a:pt x="2456" y="127"/>
                </a:lnTo>
                <a:lnTo>
                  <a:pt x="2479" y="144"/>
                </a:lnTo>
                <a:lnTo>
                  <a:pt x="2510" y="167"/>
                </a:lnTo>
                <a:lnTo>
                  <a:pt x="2537" y="188"/>
                </a:lnTo>
                <a:lnTo>
                  <a:pt x="2562" y="209"/>
                </a:lnTo>
                <a:lnTo>
                  <a:pt x="2587" y="230"/>
                </a:lnTo>
                <a:lnTo>
                  <a:pt x="2608" y="251"/>
                </a:lnTo>
                <a:lnTo>
                  <a:pt x="2629" y="271"/>
                </a:lnTo>
                <a:lnTo>
                  <a:pt x="2646" y="288"/>
                </a:lnTo>
                <a:lnTo>
                  <a:pt x="2664" y="305"/>
                </a:lnTo>
                <a:lnTo>
                  <a:pt x="2677" y="322"/>
                </a:lnTo>
                <a:lnTo>
                  <a:pt x="2691" y="340"/>
                </a:lnTo>
                <a:lnTo>
                  <a:pt x="2696" y="347"/>
                </a:lnTo>
                <a:lnTo>
                  <a:pt x="2702" y="355"/>
                </a:lnTo>
                <a:lnTo>
                  <a:pt x="2706" y="363"/>
                </a:lnTo>
                <a:lnTo>
                  <a:pt x="2710" y="370"/>
                </a:lnTo>
                <a:lnTo>
                  <a:pt x="2714" y="378"/>
                </a:lnTo>
                <a:lnTo>
                  <a:pt x="2717" y="384"/>
                </a:lnTo>
                <a:lnTo>
                  <a:pt x="2719" y="392"/>
                </a:lnTo>
                <a:lnTo>
                  <a:pt x="2721" y="399"/>
                </a:lnTo>
                <a:lnTo>
                  <a:pt x="2723" y="405"/>
                </a:lnTo>
                <a:lnTo>
                  <a:pt x="2725" y="411"/>
                </a:lnTo>
                <a:lnTo>
                  <a:pt x="2725" y="418"/>
                </a:lnTo>
                <a:lnTo>
                  <a:pt x="2727" y="424"/>
                </a:lnTo>
                <a:lnTo>
                  <a:pt x="2725" y="436"/>
                </a:lnTo>
                <a:lnTo>
                  <a:pt x="2723" y="447"/>
                </a:lnTo>
                <a:lnTo>
                  <a:pt x="2717" y="463"/>
                </a:lnTo>
                <a:lnTo>
                  <a:pt x="2712" y="478"/>
                </a:lnTo>
                <a:lnTo>
                  <a:pt x="2704" y="495"/>
                </a:lnTo>
                <a:lnTo>
                  <a:pt x="2693" y="513"/>
                </a:lnTo>
                <a:lnTo>
                  <a:pt x="2681" y="532"/>
                </a:lnTo>
                <a:lnTo>
                  <a:pt x="2668" y="553"/>
                </a:lnTo>
                <a:lnTo>
                  <a:pt x="2658" y="568"/>
                </a:lnTo>
                <a:lnTo>
                  <a:pt x="2646" y="582"/>
                </a:lnTo>
                <a:lnTo>
                  <a:pt x="2637" y="597"/>
                </a:lnTo>
                <a:lnTo>
                  <a:pt x="2625" y="614"/>
                </a:lnTo>
                <a:lnTo>
                  <a:pt x="2616" y="631"/>
                </a:lnTo>
                <a:lnTo>
                  <a:pt x="2606" y="649"/>
                </a:lnTo>
                <a:lnTo>
                  <a:pt x="2597" y="668"/>
                </a:lnTo>
                <a:lnTo>
                  <a:pt x="2587" y="689"/>
                </a:lnTo>
                <a:lnTo>
                  <a:pt x="2577" y="708"/>
                </a:lnTo>
                <a:lnTo>
                  <a:pt x="2570" y="729"/>
                </a:lnTo>
                <a:lnTo>
                  <a:pt x="2562" y="752"/>
                </a:lnTo>
                <a:lnTo>
                  <a:pt x="2552" y="775"/>
                </a:lnTo>
                <a:lnTo>
                  <a:pt x="2545" y="798"/>
                </a:lnTo>
                <a:lnTo>
                  <a:pt x="2539" y="823"/>
                </a:lnTo>
                <a:lnTo>
                  <a:pt x="2531" y="850"/>
                </a:lnTo>
                <a:lnTo>
                  <a:pt x="2526" y="877"/>
                </a:lnTo>
                <a:lnTo>
                  <a:pt x="2520" y="898"/>
                </a:lnTo>
                <a:lnTo>
                  <a:pt x="2512" y="921"/>
                </a:lnTo>
                <a:lnTo>
                  <a:pt x="2506" y="944"/>
                </a:lnTo>
                <a:lnTo>
                  <a:pt x="2499" y="967"/>
                </a:lnTo>
                <a:lnTo>
                  <a:pt x="2493" y="992"/>
                </a:lnTo>
                <a:lnTo>
                  <a:pt x="2485" y="1017"/>
                </a:lnTo>
                <a:lnTo>
                  <a:pt x="2479" y="1042"/>
                </a:lnTo>
                <a:lnTo>
                  <a:pt x="2472" y="1067"/>
                </a:lnTo>
                <a:lnTo>
                  <a:pt x="2466" y="1094"/>
                </a:lnTo>
                <a:lnTo>
                  <a:pt x="2458" y="1121"/>
                </a:lnTo>
                <a:lnTo>
                  <a:pt x="2453" y="1150"/>
                </a:lnTo>
                <a:lnTo>
                  <a:pt x="2445" y="1178"/>
                </a:lnTo>
                <a:lnTo>
                  <a:pt x="2437" y="1207"/>
                </a:lnTo>
                <a:lnTo>
                  <a:pt x="2431" y="1236"/>
                </a:lnTo>
                <a:lnTo>
                  <a:pt x="2424" y="1267"/>
                </a:lnTo>
                <a:lnTo>
                  <a:pt x="2416" y="1297"/>
                </a:lnTo>
                <a:lnTo>
                  <a:pt x="2410" y="1328"/>
                </a:lnTo>
                <a:lnTo>
                  <a:pt x="2403" y="1361"/>
                </a:lnTo>
                <a:lnTo>
                  <a:pt x="2395" y="1393"/>
                </a:lnTo>
                <a:lnTo>
                  <a:pt x="2387" y="1426"/>
                </a:lnTo>
                <a:lnTo>
                  <a:pt x="2382" y="1461"/>
                </a:lnTo>
                <a:lnTo>
                  <a:pt x="2374" y="1495"/>
                </a:lnTo>
                <a:lnTo>
                  <a:pt x="2366" y="1530"/>
                </a:lnTo>
                <a:lnTo>
                  <a:pt x="2359" y="1566"/>
                </a:lnTo>
                <a:lnTo>
                  <a:pt x="2351" y="1603"/>
                </a:lnTo>
                <a:lnTo>
                  <a:pt x="2345" y="1639"/>
                </a:lnTo>
                <a:lnTo>
                  <a:pt x="2337" y="1678"/>
                </a:lnTo>
                <a:lnTo>
                  <a:pt x="2330" y="1716"/>
                </a:lnTo>
                <a:lnTo>
                  <a:pt x="2322" y="1754"/>
                </a:lnTo>
                <a:lnTo>
                  <a:pt x="2314" y="1795"/>
                </a:lnTo>
                <a:lnTo>
                  <a:pt x="2307" y="1835"/>
                </a:lnTo>
                <a:lnTo>
                  <a:pt x="2299" y="1875"/>
                </a:lnTo>
                <a:lnTo>
                  <a:pt x="2293" y="1887"/>
                </a:lnTo>
                <a:lnTo>
                  <a:pt x="2288" y="1898"/>
                </a:lnTo>
                <a:lnTo>
                  <a:pt x="2280" y="1910"/>
                </a:lnTo>
                <a:lnTo>
                  <a:pt x="2274" y="1921"/>
                </a:lnTo>
                <a:lnTo>
                  <a:pt x="2265" y="1931"/>
                </a:lnTo>
                <a:lnTo>
                  <a:pt x="2255" y="1942"/>
                </a:lnTo>
                <a:lnTo>
                  <a:pt x="2245" y="1952"/>
                </a:lnTo>
                <a:lnTo>
                  <a:pt x="2234" y="1962"/>
                </a:lnTo>
                <a:lnTo>
                  <a:pt x="2222" y="1971"/>
                </a:lnTo>
                <a:lnTo>
                  <a:pt x="2211" y="1981"/>
                </a:lnTo>
                <a:lnTo>
                  <a:pt x="2197" y="1990"/>
                </a:lnTo>
                <a:lnTo>
                  <a:pt x="2182" y="1998"/>
                </a:lnTo>
                <a:lnTo>
                  <a:pt x="2169" y="2008"/>
                </a:lnTo>
                <a:lnTo>
                  <a:pt x="2151" y="2015"/>
                </a:lnTo>
                <a:lnTo>
                  <a:pt x="2136" y="2025"/>
                </a:lnTo>
                <a:lnTo>
                  <a:pt x="2117" y="2033"/>
                </a:lnTo>
                <a:lnTo>
                  <a:pt x="2088" y="2040"/>
                </a:lnTo>
                <a:lnTo>
                  <a:pt x="2061" y="2046"/>
                </a:lnTo>
                <a:lnTo>
                  <a:pt x="2036" y="2052"/>
                </a:lnTo>
                <a:lnTo>
                  <a:pt x="2011" y="2056"/>
                </a:lnTo>
                <a:lnTo>
                  <a:pt x="1988" y="2058"/>
                </a:lnTo>
                <a:lnTo>
                  <a:pt x="1967" y="2059"/>
                </a:lnTo>
                <a:lnTo>
                  <a:pt x="1948" y="2061"/>
                </a:lnTo>
                <a:lnTo>
                  <a:pt x="1931" y="2061"/>
                </a:lnTo>
                <a:lnTo>
                  <a:pt x="1925" y="2061"/>
                </a:lnTo>
                <a:lnTo>
                  <a:pt x="1917" y="2059"/>
                </a:lnTo>
                <a:lnTo>
                  <a:pt x="1909" y="2058"/>
                </a:lnTo>
                <a:lnTo>
                  <a:pt x="1902" y="2056"/>
                </a:lnTo>
                <a:lnTo>
                  <a:pt x="1892" y="2052"/>
                </a:lnTo>
                <a:lnTo>
                  <a:pt x="1881" y="2046"/>
                </a:lnTo>
                <a:lnTo>
                  <a:pt x="1869" y="2040"/>
                </a:lnTo>
                <a:lnTo>
                  <a:pt x="1858" y="2033"/>
                </a:lnTo>
                <a:lnTo>
                  <a:pt x="1854" y="2025"/>
                </a:lnTo>
                <a:lnTo>
                  <a:pt x="1852" y="2017"/>
                </a:lnTo>
                <a:lnTo>
                  <a:pt x="1848" y="2011"/>
                </a:lnTo>
                <a:lnTo>
                  <a:pt x="1846" y="2004"/>
                </a:lnTo>
                <a:lnTo>
                  <a:pt x="1842" y="1992"/>
                </a:lnTo>
                <a:lnTo>
                  <a:pt x="1838" y="1983"/>
                </a:lnTo>
                <a:lnTo>
                  <a:pt x="1835" y="1975"/>
                </a:lnTo>
                <a:lnTo>
                  <a:pt x="1833" y="1969"/>
                </a:lnTo>
                <a:lnTo>
                  <a:pt x="1833" y="1963"/>
                </a:lnTo>
                <a:lnTo>
                  <a:pt x="1833" y="1962"/>
                </a:lnTo>
                <a:lnTo>
                  <a:pt x="1833" y="1958"/>
                </a:lnTo>
                <a:lnTo>
                  <a:pt x="1833" y="1954"/>
                </a:lnTo>
                <a:lnTo>
                  <a:pt x="1833" y="1950"/>
                </a:lnTo>
                <a:lnTo>
                  <a:pt x="1835" y="1946"/>
                </a:lnTo>
                <a:lnTo>
                  <a:pt x="1835" y="1940"/>
                </a:lnTo>
                <a:lnTo>
                  <a:pt x="1835" y="1935"/>
                </a:lnTo>
                <a:lnTo>
                  <a:pt x="1837" y="1929"/>
                </a:lnTo>
                <a:lnTo>
                  <a:pt x="1838" y="1923"/>
                </a:lnTo>
                <a:lnTo>
                  <a:pt x="1840" y="1916"/>
                </a:lnTo>
                <a:lnTo>
                  <a:pt x="1842" y="1908"/>
                </a:lnTo>
                <a:lnTo>
                  <a:pt x="1844" y="1900"/>
                </a:lnTo>
                <a:lnTo>
                  <a:pt x="1846" y="1892"/>
                </a:lnTo>
                <a:lnTo>
                  <a:pt x="1848" y="1883"/>
                </a:lnTo>
                <a:lnTo>
                  <a:pt x="1852" y="1873"/>
                </a:lnTo>
                <a:lnTo>
                  <a:pt x="1856" y="1864"/>
                </a:lnTo>
                <a:lnTo>
                  <a:pt x="1858" y="1854"/>
                </a:lnTo>
                <a:lnTo>
                  <a:pt x="1867" y="1816"/>
                </a:lnTo>
                <a:lnTo>
                  <a:pt x="1875" y="1775"/>
                </a:lnTo>
                <a:lnTo>
                  <a:pt x="1883" y="1735"/>
                </a:lnTo>
                <a:lnTo>
                  <a:pt x="1892" y="1693"/>
                </a:lnTo>
                <a:lnTo>
                  <a:pt x="1900" y="1651"/>
                </a:lnTo>
                <a:lnTo>
                  <a:pt x="1909" y="1606"/>
                </a:lnTo>
                <a:lnTo>
                  <a:pt x="1917" y="1560"/>
                </a:lnTo>
                <a:lnTo>
                  <a:pt x="1925" y="1514"/>
                </a:lnTo>
                <a:lnTo>
                  <a:pt x="1934" y="1466"/>
                </a:lnTo>
                <a:lnTo>
                  <a:pt x="1942" y="1418"/>
                </a:lnTo>
                <a:lnTo>
                  <a:pt x="1950" y="1369"/>
                </a:lnTo>
                <a:lnTo>
                  <a:pt x="1957" y="1319"/>
                </a:lnTo>
                <a:lnTo>
                  <a:pt x="1965" y="1267"/>
                </a:lnTo>
                <a:lnTo>
                  <a:pt x="1973" y="1215"/>
                </a:lnTo>
                <a:lnTo>
                  <a:pt x="1980" y="1161"/>
                </a:lnTo>
                <a:lnTo>
                  <a:pt x="1988" y="1106"/>
                </a:lnTo>
                <a:lnTo>
                  <a:pt x="1994" y="1056"/>
                </a:lnTo>
                <a:lnTo>
                  <a:pt x="2002" y="1008"/>
                </a:lnTo>
                <a:lnTo>
                  <a:pt x="2007" y="960"/>
                </a:lnTo>
                <a:lnTo>
                  <a:pt x="2013" y="916"/>
                </a:lnTo>
                <a:lnTo>
                  <a:pt x="2019" y="871"/>
                </a:lnTo>
                <a:lnTo>
                  <a:pt x="2023" y="829"/>
                </a:lnTo>
                <a:lnTo>
                  <a:pt x="2027" y="789"/>
                </a:lnTo>
                <a:lnTo>
                  <a:pt x="2032" y="750"/>
                </a:lnTo>
                <a:lnTo>
                  <a:pt x="2034" y="714"/>
                </a:lnTo>
                <a:lnTo>
                  <a:pt x="2038" y="678"/>
                </a:lnTo>
                <a:lnTo>
                  <a:pt x="2040" y="645"/>
                </a:lnTo>
                <a:lnTo>
                  <a:pt x="2042" y="612"/>
                </a:lnTo>
                <a:lnTo>
                  <a:pt x="2044" y="584"/>
                </a:lnTo>
                <a:lnTo>
                  <a:pt x="2046" y="555"/>
                </a:lnTo>
                <a:lnTo>
                  <a:pt x="2046" y="528"/>
                </a:lnTo>
                <a:lnTo>
                  <a:pt x="2046" y="503"/>
                </a:lnTo>
                <a:lnTo>
                  <a:pt x="2046" y="488"/>
                </a:lnTo>
                <a:lnTo>
                  <a:pt x="2042" y="472"/>
                </a:lnTo>
                <a:lnTo>
                  <a:pt x="2038" y="459"/>
                </a:lnTo>
                <a:lnTo>
                  <a:pt x="2032" y="447"/>
                </a:lnTo>
                <a:lnTo>
                  <a:pt x="2025" y="434"/>
                </a:lnTo>
                <a:lnTo>
                  <a:pt x="2013" y="424"/>
                </a:lnTo>
                <a:lnTo>
                  <a:pt x="2002" y="415"/>
                </a:lnTo>
                <a:lnTo>
                  <a:pt x="1988" y="407"/>
                </a:lnTo>
                <a:lnTo>
                  <a:pt x="1973" y="399"/>
                </a:lnTo>
                <a:lnTo>
                  <a:pt x="1957" y="392"/>
                </a:lnTo>
                <a:lnTo>
                  <a:pt x="1938" y="386"/>
                </a:lnTo>
                <a:lnTo>
                  <a:pt x="1917" y="382"/>
                </a:lnTo>
                <a:lnTo>
                  <a:pt x="1896" y="378"/>
                </a:lnTo>
                <a:lnTo>
                  <a:pt x="1871" y="376"/>
                </a:lnTo>
                <a:lnTo>
                  <a:pt x="1846" y="374"/>
                </a:lnTo>
                <a:lnTo>
                  <a:pt x="1819" y="374"/>
                </a:lnTo>
                <a:lnTo>
                  <a:pt x="1812" y="374"/>
                </a:lnTo>
                <a:lnTo>
                  <a:pt x="1802" y="374"/>
                </a:lnTo>
                <a:lnTo>
                  <a:pt x="1792" y="374"/>
                </a:lnTo>
                <a:lnTo>
                  <a:pt x="1781" y="376"/>
                </a:lnTo>
                <a:lnTo>
                  <a:pt x="1769" y="376"/>
                </a:lnTo>
                <a:lnTo>
                  <a:pt x="1756" y="378"/>
                </a:lnTo>
                <a:lnTo>
                  <a:pt x="1742" y="378"/>
                </a:lnTo>
                <a:lnTo>
                  <a:pt x="1727" y="380"/>
                </a:lnTo>
                <a:lnTo>
                  <a:pt x="1712" y="382"/>
                </a:lnTo>
                <a:lnTo>
                  <a:pt x="1694" y="384"/>
                </a:lnTo>
                <a:lnTo>
                  <a:pt x="1677" y="386"/>
                </a:lnTo>
                <a:lnTo>
                  <a:pt x="1660" y="388"/>
                </a:lnTo>
                <a:lnTo>
                  <a:pt x="1641" y="392"/>
                </a:lnTo>
                <a:lnTo>
                  <a:pt x="1620" y="394"/>
                </a:lnTo>
                <a:lnTo>
                  <a:pt x="1599" y="397"/>
                </a:lnTo>
                <a:lnTo>
                  <a:pt x="1577" y="399"/>
                </a:lnTo>
                <a:lnTo>
                  <a:pt x="1554" y="403"/>
                </a:lnTo>
                <a:lnTo>
                  <a:pt x="1531" y="407"/>
                </a:lnTo>
                <a:lnTo>
                  <a:pt x="1506" y="411"/>
                </a:lnTo>
                <a:lnTo>
                  <a:pt x="1481" y="415"/>
                </a:lnTo>
                <a:lnTo>
                  <a:pt x="1455" y="418"/>
                </a:lnTo>
                <a:lnTo>
                  <a:pt x="1428" y="424"/>
                </a:lnTo>
                <a:lnTo>
                  <a:pt x="1399" y="428"/>
                </a:lnTo>
                <a:lnTo>
                  <a:pt x="1370" y="434"/>
                </a:lnTo>
                <a:lnTo>
                  <a:pt x="1341" y="440"/>
                </a:lnTo>
                <a:lnTo>
                  <a:pt x="1311" y="443"/>
                </a:lnTo>
                <a:lnTo>
                  <a:pt x="1278" y="449"/>
                </a:lnTo>
                <a:lnTo>
                  <a:pt x="1245" y="455"/>
                </a:lnTo>
                <a:lnTo>
                  <a:pt x="1213" y="463"/>
                </a:lnTo>
                <a:lnTo>
                  <a:pt x="1178" y="468"/>
                </a:lnTo>
                <a:lnTo>
                  <a:pt x="1144" y="474"/>
                </a:lnTo>
                <a:lnTo>
                  <a:pt x="1107" y="482"/>
                </a:lnTo>
                <a:lnTo>
                  <a:pt x="1059" y="491"/>
                </a:lnTo>
                <a:lnTo>
                  <a:pt x="1011" y="499"/>
                </a:lnTo>
                <a:lnTo>
                  <a:pt x="967" y="509"/>
                </a:lnTo>
                <a:lnTo>
                  <a:pt x="923" y="518"/>
                </a:lnTo>
                <a:lnTo>
                  <a:pt x="879" y="526"/>
                </a:lnTo>
                <a:lnTo>
                  <a:pt x="838" y="534"/>
                </a:lnTo>
                <a:lnTo>
                  <a:pt x="798" y="541"/>
                </a:lnTo>
                <a:lnTo>
                  <a:pt x="760" y="549"/>
                </a:lnTo>
                <a:lnTo>
                  <a:pt x="723" y="555"/>
                </a:lnTo>
                <a:lnTo>
                  <a:pt x="687" y="562"/>
                </a:lnTo>
                <a:lnTo>
                  <a:pt x="654" y="568"/>
                </a:lnTo>
                <a:lnTo>
                  <a:pt x="622" y="574"/>
                </a:lnTo>
                <a:lnTo>
                  <a:pt x="591" y="580"/>
                </a:lnTo>
                <a:lnTo>
                  <a:pt x="560" y="585"/>
                </a:lnTo>
                <a:lnTo>
                  <a:pt x="533" y="591"/>
                </a:lnTo>
                <a:lnTo>
                  <a:pt x="506" y="595"/>
                </a:lnTo>
                <a:lnTo>
                  <a:pt x="480" y="599"/>
                </a:lnTo>
                <a:lnTo>
                  <a:pt x="457" y="605"/>
                </a:lnTo>
                <a:lnTo>
                  <a:pt x="434" y="608"/>
                </a:lnTo>
                <a:lnTo>
                  <a:pt x="414" y="612"/>
                </a:lnTo>
                <a:lnTo>
                  <a:pt x="393" y="614"/>
                </a:lnTo>
                <a:lnTo>
                  <a:pt x="376" y="618"/>
                </a:lnTo>
                <a:lnTo>
                  <a:pt x="361" y="620"/>
                </a:lnTo>
                <a:lnTo>
                  <a:pt x="345" y="624"/>
                </a:lnTo>
                <a:lnTo>
                  <a:pt x="332" y="626"/>
                </a:lnTo>
                <a:lnTo>
                  <a:pt x="318" y="628"/>
                </a:lnTo>
                <a:lnTo>
                  <a:pt x="309" y="628"/>
                </a:lnTo>
                <a:lnTo>
                  <a:pt x="299" y="630"/>
                </a:lnTo>
                <a:lnTo>
                  <a:pt x="291" y="631"/>
                </a:lnTo>
                <a:lnTo>
                  <a:pt x="286" y="631"/>
                </a:lnTo>
                <a:lnTo>
                  <a:pt x="282" y="631"/>
                </a:lnTo>
                <a:lnTo>
                  <a:pt x="278" y="631"/>
                </a:lnTo>
                <a:lnTo>
                  <a:pt x="265" y="631"/>
                </a:lnTo>
                <a:lnTo>
                  <a:pt x="249" y="631"/>
                </a:lnTo>
                <a:lnTo>
                  <a:pt x="236" y="630"/>
                </a:lnTo>
                <a:lnTo>
                  <a:pt x="222" y="628"/>
                </a:lnTo>
                <a:lnTo>
                  <a:pt x="209" y="624"/>
                </a:lnTo>
                <a:lnTo>
                  <a:pt x="196" y="620"/>
                </a:lnTo>
                <a:lnTo>
                  <a:pt x="182" y="616"/>
                </a:lnTo>
                <a:lnTo>
                  <a:pt x="171" y="612"/>
                </a:lnTo>
                <a:lnTo>
                  <a:pt x="157" y="607"/>
                </a:lnTo>
                <a:lnTo>
                  <a:pt x="146" y="601"/>
                </a:lnTo>
                <a:lnTo>
                  <a:pt x="134" y="595"/>
                </a:lnTo>
                <a:lnTo>
                  <a:pt x="123" y="587"/>
                </a:lnTo>
                <a:lnTo>
                  <a:pt x="111" y="580"/>
                </a:lnTo>
                <a:lnTo>
                  <a:pt x="100" y="572"/>
                </a:lnTo>
                <a:lnTo>
                  <a:pt x="88" y="562"/>
                </a:lnTo>
                <a:lnTo>
                  <a:pt x="77" y="553"/>
                </a:lnTo>
                <a:lnTo>
                  <a:pt x="67" y="543"/>
                </a:lnTo>
                <a:lnTo>
                  <a:pt x="59" y="536"/>
                </a:lnTo>
                <a:lnTo>
                  <a:pt x="52" y="526"/>
                </a:lnTo>
                <a:lnTo>
                  <a:pt x="44" y="518"/>
                </a:lnTo>
                <a:lnTo>
                  <a:pt x="36" y="511"/>
                </a:lnTo>
                <a:lnTo>
                  <a:pt x="30" y="501"/>
                </a:lnTo>
                <a:lnTo>
                  <a:pt x="25" y="493"/>
                </a:lnTo>
                <a:lnTo>
                  <a:pt x="19" y="486"/>
                </a:lnTo>
                <a:lnTo>
                  <a:pt x="15" y="480"/>
                </a:lnTo>
                <a:lnTo>
                  <a:pt x="11" y="472"/>
                </a:lnTo>
                <a:lnTo>
                  <a:pt x="7" y="465"/>
                </a:lnTo>
                <a:lnTo>
                  <a:pt x="4" y="459"/>
                </a:lnTo>
                <a:lnTo>
                  <a:pt x="2" y="451"/>
                </a:lnTo>
                <a:lnTo>
                  <a:pt x="0" y="445"/>
                </a:lnTo>
                <a:lnTo>
                  <a:pt x="0" y="438"/>
                </a:lnTo>
                <a:lnTo>
                  <a:pt x="0" y="432"/>
                </a:lnTo>
                <a:lnTo>
                  <a:pt x="0" y="422"/>
                </a:lnTo>
                <a:lnTo>
                  <a:pt x="2" y="417"/>
                </a:lnTo>
                <a:lnTo>
                  <a:pt x="4" y="409"/>
                </a:lnTo>
                <a:lnTo>
                  <a:pt x="6" y="403"/>
                </a:lnTo>
                <a:lnTo>
                  <a:pt x="9" y="397"/>
                </a:lnTo>
                <a:lnTo>
                  <a:pt x="13" y="392"/>
                </a:lnTo>
                <a:lnTo>
                  <a:pt x="17" y="386"/>
                </a:lnTo>
                <a:lnTo>
                  <a:pt x="23" y="382"/>
                </a:lnTo>
                <a:lnTo>
                  <a:pt x="29" y="378"/>
                </a:lnTo>
                <a:lnTo>
                  <a:pt x="36" y="374"/>
                </a:lnTo>
                <a:lnTo>
                  <a:pt x="44" y="370"/>
                </a:lnTo>
                <a:lnTo>
                  <a:pt x="52" y="369"/>
                </a:lnTo>
                <a:lnTo>
                  <a:pt x="59" y="365"/>
                </a:lnTo>
                <a:lnTo>
                  <a:pt x="69" y="363"/>
                </a:lnTo>
                <a:lnTo>
                  <a:pt x="80" y="361"/>
                </a:lnTo>
                <a:lnTo>
                  <a:pt x="90" y="359"/>
                </a:lnTo>
                <a:lnTo>
                  <a:pt x="92" y="359"/>
                </a:lnTo>
                <a:lnTo>
                  <a:pt x="94" y="359"/>
                </a:lnTo>
                <a:lnTo>
                  <a:pt x="96" y="359"/>
                </a:lnTo>
                <a:lnTo>
                  <a:pt x="100" y="359"/>
                </a:lnTo>
                <a:lnTo>
                  <a:pt x="103" y="359"/>
                </a:lnTo>
                <a:lnTo>
                  <a:pt x="109" y="359"/>
                </a:lnTo>
                <a:lnTo>
                  <a:pt x="115" y="359"/>
                </a:lnTo>
                <a:lnTo>
                  <a:pt x="121" y="359"/>
                </a:lnTo>
                <a:lnTo>
                  <a:pt x="128" y="359"/>
                </a:lnTo>
                <a:lnTo>
                  <a:pt x="136" y="359"/>
                </a:lnTo>
                <a:lnTo>
                  <a:pt x="146" y="359"/>
                </a:lnTo>
                <a:lnTo>
                  <a:pt x="155" y="359"/>
                </a:lnTo>
                <a:lnTo>
                  <a:pt x="165" y="359"/>
                </a:lnTo>
                <a:lnTo>
                  <a:pt x="176" y="359"/>
                </a:lnTo>
                <a:lnTo>
                  <a:pt x="188" y="359"/>
                </a:lnTo>
                <a:lnTo>
                  <a:pt x="236" y="355"/>
                </a:lnTo>
                <a:lnTo>
                  <a:pt x="286" y="351"/>
                </a:lnTo>
                <a:lnTo>
                  <a:pt x="338" y="346"/>
                </a:lnTo>
                <a:lnTo>
                  <a:pt x="389" y="340"/>
                </a:lnTo>
                <a:lnTo>
                  <a:pt x="443" y="334"/>
                </a:lnTo>
                <a:lnTo>
                  <a:pt x="497" y="328"/>
                </a:lnTo>
                <a:lnTo>
                  <a:pt x="552" y="322"/>
                </a:lnTo>
                <a:lnTo>
                  <a:pt x="610" y="315"/>
                </a:lnTo>
                <a:lnTo>
                  <a:pt x="666" y="309"/>
                </a:lnTo>
                <a:lnTo>
                  <a:pt x="725" y="301"/>
                </a:lnTo>
                <a:lnTo>
                  <a:pt x="785" y="292"/>
                </a:lnTo>
                <a:lnTo>
                  <a:pt x="844" y="284"/>
                </a:lnTo>
                <a:lnTo>
                  <a:pt x="906" y="275"/>
                </a:lnTo>
                <a:lnTo>
                  <a:pt x="967" y="265"/>
                </a:lnTo>
                <a:lnTo>
                  <a:pt x="1030" y="255"/>
                </a:lnTo>
                <a:lnTo>
                  <a:pt x="1094" y="244"/>
                </a:lnTo>
                <a:lnTo>
                  <a:pt x="1153" y="234"/>
                </a:lnTo>
                <a:lnTo>
                  <a:pt x="1213" y="223"/>
                </a:lnTo>
                <a:lnTo>
                  <a:pt x="1270" y="211"/>
                </a:lnTo>
                <a:lnTo>
                  <a:pt x="1328" y="200"/>
                </a:lnTo>
                <a:lnTo>
                  <a:pt x="1384" y="188"/>
                </a:lnTo>
                <a:lnTo>
                  <a:pt x="1439" y="177"/>
                </a:lnTo>
                <a:lnTo>
                  <a:pt x="1495" y="165"/>
                </a:lnTo>
                <a:lnTo>
                  <a:pt x="1549" y="154"/>
                </a:lnTo>
                <a:lnTo>
                  <a:pt x="1602" y="140"/>
                </a:lnTo>
                <a:lnTo>
                  <a:pt x="1656" y="129"/>
                </a:lnTo>
                <a:lnTo>
                  <a:pt x="1708" y="117"/>
                </a:lnTo>
                <a:lnTo>
                  <a:pt x="1760" y="104"/>
                </a:lnTo>
                <a:lnTo>
                  <a:pt x="1810" y="90"/>
                </a:lnTo>
                <a:lnTo>
                  <a:pt x="1860" y="77"/>
                </a:lnTo>
                <a:lnTo>
                  <a:pt x="1908" y="63"/>
                </a:lnTo>
                <a:lnTo>
                  <a:pt x="1955" y="50"/>
                </a:lnTo>
                <a:lnTo>
                  <a:pt x="1977" y="44"/>
                </a:lnTo>
                <a:lnTo>
                  <a:pt x="1996" y="38"/>
                </a:lnTo>
                <a:lnTo>
                  <a:pt x="2013" y="33"/>
                </a:lnTo>
                <a:lnTo>
                  <a:pt x="2030" y="27"/>
                </a:lnTo>
                <a:lnTo>
                  <a:pt x="2048" y="23"/>
                </a:lnTo>
                <a:lnTo>
                  <a:pt x="2063" y="19"/>
                </a:lnTo>
                <a:lnTo>
                  <a:pt x="2078" y="15"/>
                </a:lnTo>
                <a:lnTo>
                  <a:pt x="2094" y="12"/>
                </a:lnTo>
                <a:lnTo>
                  <a:pt x="2107" y="10"/>
                </a:lnTo>
                <a:lnTo>
                  <a:pt x="2119" y="6"/>
                </a:lnTo>
                <a:lnTo>
                  <a:pt x="2132" y="4"/>
                </a:lnTo>
                <a:lnTo>
                  <a:pt x="2144" y="2"/>
                </a:lnTo>
                <a:lnTo>
                  <a:pt x="2153" y="2"/>
                </a:lnTo>
                <a:lnTo>
                  <a:pt x="2165" y="0"/>
                </a:lnTo>
                <a:lnTo>
                  <a:pt x="2172" y="0"/>
                </a:lnTo>
                <a:lnTo>
                  <a:pt x="2182" y="0"/>
                </a:lnTo>
              </a:path>
            </a:pathLst>
          </a:custGeom>
          <a:solidFill>
            <a:schemeClr val="tx1"/>
          </a:solidFill>
          <a:ln w="9525">
            <a:noFill/>
            <a:prstDash val="solid"/>
            <a:round/>
            <a:headEnd/>
            <a:tailEnd/>
          </a:ln>
        </p:spPr>
        <p:txBody>
          <a:bodyPr/>
          <a:lstStyle/>
          <a:p>
            <a:endParaRPr lang="en-US"/>
          </a:p>
        </p:txBody>
      </p:sp>
      <p:sp>
        <p:nvSpPr>
          <p:cNvPr id="11" name="Freeform 14"/>
          <p:cNvSpPr>
            <a:spLocks/>
          </p:cNvSpPr>
          <p:nvPr/>
        </p:nvSpPr>
        <p:spPr bwMode="auto">
          <a:xfrm>
            <a:off x="4776787" y="5745163"/>
            <a:ext cx="1665288" cy="393700"/>
          </a:xfrm>
          <a:custGeom>
            <a:avLst/>
            <a:gdLst>
              <a:gd name="T0" fmla="*/ 1332707 w 2098"/>
              <a:gd name="T1" fmla="*/ 0 h 495"/>
              <a:gd name="T2" fmla="*/ 1369219 w 2098"/>
              <a:gd name="T3" fmla="*/ 7158 h 495"/>
              <a:gd name="T4" fmla="*/ 1410494 w 2098"/>
              <a:gd name="T5" fmla="*/ 19884 h 495"/>
              <a:gd name="T6" fmla="*/ 1456532 w 2098"/>
              <a:gd name="T7" fmla="*/ 39768 h 495"/>
              <a:gd name="T8" fmla="*/ 1506538 w 2098"/>
              <a:gd name="T9" fmla="*/ 63628 h 495"/>
              <a:gd name="T10" fmla="*/ 1556544 w 2098"/>
              <a:gd name="T11" fmla="*/ 96238 h 495"/>
              <a:gd name="T12" fmla="*/ 1594644 w 2098"/>
              <a:gd name="T13" fmla="*/ 126461 h 495"/>
              <a:gd name="T14" fmla="*/ 1625600 w 2098"/>
              <a:gd name="T15" fmla="*/ 156685 h 495"/>
              <a:gd name="T16" fmla="*/ 1648619 w 2098"/>
              <a:gd name="T17" fmla="*/ 184522 h 495"/>
              <a:gd name="T18" fmla="*/ 1660525 w 2098"/>
              <a:gd name="T19" fmla="*/ 210769 h 495"/>
              <a:gd name="T20" fmla="*/ 1665288 w 2098"/>
              <a:gd name="T21" fmla="*/ 233039 h 495"/>
              <a:gd name="T22" fmla="*/ 1663700 w 2098"/>
              <a:gd name="T23" fmla="*/ 248946 h 495"/>
              <a:gd name="T24" fmla="*/ 1655763 w 2098"/>
              <a:gd name="T25" fmla="*/ 260876 h 495"/>
              <a:gd name="T26" fmla="*/ 1645444 w 2098"/>
              <a:gd name="T27" fmla="*/ 269625 h 495"/>
              <a:gd name="T28" fmla="*/ 1628775 w 2098"/>
              <a:gd name="T29" fmla="*/ 275988 h 495"/>
              <a:gd name="T30" fmla="*/ 1607344 w 2098"/>
              <a:gd name="T31" fmla="*/ 279169 h 495"/>
              <a:gd name="T32" fmla="*/ 1477963 w 2098"/>
              <a:gd name="T33" fmla="*/ 280760 h 495"/>
              <a:gd name="T34" fmla="*/ 1307307 w 2098"/>
              <a:gd name="T35" fmla="*/ 291099 h 495"/>
              <a:gd name="T36" fmla="*/ 1145382 w 2098"/>
              <a:gd name="T37" fmla="*/ 307802 h 495"/>
              <a:gd name="T38" fmla="*/ 1031082 w 2098"/>
              <a:gd name="T39" fmla="*/ 318937 h 495"/>
              <a:gd name="T40" fmla="*/ 929482 w 2098"/>
              <a:gd name="T41" fmla="*/ 327686 h 495"/>
              <a:gd name="T42" fmla="*/ 837407 w 2098"/>
              <a:gd name="T43" fmla="*/ 337230 h 495"/>
              <a:gd name="T44" fmla="*/ 757238 w 2098"/>
              <a:gd name="T45" fmla="*/ 344388 h 495"/>
              <a:gd name="T46" fmla="*/ 688181 w 2098"/>
              <a:gd name="T47" fmla="*/ 352342 h 495"/>
              <a:gd name="T48" fmla="*/ 630238 w 2098"/>
              <a:gd name="T49" fmla="*/ 358704 h 495"/>
              <a:gd name="T50" fmla="*/ 583406 w 2098"/>
              <a:gd name="T51" fmla="*/ 363477 h 495"/>
              <a:gd name="T52" fmla="*/ 548481 w 2098"/>
              <a:gd name="T53" fmla="*/ 365863 h 495"/>
              <a:gd name="T54" fmla="*/ 523875 w 2098"/>
              <a:gd name="T55" fmla="*/ 369044 h 495"/>
              <a:gd name="T56" fmla="*/ 511969 w 2098"/>
              <a:gd name="T57" fmla="*/ 370635 h 495"/>
              <a:gd name="T58" fmla="*/ 487363 w 2098"/>
              <a:gd name="T59" fmla="*/ 373816 h 495"/>
              <a:gd name="T60" fmla="*/ 424656 w 2098"/>
              <a:gd name="T61" fmla="*/ 381770 h 495"/>
              <a:gd name="T62" fmla="*/ 369888 w 2098"/>
              <a:gd name="T63" fmla="*/ 387337 h 495"/>
              <a:gd name="T64" fmla="*/ 321469 w 2098"/>
              <a:gd name="T65" fmla="*/ 390519 h 495"/>
              <a:gd name="T66" fmla="*/ 278606 w 2098"/>
              <a:gd name="T67" fmla="*/ 392109 h 495"/>
              <a:gd name="T68" fmla="*/ 242094 w 2098"/>
              <a:gd name="T69" fmla="*/ 393700 h 495"/>
              <a:gd name="T70" fmla="*/ 190500 w 2098"/>
              <a:gd name="T71" fmla="*/ 392109 h 495"/>
              <a:gd name="T72" fmla="*/ 146050 w 2098"/>
              <a:gd name="T73" fmla="*/ 385746 h 495"/>
              <a:gd name="T74" fmla="*/ 107950 w 2098"/>
              <a:gd name="T75" fmla="*/ 376998 h 495"/>
              <a:gd name="T76" fmla="*/ 77788 w 2098"/>
              <a:gd name="T77" fmla="*/ 361886 h 495"/>
              <a:gd name="T78" fmla="*/ 53181 w 2098"/>
              <a:gd name="T79" fmla="*/ 343593 h 495"/>
              <a:gd name="T80" fmla="*/ 25400 w 2098"/>
              <a:gd name="T81" fmla="*/ 306211 h 495"/>
              <a:gd name="T82" fmla="*/ 6350 w 2098"/>
              <a:gd name="T83" fmla="*/ 268829 h 495"/>
              <a:gd name="T84" fmla="*/ 0 w 2098"/>
              <a:gd name="T85" fmla="*/ 233039 h 495"/>
              <a:gd name="T86" fmla="*/ 3175 w 2098"/>
              <a:gd name="T87" fmla="*/ 207587 h 495"/>
              <a:gd name="T88" fmla="*/ 10319 w 2098"/>
              <a:gd name="T89" fmla="*/ 187703 h 495"/>
              <a:gd name="T90" fmla="*/ 24606 w 2098"/>
              <a:gd name="T91" fmla="*/ 172592 h 495"/>
              <a:gd name="T92" fmla="*/ 42863 w 2098"/>
              <a:gd name="T93" fmla="*/ 163047 h 495"/>
              <a:gd name="T94" fmla="*/ 66675 w 2098"/>
              <a:gd name="T95" fmla="*/ 158275 h 495"/>
              <a:gd name="T96" fmla="*/ 199231 w 2098"/>
              <a:gd name="T97" fmla="*/ 151117 h 495"/>
              <a:gd name="T98" fmla="*/ 379413 w 2098"/>
              <a:gd name="T99" fmla="*/ 136005 h 495"/>
              <a:gd name="T100" fmla="*/ 554038 w 2098"/>
              <a:gd name="T101" fmla="*/ 116122 h 495"/>
              <a:gd name="T102" fmla="*/ 724694 w 2098"/>
              <a:gd name="T103" fmla="*/ 91466 h 495"/>
              <a:gd name="T104" fmla="*/ 889794 w 2098"/>
              <a:gd name="T105" fmla="*/ 62038 h 495"/>
              <a:gd name="T106" fmla="*/ 1026319 w 2098"/>
              <a:gd name="T107" fmla="*/ 33405 h 495"/>
              <a:gd name="T108" fmla="*/ 1105694 w 2098"/>
              <a:gd name="T109" fmla="*/ 21475 h 495"/>
              <a:gd name="T110" fmla="*/ 1174750 w 2098"/>
              <a:gd name="T111" fmla="*/ 10340 h 495"/>
              <a:gd name="T112" fmla="*/ 1231107 w 2098"/>
              <a:gd name="T113" fmla="*/ 3977 h 495"/>
              <a:gd name="T114" fmla="*/ 1276350 w 2098"/>
              <a:gd name="T115" fmla="*/ 0 h 495"/>
              <a:gd name="T116" fmla="*/ 1309688 w 2098"/>
              <a:gd name="T117" fmla="*/ 0 h 49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98" h="495">
                <a:moveTo>
                  <a:pt x="1650" y="0"/>
                </a:moveTo>
                <a:lnTo>
                  <a:pt x="1664" y="0"/>
                </a:lnTo>
                <a:lnTo>
                  <a:pt x="1679" y="0"/>
                </a:lnTo>
                <a:lnTo>
                  <a:pt x="1695" y="2"/>
                </a:lnTo>
                <a:lnTo>
                  <a:pt x="1710" y="5"/>
                </a:lnTo>
                <a:lnTo>
                  <a:pt x="1725" y="9"/>
                </a:lnTo>
                <a:lnTo>
                  <a:pt x="1743" y="13"/>
                </a:lnTo>
                <a:lnTo>
                  <a:pt x="1760" y="19"/>
                </a:lnTo>
                <a:lnTo>
                  <a:pt x="1777" y="25"/>
                </a:lnTo>
                <a:lnTo>
                  <a:pt x="1796" y="32"/>
                </a:lnTo>
                <a:lnTo>
                  <a:pt x="1815" y="40"/>
                </a:lnTo>
                <a:lnTo>
                  <a:pt x="1835" y="50"/>
                </a:lnTo>
                <a:lnTo>
                  <a:pt x="1856" y="59"/>
                </a:lnTo>
                <a:lnTo>
                  <a:pt x="1877" y="69"/>
                </a:lnTo>
                <a:lnTo>
                  <a:pt x="1898" y="80"/>
                </a:lnTo>
                <a:lnTo>
                  <a:pt x="1919" y="94"/>
                </a:lnTo>
                <a:lnTo>
                  <a:pt x="1942" y="107"/>
                </a:lnTo>
                <a:lnTo>
                  <a:pt x="1961" y="121"/>
                </a:lnTo>
                <a:lnTo>
                  <a:pt x="1979" y="134"/>
                </a:lnTo>
                <a:lnTo>
                  <a:pt x="1996" y="148"/>
                </a:lnTo>
                <a:lnTo>
                  <a:pt x="2009" y="159"/>
                </a:lnTo>
                <a:lnTo>
                  <a:pt x="2025" y="172"/>
                </a:lnTo>
                <a:lnTo>
                  <a:pt x="2036" y="184"/>
                </a:lnTo>
                <a:lnTo>
                  <a:pt x="2048" y="197"/>
                </a:lnTo>
                <a:lnTo>
                  <a:pt x="2059" y="209"/>
                </a:lnTo>
                <a:lnTo>
                  <a:pt x="2069" y="220"/>
                </a:lnTo>
                <a:lnTo>
                  <a:pt x="2077" y="232"/>
                </a:lnTo>
                <a:lnTo>
                  <a:pt x="2082" y="242"/>
                </a:lnTo>
                <a:lnTo>
                  <a:pt x="2088" y="253"/>
                </a:lnTo>
                <a:lnTo>
                  <a:pt x="2092" y="265"/>
                </a:lnTo>
                <a:lnTo>
                  <a:pt x="2096" y="274"/>
                </a:lnTo>
                <a:lnTo>
                  <a:pt x="2098" y="284"/>
                </a:lnTo>
                <a:lnTo>
                  <a:pt x="2098" y="293"/>
                </a:lnTo>
                <a:lnTo>
                  <a:pt x="2098" y="299"/>
                </a:lnTo>
                <a:lnTo>
                  <a:pt x="2098" y="307"/>
                </a:lnTo>
                <a:lnTo>
                  <a:pt x="2096" y="313"/>
                </a:lnTo>
                <a:lnTo>
                  <a:pt x="2094" y="318"/>
                </a:lnTo>
                <a:lnTo>
                  <a:pt x="2090" y="322"/>
                </a:lnTo>
                <a:lnTo>
                  <a:pt x="2086" y="328"/>
                </a:lnTo>
                <a:lnTo>
                  <a:pt x="2082" y="332"/>
                </a:lnTo>
                <a:lnTo>
                  <a:pt x="2078" y="336"/>
                </a:lnTo>
                <a:lnTo>
                  <a:pt x="2073" y="339"/>
                </a:lnTo>
                <a:lnTo>
                  <a:pt x="2067" y="341"/>
                </a:lnTo>
                <a:lnTo>
                  <a:pt x="2059" y="345"/>
                </a:lnTo>
                <a:lnTo>
                  <a:pt x="2052" y="347"/>
                </a:lnTo>
                <a:lnTo>
                  <a:pt x="2044" y="349"/>
                </a:lnTo>
                <a:lnTo>
                  <a:pt x="2034" y="351"/>
                </a:lnTo>
                <a:lnTo>
                  <a:pt x="2025" y="351"/>
                </a:lnTo>
                <a:lnTo>
                  <a:pt x="2013" y="351"/>
                </a:lnTo>
                <a:lnTo>
                  <a:pt x="1936" y="351"/>
                </a:lnTo>
                <a:lnTo>
                  <a:pt x="1862" y="353"/>
                </a:lnTo>
                <a:lnTo>
                  <a:pt x="1789" y="357"/>
                </a:lnTo>
                <a:lnTo>
                  <a:pt x="1716" y="361"/>
                </a:lnTo>
                <a:lnTo>
                  <a:pt x="1647" y="366"/>
                </a:lnTo>
                <a:lnTo>
                  <a:pt x="1578" y="372"/>
                </a:lnTo>
                <a:lnTo>
                  <a:pt x="1510" y="378"/>
                </a:lnTo>
                <a:lnTo>
                  <a:pt x="1443" y="387"/>
                </a:lnTo>
                <a:lnTo>
                  <a:pt x="1393" y="391"/>
                </a:lnTo>
                <a:lnTo>
                  <a:pt x="1345" y="395"/>
                </a:lnTo>
                <a:lnTo>
                  <a:pt x="1299" y="401"/>
                </a:lnTo>
                <a:lnTo>
                  <a:pt x="1255" y="405"/>
                </a:lnTo>
                <a:lnTo>
                  <a:pt x="1211" y="409"/>
                </a:lnTo>
                <a:lnTo>
                  <a:pt x="1171" y="412"/>
                </a:lnTo>
                <a:lnTo>
                  <a:pt x="1130" y="416"/>
                </a:lnTo>
                <a:lnTo>
                  <a:pt x="1092" y="420"/>
                </a:lnTo>
                <a:lnTo>
                  <a:pt x="1055" y="424"/>
                </a:lnTo>
                <a:lnTo>
                  <a:pt x="1019" y="428"/>
                </a:lnTo>
                <a:lnTo>
                  <a:pt x="986" y="432"/>
                </a:lnTo>
                <a:lnTo>
                  <a:pt x="954" y="433"/>
                </a:lnTo>
                <a:lnTo>
                  <a:pt x="923" y="437"/>
                </a:lnTo>
                <a:lnTo>
                  <a:pt x="894" y="439"/>
                </a:lnTo>
                <a:lnTo>
                  <a:pt x="867" y="443"/>
                </a:lnTo>
                <a:lnTo>
                  <a:pt x="840" y="445"/>
                </a:lnTo>
                <a:lnTo>
                  <a:pt x="817" y="447"/>
                </a:lnTo>
                <a:lnTo>
                  <a:pt x="794" y="451"/>
                </a:lnTo>
                <a:lnTo>
                  <a:pt x="773" y="453"/>
                </a:lnTo>
                <a:lnTo>
                  <a:pt x="754" y="455"/>
                </a:lnTo>
                <a:lnTo>
                  <a:pt x="735" y="457"/>
                </a:lnTo>
                <a:lnTo>
                  <a:pt x="720" y="458"/>
                </a:lnTo>
                <a:lnTo>
                  <a:pt x="704" y="458"/>
                </a:lnTo>
                <a:lnTo>
                  <a:pt x="691" y="460"/>
                </a:lnTo>
                <a:lnTo>
                  <a:pt x="679" y="462"/>
                </a:lnTo>
                <a:lnTo>
                  <a:pt x="670" y="462"/>
                </a:lnTo>
                <a:lnTo>
                  <a:pt x="660" y="464"/>
                </a:lnTo>
                <a:lnTo>
                  <a:pt x="654" y="464"/>
                </a:lnTo>
                <a:lnTo>
                  <a:pt x="649" y="464"/>
                </a:lnTo>
                <a:lnTo>
                  <a:pt x="645" y="466"/>
                </a:lnTo>
                <a:lnTo>
                  <a:pt x="641" y="466"/>
                </a:lnTo>
                <a:lnTo>
                  <a:pt x="614" y="470"/>
                </a:lnTo>
                <a:lnTo>
                  <a:pt x="587" y="474"/>
                </a:lnTo>
                <a:lnTo>
                  <a:pt x="560" y="476"/>
                </a:lnTo>
                <a:lnTo>
                  <a:pt x="535" y="480"/>
                </a:lnTo>
                <a:lnTo>
                  <a:pt x="512" y="481"/>
                </a:lnTo>
                <a:lnTo>
                  <a:pt x="489" y="485"/>
                </a:lnTo>
                <a:lnTo>
                  <a:pt x="466" y="487"/>
                </a:lnTo>
                <a:lnTo>
                  <a:pt x="445" y="489"/>
                </a:lnTo>
                <a:lnTo>
                  <a:pt x="426" y="489"/>
                </a:lnTo>
                <a:lnTo>
                  <a:pt x="405" y="491"/>
                </a:lnTo>
                <a:lnTo>
                  <a:pt x="388" y="493"/>
                </a:lnTo>
                <a:lnTo>
                  <a:pt x="368" y="493"/>
                </a:lnTo>
                <a:lnTo>
                  <a:pt x="351" y="493"/>
                </a:lnTo>
                <a:lnTo>
                  <a:pt x="336" y="495"/>
                </a:lnTo>
                <a:lnTo>
                  <a:pt x="318" y="495"/>
                </a:lnTo>
                <a:lnTo>
                  <a:pt x="305" y="495"/>
                </a:lnTo>
                <a:lnTo>
                  <a:pt x="282" y="495"/>
                </a:lnTo>
                <a:lnTo>
                  <a:pt x="261" y="493"/>
                </a:lnTo>
                <a:lnTo>
                  <a:pt x="240" y="493"/>
                </a:lnTo>
                <a:lnTo>
                  <a:pt x="221" y="491"/>
                </a:lnTo>
                <a:lnTo>
                  <a:pt x="201" y="487"/>
                </a:lnTo>
                <a:lnTo>
                  <a:pt x="184" y="485"/>
                </a:lnTo>
                <a:lnTo>
                  <a:pt x="167" y="481"/>
                </a:lnTo>
                <a:lnTo>
                  <a:pt x="151" y="478"/>
                </a:lnTo>
                <a:lnTo>
                  <a:pt x="136" y="474"/>
                </a:lnTo>
                <a:lnTo>
                  <a:pt x="123" y="468"/>
                </a:lnTo>
                <a:lnTo>
                  <a:pt x="109" y="462"/>
                </a:lnTo>
                <a:lnTo>
                  <a:pt x="98" y="455"/>
                </a:lnTo>
                <a:lnTo>
                  <a:pt x="86" y="449"/>
                </a:lnTo>
                <a:lnTo>
                  <a:pt x="77" y="439"/>
                </a:lnTo>
                <a:lnTo>
                  <a:pt x="67" y="432"/>
                </a:lnTo>
                <a:lnTo>
                  <a:pt x="57" y="422"/>
                </a:lnTo>
                <a:lnTo>
                  <a:pt x="44" y="405"/>
                </a:lnTo>
                <a:lnTo>
                  <a:pt x="32" y="385"/>
                </a:lnTo>
                <a:lnTo>
                  <a:pt x="23" y="368"/>
                </a:lnTo>
                <a:lnTo>
                  <a:pt x="15" y="353"/>
                </a:lnTo>
                <a:lnTo>
                  <a:pt x="8" y="338"/>
                </a:lnTo>
                <a:lnTo>
                  <a:pt x="4" y="322"/>
                </a:lnTo>
                <a:lnTo>
                  <a:pt x="0" y="307"/>
                </a:lnTo>
                <a:lnTo>
                  <a:pt x="0" y="293"/>
                </a:lnTo>
                <a:lnTo>
                  <a:pt x="0" y="282"/>
                </a:lnTo>
                <a:lnTo>
                  <a:pt x="2" y="270"/>
                </a:lnTo>
                <a:lnTo>
                  <a:pt x="4" y="261"/>
                </a:lnTo>
                <a:lnTo>
                  <a:pt x="6" y="251"/>
                </a:lnTo>
                <a:lnTo>
                  <a:pt x="9" y="243"/>
                </a:lnTo>
                <a:lnTo>
                  <a:pt x="13" y="236"/>
                </a:lnTo>
                <a:lnTo>
                  <a:pt x="19" y="228"/>
                </a:lnTo>
                <a:lnTo>
                  <a:pt x="23" y="222"/>
                </a:lnTo>
                <a:lnTo>
                  <a:pt x="31" y="217"/>
                </a:lnTo>
                <a:lnTo>
                  <a:pt x="38" y="213"/>
                </a:lnTo>
                <a:lnTo>
                  <a:pt x="46" y="209"/>
                </a:lnTo>
                <a:lnTo>
                  <a:pt x="54" y="205"/>
                </a:lnTo>
                <a:lnTo>
                  <a:pt x="63" y="203"/>
                </a:lnTo>
                <a:lnTo>
                  <a:pt x="75" y="201"/>
                </a:lnTo>
                <a:lnTo>
                  <a:pt x="84" y="199"/>
                </a:lnTo>
                <a:lnTo>
                  <a:pt x="98" y="199"/>
                </a:lnTo>
                <a:lnTo>
                  <a:pt x="175" y="195"/>
                </a:lnTo>
                <a:lnTo>
                  <a:pt x="251" y="190"/>
                </a:lnTo>
                <a:lnTo>
                  <a:pt x="328" y="184"/>
                </a:lnTo>
                <a:lnTo>
                  <a:pt x="403" y="178"/>
                </a:lnTo>
                <a:lnTo>
                  <a:pt x="478" y="171"/>
                </a:lnTo>
                <a:lnTo>
                  <a:pt x="553" y="163"/>
                </a:lnTo>
                <a:lnTo>
                  <a:pt x="626" y="155"/>
                </a:lnTo>
                <a:lnTo>
                  <a:pt x="698" y="146"/>
                </a:lnTo>
                <a:lnTo>
                  <a:pt x="771" y="136"/>
                </a:lnTo>
                <a:lnTo>
                  <a:pt x="842" y="126"/>
                </a:lnTo>
                <a:lnTo>
                  <a:pt x="913" y="115"/>
                </a:lnTo>
                <a:lnTo>
                  <a:pt x="983" y="103"/>
                </a:lnTo>
                <a:lnTo>
                  <a:pt x="1052" y="92"/>
                </a:lnTo>
                <a:lnTo>
                  <a:pt x="1121" y="78"/>
                </a:lnTo>
                <a:lnTo>
                  <a:pt x="1190" y="63"/>
                </a:lnTo>
                <a:lnTo>
                  <a:pt x="1257" y="50"/>
                </a:lnTo>
                <a:lnTo>
                  <a:pt x="1293" y="42"/>
                </a:lnTo>
                <a:lnTo>
                  <a:pt x="1328" y="36"/>
                </a:lnTo>
                <a:lnTo>
                  <a:pt x="1361" y="30"/>
                </a:lnTo>
                <a:lnTo>
                  <a:pt x="1393" y="27"/>
                </a:lnTo>
                <a:lnTo>
                  <a:pt x="1424" y="21"/>
                </a:lnTo>
                <a:lnTo>
                  <a:pt x="1453" y="17"/>
                </a:lnTo>
                <a:lnTo>
                  <a:pt x="1480" y="13"/>
                </a:lnTo>
                <a:lnTo>
                  <a:pt x="1505" y="11"/>
                </a:lnTo>
                <a:lnTo>
                  <a:pt x="1528" y="7"/>
                </a:lnTo>
                <a:lnTo>
                  <a:pt x="1551" y="5"/>
                </a:lnTo>
                <a:lnTo>
                  <a:pt x="1572" y="4"/>
                </a:lnTo>
                <a:lnTo>
                  <a:pt x="1591" y="2"/>
                </a:lnTo>
                <a:lnTo>
                  <a:pt x="1608" y="0"/>
                </a:lnTo>
                <a:lnTo>
                  <a:pt x="1624" y="0"/>
                </a:lnTo>
                <a:lnTo>
                  <a:pt x="1639" y="0"/>
                </a:lnTo>
                <a:lnTo>
                  <a:pt x="1650" y="0"/>
                </a:lnTo>
              </a:path>
            </a:pathLst>
          </a:custGeom>
          <a:solidFill>
            <a:schemeClr val="tx1"/>
          </a:solidFill>
          <a:ln w="9525">
            <a:noFill/>
            <a:prstDash val="solid"/>
            <a:round/>
            <a:headEnd/>
            <a:tailEnd/>
          </a:ln>
        </p:spPr>
        <p:txBody>
          <a:bodyPr/>
          <a:lstStyle/>
          <a:p>
            <a:endParaRPr lang="en-US"/>
          </a:p>
        </p:txBody>
      </p:sp>
      <p:sp>
        <p:nvSpPr>
          <p:cNvPr id="12"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up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down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upRigh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strips(downRigh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Righ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up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句子練習</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2874241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Meishing\Dropbox\meizhouhuayu\pics\31.25.png"/>
          <p:cNvPicPr>
            <a:picLocks noChangeAspect="1" noChangeArrowheads="1"/>
          </p:cNvPicPr>
          <p:nvPr/>
        </p:nvPicPr>
        <p:blipFill>
          <a:blip r:embed="rId4" cstate="print">
            <a:lum bright="-20000" contrast="40000"/>
          </a:blip>
          <a:srcRect/>
          <a:stretch>
            <a:fillRect/>
          </a:stretch>
        </p:blipFill>
        <p:spPr bwMode="auto">
          <a:xfrm>
            <a:off x="0" y="914400"/>
            <a:ext cx="9144000" cy="3200400"/>
          </a:xfrm>
          <a:prstGeom prst="rect">
            <a:avLst/>
          </a:prstGeom>
          <a:noFill/>
        </p:spPr>
      </p:pic>
      <p:sp>
        <p:nvSpPr>
          <p:cNvPr id="28676" name="AutoShape 4" descr="data:image/jpeg;base64,/9j/4AAQSkZJRgABAQAAAQABAAD/2wCEAAkGBhMSEBUPERQQEhQWDRUUFRYUFRQWDxwWHRQVFRUXGBUYGygiFxknGR4eIC8gJCcpODQsFR42NTAqNSYrLCkBCQoKDgwOGA8PGikcHBgpKSkpKSksLCwpLCwsLzAsKSkpKSwpKSkpKSwsNSkpLCkqKiwpKSkpKSkpKSksKSkpLP/AABEIAHgAWwMBIgACEQEDEQH/xAAbAAACAwEBAQAAAAAAAAAAAAAEBQABAwYCB//EAEUQAAEDAQMFCgwDBwUAAAAAAAEAAgMEBRExBhIhNMEyQVFhcXN0kbHCExQiM2JygaGys9HhUlOSByMkY5Oi0hZCgoOE/8QAGAEAAwEBAAAAAAAAAAAAAAAAAAECAwT/xAAcEQEBAAIDAQEAAAAAAAAAAAAAAQIxERITUSH/2gAMAwEAAhEDEQA/AHTQWudcXeRO+Npv0hjXEALbKGqfE9oY97QW3nTfpziN8LJ26l6ZL8amVnnGep3iuqbjBjSMDze7Sb7799PDSteBn3uu0i8n7JLZ28n8OxLLao0ho2jDOHI4oplG30v1FeI0VGs6pbLOZ6X6nLeCyoyTeHYficvUaKpcTyDtU2mFlydp3bphN/C531WX+k6X8ofqf9U3US7UcOOlpWmBkhzi4TaDedGOGlJbEoGzU8c0hc572XuN+JvPEugfqreeO1KclNSh5raVrKi7CO3UvTJfjUys84z1O8VHbqXpkvxqZWecZ6neKubiazs7eT+HYkFnbyfw7EstqguNFRoWNFRrOqFRoqlxPIO1CxoqlxPIO1TTEKKKKTco/VW88dqU5KalDzW0ps/VW88dqU5KalDzW0rZndtaOga/whdnX+OzYH+ZyI7Kuw4/CM3e44fSKxszCTps3zE3yq84z1O8VncrKuScE1FZDB+Lr+ycQWc30uv7ISlTWBT2pyR7isxnpdf2RUdmM9Lr+yuJFsRzRwybZ7ePrXuOlAJuvw4VsFQxS5NXgRxqjEONaKigOPq47qJrhj4we1yS5KalDzW0p5Xai3pJ7XJHkpqUPNbStMajIbZmEnTZvmJvlV5xnqd4pRZmEnTZvmJvlV5xnqd4qMtqmgdKmsCVUqawJAdEi2ISJFsQbQKhirCoYoD0qKtUUByNdqLekntckeSmpQ81tKeV2ot6Se1yR5KalDzW0rTBGQ2zMJOmzfMTfKrzjPU7xSizMJOmzfMTfKrzjPU7xUZbVNA6VNYEqpU1gSA6JFsQkSLYg2gVDFWFQxQHpUVaooDka7UW9JPa5I8lNSh5raU8rtRb0k9rkjyU1KHmtpWmCMhtmYSdNm+Ym+VXnGep3ik9mnRL02f401ymlDpGXaf3YPWSR7lGW1TQalTWBKqVNYEgOiRbEJEi2INoFQxVheb9KA9qirQdo14jafxXaBv3/RAc5XO/gW9JPa5I8lNSh5raURVTOzQy/wAkOzruM4lD5KalDzW0q8EZbE2ZSu/fSB3kmtlBa7c35xuLSNLdA4xowVVtQIxnPD2tGkuDc9gHCSzSPa0LPJi2o3Nlp5XBkjp3SC/QDeSdHCNJTh7LtGj2YKrPpS/hZRZQUxwng9rw0/3XJ5S2hEcJYTySMPeXyTKuyxFVFjBc14D2jeAdfeBxAgrCKljbixr+XHrCPOJ7191hnbvOb+ofVFtlHCOsL4LmU2/A7/jJd2sUzKT8qb+qz/BHmfo+9GujGL4xyub9UFVW/TN3VRTjllZ9V8Pc2k/IkPLI3/BZOlpxuafrkOxoR5j0fW6zLqkbo8ajPE1xcf7QVzVo/tDpf9vhpSTcM1hF55XXLhRMHOzI4GFxwaM9zve7QONP7HsARHwslzpTwblvE3j40+kLvaJrK6pnaQ0MpgRvkyTXey4M95TnJNv8FBzI2pLaFpRxC97gDvNxcTvABerGtWSKnjjOa0tYBcQLxv6dKvr8HP67G2v2eNkJdC5gBN/gpW50IPoOHlR+8cQSJ+StdDojFQB/JmZLH7GTXFRRYdq0uMI7XsGpkf4SXxnODQAXUklwAJOMWcOFYMp8wXSNhcd8l1TC72hzLvcqUVzNNxiniD8EQ/8Aa0D3xoCphvPkeLt5aqNx7Aoor5Tw0igZmXOELn8PjbQy/e0BhPsWMNjyOO6idxN8M74GXqKJWiYnVHZVWBmwxlgP5dHMSeV0t1/tR0eRVdLuvGiPSfDA3qaS65RRZ+lXMIc2V+ywtOc90UXCYw6SY/8AbJh7Grr6bJWlYwMETHXDF/lPPCS44lWopttVJ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8" name="Picture 6" descr="http://ec.l.thumbs.canstockphoto.com/canstock8399844.jpg"/>
          <p:cNvPicPr>
            <a:picLocks noChangeAspect="1" noChangeArrowheads="1"/>
          </p:cNvPicPr>
          <p:nvPr/>
        </p:nvPicPr>
        <p:blipFill>
          <a:blip r:embed="rId5" cstate="print"/>
          <a:srcRect/>
          <a:stretch>
            <a:fillRect/>
          </a:stretch>
        </p:blipFill>
        <p:spPr bwMode="auto">
          <a:xfrm>
            <a:off x="7239000" y="4267200"/>
            <a:ext cx="1250442" cy="1645318"/>
          </a:xfrm>
          <a:prstGeom prst="rect">
            <a:avLst/>
          </a:prstGeom>
          <a:ln>
            <a:noFill/>
          </a:ln>
          <a:effectLst>
            <a:outerShdw blurRad="292100" dist="139700" dir="2700000" algn="tl" rotWithShape="0">
              <a:srgbClr val="333333">
                <a:alpha val="65000"/>
              </a:srgbClr>
            </a:outerShdw>
          </a:effectLst>
        </p:spPr>
      </p:pic>
      <p:pic>
        <p:nvPicPr>
          <p:cNvPr id="28679" name="Picture 7" descr="C:\Users\Meishing\Desktop\包子.jpg"/>
          <p:cNvPicPr>
            <a:picLocks noChangeAspect="1" noChangeArrowheads="1"/>
          </p:cNvPicPr>
          <p:nvPr/>
        </p:nvPicPr>
        <p:blipFill>
          <a:blip r:embed="rId6" cstate="print"/>
          <a:srcRect/>
          <a:stretch>
            <a:fillRect/>
          </a:stretch>
        </p:blipFill>
        <p:spPr bwMode="auto">
          <a:xfrm>
            <a:off x="838200" y="4495800"/>
            <a:ext cx="1701800" cy="1633728"/>
          </a:xfrm>
          <a:prstGeom prst="ellipse">
            <a:avLst/>
          </a:prstGeom>
          <a:noFill/>
          <a:effectLst>
            <a:outerShdw blurRad="50800" dist="38100" dir="2700000" algn="tl" rotWithShape="0">
              <a:prstClr val="black">
                <a:alpha val="40000"/>
              </a:prstClr>
            </a:outerShdw>
          </a:effectLst>
        </p:spPr>
      </p:pic>
      <p:pic>
        <p:nvPicPr>
          <p:cNvPr id="6" name="Picture 22" descr="Large Plum PNG Clipart"/>
          <p:cNvPicPr>
            <a:picLocks noChangeAspect="1" noChangeArrowheads="1"/>
          </p:cNvPicPr>
          <p:nvPr/>
        </p:nvPicPr>
        <p:blipFill>
          <a:blip r:embed="rId7" cstate="print"/>
          <a:srcRect/>
          <a:stretch>
            <a:fillRect/>
          </a:stretch>
        </p:blipFill>
        <p:spPr bwMode="auto">
          <a:xfrm>
            <a:off x="4191000" y="4572000"/>
            <a:ext cx="1751956" cy="1381125"/>
          </a:xfrm>
          <a:prstGeom prst="rect">
            <a:avLst/>
          </a:prstGeom>
          <a:ln>
            <a:noFill/>
          </a:ln>
          <a:effectLst>
            <a:outerShdw blurRad="292100" dist="139700" dir="2700000" algn="tl" rotWithShape="0">
              <a:srgbClr val="333333">
                <a:alpha val="65000"/>
              </a:srgbClr>
            </a:outerShdw>
          </a:effectLst>
        </p:spPr>
      </p:pic>
      <p:sp>
        <p:nvSpPr>
          <p:cNvPr id="7" name="Plus 6"/>
          <p:cNvSpPr/>
          <p:nvPr/>
        </p:nvSpPr>
        <p:spPr>
          <a:xfrm>
            <a:off x="3124200" y="50292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6248400" y="51816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57200" y="2895600"/>
            <a:ext cx="830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962400"/>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376073"/>
      </p:ext>
    </p:extLst>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3000" fill="hold"/>
                                        <p:tgtEl>
                                          <p:spTgt spid="28674"/>
                                        </p:tgtEl>
                                        <p:attrNameLst>
                                          <p:attrName>ppt_x</p:attrName>
                                        </p:attrNameLst>
                                      </p:cBhvr>
                                      <p:tavLst>
                                        <p:tav tm="0">
                                          <p:val>
                                            <p:strVal val="1+#ppt_w/2"/>
                                          </p:val>
                                        </p:tav>
                                        <p:tav tm="100000">
                                          <p:val>
                                            <p:strVal val="#ppt_x"/>
                                          </p:val>
                                        </p:tav>
                                      </p:tavLst>
                                    </p:anim>
                                    <p:anim calcmode="lin" valueType="num">
                                      <p:cBhvr additive="base">
                                        <p:cTn id="8" dur="3000" fill="hold"/>
                                        <p:tgtEl>
                                          <p:spTgt spid="286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3"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upRight)">
                                      <p:cBhvr>
                                        <p:cTn id="13" dur="5000"/>
                                        <p:tgtEl>
                                          <p:spTgt spid="10"/>
                                        </p:tgtEl>
                                      </p:cBhvr>
                                    </p:animEffect>
                                  </p:childTnLst>
                                </p:cTn>
                              </p:par>
                            </p:childTnLst>
                          </p:cTn>
                        </p:par>
                        <p:par>
                          <p:cTn id="14" fill="hold">
                            <p:stCondLst>
                              <p:cond delay="5000"/>
                            </p:stCondLst>
                            <p:childTnLst>
                              <p:par>
                                <p:cTn id="15" presetID="18" presetClass="entr" presetSubtype="3"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upRight)">
                                      <p:cBhvr>
                                        <p:cTn id="17" dur="3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mph" presetSubtype="0" fill="hold" nodeType="clickEffect">
                                  <p:stCondLst>
                                    <p:cond delay="0"/>
                                  </p:stCondLst>
                                  <p:childTnLst>
                                    <p:anim calcmode="discrete" valueType="str">
                                      <p:cBhvr>
                                        <p:cTn id="21" dur="1000" fill="hold"/>
                                        <p:tgtEl>
                                          <p:spTgt spid="28679"/>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35" presetClass="emph" presetSubtype="0" fill="hold" nodeType="clickEffect">
                                  <p:stCondLst>
                                    <p:cond delay="0"/>
                                  </p:stCondLst>
                                  <p:childTnLst>
                                    <p:anim calcmode="discrete" valueType="str">
                                      <p:cBhvr>
                                        <p:cTn id="25"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35" presetClass="emph" presetSubtype="0" fill="hold" nodeType="clickEffect">
                                  <p:stCondLst>
                                    <p:cond delay="0"/>
                                  </p:stCondLst>
                                  <p:childTnLst>
                                    <p:anim calcmode="discrete" valueType="str">
                                      <p:cBhvr>
                                        <p:cTn id="29" dur="1000" fill="hold"/>
                                        <p:tgtEl>
                                          <p:spTgt spid="286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96794"/>
            <a:ext cx="5105400" cy="830997"/>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練習說：</a:t>
            </a:r>
            <a:r>
              <a:rPr lang="zh-TW" altLang="en-US" sz="4800" dirty="0" smtClean="0">
                <a:solidFill>
                  <a:srgbClr val="FF0000"/>
                </a:solidFill>
                <a:latin typeface="Adobe Kaiti Std R" pitchFamily="18" charset="-128"/>
                <a:ea typeface="Adobe Kaiti Std R" pitchFamily="18" charset="-128"/>
              </a:rPr>
              <a:t>又</a:t>
            </a:r>
            <a:r>
              <a:rPr lang="en-US" altLang="zh-TW" sz="4800" dirty="0" smtClean="0">
                <a:solidFill>
                  <a:srgbClr val="FF0000"/>
                </a:solidFill>
                <a:latin typeface="Adobe Kaiti Std R" pitchFamily="18" charset="-128"/>
                <a:ea typeface="Adobe Kaiti Std R" pitchFamily="18" charset="-128"/>
              </a:rPr>
              <a:t>…</a:t>
            </a:r>
            <a:r>
              <a:rPr lang="zh-TW" altLang="en-US" sz="4800" dirty="0" smtClean="0">
                <a:solidFill>
                  <a:srgbClr val="FF0000"/>
                </a:solidFill>
                <a:latin typeface="Adobe Kaiti Std R" pitchFamily="18" charset="-128"/>
                <a:ea typeface="Adobe Kaiti Std R" pitchFamily="18" charset="-128"/>
              </a:rPr>
              <a:t>還</a:t>
            </a:r>
            <a:endParaRPr lang="en-US" sz="4800" dirty="0">
              <a:solidFill>
                <a:srgbClr val="FF0000"/>
              </a:solidFill>
              <a:latin typeface="Adobe Kaiti Std R" pitchFamily="18" charset="-128"/>
              <a:ea typeface="Adobe Kaiti Std R" pitchFamily="18" charset="-128"/>
            </a:endParaRPr>
          </a:p>
        </p:txBody>
      </p:sp>
      <p:sp>
        <p:nvSpPr>
          <p:cNvPr id="3" name="TextBox 2"/>
          <p:cNvSpPr txBox="1"/>
          <p:nvPr/>
        </p:nvSpPr>
        <p:spPr>
          <a:xfrm>
            <a:off x="535886" y="55626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我看到牛</a:t>
            </a:r>
            <a:r>
              <a:rPr lang="en-US" altLang="zh-TW" sz="4800" dirty="0" smtClean="0">
                <a:latin typeface="Adobe Kaiti Std R" pitchFamily="18" charset="-128"/>
                <a:ea typeface="Adobe Kaiti Std R" pitchFamily="18" charset="-128"/>
              </a:rPr>
              <a:t>,</a:t>
            </a:r>
            <a:r>
              <a:rPr lang="zh-TW" altLang="en-US" sz="4800" dirty="0" smtClean="0">
                <a:solidFill>
                  <a:srgbClr val="FF0000"/>
                </a:solidFill>
                <a:latin typeface="Adobe Kaiti Std R" pitchFamily="18" charset="-128"/>
                <a:ea typeface="Adobe Kaiti Std R" pitchFamily="18" charset="-128"/>
              </a:rPr>
              <a:t>又</a:t>
            </a:r>
            <a:r>
              <a:rPr lang="zh-TW" altLang="en-US" sz="4800" dirty="0" smtClean="0">
                <a:latin typeface="Adobe Kaiti Std R" pitchFamily="18" charset="-128"/>
                <a:ea typeface="Adobe Kaiti Std R" pitchFamily="18" charset="-128"/>
              </a:rPr>
              <a:t>看到羊</a:t>
            </a:r>
            <a:r>
              <a:rPr lang="en-US" altLang="zh-TW" sz="4800" dirty="0" smtClean="0">
                <a:latin typeface="Adobe Kaiti Std R" pitchFamily="18" charset="-128"/>
                <a:ea typeface="Adobe Kaiti Std R" pitchFamily="18" charset="-128"/>
              </a:rPr>
              <a:t>,</a:t>
            </a:r>
            <a:r>
              <a:rPr lang="zh-TW" altLang="en-US" sz="4800" dirty="0" smtClean="0">
                <a:solidFill>
                  <a:srgbClr val="FF0000"/>
                </a:solidFill>
                <a:latin typeface="Adobe Kaiti Std R" pitchFamily="18" charset="-128"/>
                <a:ea typeface="Adobe Kaiti Std R" pitchFamily="18" charset="-128"/>
              </a:rPr>
              <a:t>還</a:t>
            </a:r>
            <a:r>
              <a:rPr lang="zh-TW" altLang="en-US" sz="4800" dirty="0" smtClean="0">
                <a:latin typeface="Adobe Kaiti Std R" pitchFamily="18" charset="-128"/>
                <a:ea typeface="Adobe Kaiti Std R" pitchFamily="18" charset="-128"/>
              </a:rPr>
              <a:t>看到馬。</a:t>
            </a:r>
            <a:endParaRPr lang="en-US" sz="4800" dirty="0">
              <a:latin typeface="Adobe Kaiti Std R" pitchFamily="18" charset="-128"/>
              <a:ea typeface="Adobe Kaiti Std R" pitchFamily="18" charset="-12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374" y="1768522"/>
            <a:ext cx="5100425" cy="325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757066"/>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4724400" cy="830997"/>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練習說：</a:t>
            </a:r>
            <a:r>
              <a:rPr lang="zh-TW" altLang="en-US" sz="4800" dirty="0" smtClean="0">
                <a:solidFill>
                  <a:srgbClr val="FF0000"/>
                </a:solidFill>
                <a:latin typeface="Adobe Kaiti Std R" pitchFamily="18" charset="-128"/>
                <a:ea typeface="Adobe Kaiti Std R" pitchFamily="18" charset="-128"/>
              </a:rPr>
              <a:t>又</a:t>
            </a:r>
            <a:r>
              <a:rPr lang="en-US" altLang="zh-TW" sz="4800" dirty="0" smtClean="0">
                <a:solidFill>
                  <a:srgbClr val="FF0000"/>
                </a:solidFill>
                <a:latin typeface="Adobe Kaiti Std R" pitchFamily="18" charset="-128"/>
                <a:ea typeface="Adobe Kaiti Std R" pitchFamily="18" charset="-128"/>
              </a:rPr>
              <a:t>…</a:t>
            </a:r>
            <a:r>
              <a:rPr lang="zh-TW" altLang="en-US" sz="4800" dirty="0" smtClean="0">
                <a:solidFill>
                  <a:srgbClr val="FF0000"/>
                </a:solidFill>
                <a:latin typeface="Adobe Kaiti Std R" pitchFamily="18" charset="-128"/>
                <a:ea typeface="Adobe Kaiti Std R" pitchFamily="18" charset="-128"/>
              </a:rPr>
              <a:t>還</a:t>
            </a:r>
            <a:endParaRPr lang="en-US" sz="4800" dirty="0">
              <a:solidFill>
                <a:srgbClr val="FF0000"/>
              </a:solidFill>
              <a:latin typeface="Adobe Kaiti Std R" pitchFamily="18" charset="-128"/>
              <a:ea typeface="Adobe Kaiti Std R" pitchFamily="18" charset="-128"/>
            </a:endParaRPr>
          </a:p>
        </p:txBody>
      </p:sp>
      <p:sp>
        <p:nvSpPr>
          <p:cNvPr id="8" name="TextBox 7"/>
          <p:cNvSpPr txBox="1"/>
          <p:nvPr/>
        </p:nvSpPr>
        <p:spPr>
          <a:xfrm>
            <a:off x="401472" y="3886200"/>
            <a:ext cx="8153400" cy="1569660"/>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星期天我去了奶奶家</a:t>
            </a:r>
            <a:r>
              <a:rPr lang="en-US" altLang="zh-TW" sz="4800" dirty="0" smtClean="0">
                <a:latin typeface="Adobe Kaiti Std R" pitchFamily="18" charset="-128"/>
                <a:ea typeface="Adobe Kaiti Std R" pitchFamily="18" charset="-128"/>
              </a:rPr>
              <a:t>,</a:t>
            </a:r>
            <a:r>
              <a:rPr lang="zh-TW" altLang="en-US" sz="4800" dirty="0" smtClean="0">
                <a:solidFill>
                  <a:srgbClr val="FF0000"/>
                </a:solidFill>
                <a:latin typeface="Adobe Kaiti Std R" pitchFamily="18" charset="-128"/>
                <a:ea typeface="Adobe Kaiti Std R" pitchFamily="18" charset="-128"/>
              </a:rPr>
              <a:t>又</a:t>
            </a:r>
            <a:r>
              <a:rPr lang="zh-TW" altLang="en-US" sz="4800" dirty="0" smtClean="0">
                <a:latin typeface="Adobe Kaiti Std R" pitchFamily="18" charset="-128"/>
                <a:ea typeface="Adobe Kaiti Std R" pitchFamily="18" charset="-128"/>
              </a:rPr>
              <a:t>去了明明家</a:t>
            </a:r>
            <a:r>
              <a:rPr lang="en-US" altLang="zh-TW" sz="4800" dirty="0" smtClean="0">
                <a:latin typeface="Adobe Kaiti Std R" pitchFamily="18" charset="-128"/>
                <a:ea typeface="Adobe Kaiti Std R" pitchFamily="18" charset="-128"/>
              </a:rPr>
              <a:t>,</a:t>
            </a:r>
            <a:r>
              <a:rPr lang="zh-TW" altLang="en-US" sz="4800" dirty="0" smtClean="0">
                <a:latin typeface="Adobe Kaiti Std R" pitchFamily="18" charset="-128"/>
                <a:ea typeface="Adobe Kaiti Std R" pitchFamily="18" charset="-128"/>
              </a:rPr>
              <a:t> </a:t>
            </a:r>
            <a:r>
              <a:rPr lang="zh-TW" altLang="en-US" sz="4800" dirty="0" smtClean="0">
                <a:solidFill>
                  <a:srgbClr val="FF0000"/>
                </a:solidFill>
                <a:latin typeface="Adobe Kaiti Std R" pitchFamily="18" charset="-128"/>
                <a:ea typeface="Adobe Kaiti Std R" pitchFamily="18" charset="-128"/>
              </a:rPr>
              <a:t>還</a:t>
            </a:r>
            <a:r>
              <a:rPr lang="zh-TW" altLang="en-US" sz="4800" dirty="0" smtClean="0">
                <a:latin typeface="Adobe Kaiti Std R" pitchFamily="18" charset="-128"/>
                <a:ea typeface="Adobe Kaiti Std R" pitchFamily="18" charset="-128"/>
              </a:rPr>
              <a:t>去了中中家。</a:t>
            </a:r>
            <a:endParaRPr lang="en-US" sz="4800" dirty="0">
              <a:latin typeface="Adobe Kaiti Std R" pitchFamily="18" charset="-128"/>
              <a:ea typeface="Adobe Kaiti Std R" pitchFamily="18" charset="-128"/>
            </a:endParaRPr>
          </a:p>
        </p:txBody>
      </p:sp>
    </p:spTree>
    <p:extLst>
      <p:ext uri="{BB962C8B-B14F-4D97-AF65-F5344CB8AC3E}">
        <p14:creationId xmlns:p14="http://schemas.microsoft.com/office/powerpoint/2010/main" val="2628413618"/>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eishing\Dropbox\meizhouhuayu\pics\31.26.png"/>
          <p:cNvPicPr>
            <a:picLocks noChangeAspect="1" noChangeArrowheads="1"/>
          </p:cNvPicPr>
          <p:nvPr/>
        </p:nvPicPr>
        <p:blipFill>
          <a:blip r:embed="rId4" cstate="print">
            <a:lum bright="-20000" contrast="40000"/>
          </a:blip>
          <a:stretch>
            <a:fillRect/>
          </a:stretch>
        </p:blipFill>
        <p:spPr bwMode="auto">
          <a:xfrm>
            <a:off x="0" y="1066800"/>
            <a:ext cx="9118060" cy="2895600"/>
          </a:xfrm>
          <a:prstGeom prst="rect">
            <a:avLst/>
          </a:prstGeom>
          <a:noFill/>
          <a:ln>
            <a:noFill/>
          </a:ln>
        </p:spPr>
      </p:pic>
      <p:cxnSp>
        <p:nvCxnSpPr>
          <p:cNvPr id="4" name="Straight Connector 3"/>
          <p:cNvCxnSpPr/>
          <p:nvPr/>
        </p:nvCxnSpPr>
        <p:spPr>
          <a:xfrm>
            <a:off x="457200" y="27432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00200" y="2743200"/>
            <a:ext cx="838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24200" y="27432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267200" y="2743200"/>
            <a:ext cx="990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6400" y="3810000"/>
            <a:ext cx="762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67000" y="38100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7200" y="3810000"/>
            <a:ext cx="9144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86400" y="2743200"/>
            <a:ext cx="152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10200" y="38100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3200" y="3810000"/>
            <a:ext cx="20574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81000" y="2819400"/>
            <a:ext cx="6629400" cy="0"/>
          </a:xfrm>
          <a:prstGeom prst="line">
            <a:avLst/>
          </a:prstGeom>
          <a:ln w="57150">
            <a:solidFill>
              <a:srgbClr val="8EFD6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7200" y="3886200"/>
            <a:ext cx="8153400" cy="0"/>
          </a:xfrm>
          <a:prstGeom prst="line">
            <a:avLst/>
          </a:prstGeom>
          <a:ln w="57150">
            <a:solidFill>
              <a:srgbClr val="8EFD67"/>
            </a:solidFill>
          </a:ln>
        </p:spPr>
        <p:style>
          <a:lnRef idx="1">
            <a:schemeClr val="accent1"/>
          </a:lnRef>
          <a:fillRef idx="0">
            <a:schemeClr val="accent1"/>
          </a:fillRef>
          <a:effectRef idx="0">
            <a:schemeClr val="accent1"/>
          </a:effectRef>
          <a:fontRef idx="minor">
            <a:schemeClr val="tx1"/>
          </a:fontRef>
        </p:style>
      </p:cxnSp>
      <p:pic>
        <p:nvPicPr>
          <p:cNvPr id="36867" name="Picture 3" descr="https://encrypted-tbn0.gstatic.com/images?q=tbn:ANd9GcR0Y_pnOrKl1NKEBhRqi3bi7WPo2i7dvW0dTUIm8lE9xzChpOtrJQ"/>
          <p:cNvPicPr>
            <a:picLocks noChangeAspect="1" noChangeArrowheads="1"/>
          </p:cNvPicPr>
          <p:nvPr/>
        </p:nvPicPr>
        <p:blipFill>
          <a:blip r:embed="rId5" cstate="print"/>
          <a:srcRect/>
          <a:stretch>
            <a:fillRect/>
          </a:stretch>
        </p:blipFill>
        <p:spPr bwMode="auto">
          <a:xfrm>
            <a:off x="1524000" y="4267200"/>
            <a:ext cx="1315466" cy="1324295"/>
          </a:xfrm>
          <a:prstGeom prst="rect">
            <a:avLst/>
          </a:prstGeom>
          <a:noFill/>
        </p:spPr>
      </p:pic>
      <p:cxnSp>
        <p:nvCxnSpPr>
          <p:cNvPr id="20" name="Straight Connector 19"/>
          <p:cNvCxnSpPr/>
          <p:nvPr/>
        </p:nvCxnSpPr>
        <p:spPr>
          <a:xfrm>
            <a:off x="457200" y="38100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2" descr="Calligraphy by Anonymous - A hand holding a pen doing some calligraphy or an illustration."/>
          <p:cNvPicPr>
            <a:picLocks noChangeAspect="1" noChangeArrowheads="1"/>
          </p:cNvPicPr>
          <p:nvPr/>
        </p:nvPicPr>
        <p:blipFill>
          <a:blip r:embed="rId6" cstate="print"/>
          <a:srcRect/>
          <a:stretch>
            <a:fillRect/>
          </a:stretch>
        </p:blipFill>
        <p:spPr bwMode="auto">
          <a:xfrm>
            <a:off x="2667000" y="1143000"/>
            <a:ext cx="1066800" cy="1066800"/>
          </a:xfrm>
          <a:prstGeom prst="rect">
            <a:avLst/>
          </a:prstGeom>
          <a:noFill/>
        </p:spPr>
      </p:pic>
      <p:pic>
        <p:nvPicPr>
          <p:cNvPr id="19" name="Picture 7" descr="C:\Users\Meishing\Dropbox\meizhouhuayu\pics\16.4.png"/>
          <p:cNvPicPr>
            <a:picLocks noChangeAspect="1" noChangeArrowheads="1"/>
          </p:cNvPicPr>
          <p:nvPr/>
        </p:nvPicPr>
        <p:blipFill>
          <a:blip r:embed="rId7" cstate="print">
            <a:lum bright="-10000" contrast="20000"/>
          </a:blip>
          <a:srcRect l="58459" b="46061"/>
          <a:stretch>
            <a:fillRect/>
          </a:stretch>
        </p:blipFill>
        <p:spPr bwMode="auto">
          <a:xfrm>
            <a:off x="1524000" y="1143000"/>
            <a:ext cx="990600" cy="888744"/>
          </a:xfrm>
          <a:prstGeom prst="rect">
            <a:avLst/>
          </a:prstGeom>
          <a:noFill/>
        </p:spPr>
      </p:pic>
    </p:spTree>
    <p:extLst>
      <p:ext uri="{BB962C8B-B14F-4D97-AF65-F5344CB8AC3E}">
        <p14:creationId xmlns:p14="http://schemas.microsoft.com/office/powerpoint/2010/main" val="148823563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fill="hold" nodeType="afterEffect">
                                  <p:stCondLst>
                                    <p:cond delay="0"/>
                                  </p:stCondLst>
                                  <p:childTnLst>
                                    <p:anim calcmode="discrete" valueType="str">
                                      <p:cBhvr>
                                        <p:cTn id="9" dur="1000" fill="hold"/>
                                        <p:tgtEl>
                                          <p:spTgt spid="5"/>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35" presetClass="emph" presetSubtype="0" fill="hold" nodeType="afterEffect">
                                  <p:stCondLst>
                                    <p:cond delay="0"/>
                                  </p:st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childTnLst>
                          </p:cTn>
                        </p:par>
                        <p:par>
                          <p:cTn id="13" fill="hold">
                            <p:stCondLst>
                              <p:cond delay="3000"/>
                            </p:stCondLst>
                            <p:childTnLst>
                              <p:par>
                                <p:cTn id="14" presetID="35" presetClass="emph" presetSubtype="0" fill="hold" nodeType="afterEffect">
                                  <p:stCondLst>
                                    <p:cond delay="0"/>
                                  </p:stCondLst>
                                  <p:childTnLst>
                                    <p:anim calcmode="discrete" valueType="str">
                                      <p:cBhvr>
                                        <p:cTn id="15" dur="1000" fill="hold"/>
                                        <p:tgtEl>
                                          <p:spTgt spid="7"/>
                                        </p:tgtEl>
                                        <p:attrNameLst>
                                          <p:attrName>style.visibility</p:attrName>
                                        </p:attrNameLst>
                                      </p:cBhvr>
                                      <p:tavLst>
                                        <p:tav tm="0">
                                          <p:val>
                                            <p:strVal val="hidden"/>
                                          </p:val>
                                        </p:tav>
                                        <p:tav tm="50000">
                                          <p:val>
                                            <p:strVal val="visible"/>
                                          </p:val>
                                        </p:tav>
                                      </p:tavLst>
                                    </p:anim>
                                  </p:childTnLst>
                                </p:cTn>
                              </p:par>
                            </p:childTnLst>
                          </p:cTn>
                        </p:par>
                        <p:par>
                          <p:cTn id="16" fill="hold">
                            <p:stCondLst>
                              <p:cond delay="4000"/>
                            </p:stCondLst>
                            <p:childTnLst>
                              <p:par>
                                <p:cTn id="17" presetID="35" presetClass="emph" presetSubtype="0" fill="hold" nodeType="afterEffect">
                                  <p:stCondLst>
                                    <p:cond delay="0"/>
                                  </p:stCondLst>
                                  <p:childTnLst>
                                    <p:anim calcmode="discrete" valueType="str">
                                      <p:cBhvr>
                                        <p:cTn id="18"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nodeType="clickEffect">
                                  <p:stCondLst>
                                    <p:cond delay="0"/>
                                  </p:stCondLst>
                                  <p:childTnLst>
                                    <p:anim calcmode="discrete" valueType="str">
                                      <p:cBhvr>
                                        <p:cTn id="22" dur="1000" fill="hold"/>
                                        <p:tgtEl>
                                          <p:spTgt spid="20"/>
                                        </p:tgtEl>
                                        <p:attrNameLst>
                                          <p:attrName>style.visibility</p:attrName>
                                        </p:attrNameLst>
                                      </p:cBhvr>
                                      <p:tavLst>
                                        <p:tav tm="0">
                                          <p:val>
                                            <p:strVal val="hidden"/>
                                          </p:val>
                                        </p:tav>
                                        <p:tav tm="50000">
                                          <p:val>
                                            <p:strVal val="visible"/>
                                          </p:val>
                                        </p:tav>
                                      </p:tavLst>
                                    </p:anim>
                                  </p:childTnLst>
                                </p:cTn>
                              </p:par>
                            </p:childTnLst>
                          </p:cTn>
                        </p:par>
                        <p:par>
                          <p:cTn id="23" fill="hold">
                            <p:stCondLst>
                              <p:cond delay="1000"/>
                            </p:stCondLst>
                            <p:childTnLst>
                              <p:par>
                                <p:cTn id="24" presetID="35" presetClass="emph" presetSubtype="0" fill="hold" nodeType="afterEffect">
                                  <p:stCondLst>
                                    <p:cond delay="0"/>
                                  </p:stCondLst>
                                  <p:childTnLst>
                                    <p:anim calcmode="discrete" valueType="str">
                                      <p:cBhvr>
                                        <p:cTn id="25"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26" fill="hold">
                            <p:stCondLst>
                              <p:cond delay="2000"/>
                            </p:stCondLst>
                            <p:childTnLst>
                              <p:par>
                                <p:cTn id="27" presetID="35" presetClass="emph" presetSubtype="0" fill="hold" nodeType="afterEffect">
                                  <p:stCondLst>
                                    <p:cond delay="0"/>
                                  </p:stCondLst>
                                  <p:childTnLst>
                                    <p:anim calcmode="discrete" valueType="str">
                                      <p:cBhvr>
                                        <p:cTn id="28" dur="1000" fill="hold"/>
                                        <p:tgtEl>
                                          <p:spTgt spid="13"/>
                                        </p:tgtEl>
                                        <p:attrNameLst>
                                          <p:attrName>style.visibility</p:attrName>
                                        </p:attrNameLst>
                                      </p:cBhvr>
                                      <p:tavLst>
                                        <p:tav tm="0">
                                          <p:val>
                                            <p:strVal val="hidden"/>
                                          </p:val>
                                        </p:tav>
                                        <p:tav tm="50000">
                                          <p:val>
                                            <p:strVal val="visible"/>
                                          </p:val>
                                        </p:tav>
                                      </p:tavLst>
                                    </p:anim>
                                  </p:childTnLst>
                                </p:cTn>
                              </p:par>
                            </p:childTnLst>
                          </p:cTn>
                        </p:par>
                        <p:par>
                          <p:cTn id="29" fill="hold">
                            <p:stCondLst>
                              <p:cond delay="3000"/>
                            </p:stCondLst>
                            <p:childTnLst>
                              <p:par>
                                <p:cTn id="30" presetID="35" presetClass="emph" presetSubtype="0" fill="hold" nodeType="afterEffect">
                                  <p:stCondLst>
                                    <p:cond delay="0"/>
                                  </p:stCondLst>
                                  <p:childTnLst>
                                    <p:anim calcmode="discrete" valueType="str">
                                      <p:cBhvr>
                                        <p:cTn id="31"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32" fill="hold">
                            <p:stCondLst>
                              <p:cond delay="4000"/>
                            </p:stCondLst>
                            <p:childTnLst>
                              <p:par>
                                <p:cTn id="33" presetID="35" presetClass="emph" presetSubtype="0" fill="hold" nodeType="afterEffect">
                                  <p:stCondLst>
                                    <p:cond delay="0"/>
                                  </p:stCondLst>
                                  <p:childTnLst>
                                    <p:anim calcmode="discrete" valueType="str">
                                      <p:cBhvr>
                                        <p:cTn id="34" dur="1000" fill="hold"/>
                                        <p:tgtEl>
                                          <p:spTgt spid="26"/>
                                        </p:tgtEl>
                                        <p:attrNameLst>
                                          <p:attrName>style.visibility</p:attrName>
                                        </p:attrNameLst>
                                      </p:cBhvr>
                                      <p:tavLst>
                                        <p:tav tm="0">
                                          <p:val>
                                            <p:strVal val="hidden"/>
                                          </p:val>
                                        </p:tav>
                                        <p:tav tm="50000">
                                          <p:val>
                                            <p:strVal val="visible"/>
                                          </p:val>
                                        </p:tav>
                                      </p:tavLst>
                                    </p:anim>
                                  </p:childTnLst>
                                </p:cTn>
                              </p:par>
                            </p:childTnLst>
                          </p:cTn>
                        </p:par>
                        <p:par>
                          <p:cTn id="35" fill="hold">
                            <p:stCondLst>
                              <p:cond delay="5000"/>
                            </p:stCondLst>
                            <p:childTnLst>
                              <p:par>
                                <p:cTn id="36" presetID="35" presetClass="emph" presetSubtype="0" fill="hold" nodeType="afterEffect">
                                  <p:stCondLst>
                                    <p:cond delay="0"/>
                                  </p:stCondLst>
                                  <p:childTnLst>
                                    <p:anim calcmode="discrete" valueType="str">
                                      <p:cBhvr>
                                        <p:cTn id="37"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strips(upRight)">
                                      <p:cBhvr>
                                        <p:cTn id="42" dur="5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strips(upRight)">
                                      <p:cBhvr>
                                        <p:cTn id="47" dur="5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5105400" cy="769441"/>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練習說：</a:t>
            </a:r>
            <a:r>
              <a:rPr lang="zh-TW" altLang="en-US" sz="4400" dirty="0" smtClean="0">
                <a:solidFill>
                  <a:srgbClr val="FF0000"/>
                </a:solidFill>
                <a:latin typeface="Adobe Kaiti Std R" pitchFamily="18" charset="-128"/>
                <a:ea typeface="Adobe Kaiti Std R" pitchFamily="18" charset="-128"/>
              </a:rPr>
              <a:t>半天才</a:t>
            </a:r>
            <a:endParaRPr lang="en-US" sz="4400" dirty="0">
              <a:solidFill>
                <a:srgbClr val="FF0000"/>
              </a:solidFill>
              <a:latin typeface="Adobe Kaiti Std R" pitchFamily="18" charset="-128"/>
              <a:ea typeface="Adobe Kaiti Std R" pitchFamily="18" charset="-128"/>
            </a:endParaRPr>
          </a:p>
        </p:txBody>
      </p:sp>
      <p:sp>
        <p:nvSpPr>
          <p:cNvPr id="3" name="TextBox 2"/>
          <p:cNvSpPr txBox="1"/>
          <p:nvPr/>
        </p:nvSpPr>
        <p:spPr>
          <a:xfrm>
            <a:off x="304800" y="16764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中中吃飯，吃了</a:t>
            </a:r>
            <a:r>
              <a:rPr lang="zh-TW" altLang="en-US" sz="4800" dirty="0" smtClean="0">
                <a:solidFill>
                  <a:srgbClr val="FF0000"/>
                </a:solidFill>
                <a:latin typeface="Adobe Kaiti Std R" pitchFamily="18" charset="-128"/>
                <a:ea typeface="Adobe Kaiti Std R" pitchFamily="18" charset="-128"/>
              </a:rPr>
              <a:t>半天才</a:t>
            </a:r>
            <a:r>
              <a:rPr lang="zh-TW" altLang="en-US" sz="4800" dirty="0" smtClean="0">
                <a:latin typeface="Adobe Kaiti Std R" pitchFamily="18" charset="-128"/>
                <a:ea typeface="Adobe Kaiti Std R" pitchFamily="18" charset="-128"/>
              </a:rPr>
              <a:t>吃完。</a:t>
            </a:r>
            <a:endParaRPr lang="en-US" sz="4800" dirty="0">
              <a:latin typeface="Adobe Kaiti Std R" pitchFamily="18" charset="-128"/>
              <a:ea typeface="Adobe Kaiti Std R" pitchFamily="18" charset="-128"/>
            </a:endParaRPr>
          </a:p>
        </p:txBody>
      </p:sp>
      <p:sp>
        <p:nvSpPr>
          <p:cNvPr id="6" name="TextBox 5"/>
          <p:cNvSpPr txBox="1"/>
          <p:nvPr/>
        </p:nvSpPr>
        <p:spPr>
          <a:xfrm>
            <a:off x="304800" y="33528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友友寫</a:t>
            </a:r>
            <a:r>
              <a:rPr lang="zh-TW" altLang="en-US" sz="4800" dirty="0">
                <a:latin typeface="Adobe Kaiti Std R" pitchFamily="18" charset="-128"/>
                <a:ea typeface="Adobe Kaiti Std R" pitchFamily="18" charset="-128"/>
              </a:rPr>
              <a:t>字，寫了</a:t>
            </a:r>
            <a:r>
              <a:rPr lang="zh-TW" altLang="en-US" sz="4800" dirty="0" smtClean="0">
                <a:solidFill>
                  <a:srgbClr val="FF0000"/>
                </a:solidFill>
                <a:latin typeface="Adobe Kaiti Std R" pitchFamily="18" charset="-128"/>
                <a:ea typeface="Adobe Kaiti Std R" pitchFamily="18" charset="-128"/>
              </a:rPr>
              <a:t>半天才</a:t>
            </a:r>
            <a:r>
              <a:rPr lang="zh-TW" altLang="en-US" sz="4800" dirty="0">
                <a:latin typeface="Adobe Kaiti Std R" pitchFamily="18" charset="-128"/>
                <a:ea typeface="Adobe Kaiti Std R" pitchFamily="18" charset="-128"/>
              </a:rPr>
              <a:t>寫完</a:t>
            </a:r>
            <a:r>
              <a:rPr lang="zh-TW" altLang="en-US" sz="4800" dirty="0" smtClean="0">
                <a:latin typeface="Adobe Kaiti Std R" pitchFamily="18" charset="-128"/>
                <a:ea typeface="Adobe Kaiti Std R" pitchFamily="18" charset="-128"/>
              </a:rPr>
              <a:t>。</a:t>
            </a:r>
            <a:endParaRPr lang="en-US" sz="4800" dirty="0">
              <a:latin typeface="Adobe Kaiti Std R" pitchFamily="18" charset="-128"/>
              <a:ea typeface="Adobe Kaiti Std R" pitchFamily="18" charset="-128"/>
            </a:endParaRPr>
          </a:p>
        </p:txBody>
      </p:sp>
      <p:sp>
        <p:nvSpPr>
          <p:cNvPr id="8" name="TextBox 7"/>
          <p:cNvSpPr txBox="1"/>
          <p:nvPr/>
        </p:nvSpPr>
        <p:spPr>
          <a:xfrm>
            <a:off x="381000" y="51054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明明看書，</a:t>
            </a:r>
            <a:r>
              <a:rPr lang="zh-TW" altLang="en-US" sz="4800" dirty="0">
                <a:latin typeface="Adobe Kaiti Std R" pitchFamily="18" charset="-128"/>
                <a:ea typeface="Adobe Kaiti Std R" pitchFamily="18" charset="-128"/>
              </a:rPr>
              <a:t>看</a:t>
            </a:r>
            <a:r>
              <a:rPr lang="zh-TW" altLang="en-US" sz="4800" dirty="0" smtClean="0">
                <a:latin typeface="Adobe Kaiti Std R" pitchFamily="18" charset="-128"/>
                <a:ea typeface="Adobe Kaiti Std R" pitchFamily="18" charset="-128"/>
              </a:rPr>
              <a:t>了</a:t>
            </a:r>
            <a:r>
              <a:rPr lang="zh-TW" altLang="en-US" sz="4800" dirty="0" smtClean="0">
                <a:solidFill>
                  <a:srgbClr val="FF0000"/>
                </a:solidFill>
                <a:latin typeface="Adobe Kaiti Std R" pitchFamily="18" charset="-128"/>
                <a:ea typeface="Adobe Kaiti Std R" pitchFamily="18" charset="-128"/>
              </a:rPr>
              <a:t>半天才</a:t>
            </a:r>
            <a:r>
              <a:rPr lang="zh-TW" altLang="en-US" sz="4800" dirty="0" smtClean="0">
                <a:latin typeface="Adobe Kaiti Std R" pitchFamily="18" charset="-128"/>
                <a:ea typeface="Adobe Kaiti Std R" pitchFamily="18" charset="-128"/>
              </a:rPr>
              <a:t>看完。</a:t>
            </a:r>
            <a:endParaRPr lang="en-US" sz="4800" dirty="0">
              <a:latin typeface="Adobe Kaiti Std R" pitchFamily="18" charset="-128"/>
              <a:ea typeface="Adobe Kaiti Std R" pitchFamily="18" charset="-128"/>
            </a:endParaRPr>
          </a:p>
        </p:txBody>
      </p:sp>
    </p:spTree>
    <p:extLst>
      <p:ext uri="{BB962C8B-B14F-4D97-AF65-F5344CB8AC3E}">
        <p14:creationId xmlns:p14="http://schemas.microsoft.com/office/powerpoint/2010/main" val="154405100"/>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1+#ppt_w/2"/>
                                          </p:val>
                                        </p:tav>
                                        <p:tav tm="100000">
                                          <p:val>
                                            <p:strVal val="#ppt_x"/>
                                          </p:val>
                                        </p:tav>
                                      </p:tavLst>
                                    </p:anim>
                                    <p:anim calcmode="lin" valueType="num">
                                      <p:cBhvr additive="base">
                                        <p:cTn id="14"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第二週</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2242420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課文</a:t>
            </a:r>
            <a:r>
              <a:rPr lang="en-US" altLang="zh-TW" sz="6000" dirty="0" smtClean="0">
                <a:solidFill>
                  <a:schemeClr val="tx1"/>
                </a:solidFill>
                <a:latin typeface="Adobe Kaiti Std R" pitchFamily="18" charset="-128"/>
                <a:ea typeface="Adobe Kaiti Std R" pitchFamily="18" charset="-128"/>
              </a:rPr>
              <a:t>(2)</a:t>
            </a:r>
            <a:r>
              <a:rPr lang="zh-TW" altLang="en-US" sz="6000" dirty="0" smtClean="0">
                <a:solidFill>
                  <a:schemeClr val="tx1"/>
                </a:solidFill>
                <a:latin typeface="Adobe Kaiti Std R" pitchFamily="18" charset="-128"/>
                <a:ea typeface="Adobe Kaiti Std R" pitchFamily="18" charset="-128"/>
              </a:rPr>
              <a:t> 寫字很有用</a:t>
            </a: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3733800" y="6211669"/>
            <a:ext cx="54102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推廌影片：不會寫字的獅子－話劇（長度四分半）</a:t>
            </a:r>
            <a:r>
              <a:rPr lang="en-US" altLang="zh-TW" dirty="0" smtClean="0">
                <a:latin typeface="Adobe Fan Heiti Std B" pitchFamily="34" charset="-128"/>
                <a:ea typeface="Adobe Fan Heiti Std B" pitchFamily="34" charset="-128"/>
              </a:rPr>
              <a:t>http://www.youtube.com/watch?v=JUnBvp9xh0s</a:t>
            </a:r>
            <a:endParaRPr lang="en-US" dirty="0">
              <a:latin typeface="Adobe Fan Heiti Std B" pitchFamily="34" charset="-128"/>
              <a:ea typeface="Adobe Fan Heiti Std B" pitchFamily="34" charset="-128"/>
            </a:endParaRPr>
          </a:p>
        </p:txBody>
      </p:sp>
      <p:sp>
        <p:nvSpPr>
          <p:cNvPr id="5" name="TextBox 4"/>
          <p:cNvSpPr txBox="1"/>
          <p:nvPr/>
        </p:nvSpPr>
        <p:spPr>
          <a:xfrm>
            <a:off x="3733800" y="4876800"/>
            <a:ext cx="5410200" cy="923330"/>
          </a:xfrm>
          <a:prstGeom prst="rect">
            <a:avLst/>
          </a:prstGeom>
          <a:solidFill>
            <a:schemeClr val="accent3">
              <a:lumMod val="40000"/>
              <a:lumOff val="60000"/>
            </a:schemeClr>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推廌影片：不會寫字的獅子－文建會繪本故事</a:t>
            </a:r>
            <a:r>
              <a:rPr lang="en-US" altLang="zh-TW" dirty="0" smtClean="0">
                <a:latin typeface="Adobe Fan Heiti Std B" pitchFamily="34" charset="-128"/>
                <a:ea typeface="Adobe Fan Heiti Std B" pitchFamily="34" charset="-128"/>
              </a:rPr>
              <a:t>http://children.moc.gov.tw/garden/animation.php?id=201001a01</a:t>
            </a:r>
            <a:endParaRPr lang="en-US" dirty="0">
              <a:latin typeface="Adobe Fan Heiti Std B" pitchFamily="34" charset="-128"/>
              <a:ea typeface="Adobe Fan Heiti Std B"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09" y="609600"/>
            <a:ext cx="5389192" cy="4152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343399" y="2630237"/>
            <a:ext cx="4638675" cy="407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07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故事提要</a:t>
            </a:r>
            <a:endParaRPr lang="en-US" sz="2800" dirty="0">
              <a:latin typeface="Adobe Kaiti Std R" pitchFamily="18" charset="-128"/>
              <a:ea typeface="Adobe Kaiti Std R" pitchFamily="18" charset="-128"/>
            </a:endParaRPr>
          </a:p>
        </p:txBody>
      </p:sp>
      <p:sp>
        <p:nvSpPr>
          <p:cNvPr id="6" name="TextBox 5"/>
          <p:cNvSpPr txBox="1"/>
          <p:nvPr/>
        </p:nvSpPr>
        <p:spPr>
          <a:xfrm>
            <a:off x="0" y="990600"/>
            <a:ext cx="2819400" cy="707886"/>
          </a:xfrm>
          <a:prstGeom prst="rect">
            <a:avLst/>
          </a:prstGeom>
          <a:solidFill>
            <a:schemeClr val="bg2"/>
          </a:solidFill>
          <a:ln>
            <a:solidFill>
              <a:schemeClr val="tx1"/>
            </a:solidFill>
          </a:ln>
        </p:spPr>
        <p:txBody>
          <a:bodyPr vert="horz" wrap="square" rtlCol="0">
            <a:spAutoFit/>
          </a:bodyPr>
          <a:lstStyle/>
          <a:p>
            <a:pPr algn="ctr"/>
            <a:r>
              <a:rPr lang="zh-TW" altLang="en-US" sz="2400" b="1" dirty="0" smtClean="0">
                <a:solidFill>
                  <a:srgbClr val="0070C0"/>
                </a:solidFill>
                <a:latin typeface="Adobe Kaiti Std R" pitchFamily="18" charset="-128"/>
                <a:ea typeface="Adobe Kaiti Std R" pitchFamily="18" charset="-128"/>
              </a:rPr>
              <a:t>主角１：</a:t>
            </a:r>
            <a:r>
              <a:rPr lang="zh-TW" altLang="en-US" sz="4000" b="1" dirty="0" smtClean="0">
                <a:solidFill>
                  <a:srgbClr val="0070C0"/>
                </a:solidFill>
                <a:latin typeface="Adobe Kaiti Std R" pitchFamily="18" charset="-128"/>
                <a:ea typeface="Adobe Kaiti Std R" pitchFamily="18" charset="-128"/>
              </a:rPr>
              <a:t>毛蟲</a:t>
            </a:r>
            <a:endParaRPr lang="en-US" sz="4000" b="1" dirty="0">
              <a:solidFill>
                <a:srgbClr val="0070C0"/>
              </a:solidFill>
              <a:latin typeface="Adobe Kaiti Std R" pitchFamily="18" charset="-128"/>
              <a:ea typeface="Adobe Kaiti Std R" pitchFamily="18" charset="-128"/>
            </a:endParaRPr>
          </a:p>
        </p:txBody>
      </p:sp>
      <p:pic>
        <p:nvPicPr>
          <p:cNvPr id="31746" name="Picture 2" descr="C:\Users\Meishing\Dropbox\meizhouhuayu\pics\31.17.png"/>
          <p:cNvPicPr>
            <a:picLocks noChangeAspect="1" noChangeArrowheads="1"/>
          </p:cNvPicPr>
          <p:nvPr/>
        </p:nvPicPr>
        <p:blipFill>
          <a:blip r:embed="rId4" cstate="print">
            <a:lum bright="-10000" contrast="20000"/>
          </a:blip>
          <a:srcRect/>
          <a:stretch>
            <a:fillRect/>
          </a:stretch>
        </p:blipFill>
        <p:spPr bwMode="auto">
          <a:xfrm>
            <a:off x="0" y="1752600"/>
            <a:ext cx="3724275" cy="2886075"/>
          </a:xfrm>
          <a:prstGeom prst="rect">
            <a:avLst/>
          </a:prstGeom>
          <a:noFill/>
        </p:spPr>
      </p:pic>
      <p:pic>
        <p:nvPicPr>
          <p:cNvPr id="31747" name="Picture 3" descr="C:\Users\Meishing\Dropbox\meizhouhuayu\pics\31.20.png"/>
          <p:cNvPicPr>
            <a:picLocks noChangeAspect="1" noChangeArrowheads="1"/>
          </p:cNvPicPr>
          <p:nvPr/>
        </p:nvPicPr>
        <p:blipFill>
          <a:blip r:embed="rId5" cstate="print">
            <a:lum bright="-10000" contrast="20000"/>
          </a:blip>
          <a:srcRect/>
          <a:stretch>
            <a:fillRect/>
          </a:stretch>
        </p:blipFill>
        <p:spPr bwMode="auto">
          <a:xfrm>
            <a:off x="3505200" y="762000"/>
            <a:ext cx="3371850" cy="2581275"/>
          </a:xfrm>
          <a:prstGeom prst="rect">
            <a:avLst/>
          </a:prstGeom>
          <a:noFill/>
        </p:spPr>
      </p:pic>
      <p:pic>
        <p:nvPicPr>
          <p:cNvPr id="31748" name="Picture 4" descr="C:\Users\Meishing\Dropbox\meizhouhuayu\pics\31.21.png"/>
          <p:cNvPicPr>
            <a:picLocks noChangeAspect="1" noChangeArrowheads="1"/>
          </p:cNvPicPr>
          <p:nvPr/>
        </p:nvPicPr>
        <p:blipFill>
          <a:blip r:embed="rId6" cstate="print">
            <a:lum bright="-10000" contrast="20000"/>
          </a:blip>
          <a:srcRect/>
          <a:stretch>
            <a:fillRect/>
          </a:stretch>
        </p:blipFill>
        <p:spPr bwMode="auto">
          <a:xfrm>
            <a:off x="5591175" y="4067175"/>
            <a:ext cx="3552825" cy="2790825"/>
          </a:xfrm>
          <a:prstGeom prst="rect">
            <a:avLst/>
          </a:prstGeom>
          <a:noFill/>
        </p:spPr>
      </p:pic>
      <p:cxnSp>
        <p:nvCxnSpPr>
          <p:cNvPr id="8" name="Straight Arrow Connector 7"/>
          <p:cNvCxnSpPr/>
          <p:nvPr/>
        </p:nvCxnSpPr>
        <p:spPr>
          <a:xfrm flipH="1">
            <a:off x="1219200" y="1752600"/>
            <a:ext cx="762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181600" y="2438400"/>
            <a:ext cx="11430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ular Callout 21"/>
          <p:cNvSpPr/>
          <p:nvPr/>
        </p:nvSpPr>
        <p:spPr>
          <a:xfrm>
            <a:off x="5029200" y="4724400"/>
            <a:ext cx="1066800" cy="685800"/>
          </a:xfrm>
          <a:prstGeom prst="wedgeRectCallout">
            <a:avLst>
              <a:gd name="adj1" fmla="val 128113"/>
              <a:gd name="adj2" fmla="val 93102"/>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ular Callout 22"/>
          <p:cNvSpPr/>
          <p:nvPr/>
        </p:nvSpPr>
        <p:spPr>
          <a:xfrm>
            <a:off x="6629400" y="3657600"/>
            <a:ext cx="1066800" cy="685800"/>
          </a:xfrm>
          <a:prstGeom prst="wedgeRectCallout">
            <a:avLst>
              <a:gd name="adj1" fmla="val 45209"/>
              <a:gd name="adj2" fmla="val 143375"/>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705600" y="3810000"/>
            <a:ext cx="1066800" cy="369332"/>
          </a:xfrm>
          <a:prstGeom prst="rect">
            <a:avLst/>
          </a:prstGeom>
          <a:noFill/>
        </p:spPr>
        <p:txBody>
          <a:bodyPr wrap="square" rtlCol="0">
            <a:spAutoFit/>
          </a:bodyPr>
          <a:lstStyle/>
          <a:p>
            <a:r>
              <a:rPr lang="en-US" altLang="zh-TW" dirty="0" smtClean="0"/>
              <a:t>#$%</a:t>
            </a:r>
            <a:r>
              <a:rPr lang="zh-TW" altLang="en-US" dirty="0" smtClean="0"/>
              <a:t>*</a:t>
            </a:r>
            <a:r>
              <a:rPr lang="en-US" altLang="zh-TW" dirty="0" smtClean="0"/>
              <a:t>&amp;</a:t>
            </a:r>
            <a:endParaRPr lang="en-US" dirty="0"/>
          </a:p>
        </p:txBody>
      </p:sp>
      <p:sp>
        <p:nvSpPr>
          <p:cNvPr id="25" name="TextBox 24"/>
          <p:cNvSpPr txBox="1"/>
          <p:nvPr/>
        </p:nvSpPr>
        <p:spPr>
          <a:xfrm>
            <a:off x="5029200" y="4876800"/>
            <a:ext cx="1066800" cy="369332"/>
          </a:xfrm>
          <a:prstGeom prst="rect">
            <a:avLst/>
          </a:prstGeom>
          <a:noFill/>
        </p:spPr>
        <p:txBody>
          <a:bodyPr wrap="square" rtlCol="0">
            <a:spAutoFit/>
          </a:bodyPr>
          <a:lstStyle/>
          <a:p>
            <a:r>
              <a:rPr lang="en-US" altLang="zh-TW" dirty="0" smtClean="0"/>
              <a:t>#$%</a:t>
            </a:r>
            <a:r>
              <a:rPr lang="zh-TW" altLang="en-US" dirty="0" smtClean="0"/>
              <a:t>*</a:t>
            </a:r>
            <a:r>
              <a:rPr lang="en-US" altLang="zh-TW" dirty="0" smtClean="0"/>
              <a:t>&amp;</a:t>
            </a:r>
            <a:endParaRPr lang="en-US" dirty="0"/>
          </a:p>
        </p:txBody>
      </p:sp>
      <p:sp>
        <p:nvSpPr>
          <p:cNvPr id="29" name="TextBox 28"/>
          <p:cNvSpPr txBox="1"/>
          <p:nvPr/>
        </p:nvSpPr>
        <p:spPr>
          <a:xfrm>
            <a:off x="2971800" y="381000"/>
            <a:ext cx="800219" cy="1938992"/>
          </a:xfrm>
          <a:prstGeom prst="rect">
            <a:avLst/>
          </a:prstGeom>
          <a:solidFill>
            <a:schemeClr val="bg2"/>
          </a:solidFill>
          <a:ln>
            <a:solidFill>
              <a:schemeClr val="tx1"/>
            </a:solidFill>
          </a:ln>
        </p:spPr>
        <p:txBody>
          <a:bodyPr vert="horz" wrap="square" rtlCol="0">
            <a:spAutoFit/>
          </a:bodyPr>
          <a:lstStyle/>
          <a:p>
            <a:pPr algn="ctr"/>
            <a:r>
              <a:rPr lang="zh-TW" altLang="en-US" sz="4000" b="1" dirty="0" smtClean="0">
                <a:solidFill>
                  <a:srgbClr val="0070C0"/>
                </a:solidFill>
                <a:latin typeface="Adobe Kaiti Std R" pitchFamily="18" charset="-128"/>
                <a:ea typeface="Adobe Kaiti Std R" pitchFamily="18" charset="-128"/>
              </a:rPr>
              <a:t>用樹葉</a:t>
            </a:r>
            <a:endParaRPr lang="en-US" sz="4000" b="1" dirty="0">
              <a:solidFill>
                <a:srgbClr val="0070C0"/>
              </a:solidFill>
              <a:latin typeface="Adobe Kaiti Std R" pitchFamily="18" charset="-128"/>
              <a:ea typeface="Adobe Kaiti Std R" pitchFamily="18" charset="-128"/>
            </a:endParaRPr>
          </a:p>
        </p:txBody>
      </p:sp>
      <p:cxnSp>
        <p:nvCxnSpPr>
          <p:cNvPr id="33" name="Straight Arrow Connector 32"/>
          <p:cNvCxnSpPr/>
          <p:nvPr/>
        </p:nvCxnSpPr>
        <p:spPr>
          <a:xfrm flipH="1">
            <a:off x="2590800" y="2362200"/>
            <a:ext cx="381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810000" y="1295400"/>
            <a:ext cx="5334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886200" y="3200400"/>
            <a:ext cx="685800" cy="2554545"/>
          </a:xfrm>
          <a:prstGeom prst="rect">
            <a:avLst/>
          </a:prstGeom>
          <a:solidFill>
            <a:schemeClr val="accent1">
              <a:lumMod val="20000"/>
              <a:lumOff val="80000"/>
            </a:schemeClr>
          </a:solidFill>
          <a:ln>
            <a:solidFill>
              <a:schemeClr val="tx1"/>
            </a:solidFill>
          </a:ln>
        </p:spPr>
        <p:txBody>
          <a:bodyPr wrap="square" rtlCol="0">
            <a:spAutoFit/>
          </a:bodyPr>
          <a:lstStyle/>
          <a:p>
            <a:r>
              <a:rPr lang="zh-TW" altLang="en-US" sz="4000" b="1" dirty="0" smtClean="0">
                <a:solidFill>
                  <a:srgbClr val="0070C0"/>
                </a:solidFill>
                <a:latin typeface="Adobe Kaiti Std R" pitchFamily="18" charset="-128"/>
                <a:ea typeface="Adobe Kaiti Std R" pitchFamily="18" charset="-128"/>
              </a:rPr>
              <a:t>咬三個洞</a:t>
            </a:r>
            <a:endParaRPr lang="en-US" sz="4000" b="1" dirty="0">
              <a:solidFill>
                <a:srgbClr val="0070C0"/>
              </a:solidFill>
              <a:latin typeface="Adobe Kaiti Std R" pitchFamily="18" charset="-128"/>
              <a:ea typeface="Adobe Kaiti Std R" pitchFamily="18" charset="-128"/>
            </a:endParaRPr>
          </a:p>
        </p:txBody>
      </p:sp>
      <p:cxnSp>
        <p:nvCxnSpPr>
          <p:cNvPr id="45" name="Straight Arrow Connector 44"/>
          <p:cNvCxnSpPr/>
          <p:nvPr/>
        </p:nvCxnSpPr>
        <p:spPr>
          <a:xfrm flipH="1" flipV="1">
            <a:off x="1143000" y="3733800"/>
            <a:ext cx="25908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029200" y="3886200"/>
            <a:ext cx="1295400" cy="707886"/>
          </a:xfrm>
          <a:prstGeom prst="rect">
            <a:avLst/>
          </a:prstGeom>
          <a:solidFill>
            <a:schemeClr val="bg2"/>
          </a:solidFill>
          <a:ln>
            <a:solidFill>
              <a:schemeClr val="tx1"/>
            </a:solidFill>
          </a:ln>
        </p:spPr>
        <p:txBody>
          <a:bodyPr wrap="square" rtlCol="0">
            <a:spAutoFit/>
          </a:bodyPr>
          <a:lstStyle/>
          <a:p>
            <a:pPr algn="ctr"/>
            <a:r>
              <a:rPr lang="zh-TW" altLang="en-US" sz="4000" b="1" dirty="0" smtClean="0">
                <a:solidFill>
                  <a:srgbClr val="0070C0"/>
                </a:solidFill>
                <a:latin typeface="Adobe Kaiti Std R" pitchFamily="18" charset="-128"/>
                <a:ea typeface="Adobe Kaiti Std R" pitchFamily="18" charset="-128"/>
              </a:rPr>
              <a:t>商量</a:t>
            </a:r>
            <a:endParaRPr lang="en-US" sz="4000" b="1" dirty="0">
              <a:solidFill>
                <a:srgbClr val="0070C0"/>
              </a:solidFill>
              <a:latin typeface="Adobe Kaiti Std R" pitchFamily="18" charset="-128"/>
              <a:ea typeface="Adobe Kaiti Std R" pitchFamily="18" charset="-128"/>
            </a:endParaRPr>
          </a:p>
        </p:txBody>
      </p:sp>
      <p:cxnSp>
        <p:nvCxnSpPr>
          <p:cNvPr id="52" name="Straight Arrow Connector 51"/>
          <p:cNvCxnSpPr/>
          <p:nvPr/>
        </p:nvCxnSpPr>
        <p:spPr>
          <a:xfrm flipV="1">
            <a:off x="4724400" y="2209800"/>
            <a:ext cx="10668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00800" y="2209800"/>
            <a:ext cx="2743200" cy="707886"/>
          </a:xfrm>
          <a:prstGeom prst="rect">
            <a:avLst/>
          </a:prstGeom>
          <a:solidFill>
            <a:schemeClr val="bg2"/>
          </a:solidFill>
          <a:ln>
            <a:solidFill>
              <a:schemeClr val="tx1"/>
            </a:solidFill>
          </a:ln>
        </p:spPr>
        <p:txBody>
          <a:bodyPr vert="horz" wrap="square" rtlCol="0">
            <a:spAutoFit/>
          </a:bodyPr>
          <a:lstStyle/>
          <a:p>
            <a:pPr algn="ctr"/>
            <a:r>
              <a:rPr lang="zh-TW" altLang="en-US" sz="2400" b="1" dirty="0" smtClean="0">
                <a:solidFill>
                  <a:srgbClr val="0070C0"/>
                </a:solidFill>
                <a:latin typeface="Adobe Kaiti Std R" pitchFamily="18" charset="-128"/>
                <a:ea typeface="Adobe Kaiti Std R" pitchFamily="18" charset="-128"/>
              </a:rPr>
              <a:t>主角２：</a:t>
            </a:r>
            <a:r>
              <a:rPr lang="zh-TW" altLang="en-US" sz="4000" b="1" dirty="0" smtClean="0">
                <a:solidFill>
                  <a:srgbClr val="0070C0"/>
                </a:solidFill>
                <a:latin typeface="Adobe Kaiti Std R" pitchFamily="18" charset="-128"/>
                <a:ea typeface="Adobe Kaiti Std R" pitchFamily="18" charset="-128"/>
              </a:rPr>
              <a:t>螞蟻</a:t>
            </a:r>
            <a:endParaRPr lang="en-US" sz="4000" b="1" dirty="0">
              <a:solidFill>
                <a:srgbClr val="0070C0"/>
              </a:solidFill>
              <a:latin typeface="Adobe Kaiti Std R" pitchFamily="18" charset="-128"/>
              <a:ea typeface="Adobe Kaiti Std R" pitchFamily="18" charset="-128"/>
            </a:endParaRPr>
          </a:p>
        </p:txBody>
      </p:sp>
      <p:sp>
        <p:nvSpPr>
          <p:cNvPr id="32" name="TextBox 31"/>
          <p:cNvSpPr txBox="1"/>
          <p:nvPr/>
        </p:nvSpPr>
        <p:spPr>
          <a:xfrm>
            <a:off x="533400" y="4876800"/>
            <a:ext cx="2895600" cy="707886"/>
          </a:xfrm>
          <a:prstGeom prst="rect">
            <a:avLst/>
          </a:prstGeom>
          <a:solidFill>
            <a:schemeClr val="bg2"/>
          </a:solidFill>
          <a:ln>
            <a:solidFill>
              <a:schemeClr val="tx1"/>
            </a:solidFill>
          </a:ln>
        </p:spPr>
        <p:txBody>
          <a:bodyPr wrap="square" rtlCol="0">
            <a:spAutoFit/>
          </a:bodyPr>
          <a:lstStyle/>
          <a:p>
            <a:pPr algn="ctr"/>
            <a:r>
              <a:rPr lang="zh-TW" altLang="en-US" sz="4000" b="1" dirty="0" smtClean="0">
                <a:solidFill>
                  <a:srgbClr val="0070C0"/>
                </a:solidFill>
                <a:latin typeface="Adobe Kaiti Std R" pitchFamily="18" charset="-128"/>
                <a:ea typeface="Adobe Kaiti Std R" pitchFamily="18" charset="-128"/>
              </a:rPr>
              <a:t>表示我想你</a:t>
            </a:r>
            <a:endParaRPr lang="en-US" sz="4000" b="1" dirty="0">
              <a:solidFill>
                <a:srgbClr val="0070C0"/>
              </a:solidFill>
              <a:latin typeface="Adobe Kaiti Std R" pitchFamily="18" charset="-128"/>
              <a:ea typeface="Adobe Kaiti Std R" pitchFamily="18" charset="-128"/>
            </a:endParaRPr>
          </a:p>
        </p:txBody>
      </p:sp>
      <p:sp>
        <p:nvSpPr>
          <p:cNvPr id="34" name="TextBox 33"/>
          <p:cNvSpPr txBox="1"/>
          <p:nvPr/>
        </p:nvSpPr>
        <p:spPr>
          <a:xfrm>
            <a:off x="6324600" y="533400"/>
            <a:ext cx="2819400" cy="707886"/>
          </a:xfrm>
          <a:prstGeom prst="rect">
            <a:avLst/>
          </a:prstGeom>
          <a:solidFill>
            <a:schemeClr val="bg2"/>
          </a:solidFill>
          <a:ln>
            <a:solidFill>
              <a:schemeClr val="tx1"/>
            </a:solidFill>
          </a:ln>
        </p:spPr>
        <p:txBody>
          <a:bodyPr wrap="square" rtlCol="0">
            <a:spAutoFit/>
          </a:bodyPr>
          <a:lstStyle/>
          <a:p>
            <a:pPr algn="ctr"/>
            <a:r>
              <a:rPr lang="zh-TW" altLang="en-US" sz="4000" b="1" dirty="0" smtClean="0">
                <a:solidFill>
                  <a:srgbClr val="0070C0"/>
                </a:solidFill>
                <a:latin typeface="Adobe Kaiti Std R" pitchFamily="18" charset="-128"/>
                <a:ea typeface="Adobe Kaiti Std R" pitchFamily="18" charset="-128"/>
              </a:rPr>
              <a:t>表示看不懂</a:t>
            </a:r>
            <a:endParaRPr lang="en-US" sz="4000" b="1" dirty="0">
              <a:solidFill>
                <a:srgbClr val="0070C0"/>
              </a:solidFill>
              <a:latin typeface="Adobe Kaiti Std R" pitchFamily="18" charset="-128"/>
              <a:ea typeface="Adobe Kaiti Std R" pitchFamily="18" charset="-128"/>
            </a:endParaRPr>
          </a:p>
        </p:txBody>
      </p:sp>
      <p:cxnSp>
        <p:nvCxnSpPr>
          <p:cNvPr id="37" name="Straight Arrow Connector 36"/>
          <p:cNvCxnSpPr/>
          <p:nvPr/>
        </p:nvCxnSpPr>
        <p:spPr>
          <a:xfrm flipH="1" flipV="1">
            <a:off x="990600" y="3733800"/>
            <a:ext cx="2286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943600" y="1219200"/>
            <a:ext cx="381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2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35" presetClass="emph" presetSubtype="0" fill="hold" nodeType="clickEffect">
                                  <p:stCondLst>
                                    <p:cond delay="0"/>
                                  </p:stCondLst>
                                  <p:childTnLst>
                                    <p:anim calcmode="discrete" valueType="str">
                                      <p:cBhvr>
                                        <p:cTn id="15"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6" fill="hold">
                            <p:stCondLst>
                              <p:cond delay="1000"/>
                            </p:stCondLst>
                            <p:childTnLst>
                              <p:par>
                                <p:cTn id="17" presetID="2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mph" presetSubtype="0" fill="hold" nodeType="clickEffect">
                                  <p:stCondLst>
                                    <p:cond delay="0"/>
                                  </p:stCondLst>
                                  <p:childTnLst>
                                    <p:anim calcmode="discrete" valueType="str">
                                      <p:cBhvr>
                                        <p:cTn id="24" dur="1000" fill="hold"/>
                                        <p:tgtEl>
                                          <p:spTgt spid="33"/>
                                        </p:tgtEl>
                                        <p:attrNameLst>
                                          <p:attrName>style.visibility</p:attrName>
                                        </p:attrNameLst>
                                      </p:cBhvr>
                                      <p:tavLst>
                                        <p:tav tm="0">
                                          <p:val>
                                            <p:strVal val="hidden"/>
                                          </p:val>
                                        </p:tav>
                                        <p:tav tm="50000">
                                          <p:val>
                                            <p:strVal val="visible"/>
                                          </p:val>
                                        </p:tav>
                                      </p:tavLst>
                                    </p:anim>
                                  </p:childTnLst>
                                </p:cTn>
                              </p:par>
                            </p:childTnLst>
                          </p:cTn>
                        </p:par>
                        <p:par>
                          <p:cTn id="25" fill="hold">
                            <p:stCondLst>
                              <p:cond delay="1000"/>
                            </p:stCondLst>
                            <p:childTnLst>
                              <p:par>
                                <p:cTn id="26" presetID="35" presetClass="emph" presetSubtype="0" fill="hold" nodeType="afterEffect">
                                  <p:stCondLst>
                                    <p:cond delay="0"/>
                                  </p:stCondLst>
                                  <p:childTnLst>
                                    <p:anim calcmode="discrete" valueType="str">
                                      <p:cBhvr>
                                        <p:cTn id="27" dur="1000" fill="hold"/>
                                        <p:tgtEl>
                                          <p:spTgt spid="35"/>
                                        </p:tgtEl>
                                        <p:attrNameLst>
                                          <p:attrName>style.visibility</p:attrName>
                                        </p:attrNameLst>
                                      </p:cBhvr>
                                      <p:tavLst>
                                        <p:tav tm="0">
                                          <p:val>
                                            <p:strVal val="hidden"/>
                                          </p:val>
                                        </p:tav>
                                        <p:tav tm="50000">
                                          <p:val>
                                            <p:strVal val="visible"/>
                                          </p:val>
                                        </p:tav>
                                      </p:tavLst>
                                    </p:anim>
                                  </p:childTnLst>
                                </p:cTn>
                              </p:par>
                            </p:childTnLst>
                          </p:cTn>
                        </p:par>
                        <p:par>
                          <p:cTn id="28" fill="hold">
                            <p:stCondLst>
                              <p:cond delay="2000"/>
                            </p:stCondLst>
                            <p:childTnLst>
                              <p:par>
                                <p:cTn id="29" presetID="2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strips(upLeft)">
                                      <p:cBhvr>
                                        <p:cTn id="37" dur="2000"/>
                                        <p:tgtEl>
                                          <p:spTgt spid="45"/>
                                        </p:tgtEl>
                                      </p:cBhvr>
                                    </p:animEffect>
                                  </p:childTnLst>
                                </p:cTn>
                              </p:par>
                            </p:childTnLst>
                          </p:cTn>
                        </p:par>
                        <p:par>
                          <p:cTn id="38" fill="hold">
                            <p:stCondLst>
                              <p:cond delay="2000"/>
                            </p:stCondLst>
                            <p:childTnLst>
                              <p:par>
                                <p:cTn id="39" presetID="23" presetClass="entr" presetSubtype="16"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500" fill="hold"/>
                                        <p:tgtEl>
                                          <p:spTgt spid="43"/>
                                        </p:tgtEl>
                                        <p:attrNameLst>
                                          <p:attrName>ppt_w</p:attrName>
                                        </p:attrNameLst>
                                      </p:cBhvr>
                                      <p:tavLst>
                                        <p:tav tm="0">
                                          <p:val>
                                            <p:fltVal val="0"/>
                                          </p:val>
                                        </p:tav>
                                        <p:tav tm="100000">
                                          <p:val>
                                            <p:strVal val="#ppt_w"/>
                                          </p:val>
                                        </p:tav>
                                      </p:tavLst>
                                    </p:anim>
                                    <p:anim calcmode="lin" valueType="num">
                                      <p:cBhvr>
                                        <p:cTn id="42" dur="500" fill="hold"/>
                                        <p:tgtEl>
                                          <p:spTgt spid="43"/>
                                        </p:tgtEl>
                                        <p:attrNameLst>
                                          <p:attrName>ppt_h</p:attrName>
                                        </p:attrNameLst>
                                      </p:cBhvr>
                                      <p:tavLst>
                                        <p:tav tm="0">
                                          <p:val>
                                            <p:fltVal val="0"/>
                                          </p:val>
                                        </p:tav>
                                        <p:tav tm="100000">
                                          <p:val>
                                            <p:strVal val="#ppt_h"/>
                                          </p:val>
                                        </p:tav>
                                      </p:tavLst>
                                    </p:anim>
                                  </p:childTnLst>
                                </p:cTn>
                              </p:par>
                            </p:childTnLst>
                          </p:cTn>
                        </p:par>
                        <p:par>
                          <p:cTn id="43" fill="hold">
                            <p:stCondLst>
                              <p:cond delay="2500"/>
                            </p:stCondLst>
                            <p:childTnLst>
                              <p:par>
                                <p:cTn id="44" presetID="18" presetClass="entr" presetSubtype="9"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strips(upLeft)">
                                      <p:cBhvr>
                                        <p:cTn id="46" dur="20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35" presetClass="emph" presetSubtype="0" repeatCount="2000" fill="hold" nodeType="clickEffect">
                                  <p:stCondLst>
                                    <p:cond delay="0"/>
                                  </p:stCondLst>
                                  <p:childTnLst>
                                    <p:anim calcmode="discrete" valueType="str">
                                      <p:cBhvr>
                                        <p:cTn id="50" dur="1000" fill="hold"/>
                                        <p:tgtEl>
                                          <p:spTgt spid="37"/>
                                        </p:tgtEl>
                                        <p:attrNameLst>
                                          <p:attrName>style.visibility</p:attrName>
                                        </p:attrNameLst>
                                      </p:cBhvr>
                                      <p:tavLst>
                                        <p:tav tm="0">
                                          <p:val>
                                            <p:strVal val="hidden"/>
                                          </p:val>
                                        </p:tav>
                                        <p:tav tm="50000">
                                          <p:val>
                                            <p:strVal val="visible"/>
                                          </p:val>
                                        </p:tav>
                                      </p:tavLst>
                                    </p:anim>
                                  </p:childTnLst>
                                </p:cTn>
                              </p:par>
                            </p:childTnLst>
                          </p:cTn>
                        </p:par>
                        <p:par>
                          <p:cTn id="51" fill="hold">
                            <p:stCondLst>
                              <p:cond delay="2000"/>
                            </p:stCondLst>
                            <p:childTnLst>
                              <p:par>
                                <p:cTn id="52" presetID="29" presetClass="entr" presetSubtype="0"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1000" fill="hold"/>
                                        <p:tgtEl>
                                          <p:spTgt spid="32"/>
                                        </p:tgtEl>
                                        <p:attrNameLst>
                                          <p:attrName>ppt_x</p:attrName>
                                        </p:attrNameLst>
                                      </p:cBhvr>
                                      <p:tavLst>
                                        <p:tav tm="0">
                                          <p:val>
                                            <p:strVal val="#ppt_x-.2"/>
                                          </p:val>
                                        </p:tav>
                                        <p:tav tm="100000">
                                          <p:val>
                                            <p:strVal val="#ppt_x"/>
                                          </p:val>
                                        </p:tav>
                                      </p:tavLst>
                                    </p:anim>
                                    <p:anim calcmode="lin" valueType="num">
                                      <p:cBhvr>
                                        <p:cTn id="55"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56" dur="10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35" presetClass="emph" presetSubtype="0" repeatCount="2000" fill="hold" nodeType="clickEffect">
                                  <p:stCondLst>
                                    <p:cond delay="0"/>
                                  </p:stCondLst>
                                  <p:childTnLst>
                                    <p:anim calcmode="discrete" valueType="str">
                                      <p:cBhvr>
                                        <p:cTn id="60" dur="1000" fill="hold"/>
                                        <p:tgtEl>
                                          <p:spTgt spid="39"/>
                                        </p:tgtEl>
                                        <p:attrNameLst>
                                          <p:attrName>style.visibility</p:attrName>
                                        </p:attrNameLst>
                                      </p:cBhvr>
                                      <p:tavLst>
                                        <p:tav tm="0">
                                          <p:val>
                                            <p:strVal val="hidden"/>
                                          </p:val>
                                        </p:tav>
                                        <p:tav tm="50000">
                                          <p:val>
                                            <p:strVal val="visible"/>
                                          </p:val>
                                        </p:tav>
                                      </p:tavLst>
                                    </p:anim>
                                  </p:childTnLst>
                                </p:cTn>
                              </p:par>
                            </p:childTnLst>
                          </p:cTn>
                        </p:par>
                        <p:par>
                          <p:cTn id="61" fill="hold">
                            <p:stCondLst>
                              <p:cond delay="2000"/>
                            </p:stCondLst>
                            <p:childTnLst>
                              <p:par>
                                <p:cTn id="62" presetID="29" presetClass="entr" presetSubtype="0" fill="hold" grpId="0" nodeType="after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1000" fill="hold"/>
                                        <p:tgtEl>
                                          <p:spTgt spid="34"/>
                                        </p:tgtEl>
                                        <p:attrNameLst>
                                          <p:attrName>ppt_x</p:attrName>
                                        </p:attrNameLst>
                                      </p:cBhvr>
                                      <p:tavLst>
                                        <p:tav tm="0">
                                          <p:val>
                                            <p:strVal val="#ppt_x-.2"/>
                                          </p:val>
                                        </p:tav>
                                        <p:tav tm="100000">
                                          <p:val>
                                            <p:strVal val="#ppt_x"/>
                                          </p:val>
                                        </p:tav>
                                      </p:tavLst>
                                    </p:anim>
                                    <p:anim calcmode="lin" valueType="num">
                                      <p:cBhvr>
                                        <p:cTn id="65"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66" dur="10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5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770" decel="100000"/>
                                        <p:tgtEl>
                                          <p:spTgt spid="24"/>
                                        </p:tgtEl>
                                      </p:cBhvr>
                                    </p:animEffect>
                                    <p:animScale>
                                      <p:cBhvr>
                                        <p:cTn id="72" dur="770" decel="100000"/>
                                        <p:tgtEl>
                                          <p:spTgt spid="24"/>
                                        </p:tgtEl>
                                      </p:cBhvr>
                                      <p:from x="10000" y="10000"/>
                                      <p:to x="200000" y="450000"/>
                                    </p:animScale>
                                    <p:animScale>
                                      <p:cBhvr>
                                        <p:cTn id="73" dur="1230" accel="100000" fill="hold">
                                          <p:stCondLst>
                                            <p:cond delay="770"/>
                                          </p:stCondLst>
                                        </p:cTn>
                                        <p:tgtEl>
                                          <p:spTgt spid="24"/>
                                        </p:tgtEl>
                                      </p:cBhvr>
                                      <p:from x="200000" y="450000"/>
                                      <p:to x="100000" y="100000"/>
                                    </p:animScale>
                                    <p:set>
                                      <p:cBhvr>
                                        <p:cTn id="74" dur="770" fill="hold"/>
                                        <p:tgtEl>
                                          <p:spTgt spid="24"/>
                                        </p:tgtEl>
                                        <p:attrNameLst>
                                          <p:attrName>ppt_x</p:attrName>
                                        </p:attrNameLst>
                                      </p:cBhvr>
                                      <p:to>
                                        <p:strVal val="(0.5)"/>
                                      </p:to>
                                    </p:set>
                                    <p:anim from="(0.5)" to="(#ppt_x)" calcmode="lin" valueType="num">
                                      <p:cBhvr>
                                        <p:cTn id="75" dur="1230" accel="100000" fill="hold">
                                          <p:stCondLst>
                                            <p:cond delay="770"/>
                                          </p:stCondLst>
                                        </p:cTn>
                                        <p:tgtEl>
                                          <p:spTgt spid="24"/>
                                        </p:tgtEl>
                                        <p:attrNameLst>
                                          <p:attrName>ppt_x</p:attrName>
                                        </p:attrNameLst>
                                      </p:cBhvr>
                                    </p:anim>
                                    <p:set>
                                      <p:cBhvr>
                                        <p:cTn id="76" dur="770" fill="hold"/>
                                        <p:tgtEl>
                                          <p:spTgt spid="24"/>
                                        </p:tgtEl>
                                        <p:attrNameLst>
                                          <p:attrName>ppt_y</p:attrName>
                                        </p:attrNameLst>
                                      </p:cBhvr>
                                      <p:to>
                                        <p:strVal val="(#ppt_y+0.4)"/>
                                      </p:to>
                                    </p:set>
                                    <p:anim from="(#ppt_y+0.4)" to="(#ppt_y)" calcmode="lin" valueType="num">
                                      <p:cBhvr>
                                        <p:cTn id="77" dur="1230" accel="100000" fill="hold">
                                          <p:stCondLst>
                                            <p:cond delay="770"/>
                                          </p:stCondLst>
                                        </p:cTn>
                                        <p:tgtEl>
                                          <p:spTgt spid="24"/>
                                        </p:tgtEl>
                                        <p:attrNameLst>
                                          <p:attrName>ppt_y</p:attrName>
                                        </p:attrNameLst>
                                      </p:cBhvr>
                                    </p:anim>
                                  </p:childTnLst>
                                </p:cTn>
                              </p:par>
                            </p:childTnLst>
                          </p:cTn>
                        </p:par>
                        <p:par>
                          <p:cTn id="78" fill="hold">
                            <p:stCondLst>
                              <p:cond delay="2000"/>
                            </p:stCondLst>
                            <p:childTnLst>
                              <p:par>
                                <p:cTn id="79" presetID="51"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770" decel="100000"/>
                                        <p:tgtEl>
                                          <p:spTgt spid="25"/>
                                        </p:tgtEl>
                                      </p:cBhvr>
                                    </p:animEffect>
                                    <p:animScale>
                                      <p:cBhvr>
                                        <p:cTn id="82" dur="770" decel="100000"/>
                                        <p:tgtEl>
                                          <p:spTgt spid="25"/>
                                        </p:tgtEl>
                                      </p:cBhvr>
                                      <p:from x="10000" y="10000"/>
                                      <p:to x="200000" y="450000"/>
                                    </p:animScale>
                                    <p:animScale>
                                      <p:cBhvr>
                                        <p:cTn id="83" dur="1230" accel="100000" fill="hold">
                                          <p:stCondLst>
                                            <p:cond delay="770"/>
                                          </p:stCondLst>
                                        </p:cTn>
                                        <p:tgtEl>
                                          <p:spTgt spid="25"/>
                                        </p:tgtEl>
                                      </p:cBhvr>
                                      <p:from x="200000" y="450000"/>
                                      <p:to x="100000" y="100000"/>
                                    </p:animScale>
                                    <p:set>
                                      <p:cBhvr>
                                        <p:cTn id="84" dur="770" fill="hold"/>
                                        <p:tgtEl>
                                          <p:spTgt spid="25"/>
                                        </p:tgtEl>
                                        <p:attrNameLst>
                                          <p:attrName>ppt_x</p:attrName>
                                        </p:attrNameLst>
                                      </p:cBhvr>
                                      <p:to>
                                        <p:strVal val="(0.5)"/>
                                      </p:to>
                                    </p:set>
                                    <p:anim from="(0.5)" to="(#ppt_x)" calcmode="lin" valueType="num">
                                      <p:cBhvr>
                                        <p:cTn id="85" dur="1230" accel="100000" fill="hold">
                                          <p:stCondLst>
                                            <p:cond delay="770"/>
                                          </p:stCondLst>
                                        </p:cTn>
                                        <p:tgtEl>
                                          <p:spTgt spid="25"/>
                                        </p:tgtEl>
                                        <p:attrNameLst>
                                          <p:attrName>ppt_x</p:attrName>
                                        </p:attrNameLst>
                                      </p:cBhvr>
                                    </p:anim>
                                    <p:set>
                                      <p:cBhvr>
                                        <p:cTn id="86" dur="770" fill="hold"/>
                                        <p:tgtEl>
                                          <p:spTgt spid="25"/>
                                        </p:tgtEl>
                                        <p:attrNameLst>
                                          <p:attrName>ppt_y</p:attrName>
                                        </p:attrNameLst>
                                      </p:cBhvr>
                                      <p:to>
                                        <p:strVal val="(#ppt_y+0.4)"/>
                                      </p:to>
                                    </p:set>
                                    <p:anim from="(#ppt_y+0.4)" to="(#ppt_y)" calcmode="lin" valueType="num">
                                      <p:cBhvr>
                                        <p:cTn id="87" dur="1230" accel="100000" fill="hold">
                                          <p:stCondLst>
                                            <p:cond delay="770"/>
                                          </p:stCondLst>
                                        </p:cTn>
                                        <p:tgtEl>
                                          <p:spTgt spid="25"/>
                                        </p:tgtEl>
                                        <p:attrNameLst>
                                          <p:attrName>ppt_y</p:attrName>
                                        </p:attrNameLst>
                                      </p:cBhvr>
                                    </p:anim>
                                  </p:childTnLst>
                                </p:cTn>
                              </p:par>
                            </p:childTnLst>
                          </p:cTn>
                        </p:par>
                        <p:par>
                          <p:cTn id="88" fill="hold">
                            <p:stCondLst>
                              <p:cond delay="4000"/>
                            </p:stCondLst>
                            <p:childTnLst>
                              <p:par>
                                <p:cTn id="89" presetID="35" presetClass="emph" presetSubtype="0" fill="hold" grpId="0" nodeType="afterEffect">
                                  <p:stCondLst>
                                    <p:cond delay="0"/>
                                  </p:stCondLst>
                                  <p:childTnLst>
                                    <p:anim calcmode="discrete" valueType="str">
                                      <p:cBhvr>
                                        <p:cTn id="90" dur="1000" fill="hold"/>
                                        <p:tgtEl>
                                          <p:spTgt spid="4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P spid="25" grpId="0"/>
      <p:bldP spid="29" grpId="0" animBg="1"/>
      <p:bldP spid="43" grpId="0" animBg="1"/>
      <p:bldP spid="46" grpId="0" animBg="1"/>
      <p:bldP spid="9" grpId="0" animBg="1"/>
      <p:bldP spid="32"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Meishing\Dropbox\meizhouhuayu\pics\31.21.png"/>
          <p:cNvPicPr>
            <a:picLocks noChangeAspect="1" noChangeArrowheads="1"/>
          </p:cNvPicPr>
          <p:nvPr/>
        </p:nvPicPr>
        <p:blipFill>
          <a:blip r:embed="rId4" cstate="print">
            <a:lum bright="-10000" contrast="20000"/>
          </a:blip>
          <a:srcRect/>
          <a:stretch>
            <a:fillRect/>
          </a:stretch>
        </p:blipFill>
        <p:spPr bwMode="auto">
          <a:xfrm>
            <a:off x="1981200" y="2209800"/>
            <a:ext cx="4876800" cy="3830838"/>
          </a:xfrm>
          <a:prstGeom prst="rect">
            <a:avLst/>
          </a:prstGeom>
          <a:noFill/>
        </p:spPr>
      </p:pic>
      <p:sp>
        <p:nvSpPr>
          <p:cNvPr id="3" name="Oval Callout 2"/>
          <p:cNvSpPr/>
          <p:nvPr/>
        </p:nvSpPr>
        <p:spPr>
          <a:xfrm>
            <a:off x="304800" y="1828800"/>
            <a:ext cx="3657600" cy="1295400"/>
          </a:xfrm>
          <a:prstGeom prst="wedgeEllipseCallout">
            <a:avLst>
              <a:gd name="adj1" fmla="val 45326"/>
              <a:gd name="adj2" fmla="val 15676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Callout 3"/>
          <p:cNvSpPr/>
          <p:nvPr/>
        </p:nvSpPr>
        <p:spPr>
          <a:xfrm>
            <a:off x="5257800" y="990600"/>
            <a:ext cx="3886200" cy="1981200"/>
          </a:xfrm>
          <a:prstGeom prst="wedgeEllipseCallout">
            <a:avLst>
              <a:gd name="adj1" fmla="val -47352"/>
              <a:gd name="adj2" fmla="val 865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5800" y="2057400"/>
            <a:ext cx="2895600" cy="830997"/>
          </a:xfrm>
          <a:prstGeom prst="rect">
            <a:avLst/>
          </a:prstGeom>
          <a:noFill/>
        </p:spPr>
        <p:txBody>
          <a:bodyPr wrap="square" rtlCol="0">
            <a:spAutoFit/>
          </a:bodyPr>
          <a:lstStyle/>
          <a:p>
            <a:r>
              <a:rPr lang="zh-TW" altLang="en-US" sz="2400" b="1" dirty="0" smtClean="0">
                <a:latin typeface="Adobe Fangsong Std R" pitchFamily="18" charset="-128"/>
                <a:ea typeface="Adobe Fangsong Std R" pitchFamily="18" charset="-128"/>
              </a:rPr>
              <a:t>老哥！我真的不知道你想說什麼！！！</a:t>
            </a:r>
            <a:endParaRPr lang="en-US" sz="2400" b="1" dirty="0">
              <a:latin typeface="Adobe Fangsong Std R" pitchFamily="18" charset="-128"/>
              <a:ea typeface="Adobe Fangsong Std R" pitchFamily="18" charset="-128"/>
            </a:endParaRPr>
          </a:p>
        </p:txBody>
      </p:sp>
      <p:sp>
        <p:nvSpPr>
          <p:cNvPr id="6" name="TextBox 5"/>
          <p:cNvSpPr txBox="1"/>
          <p:nvPr/>
        </p:nvSpPr>
        <p:spPr>
          <a:xfrm>
            <a:off x="5867400" y="1295400"/>
            <a:ext cx="3276600" cy="1569660"/>
          </a:xfrm>
          <a:prstGeom prst="rect">
            <a:avLst/>
          </a:prstGeom>
          <a:noFill/>
        </p:spPr>
        <p:txBody>
          <a:bodyPr wrap="square" rtlCol="0">
            <a:spAutoFit/>
          </a:bodyPr>
          <a:lstStyle/>
          <a:p>
            <a:r>
              <a:rPr lang="zh-TW" altLang="en-US" sz="2400" b="1" dirty="0" smtClean="0">
                <a:latin typeface="Adobe Fangsong Std R" pitchFamily="18" charset="-128"/>
                <a:ea typeface="Adobe Fangsong Std R" pitchFamily="18" charset="-128"/>
              </a:rPr>
              <a:t>小老弟！我也不知道你想說什麼耶！！！我們還是一起來學寫字吧！</a:t>
            </a:r>
            <a:endParaRPr lang="en-US" sz="2400" b="1" dirty="0">
              <a:latin typeface="Adobe Fangsong Std R" pitchFamily="18" charset="-128"/>
              <a:ea typeface="Adobe Fangsong Std R" pitchFamily="18" charset="-128"/>
            </a:endParaRPr>
          </a:p>
        </p:txBody>
      </p:sp>
      <p:sp>
        <p:nvSpPr>
          <p:cNvPr id="7" name="TextBox 6"/>
          <p:cNvSpPr txBox="1"/>
          <p:nvPr/>
        </p:nvSpPr>
        <p:spPr>
          <a:xfrm>
            <a:off x="381000" y="1524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課文提要</a:t>
            </a:r>
            <a:endParaRPr lang="en-US" sz="2800" dirty="0">
              <a:latin typeface="Adobe Kaiti Std R" pitchFamily="18" charset="-128"/>
              <a:ea typeface="Adobe Kaiti Std R" pitchFamily="18" charset="-128"/>
            </a:endParaRP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1000" autoRev="1" fill="hold">
                                          <p:stCondLst>
                                            <p:cond delay="0"/>
                                          </p:stCondLst>
                                        </p:cTn>
                                        <p:tgtEl>
                                          <p:spTgt spid="5"/>
                                        </p:tgtEl>
                                        <p:attrNameLst>
                                          <p:attrName>ppt_w</p:attrName>
                                        </p:attrNameLst>
                                      </p:cBhvr>
                                    </p:anim>
                                    <p:anim by="(#ppt_w*0.50)" calcmode="lin" valueType="num">
                                      <p:cBhvr>
                                        <p:cTn id="8" dur="1000" decel="50000" autoRev="1" fill="hold">
                                          <p:stCondLst>
                                            <p:cond delay="0"/>
                                          </p:stCondLst>
                                        </p:cTn>
                                        <p:tgtEl>
                                          <p:spTgt spid="5"/>
                                        </p:tgtEl>
                                        <p:attrNameLst>
                                          <p:attrName>ppt_x</p:attrName>
                                        </p:attrNameLst>
                                      </p:cBhvr>
                                    </p:anim>
                                    <p:anim from="(-#ppt_h/2)" to="(#ppt_y)" calcmode="lin" valueType="num">
                                      <p:cBhvr>
                                        <p:cTn id="9" dur="2000" fill="hold">
                                          <p:stCondLst>
                                            <p:cond delay="0"/>
                                          </p:stCondLst>
                                        </p:cTn>
                                        <p:tgtEl>
                                          <p:spTgt spid="5"/>
                                        </p:tgtEl>
                                        <p:attrNameLst>
                                          <p:attrName>ppt_y</p:attrName>
                                        </p:attrNameLst>
                                      </p:cBhvr>
                                    </p:anim>
                                    <p:animRot by="21600000">
                                      <p:cBhvr>
                                        <p:cTn id="10" dur="2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1000" autoRev="1" fill="hold">
                                          <p:stCondLst>
                                            <p:cond delay="0"/>
                                          </p:stCondLst>
                                        </p:cTn>
                                        <p:tgtEl>
                                          <p:spTgt spid="6"/>
                                        </p:tgtEl>
                                        <p:attrNameLst>
                                          <p:attrName>ppt_w</p:attrName>
                                        </p:attrNameLst>
                                      </p:cBhvr>
                                    </p:anim>
                                    <p:anim by="(#ppt_w*0.50)" calcmode="lin" valueType="num">
                                      <p:cBhvr>
                                        <p:cTn id="16" dur="1000" decel="50000" autoRev="1" fill="hold">
                                          <p:stCondLst>
                                            <p:cond delay="0"/>
                                          </p:stCondLst>
                                        </p:cTn>
                                        <p:tgtEl>
                                          <p:spTgt spid="6"/>
                                        </p:tgtEl>
                                        <p:attrNameLst>
                                          <p:attrName>ppt_x</p:attrName>
                                        </p:attrNameLst>
                                      </p:cBhvr>
                                    </p:anim>
                                    <p:anim from="(-#ppt_h/2)" to="(#ppt_y)" calcmode="lin" valueType="num">
                                      <p:cBhvr>
                                        <p:cTn id="17" dur="2000" fill="hold">
                                          <p:stCondLst>
                                            <p:cond delay="0"/>
                                          </p:stCondLst>
                                        </p:cTn>
                                        <p:tgtEl>
                                          <p:spTgt spid="6"/>
                                        </p:tgtEl>
                                        <p:attrNameLst>
                                          <p:attrName>ppt_y</p:attrName>
                                        </p:attrNameLst>
                                      </p:cBhvr>
                                    </p:anim>
                                    <p:animRot by="21600000">
                                      <p:cBhvr>
                                        <p:cTn id="18" dur="2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C:\Users\Meishing\Dropbox\meizhouhuayu\pics\31.16.png"/>
          <p:cNvPicPr>
            <a:picLocks noChangeAspect="1" noChangeArrowheads="1"/>
          </p:cNvPicPr>
          <p:nvPr/>
        </p:nvPicPr>
        <p:blipFill>
          <a:blip r:embed="rId4" cstate="print">
            <a:lum bright="-10000" contrast="20000"/>
          </a:blip>
          <a:srcRect/>
          <a:stretch>
            <a:fillRect/>
          </a:stretch>
        </p:blipFill>
        <p:spPr bwMode="auto">
          <a:xfrm>
            <a:off x="-1" y="-1"/>
            <a:ext cx="4285798" cy="4648201"/>
          </a:xfrm>
          <a:prstGeom prst="rect">
            <a:avLst/>
          </a:prstGeom>
          <a:noFill/>
        </p:spPr>
      </p:pic>
      <p:pic>
        <p:nvPicPr>
          <p:cNvPr id="44035" name="Picture 3" descr="C:\Users\Meishing\Dropbox\meizhouhuayu\pics\31.18.png"/>
          <p:cNvPicPr>
            <a:picLocks noChangeAspect="1" noChangeArrowheads="1"/>
          </p:cNvPicPr>
          <p:nvPr/>
        </p:nvPicPr>
        <p:blipFill>
          <a:blip r:embed="rId5" cstate="print">
            <a:lum bright="-10000" contrast="20000"/>
          </a:blip>
          <a:srcRect b="51412"/>
          <a:stretch>
            <a:fillRect/>
          </a:stretch>
        </p:blipFill>
        <p:spPr bwMode="auto">
          <a:xfrm>
            <a:off x="0" y="4572000"/>
            <a:ext cx="4389122" cy="2286001"/>
          </a:xfrm>
          <a:prstGeom prst="rect">
            <a:avLst/>
          </a:prstGeom>
          <a:noFill/>
        </p:spPr>
      </p:pic>
      <p:pic>
        <p:nvPicPr>
          <p:cNvPr id="44036" name="Picture 4" descr="C:\Users\Meishing\Dropbox\meizhouhuayu\pics\31.19.png"/>
          <p:cNvPicPr>
            <a:picLocks noChangeAspect="1" noChangeArrowheads="1"/>
          </p:cNvPicPr>
          <p:nvPr/>
        </p:nvPicPr>
        <p:blipFill>
          <a:blip r:embed="rId6" cstate="print">
            <a:lum bright="-10000" contrast="20000"/>
          </a:blip>
          <a:srcRect r="3545"/>
          <a:stretch>
            <a:fillRect/>
          </a:stretch>
        </p:blipFill>
        <p:spPr bwMode="auto">
          <a:xfrm>
            <a:off x="4876800" y="2309327"/>
            <a:ext cx="4267201" cy="4548673"/>
          </a:xfrm>
          <a:prstGeom prst="rect">
            <a:avLst/>
          </a:prstGeom>
          <a:noFill/>
        </p:spPr>
      </p:pic>
      <p:pic>
        <p:nvPicPr>
          <p:cNvPr id="5" name="Picture 3" descr="C:\Users\Meishing\Dropbox\meizhouhuayu\pics\31.18.png"/>
          <p:cNvPicPr>
            <a:picLocks noChangeAspect="1" noChangeArrowheads="1"/>
          </p:cNvPicPr>
          <p:nvPr/>
        </p:nvPicPr>
        <p:blipFill>
          <a:blip r:embed="rId5" cstate="print">
            <a:lum bright="-10000" contrast="20000"/>
          </a:blip>
          <a:srcRect t="52475"/>
          <a:stretch>
            <a:fillRect/>
          </a:stretch>
        </p:blipFill>
        <p:spPr bwMode="auto">
          <a:xfrm>
            <a:off x="4806315" y="0"/>
            <a:ext cx="4337685" cy="2209800"/>
          </a:xfrm>
          <a:prstGeom prst="rect">
            <a:avLst/>
          </a:prstGeom>
          <a:noFill/>
        </p:spPr>
      </p:pic>
      <p:sp>
        <p:nvSpPr>
          <p:cNvPr id="19" name="TextBox 18"/>
          <p:cNvSpPr txBox="1"/>
          <p:nvPr/>
        </p:nvSpPr>
        <p:spPr>
          <a:xfrm>
            <a:off x="4191000" y="3429000"/>
            <a:ext cx="533400" cy="1384995"/>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聽一聽</a:t>
            </a:r>
            <a:endParaRPr lang="en-US" sz="2800" dirty="0">
              <a:latin typeface="Adobe Kaiti Std R" pitchFamily="18" charset="-128"/>
              <a:ea typeface="Adobe Kaiti Std R" pitchFamily="18" charset="-128"/>
            </a:endParaRPr>
          </a:p>
        </p:txBody>
      </p:sp>
      <p:pic>
        <p:nvPicPr>
          <p:cNvPr id="20" name="Picture 3" descr="C:\Users\Meishing\Dropbox\meizhouhuayu\pics\31.17.png"/>
          <p:cNvPicPr>
            <a:picLocks noChangeAspect="1" noChangeArrowheads="1"/>
          </p:cNvPicPr>
          <p:nvPr/>
        </p:nvPicPr>
        <p:blipFill>
          <a:blip r:embed="rId7" cstate="print"/>
          <a:srcRect/>
          <a:stretch>
            <a:fillRect/>
          </a:stretch>
        </p:blipFill>
        <p:spPr bwMode="auto">
          <a:xfrm>
            <a:off x="3733800" y="533400"/>
            <a:ext cx="1474960" cy="1143000"/>
          </a:xfrm>
          <a:prstGeom prst="ellipse">
            <a:avLst/>
          </a:prstGeom>
          <a:noFill/>
        </p:spPr>
      </p:pic>
      <p:pic>
        <p:nvPicPr>
          <p:cNvPr id="21" name="Picture 4" descr="C:\Users\Meishing\Dropbox\meizhouhuayu\pics\31.20.png"/>
          <p:cNvPicPr>
            <a:picLocks noChangeAspect="1" noChangeArrowheads="1"/>
          </p:cNvPicPr>
          <p:nvPr/>
        </p:nvPicPr>
        <p:blipFill>
          <a:blip r:embed="rId8" cstate="print"/>
          <a:srcRect/>
          <a:stretch>
            <a:fillRect/>
          </a:stretch>
        </p:blipFill>
        <p:spPr bwMode="auto">
          <a:xfrm>
            <a:off x="3657600" y="5257800"/>
            <a:ext cx="1416870" cy="1084666"/>
          </a:xfrm>
          <a:prstGeom prst="ellipse">
            <a:avLst/>
          </a:prstGeom>
          <a:noFill/>
        </p:spPr>
      </p:pic>
      <p:pic>
        <p:nvPicPr>
          <p:cNvPr id="22" name="Picture 5" descr="C:\Users\Meishing\Dropbox\meizhouhuayu\pics\31.21.png"/>
          <p:cNvPicPr>
            <a:picLocks noChangeAspect="1" noChangeArrowheads="1"/>
          </p:cNvPicPr>
          <p:nvPr/>
        </p:nvPicPr>
        <p:blipFill>
          <a:blip r:embed="rId9" cstate="print"/>
          <a:srcRect/>
          <a:stretch>
            <a:fillRect/>
          </a:stretch>
        </p:blipFill>
        <p:spPr bwMode="auto">
          <a:xfrm>
            <a:off x="3657600" y="1981200"/>
            <a:ext cx="1295400" cy="1017566"/>
          </a:xfrm>
          <a:prstGeom prst="ellipse">
            <a:avLst/>
          </a:prstGeom>
          <a:noFill/>
        </p:spPr>
      </p:pic>
      <p:cxnSp>
        <p:nvCxnSpPr>
          <p:cNvPr id="24" name="Straight Connector 23"/>
          <p:cNvCxnSpPr/>
          <p:nvPr/>
        </p:nvCxnSpPr>
        <p:spPr>
          <a:xfrm>
            <a:off x="0" y="914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2057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3276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95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5486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6705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29200" y="8382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53000" y="2057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53000" y="31242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53000" y="4419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53000" y="5486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53000" y="6781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3-1-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3000"/>
                                        <p:tgtEl>
                                          <p:spTgt spid="24"/>
                                        </p:tgtEl>
                                      </p:cBhvr>
                                    </p:animEffect>
                                  </p:childTnLst>
                                </p:cTn>
                              </p:par>
                              <p:par>
                                <p:cTn id="8" presetID="32" presetClass="emph" presetSubtype="0" repeatCount="2000" fill="hold" nodeType="withEffect">
                                  <p:stCondLst>
                                    <p:cond delay="0"/>
                                  </p:stCondLst>
                                  <p:childTnLst>
                                    <p:animClr clrSpc="rgb" dir="cw">
                                      <p:cBhvr override="childStyle">
                                        <p:cTn id="9" dur="100" fill="hold"/>
                                        <p:tgtEl>
                                          <p:spTgt spid="20"/>
                                        </p:tgtEl>
                                        <p:attrNameLst>
                                          <p:attrName>style.color</p:attrName>
                                        </p:attrNameLst>
                                      </p:cBhvr>
                                      <p:to>
                                        <a:schemeClr val="accent2"/>
                                      </p:to>
                                    </p:animClr>
                                    <p:animClr clrSpc="rgb" dir="cw">
                                      <p:cBhvr>
                                        <p:cTn id="10" dur="100" fill="hold"/>
                                        <p:tgtEl>
                                          <p:spTgt spid="20"/>
                                        </p:tgtEl>
                                        <p:attrNameLst>
                                          <p:attrName>fillcolor</p:attrName>
                                        </p:attrNameLst>
                                      </p:cBhvr>
                                      <p:to>
                                        <a:schemeClr val="accent2"/>
                                      </p:to>
                                    </p:animClr>
                                    <p:set>
                                      <p:cBhvr>
                                        <p:cTn id="11" dur="100" fill="hold"/>
                                        <p:tgtEl>
                                          <p:spTgt spid="20"/>
                                        </p:tgtEl>
                                        <p:attrNameLst>
                                          <p:attrName>fill.type</p:attrName>
                                        </p:attrNameLst>
                                      </p:cBhvr>
                                      <p:to>
                                        <p:strVal val="solid"/>
                                      </p:to>
                                    </p:set>
                                    <p:set>
                                      <p:cBhvr>
                                        <p:cTn id="12" dur="100" fill="hold"/>
                                        <p:tgtEl>
                                          <p:spTgt spid="20"/>
                                        </p:tgtEl>
                                        <p:attrNameLst>
                                          <p:attrName>fill.on</p:attrName>
                                        </p:attrNameLst>
                                      </p:cBhvr>
                                      <p:to>
                                        <p:strVal val="true"/>
                                      </p:to>
                                    </p:set>
                                    <p:animRot by="120000">
                                      <p:cBhvr>
                                        <p:cTn id="13" dur="100" fill="hold">
                                          <p:stCondLst>
                                            <p:cond delay="0"/>
                                          </p:stCondLst>
                                        </p:cTn>
                                        <p:tgtEl>
                                          <p:spTgt spid="20"/>
                                        </p:tgtEl>
                                        <p:attrNameLst>
                                          <p:attrName>r</p:attrName>
                                        </p:attrNameLst>
                                      </p:cBhvr>
                                    </p:animRot>
                                    <p:animRot by="-240000">
                                      <p:cBhvr>
                                        <p:cTn id="14" dur="200" fill="hold">
                                          <p:stCondLst>
                                            <p:cond delay="200"/>
                                          </p:stCondLst>
                                        </p:cTn>
                                        <p:tgtEl>
                                          <p:spTgt spid="20"/>
                                        </p:tgtEl>
                                        <p:attrNameLst>
                                          <p:attrName>r</p:attrName>
                                        </p:attrNameLst>
                                      </p:cBhvr>
                                    </p:animRot>
                                    <p:animRot by="240000">
                                      <p:cBhvr>
                                        <p:cTn id="15" dur="200" fill="hold">
                                          <p:stCondLst>
                                            <p:cond delay="400"/>
                                          </p:stCondLst>
                                        </p:cTn>
                                        <p:tgtEl>
                                          <p:spTgt spid="20"/>
                                        </p:tgtEl>
                                        <p:attrNameLst>
                                          <p:attrName>r</p:attrName>
                                        </p:attrNameLst>
                                      </p:cBhvr>
                                    </p:animRot>
                                    <p:animRot by="-240000">
                                      <p:cBhvr>
                                        <p:cTn id="16" dur="200" fill="hold">
                                          <p:stCondLst>
                                            <p:cond delay="600"/>
                                          </p:stCondLst>
                                        </p:cTn>
                                        <p:tgtEl>
                                          <p:spTgt spid="20"/>
                                        </p:tgtEl>
                                        <p:attrNameLst>
                                          <p:attrName>r</p:attrName>
                                        </p:attrNameLst>
                                      </p:cBhvr>
                                    </p:animRot>
                                    <p:animRot by="120000">
                                      <p:cBhvr>
                                        <p:cTn id="17" dur="200" fill="hold">
                                          <p:stCondLst>
                                            <p:cond delay="800"/>
                                          </p:stCondLst>
                                        </p:cTn>
                                        <p:tgtEl>
                                          <p:spTgt spid="20"/>
                                        </p:tgtEl>
                                        <p:attrNameLst>
                                          <p:attrName>r</p:attrName>
                                        </p:attrNameLst>
                                      </p:cBhvr>
                                    </p:animRot>
                                  </p:childTnLst>
                                </p:cTn>
                              </p:par>
                            </p:childTnLst>
                          </p:cTn>
                        </p:par>
                        <p:par>
                          <p:cTn id="18" fill="hold">
                            <p:stCondLst>
                              <p:cond delay="3000"/>
                            </p:stCondLst>
                            <p:childTnLst>
                              <p:par>
                                <p:cTn id="19" presetID="18" presetClass="entr" presetSubtype="3"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upRight)">
                                      <p:cBhvr>
                                        <p:cTn id="21" dur="3000"/>
                                        <p:tgtEl>
                                          <p:spTgt spid="25"/>
                                        </p:tgtEl>
                                      </p:cBhvr>
                                    </p:animEffect>
                                  </p:childTnLst>
                                </p:cTn>
                              </p:par>
                            </p:childTnLst>
                          </p:cTn>
                        </p:par>
                        <p:par>
                          <p:cTn id="22" fill="hold">
                            <p:stCondLst>
                              <p:cond delay="6000"/>
                            </p:stCondLst>
                            <p:childTnLst>
                              <p:par>
                                <p:cTn id="23" presetID="18" presetClass="entr" presetSubtype="3"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strips(upRight)">
                                      <p:cBhvr>
                                        <p:cTn id="25" dur="2000"/>
                                        <p:tgtEl>
                                          <p:spTgt spid="26"/>
                                        </p:tgtEl>
                                      </p:cBhvr>
                                    </p:animEffect>
                                  </p:childTnLst>
                                </p:cTn>
                              </p:par>
                            </p:childTnLst>
                          </p:cTn>
                        </p:par>
                        <p:par>
                          <p:cTn id="26" fill="hold">
                            <p:stCondLst>
                              <p:cond delay="8000"/>
                            </p:stCondLst>
                            <p:childTnLst>
                              <p:par>
                                <p:cTn id="27" presetID="18" presetClass="entr" presetSubtype="3"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strips(upRight)">
                                      <p:cBhvr>
                                        <p:cTn id="29" dur="3000"/>
                                        <p:tgtEl>
                                          <p:spTgt spid="27"/>
                                        </p:tgtEl>
                                      </p:cBhvr>
                                    </p:animEffect>
                                  </p:childTnLst>
                                </p:cTn>
                              </p:par>
                            </p:childTnLst>
                          </p:cTn>
                        </p:par>
                        <p:par>
                          <p:cTn id="30" fill="hold">
                            <p:stCondLst>
                              <p:cond delay="11000"/>
                            </p:stCondLst>
                            <p:childTnLst>
                              <p:par>
                                <p:cTn id="31" presetID="18" presetClass="entr" presetSubtype="3"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upRight)">
                                      <p:cBhvr>
                                        <p:cTn id="33" dur="3000"/>
                                        <p:tgtEl>
                                          <p:spTgt spid="28"/>
                                        </p:tgtEl>
                                      </p:cBhvr>
                                    </p:animEffect>
                                  </p:childTnLst>
                                </p:cTn>
                              </p:par>
                              <p:par>
                                <p:cTn id="34" presetID="32" presetClass="emph" presetSubtype="0" repeatCount="2000" fill="hold" nodeType="withEffect">
                                  <p:stCondLst>
                                    <p:cond delay="0"/>
                                  </p:stCondLst>
                                  <p:childTnLst>
                                    <p:animClr clrSpc="rgb" dir="cw">
                                      <p:cBhvr override="childStyle">
                                        <p:cTn id="35" dur="100" fill="hold"/>
                                        <p:tgtEl>
                                          <p:spTgt spid="21"/>
                                        </p:tgtEl>
                                        <p:attrNameLst>
                                          <p:attrName>style.color</p:attrName>
                                        </p:attrNameLst>
                                      </p:cBhvr>
                                      <p:to>
                                        <a:schemeClr val="accent2"/>
                                      </p:to>
                                    </p:animClr>
                                    <p:animClr clrSpc="rgb" dir="cw">
                                      <p:cBhvr>
                                        <p:cTn id="36" dur="100" fill="hold"/>
                                        <p:tgtEl>
                                          <p:spTgt spid="21"/>
                                        </p:tgtEl>
                                        <p:attrNameLst>
                                          <p:attrName>fillcolor</p:attrName>
                                        </p:attrNameLst>
                                      </p:cBhvr>
                                      <p:to>
                                        <a:schemeClr val="accent2"/>
                                      </p:to>
                                    </p:animClr>
                                    <p:set>
                                      <p:cBhvr>
                                        <p:cTn id="37" dur="100" fill="hold"/>
                                        <p:tgtEl>
                                          <p:spTgt spid="21"/>
                                        </p:tgtEl>
                                        <p:attrNameLst>
                                          <p:attrName>fill.type</p:attrName>
                                        </p:attrNameLst>
                                      </p:cBhvr>
                                      <p:to>
                                        <p:strVal val="solid"/>
                                      </p:to>
                                    </p:set>
                                    <p:set>
                                      <p:cBhvr>
                                        <p:cTn id="38" dur="100" fill="hold"/>
                                        <p:tgtEl>
                                          <p:spTgt spid="21"/>
                                        </p:tgtEl>
                                        <p:attrNameLst>
                                          <p:attrName>fill.on</p:attrName>
                                        </p:attrNameLst>
                                      </p:cBhvr>
                                      <p:to>
                                        <p:strVal val="true"/>
                                      </p:to>
                                    </p:set>
                                    <p:animRot by="120000">
                                      <p:cBhvr>
                                        <p:cTn id="39" dur="100" fill="hold">
                                          <p:stCondLst>
                                            <p:cond delay="0"/>
                                          </p:stCondLst>
                                        </p:cTn>
                                        <p:tgtEl>
                                          <p:spTgt spid="21"/>
                                        </p:tgtEl>
                                        <p:attrNameLst>
                                          <p:attrName>r</p:attrName>
                                        </p:attrNameLst>
                                      </p:cBhvr>
                                    </p:animRot>
                                    <p:animRot by="-240000">
                                      <p:cBhvr>
                                        <p:cTn id="40" dur="200" fill="hold">
                                          <p:stCondLst>
                                            <p:cond delay="200"/>
                                          </p:stCondLst>
                                        </p:cTn>
                                        <p:tgtEl>
                                          <p:spTgt spid="21"/>
                                        </p:tgtEl>
                                        <p:attrNameLst>
                                          <p:attrName>r</p:attrName>
                                        </p:attrNameLst>
                                      </p:cBhvr>
                                    </p:animRot>
                                    <p:animRot by="240000">
                                      <p:cBhvr>
                                        <p:cTn id="41" dur="200" fill="hold">
                                          <p:stCondLst>
                                            <p:cond delay="400"/>
                                          </p:stCondLst>
                                        </p:cTn>
                                        <p:tgtEl>
                                          <p:spTgt spid="21"/>
                                        </p:tgtEl>
                                        <p:attrNameLst>
                                          <p:attrName>r</p:attrName>
                                        </p:attrNameLst>
                                      </p:cBhvr>
                                    </p:animRot>
                                    <p:animRot by="-240000">
                                      <p:cBhvr>
                                        <p:cTn id="42" dur="200" fill="hold">
                                          <p:stCondLst>
                                            <p:cond delay="600"/>
                                          </p:stCondLst>
                                        </p:cTn>
                                        <p:tgtEl>
                                          <p:spTgt spid="21"/>
                                        </p:tgtEl>
                                        <p:attrNameLst>
                                          <p:attrName>r</p:attrName>
                                        </p:attrNameLst>
                                      </p:cBhvr>
                                    </p:animRot>
                                    <p:animRot by="120000">
                                      <p:cBhvr>
                                        <p:cTn id="43" dur="200" fill="hold">
                                          <p:stCondLst>
                                            <p:cond delay="800"/>
                                          </p:stCondLst>
                                        </p:cTn>
                                        <p:tgtEl>
                                          <p:spTgt spid="21"/>
                                        </p:tgtEl>
                                        <p:attrNameLst>
                                          <p:attrName>r</p:attrName>
                                        </p:attrNameLst>
                                      </p:cBhvr>
                                    </p:animRot>
                                  </p:childTnLst>
                                </p:cTn>
                              </p:par>
                            </p:childTnLst>
                          </p:cTn>
                        </p:par>
                        <p:par>
                          <p:cTn id="44" fill="hold">
                            <p:stCondLst>
                              <p:cond delay="14000"/>
                            </p:stCondLst>
                            <p:childTnLst>
                              <p:par>
                                <p:cTn id="45" presetID="18" presetClass="entr" presetSubtype="3"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strips(upRight)">
                                      <p:cBhvr>
                                        <p:cTn id="47" dur="3000"/>
                                        <p:tgtEl>
                                          <p:spTgt spid="29"/>
                                        </p:tgtEl>
                                      </p:cBhvr>
                                    </p:animEffect>
                                  </p:childTnLst>
                                </p:cTn>
                              </p:par>
                            </p:childTnLst>
                          </p:cTn>
                        </p:par>
                        <p:par>
                          <p:cTn id="48" fill="hold">
                            <p:stCondLst>
                              <p:cond delay="17000"/>
                            </p:stCondLst>
                            <p:childTnLst>
                              <p:par>
                                <p:cTn id="49" presetID="18" presetClass="entr" presetSubtype="3"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strips(upRight)">
                                      <p:cBhvr>
                                        <p:cTn id="51" dur="3000"/>
                                        <p:tgtEl>
                                          <p:spTgt spid="30"/>
                                        </p:tgtEl>
                                      </p:cBhvr>
                                    </p:animEffect>
                                  </p:childTnLst>
                                </p:cTn>
                              </p:par>
                            </p:childTnLst>
                          </p:cTn>
                        </p:par>
                        <p:par>
                          <p:cTn id="52" fill="hold">
                            <p:stCondLst>
                              <p:cond delay="20000"/>
                            </p:stCondLst>
                            <p:childTnLst>
                              <p:par>
                                <p:cTn id="53" presetID="18" presetClass="entr" presetSubtype="3"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strips(upRight)">
                                      <p:cBhvr>
                                        <p:cTn id="55" dur="2000"/>
                                        <p:tgtEl>
                                          <p:spTgt spid="31"/>
                                        </p:tgtEl>
                                      </p:cBhvr>
                                    </p:animEffect>
                                  </p:childTnLst>
                                </p:cTn>
                              </p:par>
                            </p:childTnLst>
                          </p:cTn>
                        </p:par>
                        <p:par>
                          <p:cTn id="56" fill="hold">
                            <p:stCondLst>
                              <p:cond delay="22000"/>
                            </p:stCondLst>
                            <p:childTnLst>
                              <p:par>
                                <p:cTn id="57" presetID="18" presetClass="entr" presetSubtype="3"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strips(upRight)">
                                      <p:cBhvr>
                                        <p:cTn id="59" dur="3000"/>
                                        <p:tgtEl>
                                          <p:spTgt spid="32"/>
                                        </p:tgtEl>
                                      </p:cBhvr>
                                    </p:animEffect>
                                  </p:childTnLst>
                                </p:cTn>
                              </p:par>
                              <p:par>
                                <p:cTn id="60" presetID="32" presetClass="emph" presetSubtype="0" repeatCount="2000" fill="hold" nodeType="withEffect">
                                  <p:stCondLst>
                                    <p:cond delay="0"/>
                                  </p:stCondLst>
                                  <p:childTnLst>
                                    <p:animClr clrSpc="rgb" dir="cw">
                                      <p:cBhvr override="childStyle">
                                        <p:cTn id="61" dur="100" fill="hold"/>
                                        <p:tgtEl>
                                          <p:spTgt spid="22"/>
                                        </p:tgtEl>
                                        <p:attrNameLst>
                                          <p:attrName>style.color</p:attrName>
                                        </p:attrNameLst>
                                      </p:cBhvr>
                                      <p:to>
                                        <a:schemeClr val="accent2"/>
                                      </p:to>
                                    </p:animClr>
                                    <p:animClr clrSpc="rgb" dir="cw">
                                      <p:cBhvr>
                                        <p:cTn id="62" dur="100" fill="hold"/>
                                        <p:tgtEl>
                                          <p:spTgt spid="22"/>
                                        </p:tgtEl>
                                        <p:attrNameLst>
                                          <p:attrName>fillcolor</p:attrName>
                                        </p:attrNameLst>
                                      </p:cBhvr>
                                      <p:to>
                                        <a:schemeClr val="accent2"/>
                                      </p:to>
                                    </p:animClr>
                                    <p:set>
                                      <p:cBhvr>
                                        <p:cTn id="63" dur="100" fill="hold"/>
                                        <p:tgtEl>
                                          <p:spTgt spid="22"/>
                                        </p:tgtEl>
                                        <p:attrNameLst>
                                          <p:attrName>fill.type</p:attrName>
                                        </p:attrNameLst>
                                      </p:cBhvr>
                                      <p:to>
                                        <p:strVal val="solid"/>
                                      </p:to>
                                    </p:set>
                                    <p:set>
                                      <p:cBhvr>
                                        <p:cTn id="64" dur="100" fill="hold"/>
                                        <p:tgtEl>
                                          <p:spTgt spid="22"/>
                                        </p:tgtEl>
                                        <p:attrNameLst>
                                          <p:attrName>fill.on</p:attrName>
                                        </p:attrNameLst>
                                      </p:cBhvr>
                                      <p:to>
                                        <p:strVal val="true"/>
                                      </p:to>
                                    </p:se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par>
                          <p:cTn id="70" fill="hold">
                            <p:stCondLst>
                              <p:cond delay="25000"/>
                            </p:stCondLst>
                            <p:childTnLst>
                              <p:par>
                                <p:cTn id="71" presetID="18" presetClass="entr" presetSubtype="3"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strips(upRight)">
                                      <p:cBhvr>
                                        <p:cTn id="73" dur="3000"/>
                                        <p:tgtEl>
                                          <p:spTgt spid="33"/>
                                        </p:tgtEl>
                                      </p:cBhvr>
                                    </p:animEffect>
                                  </p:childTnLst>
                                </p:cTn>
                              </p:par>
                            </p:childTnLst>
                          </p:cTn>
                        </p:par>
                        <p:par>
                          <p:cTn id="74" fill="hold">
                            <p:stCondLst>
                              <p:cond delay="28000"/>
                            </p:stCondLst>
                            <p:childTnLst>
                              <p:par>
                                <p:cTn id="75" presetID="18" presetClass="entr" presetSubtype="3"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strips(upRight)">
                                      <p:cBhvr>
                                        <p:cTn id="77" dur="2000"/>
                                        <p:tgtEl>
                                          <p:spTgt spid="34"/>
                                        </p:tgtEl>
                                      </p:cBhvr>
                                    </p:animEffect>
                                  </p:childTnLst>
                                </p:cTn>
                              </p:par>
                            </p:childTnLst>
                          </p:cTn>
                        </p:par>
                        <p:par>
                          <p:cTn id="78" fill="hold">
                            <p:stCondLst>
                              <p:cond delay="30000"/>
                            </p:stCondLst>
                            <p:childTnLst>
                              <p:par>
                                <p:cTn id="79" presetID="18" presetClass="entr" presetSubtype="3"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strips(upRight)">
                                      <p:cBhvr>
                                        <p:cTn id="81"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981200"/>
            <a:ext cx="8305800" cy="19812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課文</a:t>
            </a:r>
            <a:r>
              <a:rPr lang="en-US" altLang="zh-TW" sz="6000" dirty="0" smtClean="0">
                <a:solidFill>
                  <a:schemeClr val="tx1"/>
                </a:solidFill>
                <a:latin typeface="Adobe Kaiti Std R" pitchFamily="18" charset="-128"/>
                <a:ea typeface="Adobe Kaiti Std R" pitchFamily="18" charset="-128"/>
              </a:rPr>
              <a:t>(2)</a:t>
            </a:r>
            <a:r>
              <a:rPr lang="zh-TW" altLang="en-US" sz="6000" dirty="0" smtClean="0">
                <a:solidFill>
                  <a:schemeClr val="tx1"/>
                </a:solidFill>
                <a:latin typeface="Adobe Kaiti Std R" pitchFamily="18" charset="-128"/>
                <a:ea typeface="Adobe Kaiti Std R" pitchFamily="18" charset="-128"/>
              </a:rPr>
              <a:t> 寫字很有用</a:t>
            </a:r>
            <a:r>
              <a:rPr lang="en-US" altLang="zh-TW" sz="6000" dirty="0" smtClean="0">
                <a:solidFill>
                  <a:schemeClr val="tx1"/>
                </a:solidFill>
                <a:latin typeface="Adobe Kaiti Std R" pitchFamily="18" charset="-128"/>
                <a:ea typeface="Adobe Kaiti Std R" pitchFamily="18" charset="-128"/>
              </a:rPr>
              <a:t/>
            </a:r>
            <a:br>
              <a:rPr lang="en-US" altLang="zh-TW" sz="6000" dirty="0" smtClean="0">
                <a:solidFill>
                  <a:schemeClr val="tx1"/>
                </a:solidFill>
                <a:latin typeface="Adobe Kaiti Std R" pitchFamily="18" charset="-128"/>
                <a:ea typeface="Adobe Kaiti Std R" pitchFamily="18" charset="-128"/>
              </a:rPr>
            </a:br>
            <a:r>
              <a:rPr lang="zh-TW" altLang="en-US" sz="6000" dirty="0" smtClean="0">
                <a:solidFill>
                  <a:schemeClr val="tx1"/>
                </a:solidFill>
                <a:latin typeface="Adobe Kaiti Std R" pitchFamily="18" charset="-128"/>
                <a:ea typeface="Adobe Kaiti Std R" pitchFamily="18" charset="-128"/>
              </a:rPr>
              <a:t>（唸一唸）</a:t>
            </a:r>
            <a:endParaRPr lang="en-US" sz="6000" dirty="0">
              <a:solidFill>
                <a:schemeClr val="tx1"/>
              </a:solidFill>
              <a:latin typeface="Adobe Kaiti Std R" pitchFamily="18" charset="-128"/>
              <a:ea typeface="Adobe Kaiti Std R" pitchFamily="18" charset="-128"/>
            </a:endParaRPr>
          </a:p>
        </p:txBody>
      </p:sp>
    </p:spTree>
    <p:extLst>
      <p:ext uri="{BB962C8B-B14F-4D97-AF65-F5344CB8AC3E}">
        <p14:creationId xmlns:p14="http://schemas.microsoft.com/office/powerpoint/2010/main" val="3977020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C:\Users\Meishing\Dropbox\meizhouhuayu\pics\31.16.png"/>
          <p:cNvPicPr>
            <a:picLocks noChangeAspect="1" noChangeArrowheads="1"/>
          </p:cNvPicPr>
          <p:nvPr/>
        </p:nvPicPr>
        <p:blipFill>
          <a:blip r:embed="rId3" cstate="print">
            <a:lum bright="-10000" contrast="20000"/>
          </a:blip>
          <a:srcRect/>
          <a:stretch>
            <a:fillRect/>
          </a:stretch>
        </p:blipFill>
        <p:spPr bwMode="auto">
          <a:xfrm>
            <a:off x="-1" y="-1"/>
            <a:ext cx="4285798" cy="4648201"/>
          </a:xfrm>
          <a:prstGeom prst="rect">
            <a:avLst/>
          </a:prstGeom>
          <a:noFill/>
        </p:spPr>
      </p:pic>
      <p:pic>
        <p:nvPicPr>
          <p:cNvPr id="44035" name="Picture 3" descr="C:\Users\Meishing\Dropbox\meizhouhuayu\pics\31.18.png"/>
          <p:cNvPicPr>
            <a:picLocks noChangeAspect="1" noChangeArrowheads="1"/>
          </p:cNvPicPr>
          <p:nvPr/>
        </p:nvPicPr>
        <p:blipFill>
          <a:blip r:embed="rId4" cstate="print">
            <a:lum bright="-10000" contrast="20000"/>
          </a:blip>
          <a:srcRect b="51412"/>
          <a:stretch>
            <a:fillRect/>
          </a:stretch>
        </p:blipFill>
        <p:spPr bwMode="auto">
          <a:xfrm>
            <a:off x="0" y="4572000"/>
            <a:ext cx="4389122" cy="2286001"/>
          </a:xfrm>
          <a:prstGeom prst="rect">
            <a:avLst/>
          </a:prstGeom>
          <a:noFill/>
        </p:spPr>
      </p:pic>
      <p:pic>
        <p:nvPicPr>
          <p:cNvPr id="44036" name="Picture 4" descr="C:\Users\Meishing\Dropbox\meizhouhuayu\pics\31.19.png"/>
          <p:cNvPicPr>
            <a:picLocks noChangeAspect="1" noChangeArrowheads="1"/>
          </p:cNvPicPr>
          <p:nvPr/>
        </p:nvPicPr>
        <p:blipFill>
          <a:blip r:embed="rId5" cstate="print">
            <a:lum bright="-10000" contrast="20000"/>
          </a:blip>
          <a:srcRect r="3545"/>
          <a:stretch>
            <a:fillRect/>
          </a:stretch>
        </p:blipFill>
        <p:spPr bwMode="auto">
          <a:xfrm>
            <a:off x="4876800" y="2309327"/>
            <a:ext cx="4267201" cy="4548673"/>
          </a:xfrm>
          <a:prstGeom prst="rect">
            <a:avLst/>
          </a:prstGeom>
          <a:noFill/>
        </p:spPr>
      </p:pic>
      <p:pic>
        <p:nvPicPr>
          <p:cNvPr id="5" name="Picture 3" descr="C:\Users\Meishing\Dropbox\meizhouhuayu\pics\31.18.png"/>
          <p:cNvPicPr>
            <a:picLocks noChangeAspect="1" noChangeArrowheads="1"/>
          </p:cNvPicPr>
          <p:nvPr/>
        </p:nvPicPr>
        <p:blipFill>
          <a:blip r:embed="rId4" cstate="print">
            <a:lum bright="-10000" contrast="20000"/>
          </a:blip>
          <a:srcRect t="52475"/>
          <a:stretch>
            <a:fillRect/>
          </a:stretch>
        </p:blipFill>
        <p:spPr bwMode="auto">
          <a:xfrm>
            <a:off x="4806315" y="0"/>
            <a:ext cx="4337685" cy="2209800"/>
          </a:xfrm>
          <a:prstGeom prst="rect">
            <a:avLst/>
          </a:prstGeom>
          <a:noFill/>
        </p:spPr>
      </p:pic>
      <p:sp>
        <p:nvSpPr>
          <p:cNvPr id="19" name="TextBox 18"/>
          <p:cNvSpPr txBox="1"/>
          <p:nvPr/>
        </p:nvSpPr>
        <p:spPr>
          <a:xfrm>
            <a:off x="4191000" y="3429000"/>
            <a:ext cx="533400" cy="1384995"/>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唸一唸</a:t>
            </a:r>
            <a:endParaRPr lang="en-US" sz="2800" dirty="0">
              <a:latin typeface="Adobe Kaiti Std R" pitchFamily="18" charset="-128"/>
              <a:ea typeface="Adobe Kaiti Std R" pitchFamily="18" charset="-128"/>
            </a:endParaRPr>
          </a:p>
        </p:txBody>
      </p:sp>
      <p:pic>
        <p:nvPicPr>
          <p:cNvPr id="20" name="Picture 3" descr="C:\Users\Meishing\Dropbox\meizhouhuayu\pics\31.17.png"/>
          <p:cNvPicPr>
            <a:picLocks noChangeAspect="1" noChangeArrowheads="1"/>
          </p:cNvPicPr>
          <p:nvPr/>
        </p:nvPicPr>
        <p:blipFill>
          <a:blip r:embed="rId6" cstate="print"/>
          <a:srcRect/>
          <a:stretch>
            <a:fillRect/>
          </a:stretch>
        </p:blipFill>
        <p:spPr bwMode="auto">
          <a:xfrm>
            <a:off x="3733800" y="533400"/>
            <a:ext cx="1474960" cy="1143000"/>
          </a:xfrm>
          <a:prstGeom prst="ellipse">
            <a:avLst/>
          </a:prstGeom>
          <a:noFill/>
        </p:spPr>
      </p:pic>
      <p:pic>
        <p:nvPicPr>
          <p:cNvPr id="21" name="Picture 4" descr="C:\Users\Meishing\Dropbox\meizhouhuayu\pics\31.20.png"/>
          <p:cNvPicPr>
            <a:picLocks noChangeAspect="1" noChangeArrowheads="1"/>
          </p:cNvPicPr>
          <p:nvPr/>
        </p:nvPicPr>
        <p:blipFill>
          <a:blip r:embed="rId7" cstate="print"/>
          <a:srcRect/>
          <a:stretch>
            <a:fillRect/>
          </a:stretch>
        </p:blipFill>
        <p:spPr bwMode="auto">
          <a:xfrm>
            <a:off x="3657600" y="5257800"/>
            <a:ext cx="1416870" cy="1084666"/>
          </a:xfrm>
          <a:prstGeom prst="ellipse">
            <a:avLst/>
          </a:prstGeom>
          <a:noFill/>
        </p:spPr>
      </p:pic>
      <p:pic>
        <p:nvPicPr>
          <p:cNvPr id="22" name="Picture 5" descr="C:\Users\Meishing\Dropbox\meizhouhuayu\pics\31.21.png"/>
          <p:cNvPicPr>
            <a:picLocks noChangeAspect="1" noChangeArrowheads="1"/>
          </p:cNvPicPr>
          <p:nvPr/>
        </p:nvPicPr>
        <p:blipFill>
          <a:blip r:embed="rId8" cstate="print"/>
          <a:srcRect/>
          <a:stretch>
            <a:fillRect/>
          </a:stretch>
        </p:blipFill>
        <p:spPr bwMode="auto">
          <a:xfrm>
            <a:off x="3657600" y="1981200"/>
            <a:ext cx="1295400" cy="1017566"/>
          </a:xfrm>
          <a:prstGeom prst="ellipse">
            <a:avLst/>
          </a:prstGeom>
          <a:noFill/>
        </p:spPr>
      </p:pic>
      <p:cxnSp>
        <p:nvCxnSpPr>
          <p:cNvPr id="24" name="Straight Connector 23"/>
          <p:cNvCxnSpPr/>
          <p:nvPr/>
        </p:nvCxnSpPr>
        <p:spPr>
          <a:xfrm>
            <a:off x="0" y="914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2057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3276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495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54864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67056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29200" y="8382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53000" y="2057400"/>
            <a:ext cx="3733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53000" y="31242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53000" y="44196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53000" y="54864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53000" y="6781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37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3000"/>
                                        <p:tgtEl>
                                          <p:spTgt spid="24"/>
                                        </p:tgtEl>
                                      </p:cBhvr>
                                    </p:animEffect>
                                  </p:childTnLst>
                                </p:cTn>
                              </p:par>
                            </p:childTnLst>
                          </p:cTn>
                        </p:par>
                        <p:par>
                          <p:cTn id="8" fill="hold">
                            <p:stCondLst>
                              <p:cond delay="3000"/>
                            </p:stCondLst>
                            <p:childTnLst>
                              <p:par>
                                <p:cTn id="9" presetID="18" presetClass="entr" presetSubtype="3"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strips(upRight)">
                                      <p:cBhvr>
                                        <p:cTn id="11" dur="3000"/>
                                        <p:tgtEl>
                                          <p:spTgt spid="25"/>
                                        </p:tgtEl>
                                      </p:cBhvr>
                                    </p:animEffect>
                                  </p:childTnLst>
                                </p:cTn>
                              </p:par>
                            </p:childTnLst>
                          </p:cTn>
                        </p:par>
                        <p:par>
                          <p:cTn id="12" fill="hold">
                            <p:stCondLst>
                              <p:cond delay="6000"/>
                            </p:stCondLst>
                            <p:childTnLst>
                              <p:par>
                                <p:cTn id="13" presetID="18" presetClass="entr" presetSubtype="3"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trips(upRight)">
                                      <p:cBhvr>
                                        <p:cTn id="15" dur="3000"/>
                                        <p:tgtEl>
                                          <p:spTgt spid="26"/>
                                        </p:tgtEl>
                                      </p:cBhvr>
                                    </p:animEffect>
                                  </p:childTnLst>
                                </p:cTn>
                              </p:par>
                            </p:childTnLst>
                          </p:cTn>
                        </p:par>
                        <p:par>
                          <p:cTn id="16" fill="hold">
                            <p:stCondLst>
                              <p:cond delay="9000"/>
                            </p:stCondLst>
                            <p:childTnLst>
                              <p:par>
                                <p:cTn id="17" presetID="18" presetClass="entr" presetSubtype="3"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strips(upRight)">
                                      <p:cBhvr>
                                        <p:cTn id="19" dur="3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strips(upRight)">
                                      <p:cBhvr>
                                        <p:cTn id="24" dur="3000"/>
                                        <p:tgtEl>
                                          <p:spTgt spid="28"/>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trips(upRight)">
                                      <p:cBhvr>
                                        <p:cTn id="28" dur="3000"/>
                                        <p:tgtEl>
                                          <p:spTgt spid="29"/>
                                        </p:tgtEl>
                                      </p:cBhvr>
                                    </p:animEffect>
                                  </p:childTnLst>
                                </p:cTn>
                              </p:par>
                            </p:childTnLst>
                          </p:cTn>
                        </p:par>
                        <p:par>
                          <p:cTn id="29" fill="hold">
                            <p:stCondLst>
                              <p:cond delay="6000"/>
                            </p:stCondLst>
                            <p:childTnLst>
                              <p:par>
                                <p:cTn id="30" presetID="18" presetClass="entr" presetSubtype="3"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strips(upRight)">
                                      <p:cBhvr>
                                        <p:cTn id="32" dur="3000"/>
                                        <p:tgtEl>
                                          <p:spTgt spid="30"/>
                                        </p:tgtEl>
                                      </p:cBhvr>
                                    </p:animEffect>
                                  </p:childTnLst>
                                </p:cTn>
                              </p:par>
                            </p:childTnLst>
                          </p:cTn>
                        </p:par>
                        <p:par>
                          <p:cTn id="33" fill="hold">
                            <p:stCondLst>
                              <p:cond delay="9000"/>
                            </p:stCondLst>
                            <p:childTnLst>
                              <p:par>
                                <p:cTn id="34" presetID="18" presetClass="entr" presetSubtype="3"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strips(upRight)">
                                      <p:cBhvr>
                                        <p:cTn id="36" dur="30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strips(upRight)">
                                      <p:cBhvr>
                                        <p:cTn id="41" dur="3000"/>
                                        <p:tgtEl>
                                          <p:spTgt spid="32"/>
                                        </p:tgtEl>
                                      </p:cBhvr>
                                    </p:animEffect>
                                  </p:childTnLst>
                                </p:cTn>
                              </p:par>
                            </p:childTnLst>
                          </p:cTn>
                        </p:par>
                        <p:par>
                          <p:cTn id="42" fill="hold">
                            <p:stCondLst>
                              <p:cond delay="3000"/>
                            </p:stCondLst>
                            <p:childTnLst>
                              <p:par>
                                <p:cTn id="43" presetID="18" presetClass="entr" presetSubtype="3"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strips(upRight)">
                                      <p:cBhvr>
                                        <p:cTn id="45" dur="3000"/>
                                        <p:tgtEl>
                                          <p:spTgt spid="33"/>
                                        </p:tgtEl>
                                      </p:cBhvr>
                                    </p:animEffect>
                                  </p:childTnLst>
                                </p:cTn>
                              </p:par>
                            </p:childTnLst>
                          </p:cTn>
                        </p:par>
                        <p:par>
                          <p:cTn id="46" fill="hold">
                            <p:stCondLst>
                              <p:cond delay="6000"/>
                            </p:stCondLst>
                            <p:childTnLst>
                              <p:par>
                                <p:cTn id="47" presetID="18" presetClass="entr" presetSubtype="3"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strips(upRight)">
                                      <p:cBhvr>
                                        <p:cTn id="49" dur="3000"/>
                                        <p:tgtEl>
                                          <p:spTgt spid="34"/>
                                        </p:tgtEl>
                                      </p:cBhvr>
                                    </p:animEffect>
                                  </p:childTnLst>
                                </p:cTn>
                              </p:par>
                            </p:childTnLst>
                          </p:cTn>
                        </p:par>
                        <p:par>
                          <p:cTn id="50" fill="hold">
                            <p:stCondLst>
                              <p:cond delay="9000"/>
                            </p:stCondLst>
                            <p:childTnLst>
                              <p:par>
                                <p:cTn id="51" presetID="18" presetClass="entr" presetSubtype="3"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strips(upRight)">
                                      <p:cBhvr>
                                        <p:cTn id="53"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第二週</a:t>
            </a:r>
            <a:r>
              <a:rPr lang="zh-TW" altLang="en-US" sz="6000" dirty="0">
                <a:solidFill>
                  <a:schemeClr val="tx1"/>
                </a:solidFill>
                <a:latin typeface="Adobe Kaiti Std R" pitchFamily="18" charset="-128"/>
                <a:ea typeface="Adobe Kaiti Std R" pitchFamily="18" charset="-128"/>
              </a:rPr>
              <a:t>生字</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C:\Users\Meishing\Dropbox\meizhouhuayu\pics\31.29.png"/>
          <p:cNvPicPr>
            <a:picLocks noChangeAspect="1" noChangeArrowheads="1"/>
          </p:cNvPicPr>
          <p:nvPr/>
        </p:nvPicPr>
        <p:blipFill>
          <a:blip r:embed="rId4" cstate="print">
            <a:lum bright="-20000" contrast="40000"/>
          </a:blip>
          <a:srcRect r="87487"/>
          <a:stretch>
            <a:fillRect/>
          </a:stretch>
        </p:blipFill>
        <p:spPr bwMode="auto">
          <a:xfrm>
            <a:off x="762000" y="842467"/>
            <a:ext cx="2133600" cy="1991360"/>
          </a:xfrm>
          <a:prstGeom prst="rect">
            <a:avLst/>
          </a:prstGeom>
          <a:noFill/>
        </p:spPr>
      </p:pic>
      <p:pic>
        <p:nvPicPr>
          <p:cNvPr id="5" name="Picture 2" descr="C:\Users\Meishing\Dropbox\meizhouhuayu\pics\31.31.png"/>
          <p:cNvPicPr>
            <a:picLocks noChangeAspect="1" noChangeArrowheads="1"/>
          </p:cNvPicPr>
          <p:nvPr/>
        </p:nvPicPr>
        <p:blipFill>
          <a:blip r:embed="rId5" cstate="print">
            <a:lum bright="-10000" contrast="20000"/>
          </a:blip>
          <a:srcRect l="591" t="1667" r="75185" b="50000"/>
          <a:stretch>
            <a:fillRect/>
          </a:stretch>
        </p:blipFill>
        <p:spPr bwMode="auto">
          <a:xfrm>
            <a:off x="457200" y="4191000"/>
            <a:ext cx="3124200" cy="2209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66800" y="31242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寫信</a:t>
            </a:r>
            <a:endParaRPr lang="en-US" sz="4000" dirty="0">
              <a:latin typeface="Adobe Kaiti Std R" pitchFamily="18" charset="-128"/>
              <a:ea typeface="Adobe Kaiti Std R" pitchFamily="18" charset="-128"/>
            </a:endParaRPr>
          </a:p>
        </p:txBody>
      </p:sp>
      <p:sp>
        <p:nvSpPr>
          <p:cNvPr id="7" name="TextBox 6"/>
          <p:cNvSpPr txBox="1"/>
          <p:nvPr/>
        </p:nvSpPr>
        <p:spPr>
          <a:xfrm>
            <a:off x="4419600" y="4724400"/>
            <a:ext cx="8382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寫字</a:t>
            </a:r>
            <a:endParaRPr lang="en-US" sz="4000" dirty="0">
              <a:latin typeface="Adobe Kaiti Std R" pitchFamily="18" charset="-128"/>
              <a:ea typeface="Adobe Kaiti Std R" pitchFamily="18" charset="-128"/>
            </a:endParaRPr>
          </a:p>
        </p:txBody>
      </p:sp>
      <p:cxnSp>
        <p:nvCxnSpPr>
          <p:cNvPr id="9" name="Straight Arrow Connector 8"/>
          <p:cNvCxnSpPr/>
          <p:nvPr/>
        </p:nvCxnSpPr>
        <p:spPr>
          <a:xfrm flipH="1">
            <a:off x="2438400" y="5257800"/>
            <a:ext cx="182880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746" name="Picture 2" descr="Calligraphy by Anonymous - A hand holding a pen doing some calligraphy or an illustration."/>
          <p:cNvPicPr>
            <a:picLocks noChangeAspect="1" noChangeArrowheads="1"/>
          </p:cNvPicPr>
          <p:nvPr/>
        </p:nvPicPr>
        <p:blipFill>
          <a:blip r:embed="rId6" cstate="print"/>
          <a:srcRect/>
          <a:stretch>
            <a:fillRect/>
          </a:stretch>
        </p:blipFill>
        <p:spPr bwMode="auto">
          <a:xfrm>
            <a:off x="6477000" y="2819400"/>
            <a:ext cx="2438400" cy="2438400"/>
          </a:xfrm>
          <a:prstGeom prst="rect">
            <a:avLst/>
          </a:prstGeom>
          <a:noFill/>
        </p:spPr>
      </p:pic>
      <p:sp>
        <p:nvSpPr>
          <p:cNvPr id="27" name="Freeform 26"/>
          <p:cNvSpPr/>
          <p:nvPr/>
        </p:nvSpPr>
        <p:spPr>
          <a:xfrm>
            <a:off x="6482686" y="4476466"/>
            <a:ext cx="1487607" cy="1272046"/>
          </a:xfrm>
          <a:custGeom>
            <a:avLst/>
            <a:gdLst>
              <a:gd name="connsiteX0" fmla="*/ 559559 w 1487607"/>
              <a:gd name="connsiteY0" fmla="*/ 0 h 1272046"/>
              <a:gd name="connsiteX1" fmla="*/ 682389 w 1487607"/>
              <a:gd name="connsiteY1" fmla="*/ 95534 h 1272046"/>
              <a:gd name="connsiteX2" fmla="*/ 696036 w 1487607"/>
              <a:gd name="connsiteY2" fmla="*/ 136477 h 1272046"/>
              <a:gd name="connsiteX3" fmla="*/ 641445 w 1487607"/>
              <a:gd name="connsiteY3" fmla="*/ 150125 h 1272046"/>
              <a:gd name="connsiteX4" fmla="*/ 573207 w 1487607"/>
              <a:gd name="connsiteY4" fmla="*/ 163773 h 1272046"/>
              <a:gd name="connsiteX5" fmla="*/ 491320 w 1487607"/>
              <a:gd name="connsiteY5" fmla="*/ 177421 h 1272046"/>
              <a:gd name="connsiteX6" fmla="*/ 450377 w 1487607"/>
              <a:gd name="connsiteY6" fmla="*/ 191068 h 1272046"/>
              <a:gd name="connsiteX7" fmla="*/ 395786 w 1487607"/>
              <a:gd name="connsiteY7" fmla="*/ 204716 h 1272046"/>
              <a:gd name="connsiteX8" fmla="*/ 354842 w 1487607"/>
              <a:gd name="connsiteY8" fmla="*/ 232012 h 1272046"/>
              <a:gd name="connsiteX9" fmla="*/ 286604 w 1487607"/>
              <a:gd name="connsiteY9" fmla="*/ 245659 h 1272046"/>
              <a:gd name="connsiteX10" fmla="*/ 245660 w 1487607"/>
              <a:gd name="connsiteY10" fmla="*/ 259307 h 1272046"/>
              <a:gd name="connsiteX11" fmla="*/ 150126 w 1487607"/>
              <a:gd name="connsiteY11" fmla="*/ 300250 h 1272046"/>
              <a:gd name="connsiteX12" fmla="*/ 95535 w 1487607"/>
              <a:gd name="connsiteY12" fmla="*/ 327546 h 1272046"/>
              <a:gd name="connsiteX13" fmla="*/ 13648 w 1487607"/>
              <a:gd name="connsiteY13" fmla="*/ 354841 h 1272046"/>
              <a:gd name="connsiteX14" fmla="*/ 54592 w 1487607"/>
              <a:gd name="connsiteY14" fmla="*/ 341194 h 1272046"/>
              <a:gd name="connsiteX15" fmla="*/ 109183 w 1487607"/>
              <a:gd name="connsiteY15" fmla="*/ 313898 h 1272046"/>
              <a:gd name="connsiteX16" fmla="*/ 150126 w 1487607"/>
              <a:gd name="connsiteY16" fmla="*/ 300250 h 1272046"/>
              <a:gd name="connsiteX17" fmla="*/ 218365 w 1487607"/>
              <a:gd name="connsiteY17" fmla="*/ 272955 h 1272046"/>
              <a:gd name="connsiteX18" fmla="*/ 286604 w 1487607"/>
              <a:gd name="connsiteY18" fmla="*/ 259307 h 1272046"/>
              <a:gd name="connsiteX19" fmla="*/ 709684 w 1487607"/>
              <a:gd name="connsiteY19" fmla="*/ 232012 h 1272046"/>
              <a:gd name="connsiteX20" fmla="*/ 914401 w 1487607"/>
              <a:gd name="connsiteY20" fmla="*/ 204716 h 1272046"/>
              <a:gd name="connsiteX21" fmla="*/ 1405720 w 1487607"/>
              <a:gd name="connsiteY21" fmla="*/ 218364 h 1272046"/>
              <a:gd name="connsiteX22" fmla="*/ 1296538 w 1487607"/>
              <a:gd name="connsiteY22" fmla="*/ 245659 h 1272046"/>
              <a:gd name="connsiteX23" fmla="*/ 1132765 w 1487607"/>
              <a:gd name="connsiteY23" fmla="*/ 272955 h 1272046"/>
              <a:gd name="connsiteX24" fmla="*/ 818866 w 1487607"/>
              <a:gd name="connsiteY24" fmla="*/ 327546 h 1272046"/>
              <a:gd name="connsiteX25" fmla="*/ 641445 w 1487607"/>
              <a:gd name="connsiteY25" fmla="*/ 382137 h 1272046"/>
              <a:gd name="connsiteX26" fmla="*/ 764275 w 1487607"/>
              <a:gd name="connsiteY26" fmla="*/ 450376 h 1272046"/>
              <a:gd name="connsiteX27" fmla="*/ 805218 w 1487607"/>
              <a:gd name="connsiteY27" fmla="*/ 477671 h 1272046"/>
              <a:gd name="connsiteX28" fmla="*/ 846162 w 1487607"/>
              <a:gd name="connsiteY28" fmla="*/ 491319 h 1272046"/>
              <a:gd name="connsiteX29" fmla="*/ 859810 w 1487607"/>
              <a:gd name="connsiteY29" fmla="*/ 532262 h 1272046"/>
              <a:gd name="connsiteX30" fmla="*/ 805218 w 1487607"/>
              <a:gd name="connsiteY30" fmla="*/ 600501 h 1272046"/>
              <a:gd name="connsiteX31" fmla="*/ 777923 w 1487607"/>
              <a:gd name="connsiteY31" fmla="*/ 655092 h 1272046"/>
              <a:gd name="connsiteX32" fmla="*/ 846162 w 1487607"/>
              <a:gd name="connsiteY32" fmla="*/ 764274 h 1272046"/>
              <a:gd name="connsiteX33" fmla="*/ 928048 w 1487607"/>
              <a:gd name="connsiteY33" fmla="*/ 818865 h 1272046"/>
              <a:gd name="connsiteX34" fmla="*/ 955344 w 1487607"/>
              <a:gd name="connsiteY34" fmla="*/ 859809 h 1272046"/>
              <a:gd name="connsiteX35" fmla="*/ 982639 w 1487607"/>
              <a:gd name="connsiteY35" fmla="*/ 1119116 h 1272046"/>
              <a:gd name="connsiteX36" fmla="*/ 968992 w 1487607"/>
              <a:gd name="connsiteY36" fmla="*/ 1187355 h 1272046"/>
              <a:gd name="connsiteX37" fmla="*/ 859810 w 1487607"/>
              <a:gd name="connsiteY37" fmla="*/ 1214650 h 1272046"/>
              <a:gd name="connsiteX38" fmla="*/ 818866 w 1487607"/>
              <a:gd name="connsiteY38" fmla="*/ 1241946 h 1272046"/>
              <a:gd name="connsiteX39" fmla="*/ 627798 w 1487607"/>
              <a:gd name="connsiteY39" fmla="*/ 1255594 h 1272046"/>
              <a:gd name="connsiteX40" fmla="*/ 573207 w 1487607"/>
              <a:gd name="connsiteY40" fmla="*/ 1269241 h 1272046"/>
              <a:gd name="connsiteX41" fmla="*/ 382138 w 1487607"/>
              <a:gd name="connsiteY41" fmla="*/ 1255594 h 1272046"/>
              <a:gd name="connsiteX42" fmla="*/ 368490 w 1487607"/>
              <a:gd name="connsiteY42" fmla="*/ 1214650 h 1272046"/>
              <a:gd name="connsiteX43" fmla="*/ 382138 w 1487607"/>
              <a:gd name="connsiteY43" fmla="*/ 1146412 h 1272046"/>
              <a:gd name="connsiteX44" fmla="*/ 464024 w 1487607"/>
              <a:gd name="connsiteY44" fmla="*/ 1132764 h 1272046"/>
              <a:gd name="connsiteX45" fmla="*/ 709684 w 1487607"/>
              <a:gd name="connsiteY45" fmla="*/ 1078173 h 1272046"/>
              <a:gd name="connsiteX46" fmla="*/ 791571 w 1487607"/>
              <a:gd name="connsiteY46" fmla="*/ 1064525 h 1272046"/>
              <a:gd name="connsiteX47" fmla="*/ 968992 w 1487607"/>
              <a:gd name="connsiteY47" fmla="*/ 1037230 h 1272046"/>
              <a:gd name="connsiteX48" fmla="*/ 1023583 w 1487607"/>
              <a:gd name="connsiteY48" fmla="*/ 1023582 h 1272046"/>
              <a:gd name="connsiteX49" fmla="*/ 1187356 w 1487607"/>
              <a:gd name="connsiteY49" fmla="*/ 1009934 h 1272046"/>
              <a:gd name="connsiteX50" fmla="*/ 1378424 w 1487607"/>
              <a:gd name="connsiteY50" fmla="*/ 968991 h 1272046"/>
              <a:gd name="connsiteX51" fmla="*/ 1460311 w 1487607"/>
              <a:gd name="connsiteY51" fmla="*/ 941695 h 1272046"/>
              <a:gd name="connsiteX52" fmla="*/ 1487607 w 1487607"/>
              <a:gd name="connsiteY52" fmla="*/ 914400 h 12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87607" h="1272046">
                <a:moveTo>
                  <a:pt x="559559" y="0"/>
                </a:moveTo>
                <a:cubicBezTo>
                  <a:pt x="657504" y="65297"/>
                  <a:pt x="618248" y="31395"/>
                  <a:pt x="682389" y="95534"/>
                </a:cubicBezTo>
                <a:cubicBezTo>
                  <a:pt x="686938" y="109182"/>
                  <a:pt x="704668" y="124968"/>
                  <a:pt x="696036" y="136477"/>
                </a:cubicBezTo>
                <a:cubicBezTo>
                  <a:pt x="684782" y="151483"/>
                  <a:pt x="659755" y="146056"/>
                  <a:pt x="641445" y="150125"/>
                </a:cubicBezTo>
                <a:cubicBezTo>
                  <a:pt x="618801" y="155157"/>
                  <a:pt x="596029" y="159623"/>
                  <a:pt x="573207" y="163773"/>
                </a:cubicBezTo>
                <a:cubicBezTo>
                  <a:pt x="545981" y="168723"/>
                  <a:pt x="518333" y="171418"/>
                  <a:pt x="491320" y="177421"/>
                </a:cubicBezTo>
                <a:cubicBezTo>
                  <a:pt x="477277" y="180542"/>
                  <a:pt x="464209" y="187116"/>
                  <a:pt x="450377" y="191068"/>
                </a:cubicBezTo>
                <a:cubicBezTo>
                  <a:pt x="432342" y="196221"/>
                  <a:pt x="413983" y="200167"/>
                  <a:pt x="395786" y="204716"/>
                </a:cubicBezTo>
                <a:cubicBezTo>
                  <a:pt x="382138" y="213815"/>
                  <a:pt x="370200" y="226253"/>
                  <a:pt x="354842" y="232012"/>
                </a:cubicBezTo>
                <a:cubicBezTo>
                  <a:pt x="333122" y="240157"/>
                  <a:pt x="309108" y="240033"/>
                  <a:pt x="286604" y="245659"/>
                </a:cubicBezTo>
                <a:cubicBezTo>
                  <a:pt x="272647" y="249148"/>
                  <a:pt x="259308" y="254758"/>
                  <a:pt x="245660" y="259307"/>
                </a:cubicBezTo>
                <a:cubicBezTo>
                  <a:pt x="162686" y="314624"/>
                  <a:pt x="250847" y="262480"/>
                  <a:pt x="150126" y="300250"/>
                </a:cubicBezTo>
                <a:cubicBezTo>
                  <a:pt x="131076" y="307394"/>
                  <a:pt x="114425" y="319990"/>
                  <a:pt x="95535" y="327546"/>
                </a:cubicBezTo>
                <a:cubicBezTo>
                  <a:pt x="68821" y="338232"/>
                  <a:pt x="40944" y="345742"/>
                  <a:pt x="13648" y="354841"/>
                </a:cubicBezTo>
                <a:cubicBezTo>
                  <a:pt x="0" y="359390"/>
                  <a:pt x="41725" y="347628"/>
                  <a:pt x="54592" y="341194"/>
                </a:cubicBezTo>
                <a:cubicBezTo>
                  <a:pt x="72789" y="332095"/>
                  <a:pt x="90483" y="321912"/>
                  <a:pt x="109183" y="313898"/>
                </a:cubicBezTo>
                <a:cubicBezTo>
                  <a:pt x="122406" y="308231"/>
                  <a:pt x="136656" y="305301"/>
                  <a:pt x="150126" y="300250"/>
                </a:cubicBezTo>
                <a:cubicBezTo>
                  <a:pt x="173065" y="291648"/>
                  <a:pt x="194900" y="279995"/>
                  <a:pt x="218365" y="272955"/>
                </a:cubicBezTo>
                <a:cubicBezTo>
                  <a:pt x="240584" y="266290"/>
                  <a:pt x="263960" y="264339"/>
                  <a:pt x="286604" y="259307"/>
                </a:cubicBezTo>
                <a:cubicBezTo>
                  <a:pt x="486514" y="214882"/>
                  <a:pt x="151581" y="252681"/>
                  <a:pt x="709684" y="232012"/>
                </a:cubicBezTo>
                <a:cubicBezTo>
                  <a:pt x="733244" y="228646"/>
                  <a:pt x="896762" y="204716"/>
                  <a:pt x="914401" y="204716"/>
                </a:cubicBezTo>
                <a:cubicBezTo>
                  <a:pt x="1078237" y="204716"/>
                  <a:pt x="1241947" y="213815"/>
                  <a:pt x="1405720" y="218364"/>
                </a:cubicBezTo>
                <a:cubicBezTo>
                  <a:pt x="1154199" y="268669"/>
                  <a:pt x="1464404" y="203693"/>
                  <a:pt x="1296538" y="245659"/>
                </a:cubicBezTo>
                <a:cubicBezTo>
                  <a:pt x="1227444" y="262932"/>
                  <a:pt x="1208705" y="259748"/>
                  <a:pt x="1132765" y="272955"/>
                </a:cubicBezTo>
                <a:cubicBezTo>
                  <a:pt x="773422" y="335449"/>
                  <a:pt x="1035217" y="296638"/>
                  <a:pt x="818866" y="327546"/>
                </a:cubicBezTo>
                <a:cubicBezTo>
                  <a:pt x="678241" y="374420"/>
                  <a:pt x="737905" y="358021"/>
                  <a:pt x="641445" y="382137"/>
                </a:cubicBezTo>
                <a:cubicBezTo>
                  <a:pt x="692840" y="459227"/>
                  <a:pt x="641405" y="401228"/>
                  <a:pt x="764275" y="450376"/>
                </a:cubicBezTo>
                <a:cubicBezTo>
                  <a:pt x="779504" y="456468"/>
                  <a:pt x="790547" y="470336"/>
                  <a:pt x="805218" y="477671"/>
                </a:cubicBezTo>
                <a:cubicBezTo>
                  <a:pt x="818085" y="484105"/>
                  <a:pt x="832514" y="486770"/>
                  <a:pt x="846162" y="491319"/>
                </a:cubicBezTo>
                <a:cubicBezTo>
                  <a:pt x="850711" y="504967"/>
                  <a:pt x="859810" y="517876"/>
                  <a:pt x="859810" y="532262"/>
                </a:cubicBezTo>
                <a:cubicBezTo>
                  <a:pt x="859810" y="576211"/>
                  <a:pt x="836657" y="579542"/>
                  <a:pt x="805218" y="600501"/>
                </a:cubicBezTo>
                <a:cubicBezTo>
                  <a:pt x="796120" y="618698"/>
                  <a:pt x="777923" y="634747"/>
                  <a:pt x="777923" y="655092"/>
                </a:cubicBezTo>
                <a:cubicBezTo>
                  <a:pt x="777923" y="744443"/>
                  <a:pt x="799795" y="725635"/>
                  <a:pt x="846162" y="764274"/>
                </a:cubicBezTo>
                <a:cubicBezTo>
                  <a:pt x="914318" y="821070"/>
                  <a:pt x="856093" y="794881"/>
                  <a:pt x="928048" y="818865"/>
                </a:cubicBezTo>
                <a:cubicBezTo>
                  <a:pt x="937147" y="832513"/>
                  <a:pt x="948008" y="845138"/>
                  <a:pt x="955344" y="859809"/>
                </a:cubicBezTo>
                <a:cubicBezTo>
                  <a:pt x="989433" y="927986"/>
                  <a:pt x="981387" y="1099076"/>
                  <a:pt x="982639" y="1119116"/>
                </a:cubicBezTo>
                <a:cubicBezTo>
                  <a:pt x="978090" y="1141862"/>
                  <a:pt x="987302" y="1173114"/>
                  <a:pt x="968992" y="1187355"/>
                </a:cubicBezTo>
                <a:cubicBezTo>
                  <a:pt x="939380" y="1210386"/>
                  <a:pt x="859810" y="1214650"/>
                  <a:pt x="859810" y="1214650"/>
                </a:cubicBezTo>
                <a:cubicBezTo>
                  <a:pt x="846162" y="1223749"/>
                  <a:pt x="835019" y="1239095"/>
                  <a:pt x="818866" y="1241946"/>
                </a:cubicBezTo>
                <a:cubicBezTo>
                  <a:pt x="755986" y="1253043"/>
                  <a:pt x="691259" y="1248543"/>
                  <a:pt x="627798" y="1255594"/>
                </a:cubicBezTo>
                <a:cubicBezTo>
                  <a:pt x="609156" y="1257665"/>
                  <a:pt x="591404" y="1264692"/>
                  <a:pt x="573207" y="1269241"/>
                </a:cubicBezTo>
                <a:cubicBezTo>
                  <a:pt x="509517" y="1264692"/>
                  <a:pt x="443834" y="1272046"/>
                  <a:pt x="382138" y="1255594"/>
                </a:cubicBezTo>
                <a:cubicBezTo>
                  <a:pt x="368237" y="1251887"/>
                  <a:pt x="368490" y="1229036"/>
                  <a:pt x="368490" y="1214650"/>
                </a:cubicBezTo>
                <a:cubicBezTo>
                  <a:pt x="368490" y="1191454"/>
                  <a:pt x="364526" y="1161508"/>
                  <a:pt x="382138" y="1146412"/>
                </a:cubicBezTo>
                <a:cubicBezTo>
                  <a:pt x="403148" y="1128403"/>
                  <a:pt x="436729" y="1137313"/>
                  <a:pt x="464024" y="1132764"/>
                </a:cubicBezTo>
                <a:cubicBezTo>
                  <a:pt x="588348" y="1058170"/>
                  <a:pt x="494136" y="1100863"/>
                  <a:pt x="709684" y="1078173"/>
                </a:cubicBezTo>
                <a:cubicBezTo>
                  <a:pt x="737204" y="1075276"/>
                  <a:pt x="764221" y="1068733"/>
                  <a:pt x="791571" y="1064525"/>
                </a:cubicBezTo>
                <a:cubicBezTo>
                  <a:pt x="848351" y="1055789"/>
                  <a:pt x="912277" y="1048573"/>
                  <a:pt x="968992" y="1037230"/>
                </a:cubicBezTo>
                <a:cubicBezTo>
                  <a:pt x="987385" y="1033552"/>
                  <a:pt x="1004971" y="1025909"/>
                  <a:pt x="1023583" y="1023582"/>
                </a:cubicBezTo>
                <a:cubicBezTo>
                  <a:pt x="1077940" y="1016787"/>
                  <a:pt x="1132765" y="1014483"/>
                  <a:pt x="1187356" y="1009934"/>
                </a:cubicBezTo>
                <a:cubicBezTo>
                  <a:pt x="1301895" y="971754"/>
                  <a:pt x="1124541" y="1028728"/>
                  <a:pt x="1378424" y="968991"/>
                </a:cubicBezTo>
                <a:cubicBezTo>
                  <a:pt x="1406431" y="962401"/>
                  <a:pt x="1439966" y="962040"/>
                  <a:pt x="1460311" y="941695"/>
                </a:cubicBezTo>
                <a:lnTo>
                  <a:pt x="1487607" y="91440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p:cNvGrpSpPr/>
          <p:nvPr/>
        </p:nvGrpSpPr>
        <p:grpSpPr>
          <a:xfrm>
            <a:off x="4572000" y="1066800"/>
            <a:ext cx="1540632" cy="678883"/>
            <a:chOff x="811963" y="186631"/>
            <a:chExt cx="2378832" cy="755083"/>
          </a:xfrm>
        </p:grpSpPr>
        <p:sp>
          <p:nvSpPr>
            <p:cNvPr id="18" name="Freeform 24"/>
            <p:cNvSpPr>
              <a:spLocks/>
            </p:cNvSpPr>
            <p:nvPr/>
          </p:nvSpPr>
          <p:spPr bwMode="auto">
            <a:xfrm>
              <a:off x="1728487" y="186631"/>
              <a:ext cx="378818" cy="308124"/>
            </a:xfrm>
            <a:custGeom>
              <a:avLst/>
              <a:gdLst>
                <a:gd name="T0" fmla="*/ 91281 w 844"/>
                <a:gd name="T1" fmla="*/ 0 h 689"/>
                <a:gd name="T2" fmla="*/ 142875 w 844"/>
                <a:gd name="T3" fmla="*/ 5548 h 689"/>
                <a:gd name="T4" fmla="*/ 197644 w 844"/>
                <a:gd name="T5" fmla="*/ 16645 h 689"/>
                <a:gd name="T6" fmla="*/ 255588 w 844"/>
                <a:gd name="T7" fmla="*/ 31704 h 689"/>
                <a:gd name="T8" fmla="*/ 319881 w 844"/>
                <a:gd name="T9" fmla="*/ 49934 h 689"/>
                <a:gd name="T10" fmla="*/ 386556 w 844"/>
                <a:gd name="T11" fmla="*/ 74504 h 689"/>
                <a:gd name="T12" fmla="*/ 450850 w 844"/>
                <a:gd name="T13" fmla="*/ 99075 h 689"/>
                <a:gd name="T14" fmla="*/ 504031 w 844"/>
                <a:gd name="T15" fmla="*/ 122853 h 689"/>
                <a:gd name="T16" fmla="*/ 548481 w 844"/>
                <a:gd name="T17" fmla="*/ 149008 h 689"/>
                <a:gd name="T18" fmla="*/ 584994 w 844"/>
                <a:gd name="T19" fmla="*/ 173579 h 689"/>
                <a:gd name="T20" fmla="*/ 612775 w 844"/>
                <a:gd name="T21" fmla="*/ 197357 h 689"/>
                <a:gd name="T22" fmla="*/ 631825 w 844"/>
                <a:gd name="T23" fmla="*/ 223513 h 689"/>
                <a:gd name="T24" fmla="*/ 647700 w 844"/>
                <a:gd name="T25" fmla="*/ 250461 h 689"/>
                <a:gd name="T26" fmla="*/ 659606 w 844"/>
                <a:gd name="T27" fmla="*/ 278202 h 689"/>
                <a:gd name="T28" fmla="*/ 665956 w 844"/>
                <a:gd name="T29" fmla="*/ 305943 h 689"/>
                <a:gd name="T30" fmla="*/ 669131 w 844"/>
                <a:gd name="T31" fmla="*/ 332891 h 689"/>
                <a:gd name="T32" fmla="*/ 669131 w 844"/>
                <a:gd name="T33" fmla="*/ 367765 h 689"/>
                <a:gd name="T34" fmla="*/ 664369 w 844"/>
                <a:gd name="T35" fmla="*/ 401055 h 689"/>
                <a:gd name="T36" fmla="*/ 654844 w 844"/>
                <a:gd name="T37" fmla="*/ 431966 h 689"/>
                <a:gd name="T38" fmla="*/ 642938 w 844"/>
                <a:gd name="T39" fmla="*/ 458914 h 689"/>
                <a:gd name="T40" fmla="*/ 627856 w 844"/>
                <a:gd name="T41" fmla="*/ 481900 h 689"/>
                <a:gd name="T42" fmla="*/ 606425 w 844"/>
                <a:gd name="T43" fmla="*/ 501715 h 689"/>
                <a:gd name="T44" fmla="*/ 583406 w 844"/>
                <a:gd name="T45" fmla="*/ 516774 h 689"/>
                <a:gd name="T46" fmla="*/ 555625 w 844"/>
                <a:gd name="T47" fmla="*/ 529455 h 689"/>
                <a:gd name="T48" fmla="*/ 523875 w 844"/>
                <a:gd name="T49" fmla="*/ 538174 h 689"/>
                <a:gd name="T50" fmla="*/ 488950 w 844"/>
                <a:gd name="T51" fmla="*/ 544515 h 689"/>
                <a:gd name="T52" fmla="*/ 450850 w 844"/>
                <a:gd name="T53" fmla="*/ 546100 h 689"/>
                <a:gd name="T54" fmla="*/ 429419 w 844"/>
                <a:gd name="T55" fmla="*/ 544515 h 689"/>
                <a:gd name="T56" fmla="*/ 409575 w 844"/>
                <a:gd name="T57" fmla="*/ 538174 h 689"/>
                <a:gd name="T58" fmla="*/ 386556 w 844"/>
                <a:gd name="T59" fmla="*/ 529455 h 689"/>
                <a:gd name="T60" fmla="*/ 364331 w 844"/>
                <a:gd name="T61" fmla="*/ 515189 h 689"/>
                <a:gd name="T62" fmla="*/ 339725 w 844"/>
                <a:gd name="T63" fmla="*/ 498544 h 689"/>
                <a:gd name="T64" fmla="*/ 315119 w 844"/>
                <a:gd name="T65" fmla="*/ 478729 h 689"/>
                <a:gd name="T66" fmla="*/ 289719 w 844"/>
                <a:gd name="T67" fmla="*/ 454951 h 689"/>
                <a:gd name="T68" fmla="*/ 261938 w 844"/>
                <a:gd name="T69" fmla="*/ 427210 h 689"/>
                <a:gd name="T70" fmla="*/ 234950 w 844"/>
                <a:gd name="T71" fmla="*/ 395506 h 689"/>
                <a:gd name="T72" fmla="*/ 203994 w 844"/>
                <a:gd name="T73" fmla="*/ 359047 h 689"/>
                <a:gd name="T74" fmla="*/ 162719 w 844"/>
                <a:gd name="T75" fmla="*/ 304358 h 689"/>
                <a:gd name="T76" fmla="*/ 104775 w 844"/>
                <a:gd name="T77" fmla="*/ 225098 h 689"/>
                <a:gd name="T78" fmla="*/ 59531 w 844"/>
                <a:gd name="T79" fmla="*/ 157727 h 689"/>
                <a:gd name="T80" fmla="*/ 26988 w 844"/>
                <a:gd name="T81" fmla="*/ 104623 h 689"/>
                <a:gd name="T82" fmla="*/ 6350 w 844"/>
                <a:gd name="T83" fmla="*/ 64993 h 689"/>
                <a:gd name="T84" fmla="*/ 0 w 844"/>
                <a:gd name="T85" fmla="*/ 41215 h 689"/>
                <a:gd name="T86" fmla="*/ 1588 w 844"/>
                <a:gd name="T87" fmla="*/ 28534 h 689"/>
                <a:gd name="T88" fmla="*/ 4763 w 844"/>
                <a:gd name="T89" fmla="*/ 19815 h 689"/>
                <a:gd name="T90" fmla="*/ 13494 w 844"/>
                <a:gd name="T91" fmla="*/ 11889 h 689"/>
                <a:gd name="T92" fmla="*/ 26194 w 844"/>
                <a:gd name="T93" fmla="*/ 5548 h 689"/>
                <a:gd name="T94" fmla="*/ 44450 w 844"/>
                <a:gd name="T95" fmla="*/ 1585 h 689"/>
                <a:gd name="T96" fmla="*/ 57944 w 844"/>
                <a:gd name="T97" fmla="*/ 0 h 6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44" h="689">
                  <a:moveTo>
                    <a:pt x="73" y="0"/>
                  </a:moveTo>
                  <a:lnTo>
                    <a:pt x="94" y="0"/>
                  </a:lnTo>
                  <a:lnTo>
                    <a:pt x="115" y="0"/>
                  </a:lnTo>
                  <a:lnTo>
                    <a:pt x="136" y="2"/>
                  </a:lnTo>
                  <a:lnTo>
                    <a:pt x="157" y="6"/>
                  </a:lnTo>
                  <a:lnTo>
                    <a:pt x="180" y="7"/>
                  </a:lnTo>
                  <a:lnTo>
                    <a:pt x="203" y="11"/>
                  </a:lnTo>
                  <a:lnTo>
                    <a:pt x="226" y="15"/>
                  </a:lnTo>
                  <a:lnTo>
                    <a:pt x="249" y="21"/>
                  </a:lnTo>
                  <a:lnTo>
                    <a:pt x="272" y="27"/>
                  </a:lnTo>
                  <a:lnTo>
                    <a:pt x="297" y="32"/>
                  </a:lnTo>
                  <a:lnTo>
                    <a:pt x="322" y="40"/>
                  </a:lnTo>
                  <a:lnTo>
                    <a:pt x="349" y="46"/>
                  </a:lnTo>
                  <a:lnTo>
                    <a:pt x="376" y="55"/>
                  </a:lnTo>
                  <a:lnTo>
                    <a:pt x="403" y="63"/>
                  </a:lnTo>
                  <a:lnTo>
                    <a:pt x="430" y="73"/>
                  </a:lnTo>
                  <a:lnTo>
                    <a:pt x="459" y="82"/>
                  </a:lnTo>
                  <a:lnTo>
                    <a:pt x="487" y="94"/>
                  </a:lnTo>
                  <a:lnTo>
                    <a:pt x="516" y="103"/>
                  </a:lnTo>
                  <a:lnTo>
                    <a:pt x="541" y="113"/>
                  </a:lnTo>
                  <a:lnTo>
                    <a:pt x="568" y="125"/>
                  </a:lnTo>
                  <a:lnTo>
                    <a:pt x="591" y="134"/>
                  </a:lnTo>
                  <a:lnTo>
                    <a:pt x="614" y="146"/>
                  </a:lnTo>
                  <a:lnTo>
                    <a:pt x="635" y="155"/>
                  </a:lnTo>
                  <a:lnTo>
                    <a:pt x="654" y="167"/>
                  </a:lnTo>
                  <a:lnTo>
                    <a:pt x="674" y="176"/>
                  </a:lnTo>
                  <a:lnTo>
                    <a:pt x="691" y="188"/>
                  </a:lnTo>
                  <a:lnTo>
                    <a:pt x="708" y="197"/>
                  </a:lnTo>
                  <a:lnTo>
                    <a:pt x="724" y="207"/>
                  </a:lnTo>
                  <a:lnTo>
                    <a:pt x="737" y="219"/>
                  </a:lnTo>
                  <a:lnTo>
                    <a:pt x="748" y="228"/>
                  </a:lnTo>
                  <a:lnTo>
                    <a:pt x="760" y="238"/>
                  </a:lnTo>
                  <a:lnTo>
                    <a:pt x="772" y="249"/>
                  </a:lnTo>
                  <a:lnTo>
                    <a:pt x="779" y="261"/>
                  </a:lnTo>
                  <a:lnTo>
                    <a:pt x="789" y="270"/>
                  </a:lnTo>
                  <a:lnTo>
                    <a:pt x="796" y="282"/>
                  </a:lnTo>
                  <a:lnTo>
                    <a:pt x="804" y="293"/>
                  </a:lnTo>
                  <a:lnTo>
                    <a:pt x="810" y="305"/>
                  </a:lnTo>
                  <a:lnTo>
                    <a:pt x="816" y="316"/>
                  </a:lnTo>
                  <a:lnTo>
                    <a:pt x="821" y="328"/>
                  </a:lnTo>
                  <a:lnTo>
                    <a:pt x="825" y="339"/>
                  </a:lnTo>
                  <a:lnTo>
                    <a:pt x="831" y="351"/>
                  </a:lnTo>
                  <a:lnTo>
                    <a:pt x="833" y="363"/>
                  </a:lnTo>
                  <a:lnTo>
                    <a:pt x="837" y="374"/>
                  </a:lnTo>
                  <a:lnTo>
                    <a:pt x="839" y="386"/>
                  </a:lnTo>
                  <a:lnTo>
                    <a:pt x="841" y="397"/>
                  </a:lnTo>
                  <a:lnTo>
                    <a:pt x="843" y="409"/>
                  </a:lnTo>
                  <a:lnTo>
                    <a:pt x="843" y="420"/>
                  </a:lnTo>
                  <a:lnTo>
                    <a:pt x="844" y="434"/>
                  </a:lnTo>
                  <a:lnTo>
                    <a:pt x="843" y="449"/>
                  </a:lnTo>
                  <a:lnTo>
                    <a:pt x="843" y="464"/>
                  </a:lnTo>
                  <a:lnTo>
                    <a:pt x="841" y="480"/>
                  </a:lnTo>
                  <a:lnTo>
                    <a:pt x="839" y="493"/>
                  </a:lnTo>
                  <a:lnTo>
                    <a:pt x="837" y="506"/>
                  </a:lnTo>
                  <a:lnTo>
                    <a:pt x="833" y="520"/>
                  </a:lnTo>
                  <a:lnTo>
                    <a:pt x="829" y="533"/>
                  </a:lnTo>
                  <a:lnTo>
                    <a:pt x="825" y="545"/>
                  </a:lnTo>
                  <a:lnTo>
                    <a:pt x="821" y="558"/>
                  </a:lnTo>
                  <a:lnTo>
                    <a:pt x="816" y="568"/>
                  </a:lnTo>
                  <a:lnTo>
                    <a:pt x="810" y="579"/>
                  </a:lnTo>
                  <a:lnTo>
                    <a:pt x="804" y="589"/>
                  </a:lnTo>
                  <a:lnTo>
                    <a:pt x="796" y="599"/>
                  </a:lnTo>
                  <a:lnTo>
                    <a:pt x="791" y="608"/>
                  </a:lnTo>
                  <a:lnTo>
                    <a:pt x="781" y="618"/>
                  </a:lnTo>
                  <a:lnTo>
                    <a:pt x="773" y="625"/>
                  </a:lnTo>
                  <a:lnTo>
                    <a:pt x="764" y="633"/>
                  </a:lnTo>
                  <a:lnTo>
                    <a:pt x="754" y="641"/>
                  </a:lnTo>
                  <a:lnTo>
                    <a:pt x="745" y="647"/>
                  </a:lnTo>
                  <a:lnTo>
                    <a:pt x="735" y="652"/>
                  </a:lnTo>
                  <a:lnTo>
                    <a:pt x="724" y="658"/>
                  </a:lnTo>
                  <a:lnTo>
                    <a:pt x="712" y="664"/>
                  </a:lnTo>
                  <a:lnTo>
                    <a:pt x="700" y="668"/>
                  </a:lnTo>
                  <a:lnTo>
                    <a:pt x="687" y="673"/>
                  </a:lnTo>
                  <a:lnTo>
                    <a:pt x="674" y="677"/>
                  </a:lnTo>
                  <a:lnTo>
                    <a:pt x="660" y="679"/>
                  </a:lnTo>
                  <a:lnTo>
                    <a:pt x="647" y="683"/>
                  </a:lnTo>
                  <a:lnTo>
                    <a:pt x="631" y="685"/>
                  </a:lnTo>
                  <a:lnTo>
                    <a:pt x="616" y="687"/>
                  </a:lnTo>
                  <a:lnTo>
                    <a:pt x="601" y="687"/>
                  </a:lnTo>
                  <a:lnTo>
                    <a:pt x="583" y="689"/>
                  </a:lnTo>
                  <a:lnTo>
                    <a:pt x="568" y="689"/>
                  </a:lnTo>
                  <a:lnTo>
                    <a:pt x="558" y="689"/>
                  </a:lnTo>
                  <a:lnTo>
                    <a:pt x="551" y="687"/>
                  </a:lnTo>
                  <a:lnTo>
                    <a:pt x="541" y="687"/>
                  </a:lnTo>
                  <a:lnTo>
                    <a:pt x="534" y="685"/>
                  </a:lnTo>
                  <a:lnTo>
                    <a:pt x="524" y="681"/>
                  </a:lnTo>
                  <a:lnTo>
                    <a:pt x="516" y="679"/>
                  </a:lnTo>
                  <a:lnTo>
                    <a:pt x="507" y="675"/>
                  </a:lnTo>
                  <a:lnTo>
                    <a:pt x="497" y="672"/>
                  </a:lnTo>
                  <a:lnTo>
                    <a:pt x="487" y="668"/>
                  </a:lnTo>
                  <a:lnTo>
                    <a:pt x="478" y="662"/>
                  </a:lnTo>
                  <a:lnTo>
                    <a:pt x="468" y="656"/>
                  </a:lnTo>
                  <a:lnTo>
                    <a:pt x="459" y="650"/>
                  </a:lnTo>
                  <a:lnTo>
                    <a:pt x="449" y="645"/>
                  </a:lnTo>
                  <a:lnTo>
                    <a:pt x="439" y="637"/>
                  </a:lnTo>
                  <a:lnTo>
                    <a:pt x="428" y="629"/>
                  </a:lnTo>
                  <a:lnTo>
                    <a:pt x="418" y="622"/>
                  </a:lnTo>
                  <a:lnTo>
                    <a:pt x="407" y="614"/>
                  </a:lnTo>
                  <a:lnTo>
                    <a:pt x="397" y="604"/>
                  </a:lnTo>
                  <a:lnTo>
                    <a:pt x="386" y="595"/>
                  </a:lnTo>
                  <a:lnTo>
                    <a:pt x="376" y="585"/>
                  </a:lnTo>
                  <a:lnTo>
                    <a:pt x="365" y="574"/>
                  </a:lnTo>
                  <a:lnTo>
                    <a:pt x="353" y="562"/>
                  </a:lnTo>
                  <a:lnTo>
                    <a:pt x="342" y="551"/>
                  </a:lnTo>
                  <a:lnTo>
                    <a:pt x="330" y="539"/>
                  </a:lnTo>
                  <a:lnTo>
                    <a:pt x="319" y="526"/>
                  </a:lnTo>
                  <a:lnTo>
                    <a:pt x="307" y="512"/>
                  </a:lnTo>
                  <a:lnTo>
                    <a:pt x="296" y="499"/>
                  </a:lnTo>
                  <a:lnTo>
                    <a:pt x="282" y="483"/>
                  </a:lnTo>
                  <a:lnTo>
                    <a:pt x="271" y="470"/>
                  </a:lnTo>
                  <a:lnTo>
                    <a:pt x="257" y="453"/>
                  </a:lnTo>
                  <a:lnTo>
                    <a:pt x="246" y="437"/>
                  </a:lnTo>
                  <a:lnTo>
                    <a:pt x="232" y="422"/>
                  </a:lnTo>
                  <a:lnTo>
                    <a:pt x="205" y="384"/>
                  </a:lnTo>
                  <a:lnTo>
                    <a:pt x="180" y="349"/>
                  </a:lnTo>
                  <a:lnTo>
                    <a:pt x="155" y="315"/>
                  </a:lnTo>
                  <a:lnTo>
                    <a:pt x="132" y="284"/>
                  </a:lnTo>
                  <a:lnTo>
                    <a:pt x="111" y="253"/>
                  </a:lnTo>
                  <a:lnTo>
                    <a:pt x="92" y="226"/>
                  </a:lnTo>
                  <a:lnTo>
                    <a:pt x="75" y="199"/>
                  </a:lnTo>
                  <a:lnTo>
                    <a:pt x="59" y="176"/>
                  </a:lnTo>
                  <a:lnTo>
                    <a:pt x="46" y="153"/>
                  </a:lnTo>
                  <a:lnTo>
                    <a:pt x="34" y="132"/>
                  </a:lnTo>
                  <a:lnTo>
                    <a:pt x="23" y="113"/>
                  </a:lnTo>
                  <a:lnTo>
                    <a:pt x="15" y="98"/>
                  </a:lnTo>
                  <a:lnTo>
                    <a:pt x="8" y="82"/>
                  </a:lnTo>
                  <a:lnTo>
                    <a:pt x="4" y="69"/>
                  </a:lnTo>
                  <a:lnTo>
                    <a:pt x="2" y="57"/>
                  </a:lnTo>
                  <a:lnTo>
                    <a:pt x="0" y="52"/>
                  </a:lnTo>
                  <a:lnTo>
                    <a:pt x="0" y="48"/>
                  </a:lnTo>
                  <a:lnTo>
                    <a:pt x="0" y="42"/>
                  </a:lnTo>
                  <a:lnTo>
                    <a:pt x="2" y="36"/>
                  </a:lnTo>
                  <a:lnTo>
                    <a:pt x="2" y="32"/>
                  </a:lnTo>
                  <a:lnTo>
                    <a:pt x="4" y="29"/>
                  </a:lnTo>
                  <a:lnTo>
                    <a:pt x="6" y="25"/>
                  </a:lnTo>
                  <a:lnTo>
                    <a:pt x="10" y="21"/>
                  </a:lnTo>
                  <a:lnTo>
                    <a:pt x="13" y="17"/>
                  </a:lnTo>
                  <a:lnTo>
                    <a:pt x="17" y="15"/>
                  </a:lnTo>
                  <a:lnTo>
                    <a:pt x="23" y="11"/>
                  </a:lnTo>
                  <a:lnTo>
                    <a:pt x="27" y="9"/>
                  </a:lnTo>
                  <a:lnTo>
                    <a:pt x="33" y="7"/>
                  </a:lnTo>
                  <a:lnTo>
                    <a:pt x="40" y="6"/>
                  </a:lnTo>
                  <a:lnTo>
                    <a:pt x="48" y="4"/>
                  </a:lnTo>
                  <a:lnTo>
                    <a:pt x="56" y="2"/>
                  </a:lnTo>
                  <a:lnTo>
                    <a:pt x="63" y="0"/>
                  </a:lnTo>
                  <a:lnTo>
                    <a:pt x="73" y="0"/>
                  </a:lnTo>
                </a:path>
              </a:pathLst>
            </a:custGeom>
            <a:solidFill>
              <a:srgbClr val="FF0000"/>
            </a:solidFill>
            <a:ln w="9525">
              <a:noFill/>
              <a:prstDash val="solid"/>
              <a:round/>
              <a:headEnd/>
              <a:tailEnd/>
            </a:ln>
          </p:spPr>
          <p:txBody>
            <a:bodyPr/>
            <a:lstStyle/>
            <a:p>
              <a:endParaRPr lang="en-US"/>
            </a:p>
          </p:txBody>
        </p:sp>
        <p:sp>
          <p:nvSpPr>
            <p:cNvPr id="23" name="Freeform 25"/>
            <p:cNvSpPr>
              <a:spLocks/>
            </p:cNvSpPr>
            <p:nvPr/>
          </p:nvSpPr>
          <p:spPr bwMode="auto">
            <a:xfrm>
              <a:off x="811963" y="441908"/>
              <a:ext cx="303413" cy="499806"/>
            </a:xfrm>
            <a:custGeom>
              <a:avLst/>
              <a:gdLst>
                <a:gd name="T0" fmla="*/ 378385 w 675"/>
                <a:gd name="T1" fmla="*/ 1586 h 1117"/>
                <a:gd name="T2" fmla="*/ 400643 w 675"/>
                <a:gd name="T3" fmla="*/ 11896 h 1117"/>
                <a:gd name="T4" fmla="*/ 423696 w 675"/>
                <a:gd name="T5" fmla="*/ 31722 h 1117"/>
                <a:gd name="T6" fmla="*/ 448338 w 675"/>
                <a:gd name="T7" fmla="*/ 61064 h 1117"/>
                <a:gd name="T8" fmla="*/ 472981 w 675"/>
                <a:gd name="T9" fmla="*/ 99923 h 1117"/>
                <a:gd name="T10" fmla="*/ 500008 w 675"/>
                <a:gd name="T11" fmla="*/ 159401 h 1117"/>
                <a:gd name="T12" fmla="*/ 524651 w 675"/>
                <a:gd name="T13" fmla="*/ 240291 h 1117"/>
                <a:gd name="T14" fmla="*/ 534985 w 675"/>
                <a:gd name="T15" fmla="*/ 302941 h 1117"/>
                <a:gd name="T16" fmla="*/ 536575 w 675"/>
                <a:gd name="T17" fmla="*/ 339421 h 1117"/>
                <a:gd name="T18" fmla="*/ 533395 w 675"/>
                <a:gd name="T19" fmla="*/ 379073 h 1117"/>
                <a:gd name="T20" fmla="*/ 524651 w 675"/>
                <a:gd name="T21" fmla="*/ 422690 h 1117"/>
                <a:gd name="T22" fmla="*/ 509548 w 675"/>
                <a:gd name="T23" fmla="*/ 471858 h 1117"/>
                <a:gd name="T24" fmla="*/ 488085 w 675"/>
                <a:gd name="T25" fmla="*/ 524992 h 1117"/>
                <a:gd name="T26" fmla="*/ 460262 w 675"/>
                <a:gd name="T27" fmla="*/ 582884 h 1117"/>
                <a:gd name="T28" fmla="*/ 426875 w 675"/>
                <a:gd name="T29" fmla="*/ 645534 h 1117"/>
                <a:gd name="T30" fmla="*/ 393488 w 675"/>
                <a:gd name="T31" fmla="*/ 701840 h 1117"/>
                <a:gd name="T32" fmla="*/ 361691 w 675"/>
                <a:gd name="T33" fmla="*/ 751801 h 1117"/>
                <a:gd name="T34" fmla="*/ 330689 w 675"/>
                <a:gd name="T35" fmla="*/ 793039 h 1117"/>
                <a:gd name="T36" fmla="*/ 302072 w 675"/>
                <a:gd name="T37" fmla="*/ 827933 h 1117"/>
                <a:gd name="T38" fmla="*/ 267095 w 675"/>
                <a:gd name="T39" fmla="*/ 854896 h 1117"/>
                <a:gd name="T40" fmla="*/ 225759 w 675"/>
                <a:gd name="T41" fmla="*/ 874722 h 1117"/>
                <a:gd name="T42" fmla="*/ 189192 w 675"/>
                <a:gd name="T43" fmla="*/ 884239 h 1117"/>
                <a:gd name="T44" fmla="*/ 158190 w 675"/>
                <a:gd name="T45" fmla="*/ 884239 h 1117"/>
                <a:gd name="T46" fmla="*/ 131163 w 675"/>
                <a:gd name="T47" fmla="*/ 879481 h 1117"/>
                <a:gd name="T48" fmla="*/ 103340 w 675"/>
                <a:gd name="T49" fmla="*/ 870757 h 1117"/>
                <a:gd name="T50" fmla="*/ 77903 w 675"/>
                <a:gd name="T51" fmla="*/ 856483 h 1117"/>
                <a:gd name="T52" fmla="*/ 51670 w 675"/>
                <a:gd name="T53" fmla="*/ 838243 h 1117"/>
                <a:gd name="T54" fmla="*/ 25438 w 675"/>
                <a:gd name="T55" fmla="*/ 809693 h 1117"/>
                <a:gd name="T56" fmla="*/ 7154 w 675"/>
                <a:gd name="T57" fmla="*/ 763697 h 1117"/>
                <a:gd name="T58" fmla="*/ 0 w 675"/>
                <a:gd name="T59" fmla="*/ 713735 h 1117"/>
                <a:gd name="T60" fmla="*/ 1590 w 675"/>
                <a:gd name="T61" fmla="*/ 663774 h 1117"/>
                <a:gd name="T62" fmla="*/ 11924 w 675"/>
                <a:gd name="T63" fmla="*/ 617778 h 1117"/>
                <a:gd name="T64" fmla="*/ 33387 w 675"/>
                <a:gd name="T65" fmla="*/ 578126 h 1117"/>
                <a:gd name="T66" fmla="*/ 54850 w 675"/>
                <a:gd name="T67" fmla="*/ 552748 h 1117"/>
                <a:gd name="T68" fmla="*/ 77903 w 675"/>
                <a:gd name="T69" fmla="*/ 521820 h 1117"/>
                <a:gd name="T70" fmla="*/ 100161 w 675"/>
                <a:gd name="T71" fmla="*/ 485340 h 1117"/>
                <a:gd name="T72" fmla="*/ 123214 w 675"/>
                <a:gd name="T73" fmla="*/ 445688 h 1117"/>
                <a:gd name="T74" fmla="*/ 147856 w 675"/>
                <a:gd name="T75" fmla="*/ 401278 h 1117"/>
                <a:gd name="T76" fmla="*/ 173294 w 675"/>
                <a:gd name="T77" fmla="*/ 351316 h 1117"/>
                <a:gd name="T78" fmla="*/ 199526 w 675"/>
                <a:gd name="T79" fmla="*/ 298183 h 1117"/>
                <a:gd name="T80" fmla="*/ 227349 w 675"/>
                <a:gd name="T81" fmla="*/ 238705 h 1117"/>
                <a:gd name="T82" fmla="*/ 255966 w 675"/>
                <a:gd name="T83" fmla="*/ 176055 h 1117"/>
                <a:gd name="T84" fmla="*/ 285378 w 675"/>
                <a:gd name="T85" fmla="*/ 107853 h 1117"/>
                <a:gd name="T86" fmla="*/ 307636 w 675"/>
                <a:gd name="T87" fmla="*/ 53134 h 1117"/>
                <a:gd name="T88" fmla="*/ 315586 w 675"/>
                <a:gd name="T89" fmla="*/ 33308 h 1117"/>
                <a:gd name="T90" fmla="*/ 325125 w 675"/>
                <a:gd name="T91" fmla="*/ 18240 h 1117"/>
                <a:gd name="T92" fmla="*/ 335459 w 675"/>
                <a:gd name="T93" fmla="*/ 7137 h 1117"/>
                <a:gd name="T94" fmla="*/ 347383 w 675"/>
                <a:gd name="T95" fmla="*/ 1586 h 1117"/>
                <a:gd name="T96" fmla="*/ 362486 w 675"/>
                <a:gd name="T97" fmla="*/ 0 h 1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5" h="1117">
                  <a:moveTo>
                    <a:pt x="456" y="0"/>
                  </a:moveTo>
                  <a:lnTo>
                    <a:pt x="466" y="0"/>
                  </a:lnTo>
                  <a:lnTo>
                    <a:pt x="476" y="2"/>
                  </a:lnTo>
                  <a:lnTo>
                    <a:pt x="485" y="6"/>
                  </a:lnTo>
                  <a:lnTo>
                    <a:pt x="495" y="9"/>
                  </a:lnTo>
                  <a:lnTo>
                    <a:pt x="504" y="15"/>
                  </a:lnTo>
                  <a:lnTo>
                    <a:pt x="514" y="23"/>
                  </a:lnTo>
                  <a:lnTo>
                    <a:pt x="524" y="31"/>
                  </a:lnTo>
                  <a:lnTo>
                    <a:pt x="533" y="40"/>
                  </a:lnTo>
                  <a:lnTo>
                    <a:pt x="545" y="52"/>
                  </a:lnTo>
                  <a:lnTo>
                    <a:pt x="554" y="63"/>
                  </a:lnTo>
                  <a:lnTo>
                    <a:pt x="564" y="77"/>
                  </a:lnTo>
                  <a:lnTo>
                    <a:pt x="575" y="92"/>
                  </a:lnTo>
                  <a:lnTo>
                    <a:pt x="585" y="109"/>
                  </a:lnTo>
                  <a:lnTo>
                    <a:pt x="595" y="126"/>
                  </a:lnTo>
                  <a:lnTo>
                    <a:pt x="606" y="146"/>
                  </a:lnTo>
                  <a:lnTo>
                    <a:pt x="618" y="167"/>
                  </a:lnTo>
                  <a:lnTo>
                    <a:pt x="629" y="201"/>
                  </a:lnTo>
                  <a:lnTo>
                    <a:pt x="641" y="236"/>
                  </a:lnTo>
                  <a:lnTo>
                    <a:pt x="650" y="270"/>
                  </a:lnTo>
                  <a:lnTo>
                    <a:pt x="660" y="303"/>
                  </a:lnTo>
                  <a:lnTo>
                    <a:pt x="666" y="336"/>
                  </a:lnTo>
                  <a:lnTo>
                    <a:pt x="671" y="366"/>
                  </a:lnTo>
                  <a:lnTo>
                    <a:pt x="673" y="382"/>
                  </a:lnTo>
                  <a:lnTo>
                    <a:pt x="673" y="397"/>
                  </a:lnTo>
                  <a:lnTo>
                    <a:pt x="675" y="412"/>
                  </a:lnTo>
                  <a:lnTo>
                    <a:pt x="675" y="428"/>
                  </a:lnTo>
                  <a:lnTo>
                    <a:pt x="675" y="443"/>
                  </a:lnTo>
                  <a:lnTo>
                    <a:pt x="673" y="460"/>
                  </a:lnTo>
                  <a:lnTo>
                    <a:pt x="671" y="478"/>
                  </a:lnTo>
                  <a:lnTo>
                    <a:pt x="668" y="495"/>
                  </a:lnTo>
                  <a:lnTo>
                    <a:pt x="664" y="514"/>
                  </a:lnTo>
                  <a:lnTo>
                    <a:pt x="660" y="533"/>
                  </a:lnTo>
                  <a:lnTo>
                    <a:pt x="654" y="553"/>
                  </a:lnTo>
                  <a:lnTo>
                    <a:pt x="647" y="574"/>
                  </a:lnTo>
                  <a:lnTo>
                    <a:pt x="641" y="595"/>
                  </a:lnTo>
                  <a:lnTo>
                    <a:pt x="631" y="616"/>
                  </a:lnTo>
                  <a:lnTo>
                    <a:pt x="623" y="639"/>
                  </a:lnTo>
                  <a:lnTo>
                    <a:pt x="614" y="662"/>
                  </a:lnTo>
                  <a:lnTo>
                    <a:pt x="602" y="685"/>
                  </a:lnTo>
                  <a:lnTo>
                    <a:pt x="591" y="710"/>
                  </a:lnTo>
                  <a:lnTo>
                    <a:pt x="579" y="735"/>
                  </a:lnTo>
                  <a:lnTo>
                    <a:pt x="566" y="760"/>
                  </a:lnTo>
                  <a:lnTo>
                    <a:pt x="551" y="787"/>
                  </a:lnTo>
                  <a:lnTo>
                    <a:pt x="537" y="814"/>
                  </a:lnTo>
                  <a:lnTo>
                    <a:pt x="524" y="839"/>
                  </a:lnTo>
                  <a:lnTo>
                    <a:pt x="508" y="862"/>
                  </a:lnTo>
                  <a:lnTo>
                    <a:pt x="495" y="885"/>
                  </a:lnTo>
                  <a:lnTo>
                    <a:pt x="481" y="908"/>
                  </a:lnTo>
                  <a:lnTo>
                    <a:pt x="468" y="927"/>
                  </a:lnTo>
                  <a:lnTo>
                    <a:pt x="455" y="948"/>
                  </a:lnTo>
                  <a:lnTo>
                    <a:pt x="443" y="965"/>
                  </a:lnTo>
                  <a:lnTo>
                    <a:pt x="430" y="984"/>
                  </a:lnTo>
                  <a:lnTo>
                    <a:pt x="416" y="1000"/>
                  </a:lnTo>
                  <a:lnTo>
                    <a:pt x="405" y="1015"/>
                  </a:lnTo>
                  <a:lnTo>
                    <a:pt x="391" y="1030"/>
                  </a:lnTo>
                  <a:lnTo>
                    <a:pt x="380" y="1044"/>
                  </a:lnTo>
                  <a:lnTo>
                    <a:pt x="366" y="1057"/>
                  </a:lnTo>
                  <a:lnTo>
                    <a:pt x="355" y="1069"/>
                  </a:lnTo>
                  <a:lnTo>
                    <a:pt x="336" y="1078"/>
                  </a:lnTo>
                  <a:lnTo>
                    <a:pt x="318" y="1088"/>
                  </a:lnTo>
                  <a:lnTo>
                    <a:pt x="301" y="1098"/>
                  </a:lnTo>
                  <a:lnTo>
                    <a:pt x="284" y="1103"/>
                  </a:lnTo>
                  <a:lnTo>
                    <a:pt x="268" y="1109"/>
                  </a:lnTo>
                  <a:lnTo>
                    <a:pt x="253" y="1113"/>
                  </a:lnTo>
                  <a:lnTo>
                    <a:pt x="238" y="1115"/>
                  </a:lnTo>
                  <a:lnTo>
                    <a:pt x="224" y="1117"/>
                  </a:lnTo>
                  <a:lnTo>
                    <a:pt x="213" y="1115"/>
                  </a:lnTo>
                  <a:lnTo>
                    <a:pt x="199" y="1115"/>
                  </a:lnTo>
                  <a:lnTo>
                    <a:pt x="188" y="1113"/>
                  </a:lnTo>
                  <a:lnTo>
                    <a:pt x="176" y="1111"/>
                  </a:lnTo>
                  <a:lnTo>
                    <a:pt x="165" y="1109"/>
                  </a:lnTo>
                  <a:lnTo>
                    <a:pt x="153" y="1105"/>
                  </a:lnTo>
                  <a:lnTo>
                    <a:pt x="142" y="1101"/>
                  </a:lnTo>
                  <a:lnTo>
                    <a:pt x="130" y="1098"/>
                  </a:lnTo>
                  <a:lnTo>
                    <a:pt x="119" y="1092"/>
                  </a:lnTo>
                  <a:lnTo>
                    <a:pt x="107" y="1086"/>
                  </a:lnTo>
                  <a:lnTo>
                    <a:pt x="98" y="1080"/>
                  </a:lnTo>
                  <a:lnTo>
                    <a:pt x="86" y="1073"/>
                  </a:lnTo>
                  <a:lnTo>
                    <a:pt x="75" y="1065"/>
                  </a:lnTo>
                  <a:lnTo>
                    <a:pt x="65" y="1057"/>
                  </a:lnTo>
                  <a:lnTo>
                    <a:pt x="53" y="1048"/>
                  </a:lnTo>
                  <a:lnTo>
                    <a:pt x="42" y="1038"/>
                  </a:lnTo>
                  <a:lnTo>
                    <a:pt x="32" y="1021"/>
                  </a:lnTo>
                  <a:lnTo>
                    <a:pt x="23" y="1002"/>
                  </a:lnTo>
                  <a:lnTo>
                    <a:pt x="15" y="982"/>
                  </a:lnTo>
                  <a:lnTo>
                    <a:pt x="9" y="963"/>
                  </a:lnTo>
                  <a:lnTo>
                    <a:pt x="5" y="942"/>
                  </a:lnTo>
                  <a:lnTo>
                    <a:pt x="2" y="921"/>
                  </a:lnTo>
                  <a:lnTo>
                    <a:pt x="0" y="900"/>
                  </a:lnTo>
                  <a:lnTo>
                    <a:pt x="0" y="879"/>
                  </a:lnTo>
                  <a:lnTo>
                    <a:pt x="0" y="856"/>
                  </a:lnTo>
                  <a:lnTo>
                    <a:pt x="2" y="837"/>
                  </a:lnTo>
                  <a:lnTo>
                    <a:pt x="5" y="816"/>
                  </a:lnTo>
                  <a:lnTo>
                    <a:pt x="9" y="798"/>
                  </a:lnTo>
                  <a:lnTo>
                    <a:pt x="15" y="779"/>
                  </a:lnTo>
                  <a:lnTo>
                    <a:pt x="23" y="762"/>
                  </a:lnTo>
                  <a:lnTo>
                    <a:pt x="32" y="746"/>
                  </a:lnTo>
                  <a:lnTo>
                    <a:pt x="42" y="729"/>
                  </a:lnTo>
                  <a:lnTo>
                    <a:pt x="52" y="720"/>
                  </a:lnTo>
                  <a:lnTo>
                    <a:pt x="59" y="708"/>
                  </a:lnTo>
                  <a:lnTo>
                    <a:pt x="69" y="697"/>
                  </a:lnTo>
                  <a:lnTo>
                    <a:pt x="78" y="685"/>
                  </a:lnTo>
                  <a:lnTo>
                    <a:pt x="88" y="672"/>
                  </a:lnTo>
                  <a:lnTo>
                    <a:pt x="98" y="658"/>
                  </a:lnTo>
                  <a:lnTo>
                    <a:pt x="107" y="643"/>
                  </a:lnTo>
                  <a:lnTo>
                    <a:pt x="117" y="627"/>
                  </a:lnTo>
                  <a:lnTo>
                    <a:pt x="126" y="612"/>
                  </a:lnTo>
                  <a:lnTo>
                    <a:pt x="136" y="597"/>
                  </a:lnTo>
                  <a:lnTo>
                    <a:pt x="146" y="579"/>
                  </a:lnTo>
                  <a:lnTo>
                    <a:pt x="155" y="562"/>
                  </a:lnTo>
                  <a:lnTo>
                    <a:pt x="167" y="545"/>
                  </a:lnTo>
                  <a:lnTo>
                    <a:pt x="176" y="526"/>
                  </a:lnTo>
                  <a:lnTo>
                    <a:pt x="186" y="506"/>
                  </a:lnTo>
                  <a:lnTo>
                    <a:pt x="197" y="485"/>
                  </a:lnTo>
                  <a:lnTo>
                    <a:pt x="209" y="464"/>
                  </a:lnTo>
                  <a:lnTo>
                    <a:pt x="218" y="443"/>
                  </a:lnTo>
                  <a:lnTo>
                    <a:pt x="230" y="422"/>
                  </a:lnTo>
                  <a:lnTo>
                    <a:pt x="242" y="399"/>
                  </a:lnTo>
                  <a:lnTo>
                    <a:pt x="251" y="376"/>
                  </a:lnTo>
                  <a:lnTo>
                    <a:pt x="263" y="351"/>
                  </a:lnTo>
                  <a:lnTo>
                    <a:pt x="274" y="326"/>
                  </a:lnTo>
                  <a:lnTo>
                    <a:pt x="286" y="301"/>
                  </a:lnTo>
                  <a:lnTo>
                    <a:pt x="299" y="276"/>
                  </a:lnTo>
                  <a:lnTo>
                    <a:pt x="311" y="249"/>
                  </a:lnTo>
                  <a:lnTo>
                    <a:pt x="322" y="222"/>
                  </a:lnTo>
                  <a:lnTo>
                    <a:pt x="334" y="194"/>
                  </a:lnTo>
                  <a:lnTo>
                    <a:pt x="347" y="167"/>
                  </a:lnTo>
                  <a:lnTo>
                    <a:pt x="359" y="136"/>
                  </a:lnTo>
                  <a:lnTo>
                    <a:pt x="372" y="107"/>
                  </a:lnTo>
                  <a:lnTo>
                    <a:pt x="384" y="77"/>
                  </a:lnTo>
                  <a:lnTo>
                    <a:pt x="387" y="67"/>
                  </a:lnTo>
                  <a:lnTo>
                    <a:pt x="389" y="57"/>
                  </a:lnTo>
                  <a:lnTo>
                    <a:pt x="393" y="50"/>
                  </a:lnTo>
                  <a:lnTo>
                    <a:pt x="397" y="42"/>
                  </a:lnTo>
                  <a:lnTo>
                    <a:pt x="401" y="34"/>
                  </a:lnTo>
                  <a:lnTo>
                    <a:pt x="405" y="29"/>
                  </a:lnTo>
                  <a:lnTo>
                    <a:pt x="409" y="23"/>
                  </a:lnTo>
                  <a:lnTo>
                    <a:pt x="412" y="17"/>
                  </a:lnTo>
                  <a:lnTo>
                    <a:pt x="416" y="13"/>
                  </a:lnTo>
                  <a:lnTo>
                    <a:pt x="422" y="9"/>
                  </a:lnTo>
                  <a:lnTo>
                    <a:pt x="426" y="7"/>
                  </a:lnTo>
                  <a:lnTo>
                    <a:pt x="432" y="4"/>
                  </a:lnTo>
                  <a:lnTo>
                    <a:pt x="437" y="2"/>
                  </a:lnTo>
                  <a:lnTo>
                    <a:pt x="443" y="0"/>
                  </a:lnTo>
                  <a:lnTo>
                    <a:pt x="451" y="0"/>
                  </a:lnTo>
                  <a:lnTo>
                    <a:pt x="456" y="0"/>
                  </a:lnTo>
                </a:path>
              </a:pathLst>
            </a:custGeom>
            <a:solidFill>
              <a:srgbClr val="FF0000"/>
            </a:solidFill>
            <a:ln w="9525">
              <a:noFill/>
              <a:prstDash val="solid"/>
              <a:round/>
              <a:headEnd/>
              <a:tailEnd/>
            </a:ln>
          </p:spPr>
          <p:txBody>
            <a:bodyPr/>
            <a:lstStyle/>
            <a:p>
              <a:endParaRPr lang="en-US"/>
            </a:p>
          </p:txBody>
        </p:sp>
        <p:sp>
          <p:nvSpPr>
            <p:cNvPr id="24" name="Freeform 26"/>
            <p:cNvSpPr>
              <a:spLocks/>
            </p:cNvSpPr>
            <p:nvPr/>
          </p:nvSpPr>
          <p:spPr bwMode="auto">
            <a:xfrm>
              <a:off x="990600" y="381000"/>
              <a:ext cx="2200195" cy="358284"/>
            </a:xfrm>
            <a:custGeom>
              <a:avLst/>
              <a:gdLst>
                <a:gd name="T0" fmla="*/ 3337493 w 4900"/>
                <a:gd name="T1" fmla="*/ 10319 h 800"/>
                <a:gd name="T2" fmla="*/ 3431987 w 4900"/>
                <a:gd name="T3" fmla="*/ 51594 h 800"/>
                <a:gd name="T4" fmla="*/ 3555863 w 4900"/>
                <a:gd name="T5" fmla="*/ 126206 h 800"/>
                <a:gd name="T6" fmla="*/ 3663857 w 4900"/>
                <a:gd name="T7" fmla="*/ 199231 h 800"/>
                <a:gd name="T8" fmla="*/ 3735324 w 4900"/>
                <a:gd name="T9" fmla="*/ 254000 h 800"/>
                <a:gd name="T10" fmla="*/ 3793291 w 4900"/>
                <a:gd name="T11" fmla="*/ 301625 h 800"/>
                <a:gd name="T12" fmla="*/ 3837759 w 4900"/>
                <a:gd name="T13" fmla="*/ 345281 h 800"/>
                <a:gd name="T14" fmla="*/ 3869522 w 4900"/>
                <a:gd name="T15" fmla="*/ 383381 h 800"/>
                <a:gd name="T16" fmla="*/ 3886198 w 4900"/>
                <a:gd name="T17" fmla="*/ 418306 h 800"/>
                <a:gd name="T18" fmla="*/ 3890962 w 4900"/>
                <a:gd name="T19" fmla="*/ 446088 h 800"/>
                <a:gd name="T20" fmla="*/ 3883815 w 4900"/>
                <a:gd name="T21" fmla="*/ 467519 h 800"/>
                <a:gd name="T22" fmla="*/ 3866346 w 4900"/>
                <a:gd name="T23" fmla="*/ 484188 h 800"/>
                <a:gd name="T24" fmla="*/ 3839347 w 4900"/>
                <a:gd name="T25" fmla="*/ 497681 h 800"/>
                <a:gd name="T26" fmla="*/ 3799644 w 4900"/>
                <a:gd name="T27" fmla="*/ 509588 h 800"/>
                <a:gd name="T28" fmla="*/ 3751205 w 4900"/>
                <a:gd name="T29" fmla="*/ 517525 h 800"/>
                <a:gd name="T30" fmla="*/ 3691649 w 4900"/>
                <a:gd name="T31" fmla="*/ 522288 h 800"/>
                <a:gd name="T32" fmla="*/ 3514571 w 4900"/>
                <a:gd name="T33" fmla="*/ 540544 h 800"/>
                <a:gd name="T34" fmla="*/ 3289054 w 4900"/>
                <a:gd name="T35" fmla="*/ 572294 h 800"/>
                <a:gd name="T36" fmla="*/ 3038921 w 4900"/>
                <a:gd name="T37" fmla="*/ 615156 h 800"/>
                <a:gd name="T38" fmla="*/ 2914251 w 4900"/>
                <a:gd name="T39" fmla="*/ 633413 h 800"/>
                <a:gd name="T40" fmla="*/ 2892811 w 4900"/>
                <a:gd name="T41" fmla="*/ 613569 h 800"/>
                <a:gd name="T42" fmla="*/ 2950779 w 4900"/>
                <a:gd name="T43" fmla="*/ 542131 h 800"/>
                <a:gd name="T44" fmla="*/ 3013510 w 4900"/>
                <a:gd name="T45" fmla="*/ 469106 h 800"/>
                <a:gd name="T46" fmla="*/ 3061949 w 4900"/>
                <a:gd name="T47" fmla="*/ 407988 h 800"/>
                <a:gd name="T48" fmla="*/ 3100064 w 4900"/>
                <a:gd name="T49" fmla="*/ 358775 h 800"/>
                <a:gd name="T50" fmla="*/ 3126269 w 4900"/>
                <a:gd name="T51" fmla="*/ 320675 h 800"/>
                <a:gd name="T52" fmla="*/ 3138180 w 4900"/>
                <a:gd name="T53" fmla="*/ 293688 h 800"/>
                <a:gd name="T54" fmla="*/ 3139768 w 4900"/>
                <a:gd name="T55" fmla="*/ 273844 h 800"/>
                <a:gd name="T56" fmla="*/ 3118328 w 4900"/>
                <a:gd name="T57" fmla="*/ 257175 h 800"/>
                <a:gd name="T58" fmla="*/ 3075448 w 4900"/>
                <a:gd name="T59" fmla="*/ 246063 h 800"/>
                <a:gd name="T60" fmla="*/ 2969042 w 4900"/>
                <a:gd name="T61" fmla="*/ 245269 h 800"/>
                <a:gd name="T62" fmla="*/ 2665706 w 4900"/>
                <a:gd name="T63" fmla="*/ 254000 h 800"/>
                <a:gd name="T64" fmla="*/ 2330607 w 4900"/>
                <a:gd name="T65" fmla="*/ 272256 h 800"/>
                <a:gd name="T66" fmla="*/ 1958186 w 4900"/>
                <a:gd name="T67" fmla="*/ 300038 h 800"/>
                <a:gd name="T68" fmla="*/ 1553209 w 4900"/>
                <a:gd name="T69" fmla="*/ 336550 h 800"/>
                <a:gd name="T70" fmla="*/ 1112498 w 4900"/>
                <a:gd name="T71" fmla="*/ 383381 h 800"/>
                <a:gd name="T72" fmla="*/ 635259 w 4900"/>
                <a:gd name="T73" fmla="*/ 439738 h 800"/>
                <a:gd name="T74" fmla="*/ 478827 w 4900"/>
                <a:gd name="T75" fmla="*/ 457994 h 800"/>
                <a:gd name="T76" fmla="*/ 424035 w 4900"/>
                <a:gd name="T77" fmla="*/ 462756 h 800"/>
                <a:gd name="T78" fmla="*/ 388302 w 4900"/>
                <a:gd name="T79" fmla="*/ 465931 h 800"/>
                <a:gd name="T80" fmla="*/ 315247 w 4900"/>
                <a:gd name="T81" fmla="*/ 462756 h 800"/>
                <a:gd name="T82" fmla="*/ 220753 w 4900"/>
                <a:gd name="T83" fmla="*/ 449263 h 800"/>
                <a:gd name="T84" fmla="*/ 144521 w 4900"/>
                <a:gd name="T85" fmla="*/ 421481 h 800"/>
                <a:gd name="T86" fmla="*/ 83378 w 4900"/>
                <a:gd name="T87" fmla="*/ 381794 h 800"/>
                <a:gd name="T88" fmla="*/ 33351 w 4900"/>
                <a:gd name="T89" fmla="*/ 343694 h 800"/>
                <a:gd name="T90" fmla="*/ 6353 w 4900"/>
                <a:gd name="T91" fmla="*/ 311944 h 800"/>
                <a:gd name="T92" fmla="*/ 0 w 4900"/>
                <a:gd name="T93" fmla="*/ 287338 h 800"/>
                <a:gd name="T94" fmla="*/ 8735 w 4900"/>
                <a:gd name="T95" fmla="*/ 267494 h 800"/>
                <a:gd name="T96" fmla="*/ 31763 w 4900"/>
                <a:gd name="T97" fmla="*/ 252413 h 800"/>
                <a:gd name="T98" fmla="*/ 68290 w 4900"/>
                <a:gd name="T99" fmla="*/ 245269 h 800"/>
                <a:gd name="T100" fmla="*/ 86554 w 4900"/>
                <a:gd name="T101" fmla="*/ 245269 h 800"/>
                <a:gd name="T102" fmla="*/ 141345 w 4900"/>
                <a:gd name="T103" fmla="*/ 245269 h 800"/>
                <a:gd name="T104" fmla="*/ 231870 w 4900"/>
                <a:gd name="T105" fmla="*/ 245269 h 800"/>
                <a:gd name="T106" fmla="*/ 871893 w 4900"/>
                <a:gd name="T107" fmla="*/ 223838 h 800"/>
                <a:gd name="T108" fmla="*/ 1715994 w 4900"/>
                <a:gd name="T109" fmla="*/ 167481 h 800"/>
                <a:gd name="T110" fmla="*/ 2639502 w 4900"/>
                <a:gd name="T111" fmla="*/ 76994 h 800"/>
                <a:gd name="T112" fmla="*/ 3098476 w 4900"/>
                <a:gd name="T113" fmla="*/ 19050 h 800"/>
                <a:gd name="T114" fmla="*/ 3189795 w 4900"/>
                <a:gd name="T115" fmla="*/ 7144 h 800"/>
                <a:gd name="T116" fmla="*/ 3257291 w 4900"/>
                <a:gd name="T117" fmla="*/ 0 h 8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00" h="800">
                  <a:moveTo>
                    <a:pt x="4138" y="0"/>
                  </a:moveTo>
                  <a:lnTo>
                    <a:pt x="4152" y="0"/>
                  </a:lnTo>
                  <a:lnTo>
                    <a:pt x="4167" y="1"/>
                  </a:lnTo>
                  <a:lnTo>
                    <a:pt x="4184" y="7"/>
                  </a:lnTo>
                  <a:lnTo>
                    <a:pt x="4203" y="13"/>
                  </a:lnTo>
                  <a:lnTo>
                    <a:pt x="4225" y="19"/>
                  </a:lnTo>
                  <a:lnTo>
                    <a:pt x="4248" y="28"/>
                  </a:lnTo>
                  <a:lnTo>
                    <a:pt x="4271" y="38"/>
                  </a:lnTo>
                  <a:lnTo>
                    <a:pt x="4296" y="51"/>
                  </a:lnTo>
                  <a:lnTo>
                    <a:pt x="4322" y="65"/>
                  </a:lnTo>
                  <a:lnTo>
                    <a:pt x="4351" y="80"/>
                  </a:lnTo>
                  <a:lnTo>
                    <a:pt x="4380" y="97"/>
                  </a:lnTo>
                  <a:lnTo>
                    <a:pt x="4413" y="117"/>
                  </a:lnTo>
                  <a:lnTo>
                    <a:pt x="4445" y="136"/>
                  </a:lnTo>
                  <a:lnTo>
                    <a:pt x="4478" y="159"/>
                  </a:lnTo>
                  <a:lnTo>
                    <a:pt x="4514" y="182"/>
                  </a:lnTo>
                  <a:lnTo>
                    <a:pt x="4553" y="207"/>
                  </a:lnTo>
                  <a:lnTo>
                    <a:pt x="4574" y="222"/>
                  </a:lnTo>
                  <a:lnTo>
                    <a:pt x="4593" y="238"/>
                  </a:lnTo>
                  <a:lnTo>
                    <a:pt x="4614" y="251"/>
                  </a:lnTo>
                  <a:lnTo>
                    <a:pt x="4633" y="264"/>
                  </a:lnTo>
                  <a:lnTo>
                    <a:pt x="4653" y="280"/>
                  </a:lnTo>
                  <a:lnTo>
                    <a:pt x="4670" y="293"/>
                  </a:lnTo>
                  <a:lnTo>
                    <a:pt x="4687" y="307"/>
                  </a:lnTo>
                  <a:lnTo>
                    <a:pt x="4704" y="320"/>
                  </a:lnTo>
                  <a:lnTo>
                    <a:pt x="4720" y="332"/>
                  </a:lnTo>
                  <a:lnTo>
                    <a:pt x="4735" y="345"/>
                  </a:lnTo>
                  <a:lnTo>
                    <a:pt x="4750" y="357"/>
                  </a:lnTo>
                  <a:lnTo>
                    <a:pt x="4764" y="368"/>
                  </a:lnTo>
                  <a:lnTo>
                    <a:pt x="4777" y="380"/>
                  </a:lnTo>
                  <a:lnTo>
                    <a:pt x="4789" y="391"/>
                  </a:lnTo>
                  <a:lnTo>
                    <a:pt x="4802" y="403"/>
                  </a:lnTo>
                  <a:lnTo>
                    <a:pt x="4812" y="414"/>
                  </a:lnTo>
                  <a:lnTo>
                    <a:pt x="4823" y="424"/>
                  </a:lnTo>
                  <a:lnTo>
                    <a:pt x="4833" y="435"/>
                  </a:lnTo>
                  <a:lnTo>
                    <a:pt x="4843" y="445"/>
                  </a:lnTo>
                  <a:lnTo>
                    <a:pt x="4850" y="454"/>
                  </a:lnTo>
                  <a:lnTo>
                    <a:pt x="4860" y="464"/>
                  </a:lnTo>
                  <a:lnTo>
                    <a:pt x="4866" y="474"/>
                  </a:lnTo>
                  <a:lnTo>
                    <a:pt x="4873" y="483"/>
                  </a:lnTo>
                  <a:lnTo>
                    <a:pt x="4879" y="493"/>
                  </a:lnTo>
                  <a:lnTo>
                    <a:pt x="4883" y="500"/>
                  </a:lnTo>
                  <a:lnTo>
                    <a:pt x="4889" y="510"/>
                  </a:lnTo>
                  <a:lnTo>
                    <a:pt x="4892" y="518"/>
                  </a:lnTo>
                  <a:lnTo>
                    <a:pt x="4894" y="527"/>
                  </a:lnTo>
                  <a:lnTo>
                    <a:pt x="4898" y="535"/>
                  </a:lnTo>
                  <a:lnTo>
                    <a:pt x="4900" y="543"/>
                  </a:lnTo>
                  <a:lnTo>
                    <a:pt x="4900" y="550"/>
                  </a:lnTo>
                  <a:lnTo>
                    <a:pt x="4900" y="558"/>
                  </a:lnTo>
                  <a:lnTo>
                    <a:pt x="4900" y="562"/>
                  </a:lnTo>
                  <a:lnTo>
                    <a:pt x="4900" y="568"/>
                  </a:lnTo>
                  <a:lnTo>
                    <a:pt x="4898" y="573"/>
                  </a:lnTo>
                  <a:lnTo>
                    <a:pt x="4896" y="579"/>
                  </a:lnTo>
                  <a:lnTo>
                    <a:pt x="4894" y="583"/>
                  </a:lnTo>
                  <a:lnTo>
                    <a:pt x="4891" y="589"/>
                  </a:lnTo>
                  <a:lnTo>
                    <a:pt x="4889" y="593"/>
                  </a:lnTo>
                  <a:lnTo>
                    <a:pt x="4885" y="596"/>
                  </a:lnTo>
                  <a:lnTo>
                    <a:pt x="4879" y="602"/>
                  </a:lnTo>
                  <a:lnTo>
                    <a:pt x="4875" y="606"/>
                  </a:lnTo>
                  <a:lnTo>
                    <a:pt x="4869" y="610"/>
                  </a:lnTo>
                  <a:lnTo>
                    <a:pt x="4864" y="614"/>
                  </a:lnTo>
                  <a:lnTo>
                    <a:pt x="4856" y="618"/>
                  </a:lnTo>
                  <a:lnTo>
                    <a:pt x="4850" y="621"/>
                  </a:lnTo>
                  <a:lnTo>
                    <a:pt x="4843" y="625"/>
                  </a:lnTo>
                  <a:lnTo>
                    <a:pt x="4835" y="627"/>
                  </a:lnTo>
                  <a:lnTo>
                    <a:pt x="4825" y="631"/>
                  </a:lnTo>
                  <a:lnTo>
                    <a:pt x="4816" y="633"/>
                  </a:lnTo>
                  <a:lnTo>
                    <a:pt x="4806" y="637"/>
                  </a:lnTo>
                  <a:lnTo>
                    <a:pt x="4796" y="639"/>
                  </a:lnTo>
                  <a:lnTo>
                    <a:pt x="4785" y="642"/>
                  </a:lnTo>
                  <a:lnTo>
                    <a:pt x="4775" y="644"/>
                  </a:lnTo>
                  <a:lnTo>
                    <a:pt x="4762" y="646"/>
                  </a:lnTo>
                  <a:lnTo>
                    <a:pt x="4750" y="648"/>
                  </a:lnTo>
                  <a:lnTo>
                    <a:pt x="4737" y="650"/>
                  </a:lnTo>
                  <a:lnTo>
                    <a:pt x="4724" y="652"/>
                  </a:lnTo>
                  <a:lnTo>
                    <a:pt x="4710" y="652"/>
                  </a:lnTo>
                  <a:lnTo>
                    <a:pt x="4695" y="654"/>
                  </a:lnTo>
                  <a:lnTo>
                    <a:pt x="4679" y="656"/>
                  </a:lnTo>
                  <a:lnTo>
                    <a:pt x="4664" y="656"/>
                  </a:lnTo>
                  <a:lnTo>
                    <a:pt x="4649" y="658"/>
                  </a:lnTo>
                  <a:lnTo>
                    <a:pt x="4631" y="658"/>
                  </a:lnTo>
                  <a:lnTo>
                    <a:pt x="4582" y="664"/>
                  </a:lnTo>
                  <a:lnTo>
                    <a:pt x="4532" y="667"/>
                  </a:lnTo>
                  <a:lnTo>
                    <a:pt x="4480" y="673"/>
                  </a:lnTo>
                  <a:lnTo>
                    <a:pt x="4426" y="681"/>
                  </a:lnTo>
                  <a:lnTo>
                    <a:pt x="4370" y="687"/>
                  </a:lnTo>
                  <a:lnTo>
                    <a:pt x="4315" y="694"/>
                  </a:lnTo>
                  <a:lnTo>
                    <a:pt x="4259" y="702"/>
                  </a:lnTo>
                  <a:lnTo>
                    <a:pt x="4201" y="712"/>
                  </a:lnTo>
                  <a:lnTo>
                    <a:pt x="4142" y="721"/>
                  </a:lnTo>
                  <a:lnTo>
                    <a:pt x="4081" y="731"/>
                  </a:lnTo>
                  <a:lnTo>
                    <a:pt x="4019" y="740"/>
                  </a:lnTo>
                  <a:lnTo>
                    <a:pt x="3956" y="752"/>
                  </a:lnTo>
                  <a:lnTo>
                    <a:pt x="3892" y="761"/>
                  </a:lnTo>
                  <a:lnTo>
                    <a:pt x="3827" y="775"/>
                  </a:lnTo>
                  <a:lnTo>
                    <a:pt x="3760" y="786"/>
                  </a:lnTo>
                  <a:lnTo>
                    <a:pt x="3693" y="800"/>
                  </a:lnTo>
                  <a:lnTo>
                    <a:pt x="3687" y="800"/>
                  </a:lnTo>
                  <a:lnTo>
                    <a:pt x="3681" y="800"/>
                  </a:lnTo>
                  <a:lnTo>
                    <a:pt x="3670" y="798"/>
                  </a:lnTo>
                  <a:lnTo>
                    <a:pt x="3662" y="796"/>
                  </a:lnTo>
                  <a:lnTo>
                    <a:pt x="3654" y="792"/>
                  </a:lnTo>
                  <a:lnTo>
                    <a:pt x="3649" y="786"/>
                  </a:lnTo>
                  <a:lnTo>
                    <a:pt x="3645" y="781"/>
                  </a:lnTo>
                  <a:lnTo>
                    <a:pt x="3643" y="773"/>
                  </a:lnTo>
                  <a:lnTo>
                    <a:pt x="3643" y="765"/>
                  </a:lnTo>
                  <a:lnTo>
                    <a:pt x="3662" y="744"/>
                  </a:lnTo>
                  <a:lnTo>
                    <a:pt x="3681" y="723"/>
                  </a:lnTo>
                  <a:lnTo>
                    <a:pt x="3699" y="702"/>
                  </a:lnTo>
                  <a:lnTo>
                    <a:pt x="3716" y="683"/>
                  </a:lnTo>
                  <a:lnTo>
                    <a:pt x="3733" y="662"/>
                  </a:lnTo>
                  <a:lnTo>
                    <a:pt x="3748" y="644"/>
                  </a:lnTo>
                  <a:lnTo>
                    <a:pt x="3764" y="625"/>
                  </a:lnTo>
                  <a:lnTo>
                    <a:pt x="3779" y="608"/>
                  </a:lnTo>
                  <a:lnTo>
                    <a:pt x="3795" y="591"/>
                  </a:lnTo>
                  <a:lnTo>
                    <a:pt x="3808" y="575"/>
                  </a:lnTo>
                  <a:lnTo>
                    <a:pt x="3821" y="558"/>
                  </a:lnTo>
                  <a:lnTo>
                    <a:pt x="3833" y="543"/>
                  </a:lnTo>
                  <a:lnTo>
                    <a:pt x="3844" y="529"/>
                  </a:lnTo>
                  <a:lnTo>
                    <a:pt x="3856" y="514"/>
                  </a:lnTo>
                  <a:lnTo>
                    <a:pt x="3867" y="500"/>
                  </a:lnTo>
                  <a:lnTo>
                    <a:pt x="3877" y="489"/>
                  </a:lnTo>
                  <a:lnTo>
                    <a:pt x="3887" y="476"/>
                  </a:lnTo>
                  <a:lnTo>
                    <a:pt x="3896" y="464"/>
                  </a:lnTo>
                  <a:lnTo>
                    <a:pt x="3904" y="452"/>
                  </a:lnTo>
                  <a:lnTo>
                    <a:pt x="3912" y="441"/>
                  </a:lnTo>
                  <a:lnTo>
                    <a:pt x="3919" y="431"/>
                  </a:lnTo>
                  <a:lnTo>
                    <a:pt x="3925" y="422"/>
                  </a:lnTo>
                  <a:lnTo>
                    <a:pt x="3931" y="412"/>
                  </a:lnTo>
                  <a:lnTo>
                    <a:pt x="3937" y="404"/>
                  </a:lnTo>
                  <a:lnTo>
                    <a:pt x="3940" y="397"/>
                  </a:lnTo>
                  <a:lnTo>
                    <a:pt x="3944" y="389"/>
                  </a:lnTo>
                  <a:lnTo>
                    <a:pt x="3948" y="381"/>
                  </a:lnTo>
                  <a:lnTo>
                    <a:pt x="3950" y="376"/>
                  </a:lnTo>
                  <a:lnTo>
                    <a:pt x="3952" y="370"/>
                  </a:lnTo>
                  <a:lnTo>
                    <a:pt x="3954" y="364"/>
                  </a:lnTo>
                  <a:lnTo>
                    <a:pt x="3956" y="358"/>
                  </a:lnTo>
                  <a:lnTo>
                    <a:pt x="3956" y="355"/>
                  </a:lnTo>
                  <a:lnTo>
                    <a:pt x="3954" y="349"/>
                  </a:lnTo>
                  <a:lnTo>
                    <a:pt x="3954" y="345"/>
                  </a:lnTo>
                  <a:lnTo>
                    <a:pt x="3950" y="339"/>
                  </a:lnTo>
                  <a:lnTo>
                    <a:pt x="3946" y="335"/>
                  </a:lnTo>
                  <a:lnTo>
                    <a:pt x="3940" y="332"/>
                  </a:lnTo>
                  <a:lnTo>
                    <a:pt x="3935" y="328"/>
                  </a:lnTo>
                  <a:lnTo>
                    <a:pt x="3927" y="324"/>
                  </a:lnTo>
                  <a:lnTo>
                    <a:pt x="3917" y="320"/>
                  </a:lnTo>
                  <a:lnTo>
                    <a:pt x="3908" y="318"/>
                  </a:lnTo>
                  <a:lnTo>
                    <a:pt x="3898" y="314"/>
                  </a:lnTo>
                  <a:lnTo>
                    <a:pt x="3885" y="312"/>
                  </a:lnTo>
                  <a:lnTo>
                    <a:pt x="3873" y="310"/>
                  </a:lnTo>
                  <a:lnTo>
                    <a:pt x="3858" y="309"/>
                  </a:lnTo>
                  <a:lnTo>
                    <a:pt x="3843" y="309"/>
                  </a:lnTo>
                  <a:lnTo>
                    <a:pt x="3827" y="309"/>
                  </a:lnTo>
                  <a:lnTo>
                    <a:pt x="3810" y="309"/>
                  </a:lnTo>
                  <a:lnTo>
                    <a:pt x="3739" y="309"/>
                  </a:lnTo>
                  <a:lnTo>
                    <a:pt x="3666" y="310"/>
                  </a:lnTo>
                  <a:lnTo>
                    <a:pt x="3591" y="312"/>
                  </a:lnTo>
                  <a:lnTo>
                    <a:pt x="3516" y="314"/>
                  </a:lnTo>
                  <a:lnTo>
                    <a:pt x="3438" y="316"/>
                  </a:lnTo>
                  <a:lnTo>
                    <a:pt x="3357" y="320"/>
                  </a:lnTo>
                  <a:lnTo>
                    <a:pt x="3276" y="324"/>
                  </a:lnTo>
                  <a:lnTo>
                    <a:pt x="3194" y="328"/>
                  </a:lnTo>
                  <a:lnTo>
                    <a:pt x="3109" y="332"/>
                  </a:lnTo>
                  <a:lnTo>
                    <a:pt x="3021" y="337"/>
                  </a:lnTo>
                  <a:lnTo>
                    <a:pt x="2935" y="343"/>
                  </a:lnTo>
                  <a:lnTo>
                    <a:pt x="2844" y="349"/>
                  </a:lnTo>
                  <a:lnTo>
                    <a:pt x="2752" y="355"/>
                  </a:lnTo>
                  <a:lnTo>
                    <a:pt x="2658" y="362"/>
                  </a:lnTo>
                  <a:lnTo>
                    <a:pt x="2564" y="370"/>
                  </a:lnTo>
                  <a:lnTo>
                    <a:pt x="2466" y="378"/>
                  </a:lnTo>
                  <a:lnTo>
                    <a:pt x="2368" y="385"/>
                  </a:lnTo>
                  <a:lnTo>
                    <a:pt x="2267" y="395"/>
                  </a:lnTo>
                  <a:lnTo>
                    <a:pt x="2165" y="404"/>
                  </a:lnTo>
                  <a:lnTo>
                    <a:pt x="2061" y="414"/>
                  </a:lnTo>
                  <a:lnTo>
                    <a:pt x="1956" y="424"/>
                  </a:lnTo>
                  <a:lnTo>
                    <a:pt x="1848" y="435"/>
                  </a:lnTo>
                  <a:lnTo>
                    <a:pt x="1739" y="445"/>
                  </a:lnTo>
                  <a:lnTo>
                    <a:pt x="1628" y="458"/>
                  </a:lnTo>
                  <a:lnTo>
                    <a:pt x="1514" y="470"/>
                  </a:lnTo>
                  <a:lnTo>
                    <a:pt x="1401" y="483"/>
                  </a:lnTo>
                  <a:lnTo>
                    <a:pt x="1284" y="495"/>
                  </a:lnTo>
                  <a:lnTo>
                    <a:pt x="1167" y="510"/>
                  </a:lnTo>
                  <a:lnTo>
                    <a:pt x="1046" y="523"/>
                  </a:lnTo>
                  <a:lnTo>
                    <a:pt x="925" y="539"/>
                  </a:lnTo>
                  <a:lnTo>
                    <a:pt x="800" y="554"/>
                  </a:lnTo>
                  <a:lnTo>
                    <a:pt x="676" y="570"/>
                  </a:lnTo>
                  <a:lnTo>
                    <a:pt x="656" y="571"/>
                  </a:lnTo>
                  <a:lnTo>
                    <a:pt x="637" y="573"/>
                  </a:lnTo>
                  <a:lnTo>
                    <a:pt x="620" y="575"/>
                  </a:lnTo>
                  <a:lnTo>
                    <a:pt x="603" y="577"/>
                  </a:lnTo>
                  <a:lnTo>
                    <a:pt x="587" y="579"/>
                  </a:lnTo>
                  <a:lnTo>
                    <a:pt x="572" y="579"/>
                  </a:lnTo>
                  <a:lnTo>
                    <a:pt x="558" y="581"/>
                  </a:lnTo>
                  <a:lnTo>
                    <a:pt x="545" y="583"/>
                  </a:lnTo>
                  <a:lnTo>
                    <a:pt x="534" y="583"/>
                  </a:lnTo>
                  <a:lnTo>
                    <a:pt x="522" y="585"/>
                  </a:lnTo>
                  <a:lnTo>
                    <a:pt x="512" y="585"/>
                  </a:lnTo>
                  <a:lnTo>
                    <a:pt x="505" y="585"/>
                  </a:lnTo>
                  <a:lnTo>
                    <a:pt x="497" y="587"/>
                  </a:lnTo>
                  <a:lnTo>
                    <a:pt x="489" y="587"/>
                  </a:lnTo>
                  <a:lnTo>
                    <a:pt x="484" y="587"/>
                  </a:lnTo>
                  <a:lnTo>
                    <a:pt x="480" y="587"/>
                  </a:lnTo>
                  <a:lnTo>
                    <a:pt x="451" y="587"/>
                  </a:lnTo>
                  <a:lnTo>
                    <a:pt x="424" y="585"/>
                  </a:lnTo>
                  <a:lnTo>
                    <a:pt x="397" y="583"/>
                  </a:lnTo>
                  <a:lnTo>
                    <a:pt x="372" y="581"/>
                  </a:lnTo>
                  <a:lnTo>
                    <a:pt x="347" y="579"/>
                  </a:lnTo>
                  <a:lnTo>
                    <a:pt x="322" y="575"/>
                  </a:lnTo>
                  <a:lnTo>
                    <a:pt x="301" y="570"/>
                  </a:lnTo>
                  <a:lnTo>
                    <a:pt x="278" y="566"/>
                  </a:lnTo>
                  <a:lnTo>
                    <a:pt x="257" y="560"/>
                  </a:lnTo>
                  <a:lnTo>
                    <a:pt x="238" y="554"/>
                  </a:lnTo>
                  <a:lnTo>
                    <a:pt x="219" y="547"/>
                  </a:lnTo>
                  <a:lnTo>
                    <a:pt x="200" y="539"/>
                  </a:lnTo>
                  <a:lnTo>
                    <a:pt x="182" y="531"/>
                  </a:lnTo>
                  <a:lnTo>
                    <a:pt x="167" y="523"/>
                  </a:lnTo>
                  <a:lnTo>
                    <a:pt x="152" y="514"/>
                  </a:lnTo>
                  <a:lnTo>
                    <a:pt x="138" y="504"/>
                  </a:lnTo>
                  <a:lnTo>
                    <a:pt x="121" y="493"/>
                  </a:lnTo>
                  <a:lnTo>
                    <a:pt x="105" y="481"/>
                  </a:lnTo>
                  <a:lnTo>
                    <a:pt x="90" y="472"/>
                  </a:lnTo>
                  <a:lnTo>
                    <a:pt x="77" y="460"/>
                  </a:lnTo>
                  <a:lnTo>
                    <a:pt x="63" y="451"/>
                  </a:lnTo>
                  <a:lnTo>
                    <a:pt x="52" y="441"/>
                  </a:lnTo>
                  <a:lnTo>
                    <a:pt x="42" y="433"/>
                  </a:lnTo>
                  <a:lnTo>
                    <a:pt x="33" y="424"/>
                  </a:lnTo>
                  <a:lnTo>
                    <a:pt x="25" y="416"/>
                  </a:lnTo>
                  <a:lnTo>
                    <a:pt x="19" y="408"/>
                  </a:lnTo>
                  <a:lnTo>
                    <a:pt x="13" y="401"/>
                  </a:lnTo>
                  <a:lnTo>
                    <a:pt x="8" y="393"/>
                  </a:lnTo>
                  <a:lnTo>
                    <a:pt x="4" y="385"/>
                  </a:lnTo>
                  <a:lnTo>
                    <a:pt x="2" y="380"/>
                  </a:lnTo>
                  <a:lnTo>
                    <a:pt x="0" y="374"/>
                  </a:lnTo>
                  <a:lnTo>
                    <a:pt x="0" y="368"/>
                  </a:lnTo>
                  <a:lnTo>
                    <a:pt x="0" y="362"/>
                  </a:lnTo>
                  <a:lnTo>
                    <a:pt x="0" y="357"/>
                  </a:lnTo>
                  <a:lnTo>
                    <a:pt x="2" y="351"/>
                  </a:lnTo>
                  <a:lnTo>
                    <a:pt x="6" y="347"/>
                  </a:lnTo>
                  <a:lnTo>
                    <a:pt x="8" y="341"/>
                  </a:lnTo>
                  <a:lnTo>
                    <a:pt x="11" y="337"/>
                  </a:lnTo>
                  <a:lnTo>
                    <a:pt x="17" y="333"/>
                  </a:lnTo>
                  <a:lnTo>
                    <a:pt x="21" y="328"/>
                  </a:lnTo>
                  <a:lnTo>
                    <a:pt x="27" y="324"/>
                  </a:lnTo>
                  <a:lnTo>
                    <a:pt x="34" y="322"/>
                  </a:lnTo>
                  <a:lnTo>
                    <a:pt x="40" y="318"/>
                  </a:lnTo>
                  <a:lnTo>
                    <a:pt x="48" y="316"/>
                  </a:lnTo>
                  <a:lnTo>
                    <a:pt x="57" y="312"/>
                  </a:lnTo>
                  <a:lnTo>
                    <a:pt x="67" y="310"/>
                  </a:lnTo>
                  <a:lnTo>
                    <a:pt x="77" y="309"/>
                  </a:lnTo>
                  <a:lnTo>
                    <a:pt x="86" y="309"/>
                  </a:lnTo>
                  <a:lnTo>
                    <a:pt x="88" y="309"/>
                  </a:lnTo>
                  <a:lnTo>
                    <a:pt x="90" y="309"/>
                  </a:lnTo>
                  <a:lnTo>
                    <a:pt x="96" y="309"/>
                  </a:lnTo>
                  <a:lnTo>
                    <a:pt x="102" y="309"/>
                  </a:lnTo>
                  <a:lnTo>
                    <a:pt x="109" y="309"/>
                  </a:lnTo>
                  <a:lnTo>
                    <a:pt x="121" y="309"/>
                  </a:lnTo>
                  <a:lnTo>
                    <a:pt x="132" y="309"/>
                  </a:lnTo>
                  <a:lnTo>
                    <a:pt x="146" y="309"/>
                  </a:lnTo>
                  <a:lnTo>
                    <a:pt x="161" y="309"/>
                  </a:lnTo>
                  <a:lnTo>
                    <a:pt x="178" y="309"/>
                  </a:lnTo>
                  <a:lnTo>
                    <a:pt x="198" y="309"/>
                  </a:lnTo>
                  <a:lnTo>
                    <a:pt x="219" y="309"/>
                  </a:lnTo>
                  <a:lnTo>
                    <a:pt x="242" y="309"/>
                  </a:lnTo>
                  <a:lnTo>
                    <a:pt x="265" y="309"/>
                  </a:lnTo>
                  <a:lnTo>
                    <a:pt x="292" y="309"/>
                  </a:lnTo>
                  <a:lnTo>
                    <a:pt x="320" y="309"/>
                  </a:lnTo>
                  <a:lnTo>
                    <a:pt x="509" y="303"/>
                  </a:lnTo>
                  <a:lnTo>
                    <a:pt x="700" y="297"/>
                  </a:lnTo>
                  <a:lnTo>
                    <a:pt x="898" y="289"/>
                  </a:lnTo>
                  <a:lnTo>
                    <a:pt x="1098" y="282"/>
                  </a:lnTo>
                  <a:lnTo>
                    <a:pt x="1303" y="270"/>
                  </a:lnTo>
                  <a:lnTo>
                    <a:pt x="1510" y="259"/>
                  </a:lnTo>
                  <a:lnTo>
                    <a:pt x="1724" y="243"/>
                  </a:lnTo>
                  <a:lnTo>
                    <a:pt x="1940" y="228"/>
                  </a:lnTo>
                  <a:lnTo>
                    <a:pt x="2161" y="211"/>
                  </a:lnTo>
                  <a:lnTo>
                    <a:pt x="2386" y="191"/>
                  </a:lnTo>
                  <a:lnTo>
                    <a:pt x="2614" y="170"/>
                  </a:lnTo>
                  <a:lnTo>
                    <a:pt x="2846" y="149"/>
                  </a:lnTo>
                  <a:lnTo>
                    <a:pt x="3082" y="124"/>
                  </a:lnTo>
                  <a:lnTo>
                    <a:pt x="3324" y="97"/>
                  </a:lnTo>
                  <a:lnTo>
                    <a:pt x="3568" y="71"/>
                  </a:lnTo>
                  <a:lnTo>
                    <a:pt x="3818" y="40"/>
                  </a:lnTo>
                  <a:lnTo>
                    <a:pt x="3846" y="34"/>
                  </a:lnTo>
                  <a:lnTo>
                    <a:pt x="3875" y="30"/>
                  </a:lnTo>
                  <a:lnTo>
                    <a:pt x="3902" y="24"/>
                  </a:lnTo>
                  <a:lnTo>
                    <a:pt x="3927" y="21"/>
                  </a:lnTo>
                  <a:lnTo>
                    <a:pt x="3952" y="17"/>
                  </a:lnTo>
                  <a:lnTo>
                    <a:pt x="3975" y="15"/>
                  </a:lnTo>
                  <a:lnTo>
                    <a:pt x="3998" y="11"/>
                  </a:lnTo>
                  <a:lnTo>
                    <a:pt x="4017" y="9"/>
                  </a:lnTo>
                  <a:lnTo>
                    <a:pt x="4038" y="5"/>
                  </a:lnTo>
                  <a:lnTo>
                    <a:pt x="4056" y="3"/>
                  </a:lnTo>
                  <a:lnTo>
                    <a:pt x="4073" y="3"/>
                  </a:lnTo>
                  <a:lnTo>
                    <a:pt x="4088" y="1"/>
                  </a:lnTo>
                  <a:lnTo>
                    <a:pt x="4102" y="0"/>
                  </a:lnTo>
                  <a:lnTo>
                    <a:pt x="4115" y="0"/>
                  </a:lnTo>
                  <a:lnTo>
                    <a:pt x="4127" y="0"/>
                  </a:lnTo>
                  <a:lnTo>
                    <a:pt x="4138" y="0"/>
                  </a:lnTo>
                </a:path>
              </a:pathLst>
            </a:custGeom>
            <a:solidFill>
              <a:srgbClr val="FF0000"/>
            </a:solidFill>
            <a:ln w="9525">
              <a:noFill/>
              <a:prstDash val="solid"/>
              <a:round/>
              <a:headEnd/>
              <a:tailEnd/>
            </a:ln>
          </p:spPr>
          <p:txBody>
            <a:bodyPr/>
            <a:lstStyle/>
            <a:p>
              <a:endParaRPr lang="en-US"/>
            </a:p>
          </p:txBody>
        </p:sp>
      </p:grpSp>
      <p:grpSp>
        <p:nvGrpSpPr>
          <p:cNvPr id="25" name="Group 24"/>
          <p:cNvGrpSpPr/>
          <p:nvPr/>
        </p:nvGrpSpPr>
        <p:grpSpPr>
          <a:xfrm>
            <a:off x="4800600" y="1447800"/>
            <a:ext cx="909160" cy="685800"/>
            <a:chOff x="2923304" y="902119"/>
            <a:chExt cx="1442560" cy="900253"/>
          </a:xfrm>
          <a:solidFill>
            <a:srgbClr val="00B0F0"/>
          </a:solidFill>
        </p:grpSpPr>
        <p:sp>
          <p:nvSpPr>
            <p:cNvPr id="26" name="Freeform 27"/>
            <p:cNvSpPr>
              <a:spLocks/>
            </p:cNvSpPr>
            <p:nvPr/>
          </p:nvSpPr>
          <p:spPr bwMode="auto">
            <a:xfrm>
              <a:off x="3011298" y="902119"/>
              <a:ext cx="522445" cy="298271"/>
            </a:xfrm>
            <a:custGeom>
              <a:avLst/>
              <a:gdLst>
                <a:gd name="T0" fmla="*/ 610919 w 1163"/>
                <a:gd name="T1" fmla="*/ 1587 h 666"/>
                <a:gd name="T2" fmla="*/ 640313 w 1163"/>
                <a:gd name="T3" fmla="*/ 8731 h 666"/>
                <a:gd name="T4" fmla="*/ 673679 w 1163"/>
                <a:gd name="T5" fmla="*/ 24606 h 666"/>
                <a:gd name="T6" fmla="*/ 713400 w 1163"/>
                <a:gd name="T7" fmla="*/ 45244 h 666"/>
                <a:gd name="T8" fmla="*/ 757889 w 1163"/>
                <a:gd name="T9" fmla="*/ 73025 h 666"/>
                <a:gd name="T10" fmla="*/ 806349 w 1163"/>
                <a:gd name="T11" fmla="*/ 103187 h 666"/>
                <a:gd name="T12" fmla="*/ 847659 w 1163"/>
                <a:gd name="T13" fmla="*/ 134144 h 666"/>
                <a:gd name="T14" fmla="*/ 881026 w 1163"/>
                <a:gd name="T15" fmla="*/ 161131 h 666"/>
                <a:gd name="T16" fmla="*/ 904064 w 1163"/>
                <a:gd name="T17" fmla="*/ 188912 h 666"/>
                <a:gd name="T18" fmla="*/ 919158 w 1163"/>
                <a:gd name="T19" fmla="*/ 215900 h 666"/>
                <a:gd name="T20" fmla="*/ 923925 w 1163"/>
                <a:gd name="T21" fmla="*/ 240506 h 666"/>
                <a:gd name="T22" fmla="*/ 920747 w 1163"/>
                <a:gd name="T23" fmla="*/ 254000 h 666"/>
                <a:gd name="T24" fmla="*/ 911214 w 1163"/>
                <a:gd name="T25" fmla="*/ 266700 h 666"/>
                <a:gd name="T26" fmla="*/ 894531 w 1163"/>
                <a:gd name="T27" fmla="*/ 278606 h 666"/>
                <a:gd name="T28" fmla="*/ 872287 w 1163"/>
                <a:gd name="T29" fmla="*/ 289718 h 666"/>
                <a:gd name="T30" fmla="*/ 842893 w 1163"/>
                <a:gd name="T31" fmla="*/ 298450 h 666"/>
                <a:gd name="T32" fmla="*/ 746767 w 1163"/>
                <a:gd name="T33" fmla="*/ 321468 h 666"/>
                <a:gd name="T34" fmla="*/ 612507 w 1163"/>
                <a:gd name="T35" fmla="*/ 357981 h 666"/>
                <a:gd name="T36" fmla="*/ 492548 w 1163"/>
                <a:gd name="T37" fmla="*/ 396081 h 666"/>
                <a:gd name="T38" fmla="*/ 421844 w 1163"/>
                <a:gd name="T39" fmla="*/ 420687 h 666"/>
                <a:gd name="T40" fmla="*/ 359878 w 1163"/>
                <a:gd name="T41" fmla="*/ 440531 h 666"/>
                <a:gd name="T42" fmla="*/ 300295 w 1163"/>
                <a:gd name="T43" fmla="*/ 458787 h 666"/>
                <a:gd name="T44" fmla="*/ 248657 w 1163"/>
                <a:gd name="T45" fmla="*/ 475456 h 666"/>
                <a:gd name="T46" fmla="*/ 200991 w 1163"/>
                <a:gd name="T47" fmla="*/ 488950 h 666"/>
                <a:gd name="T48" fmla="*/ 158092 w 1163"/>
                <a:gd name="T49" fmla="*/ 500856 h 666"/>
                <a:gd name="T50" fmla="*/ 121548 w 1163"/>
                <a:gd name="T51" fmla="*/ 510381 h 666"/>
                <a:gd name="T52" fmla="*/ 91360 w 1163"/>
                <a:gd name="T53" fmla="*/ 517525 h 666"/>
                <a:gd name="T54" fmla="*/ 65143 w 1163"/>
                <a:gd name="T55" fmla="*/ 523875 h 666"/>
                <a:gd name="T56" fmla="*/ 43694 w 1163"/>
                <a:gd name="T57" fmla="*/ 527050 h 666"/>
                <a:gd name="T58" fmla="*/ 28600 w 1163"/>
                <a:gd name="T59" fmla="*/ 528637 h 666"/>
                <a:gd name="T60" fmla="*/ 11916 w 1163"/>
                <a:gd name="T61" fmla="*/ 523875 h 666"/>
                <a:gd name="T62" fmla="*/ 1589 w 1163"/>
                <a:gd name="T63" fmla="*/ 515143 h 666"/>
                <a:gd name="T64" fmla="*/ 0 w 1163"/>
                <a:gd name="T65" fmla="*/ 500856 h 666"/>
                <a:gd name="T66" fmla="*/ 3972 w 1163"/>
                <a:gd name="T67" fmla="*/ 493712 h 666"/>
                <a:gd name="T68" fmla="*/ 13505 w 1163"/>
                <a:gd name="T69" fmla="*/ 487362 h 666"/>
                <a:gd name="T70" fmla="*/ 100098 w 1163"/>
                <a:gd name="T71" fmla="*/ 438943 h 666"/>
                <a:gd name="T72" fmla="*/ 214497 w 1163"/>
                <a:gd name="T73" fmla="*/ 365125 h 666"/>
                <a:gd name="T74" fmla="*/ 316979 w 1163"/>
                <a:gd name="T75" fmla="*/ 288131 h 666"/>
                <a:gd name="T76" fmla="*/ 356700 w 1163"/>
                <a:gd name="T77" fmla="*/ 252412 h 666"/>
                <a:gd name="T78" fmla="*/ 398011 w 1163"/>
                <a:gd name="T79" fmla="*/ 211931 h 666"/>
                <a:gd name="T80" fmla="*/ 438527 w 1163"/>
                <a:gd name="T81" fmla="*/ 165894 h 666"/>
                <a:gd name="T82" fmla="*/ 481426 w 1163"/>
                <a:gd name="T83" fmla="*/ 115887 h 666"/>
                <a:gd name="T84" fmla="*/ 522737 w 1163"/>
                <a:gd name="T85" fmla="*/ 57944 h 666"/>
                <a:gd name="T86" fmla="*/ 550542 w 1163"/>
                <a:gd name="T87" fmla="*/ 23019 h 666"/>
                <a:gd name="T88" fmla="*/ 570403 w 1163"/>
                <a:gd name="T89" fmla="*/ 6350 h 666"/>
                <a:gd name="T90" fmla="*/ 594236 w 1163"/>
                <a:gd name="T91" fmla="*/ 0 h 6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63" h="666">
                  <a:moveTo>
                    <a:pt x="748" y="0"/>
                  </a:moveTo>
                  <a:lnTo>
                    <a:pt x="758" y="2"/>
                  </a:lnTo>
                  <a:lnTo>
                    <a:pt x="769" y="2"/>
                  </a:lnTo>
                  <a:lnTo>
                    <a:pt x="781" y="4"/>
                  </a:lnTo>
                  <a:lnTo>
                    <a:pt x="792" y="8"/>
                  </a:lnTo>
                  <a:lnTo>
                    <a:pt x="806" y="11"/>
                  </a:lnTo>
                  <a:lnTo>
                    <a:pt x="819" y="17"/>
                  </a:lnTo>
                  <a:lnTo>
                    <a:pt x="833" y="23"/>
                  </a:lnTo>
                  <a:lnTo>
                    <a:pt x="848" y="31"/>
                  </a:lnTo>
                  <a:lnTo>
                    <a:pt x="863" y="38"/>
                  </a:lnTo>
                  <a:lnTo>
                    <a:pt x="881" y="48"/>
                  </a:lnTo>
                  <a:lnTo>
                    <a:pt x="898" y="57"/>
                  </a:lnTo>
                  <a:lnTo>
                    <a:pt x="915" y="67"/>
                  </a:lnTo>
                  <a:lnTo>
                    <a:pt x="934" y="79"/>
                  </a:lnTo>
                  <a:lnTo>
                    <a:pt x="954" y="92"/>
                  </a:lnTo>
                  <a:lnTo>
                    <a:pt x="975" y="105"/>
                  </a:lnTo>
                  <a:lnTo>
                    <a:pt x="996" y="119"/>
                  </a:lnTo>
                  <a:lnTo>
                    <a:pt x="1015" y="130"/>
                  </a:lnTo>
                  <a:lnTo>
                    <a:pt x="1034" y="144"/>
                  </a:lnTo>
                  <a:lnTo>
                    <a:pt x="1052" y="155"/>
                  </a:lnTo>
                  <a:lnTo>
                    <a:pt x="1067" y="169"/>
                  </a:lnTo>
                  <a:lnTo>
                    <a:pt x="1082" y="180"/>
                  </a:lnTo>
                  <a:lnTo>
                    <a:pt x="1096" y="192"/>
                  </a:lnTo>
                  <a:lnTo>
                    <a:pt x="1109" y="203"/>
                  </a:lnTo>
                  <a:lnTo>
                    <a:pt x="1121" y="215"/>
                  </a:lnTo>
                  <a:lnTo>
                    <a:pt x="1130" y="226"/>
                  </a:lnTo>
                  <a:lnTo>
                    <a:pt x="1138" y="238"/>
                  </a:lnTo>
                  <a:lnTo>
                    <a:pt x="1146" y="249"/>
                  </a:lnTo>
                  <a:lnTo>
                    <a:pt x="1151" y="261"/>
                  </a:lnTo>
                  <a:lnTo>
                    <a:pt x="1157" y="272"/>
                  </a:lnTo>
                  <a:lnTo>
                    <a:pt x="1161" y="282"/>
                  </a:lnTo>
                  <a:lnTo>
                    <a:pt x="1163" y="294"/>
                  </a:lnTo>
                  <a:lnTo>
                    <a:pt x="1163" y="303"/>
                  </a:lnTo>
                  <a:lnTo>
                    <a:pt x="1163" y="309"/>
                  </a:lnTo>
                  <a:lnTo>
                    <a:pt x="1161" y="315"/>
                  </a:lnTo>
                  <a:lnTo>
                    <a:pt x="1159" y="320"/>
                  </a:lnTo>
                  <a:lnTo>
                    <a:pt x="1155" y="326"/>
                  </a:lnTo>
                  <a:lnTo>
                    <a:pt x="1151" y="330"/>
                  </a:lnTo>
                  <a:lnTo>
                    <a:pt x="1147" y="336"/>
                  </a:lnTo>
                  <a:lnTo>
                    <a:pt x="1142" y="341"/>
                  </a:lnTo>
                  <a:lnTo>
                    <a:pt x="1134" y="345"/>
                  </a:lnTo>
                  <a:lnTo>
                    <a:pt x="1126" y="351"/>
                  </a:lnTo>
                  <a:lnTo>
                    <a:pt x="1119" y="355"/>
                  </a:lnTo>
                  <a:lnTo>
                    <a:pt x="1109" y="361"/>
                  </a:lnTo>
                  <a:lnTo>
                    <a:pt x="1098" y="365"/>
                  </a:lnTo>
                  <a:lnTo>
                    <a:pt x="1088" y="368"/>
                  </a:lnTo>
                  <a:lnTo>
                    <a:pt x="1075" y="372"/>
                  </a:lnTo>
                  <a:lnTo>
                    <a:pt x="1061" y="376"/>
                  </a:lnTo>
                  <a:lnTo>
                    <a:pt x="1048" y="380"/>
                  </a:lnTo>
                  <a:lnTo>
                    <a:pt x="994" y="391"/>
                  </a:lnTo>
                  <a:lnTo>
                    <a:pt x="940" y="405"/>
                  </a:lnTo>
                  <a:lnTo>
                    <a:pt x="885" y="418"/>
                  </a:lnTo>
                  <a:lnTo>
                    <a:pt x="829" y="434"/>
                  </a:lnTo>
                  <a:lnTo>
                    <a:pt x="771" y="451"/>
                  </a:lnTo>
                  <a:lnTo>
                    <a:pt x="712" y="470"/>
                  </a:lnTo>
                  <a:lnTo>
                    <a:pt x="650" y="489"/>
                  </a:lnTo>
                  <a:lnTo>
                    <a:pt x="620" y="499"/>
                  </a:lnTo>
                  <a:lnTo>
                    <a:pt x="589" y="510"/>
                  </a:lnTo>
                  <a:lnTo>
                    <a:pt x="560" y="520"/>
                  </a:lnTo>
                  <a:lnTo>
                    <a:pt x="531" y="530"/>
                  </a:lnTo>
                  <a:lnTo>
                    <a:pt x="504" y="539"/>
                  </a:lnTo>
                  <a:lnTo>
                    <a:pt x="478" y="547"/>
                  </a:lnTo>
                  <a:lnTo>
                    <a:pt x="453" y="555"/>
                  </a:lnTo>
                  <a:lnTo>
                    <a:pt x="426" y="564"/>
                  </a:lnTo>
                  <a:lnTo>
                    <a:pt x="403" y="572"/>
                  </a:lnTo>
                  <a:lnTo>
                    <a:pt x="378" y="578"/>
                  </a:lnTo>
                  <a:lnTo>
                    <a:pt x="357" y="585"/>
                  </a:lnTo>
                  <a:lnTo>
                    <a:pt x="334" y="593"/>
                  </a:lnTo>
                  <a:lnTo>
                    <a:pt x="313" y="599"/>
                  </a:lnTo>
                  <a:lnTo>
                    <a:pt x="291" y="604"/>
                  </a:lnTo>
                  <a:lnTo>
                    <a:pt x="272" y="610"/>
                  </a:lnTo>
                  <a:lnTo>
                    <a:pt x="253" y="616"/>
                  </a:lnTo>
                  <a:lnTo>
                    <a:pt x="234" y="622"/>
                  </a:lnTo>
                  <a:lnTo>
                    <a:pt x="217" y="627"/>
                  </a:lnTo>
                  <a:lnTo>
                    <a:pt x="199" y="631"/>
                  </a:lnTo>
                  <a:lnTo>
                    <a:pt x="184" y="635"/>
                  </a:lnTo>
                  <a:lnTo>
                    <a:pt x="169" y="639"/>
                  </a:lnTo>
                  <a:lnTo>
                    <a:pt x="153" y="643"/>
                  </a:lnTo>
                  <a:lnTo>
                    <a:pt x="140" y="647"/>
                  </a:lnTo>
                  <a:lnTo>
                    <a:pt x="126" y="650"/>
                  </a:lnTo>
                  <a:lnTo>
                    <a:pt x="115" y="652"/>
                  </a:lnTo>
                  <a:lnTo>
                    <a:pt x="103" y="656"/>
                  </a:lnTo>
                  <a:lnTo>
                    <a:pt x="92" y="658"/>
                  </a:lnTo>
                  <a:lnTo>
                    <a:pt x="82" y="660"/>
                  </a:lnTo>
                  <a:lnTo>
                    <a:pt x="73" y="662"/>
                  </a:lnTo>
                  <a:lnTo>
                    <a:pt x="63" y="664"/>
                  </a:lnTo>
                  <a:lnTo>
                    <a:pt x="55" y="664"/>
                  </a:lnTo>
                  <a:lnTo>
                    <a:pt x="48" y="664"/>
                  </a:lnTo>
                  <a:lnTo>
                    <a:pt x="42" y="666"/>
                  </a:lnTo>
                  <a:lnTo>
                    <a:pt x="36" y="666"/>
                  </a:lnTo>
                  <a:lnTo>
                    <a:pt x="28" y="664"/>
                  </a:lnTo>
                  <a:lnTo>
                    <a:pt x="21" y="664"/>
                  </a:lnTo>
                  <a:lnTo>
                    <a:pt x="15" y="660"/>
                  </a:lnTo>
                  <a:lnTo>
                    <a:pt x="9" y="656"/>
                  </a:lnTo>
                  <a:lnTo>
                    <a:pt x="5" y="652"/>
                  </a:lnTo>
                  <a:lnTo>
                    <a:pt x="2" y="649"/>
                  </a:lnTo>
                  <a:lnTo>
                    <a:pt x="0" y="643"/>
                  </a:lnTo>
                  <a:lnTo>
                    <a:pt x="0" y="635"/>
                  </a:lnTo>
                  <a:lnTo>
                    <a:pt x="0" y="631"/>
                  </a:lnTo>
                  <a:lnTo>
                    <a:pt x="2" y="627"/>
                  </a:lnTo>
                  <a:lnTo>
                    <a:pt x="2" y="624"/>
                  </a:lnTo>
                  <a:lnTo>
                    <a:pt x="5" y="622"/>
                  </a:lnTo>
                  <a:lnTo>
                    <a:pt x="7" y="620"/>
                  </a:lnTo>
                  <a:lnTo>
                    <a:pt x="11" y="616"/>
                  </a:lnTo>
                  <a:lnTo>
                    <a:pt x="17" y="614"/>
                  </a:lnTo>
                  <a:lnTo>
                    <a:pt x="21" y="612"/>
                  </a:lnTo>
                  <a:lnTo>
                    <a:pt x="75" y="581"/>
                  </a:lnTo>
                  <a:lnTo>
                    <a:pt x="126" y="553"/>
                  </a:lnTo>
                  <a:lnTo>
                    <a:pt x="176" y="522"/>
                  </a:lnTo>
                  <a:lnTo>
                    <a:pt x="224" y="491"/>
                  </a:lnTo>
                  <a:lnTo>
                    <a:pt x="270" y="460"/>
                  </a:lnTo>
                  <a:lnTo>
                    <a:pt x="314" y="428"/>
                  </a:lnTo>
                  <a:lnTo>
                    <a:pt x="359" y="395"/>
                  </a:lnTo>
                  <a:lnTo>
                    <a:pt x="399" y="363"/>
                  </a:lnTo>
                  <a:lnTo>
                    <a:pt x="416" y="349"/>
                  </a:lnTo>
                  <a:lnTo>
                    <a:pt x="432" y="334"/>
                  </a:lnTo>
                  <a:lnTo>
                    <a:pt x="449" y="318"/>
                  </a:lnTo>
                  <a:lnTo>
                    <a:pt x="466" y="303"/>
                  </a:lnTo>
                  <a:lnTo>
                    <a:pt x="483" y="286"/>
                  </a:lnTo>
                  <a:lnTo>
                    <a:pt x="501" y="267"/>
                  </a:lnTo>
                  <a:lnTo>
                    <a:pt x="518" y="249"/>
                  </a:lnTo>
                  <a:lnTo>
                    <a:pt x="535" y="230"/>
                  </a:lnTo>
                  <a:lnTo>
                    <a:pt x="552" y="209"/>
                  </a:lnTo>
                  <a:lnTo>
                    <a:pt x="570" y="188"/>
                  </a:lnTo>
                  <a:lnTo>
                    <a:pt x="587" y="167"/>
                  </a:lnTo>
                  <a:lnTo>
                    <a:pt x="606" y="146"/>
                  </a:lnTo>
                  <a:lnTo>
                    <a:pt x="623" y="121"/>
                  </a:lnTo>
                  <a:lnTo>
                    <a:pt x="641" y="98"/>
                  </a:lnTo>
                  <a:lnTo>
                    <a:pt x="658" y="73"/>
                  </a:lnTo>
                  <a:lnTo>
                    <a:pt x="675" y="48"/>
                  </a:lnTo>
                  <a:lnTo>
                    <a:pt x="685" y="36"/>
                  </a:lnTo>
                  <a:lnTo>
                    <a:pt x="693" y="29"/>
                  </a:lnTo>
                  <a:lnTo>
                    <a:pt x="700" y="19"/>
                  </a:lnTo>
                  <a:lnTo>
                    <a:pt x="710" y="13"/>
                  </a:lnTo>
                  <a:lnTo>
                    <a:pt x="718" y="8"/>
                  </a:lnTo>
                  <a:lnTo>
                    <a:pt x="727" y="4"/>
                  </a:lnTo>
                  <a:lnTo>
                    <a:pt x="739" y="2"/>
                  </a:lnTo>
                  <a:lnTo>
                    <a:pt x="748" y="0"/>
                  </a:lnTo>
                </a:path>
              </a:pathLst>
            </a:custGeom>
            <a:grpFill/>
            <a:ln w="9525">
              <a:noFill/>
              <a:prstDash val="solid"/>
              <a:round/>
              <a:headEnd/>
              <a:tailEnd/>
            </a:ln>
          </p:spPr>
          <p:txBody>
            <a:bodyPr/>
            <a:lstStyle/>
            <a:p>
              <a:endParaRPr lang="en-US"/>
            </a:p>
          </p:txBody>
        </p:sp>
        <p:sp>
          <p:nvSpPr>
            <p:cNvPr id="28" name="Freeform 28"/>
            <p:cNvSpPr>
              <a:spLocks/>
            </p:cNvSpPr>
            <p:nvPr/>
          </p:nvSpPr>
          <p:spPr bwMode="auto">
            <a:xfrm>
              <a:off x="2923304" y="1132381"/>
              <a:ext cx="299823" cy="669991"/>
            </a:xfrm>
            <a:custGeom>
              <a:avLst/>
              <a:gdLst>
                <a:gd name="T0" fmla="*/ 145256 w 668"/>
                <a:gd name="T1" fmla="*/ 3177 h 1495"/>
                <a:gd name="T2" fmla="*/ 238125 w 668"/>
                <a:gd name="T3" fmla="*/ 21446 h 1495"/>
                <a:gd name="T4" fmla="*/ 320675 w 668"/>
                <a:gd name="T5" fmla="*/ 46863 h 1495"/>
                <a:gd name="T6" fmla="*/ 382588 w 668"/>
                <a:gd name="T7" fmla="*/ 76251 h 1495"/>
                <a:gd name="T8" fmla="*/ 420688 w 668"/>
                <a:gd name="T9" fmla="*/ 108022 h 1495"/>
                <a:gd name="T10" fmla="*/ 437356 w 668"/>
                <a:gd name="T11" fmla="*/ 141382 h 1495"/>
                <a:gd name="T12" fmla="*/ 440531 w 668"/>
                <a:gd name="T13" fmla="*/ 210484 h 1495"/>
                <a:gd name="T14" fmla="*/ 454025 w 668"/>
                <a:gd name="T15" fmla="*/ 347101 h 1495"/>
                <a:gd name="T16" fmla="*/ 472281 w 668"/>
                <a:gd name="T17" fmla="*/ 469420 h 1495"/>
                <a:gd name="T18" fmla="*/ 488156 w 668"/>
                <a:gd name="T19" fmla="*/ 580619 h 1495"/>
                <a:gd name="T20" fmla="*/ 501650 w 668"/>
                <a:gd name="T21" fmla="*/ 683082 h 1495"/>
                <a:gd name="T22" fmla="*/ 511969 w 668"/>
                <a:gd name="T23" fmla="*/ 776012 h 1495"/>
                <a:gd name="T24" fmla="*/ 521494 w 668"/>
                <a:gd name="T25" fmla="*/ 857823 h 1495"/>
                <a:gd name="T26" fmla="*/ 527844 w 668"/>
                <a:gd name="T27" fmla="*/ 930103 h 1495"/>
                <a:gd name="T28" fmla="*/ 530225 w 668"/>
                <a:gd name="T29" fmla="*/ 992057 h 1495"/>
                <a:gd name="T30" fmla="*/ 530225 w 668"/>
                <a:gd name="T31" fmla="*/ 1050039 h 1495"/>
                <a:gd name="T32" fmla="*/ 518319 w 668"/>
                <a:gd name="T33" fmla="*/ 1109610 h 1495"/>
                <a:gd name="T34" fmla="*/ 495300 w 668"/>
                <a:gd name="T35" fmla="*/ 1155679 h 1495"/>
                <a:gd name="T36" fmla="*/ 463550 w 668"/>
                <a:gd name="T37" fmla="*/ 1181096 h 1495"/>
                <a:gd name="T38" fmla="*/ 433388 w 668"/>
                <a:gd name="T39" fmla="*/ 1187450 h 1495"/>
                <a:gd name="T40" fmla="*/ 411956 w 668"/>
                <a:gd name="T41" fmla="*/ 1182684 h 1495"/>
                <a:gd name="T42" fmla="*/ 390525 w 668"/>
                <a:gd name="T43" fmla="*/ 1170770 h 1495"/>
                <a:gd name="T44" fmla="*/ 362744 w 668"/>
                <a:gd name="T45" fmla="*/ 1147736 h 1495"/>
                <a:gd name="T46" fmla="*/ 330994 w 668"/>
                <a:gd name="T47" fmla="*/ 1106433 h 1495"/>
                <a:gd name="T48" fmla="*/ 311150 w 668"/>
                <a:gd name="T49" fmla="*/ 1068308 h 1495"/>
                <a:gd name="T50" fmla="*/ 294481 w 668"/>
                <a:gd name="T51" fmla="*/ 1019857 h 1495"/>
                <a:gd name="T52" fmla="*/ 280988 w 668"/>
                <a:gd name="T53" fmla="*/ 940429 h 1495"/>
                <a:gd name="T54" fmla="*/ 268288 w 668"/>
                <a:gd name="T55" fmla="*/ 870532 h 1495"/>
                <a:gd name="T56" fmla="*/ 257969 w 668"/>
                <a:gd name="T57" fmla="*/ 809372 h 1495"/>
                <a:gd name="T58" fmla="*/ 248444 w 668"/>
                <a:gd name="T59" fmla="*/ 757744 h 1495"/>
                <a:gd name="T60" fmla="*/ 241300 w 668"/>
                <a:gd name="T61" fmla="*/ 718030 h 1495"/>
                <a:gd name="T62" fmla="*/ 236538 w 668"/>
                <a:gd name="T63" fmla="*/ 687053 h 1495"/>
                <a:gd name="T64" fmla="*/ 233363 w 668"/>
                <a:gd name="T65" fmla="*/ 666402 h 1495"/>
                <a:gd name="T66" fmla="*/ 230188 w 668"/>
                <a:gd name="T67" fmla="*/ 656870 h 1495"/>
                <a:gd name="T68" fmla="*/ 223044 w 668"/>
                <a:gd name="T69" fmla="*/ 592534 h 1495"/>
                <a:gd name="T70" fmla="*/ 204788 w 668"/>
                <a:gd name="T71" fmla="*/ 481334 h 1495"/>
                <a:gd name="T72" fmla="*/ 188119 w 668"/>
                <a:gd name="T73" fmla="*/ 393169 h 1495"/>
                <a:gd name="T74" fmla="*/ 169069 w 668"/>
                <a:gd name="T75" fmla="*/ 323272 h 1495"/>
                <a:gd name="T76" fmla="*/ 153988 w 668"/>
                <a:gd name="T77" fmla="*/ 270056 h 1495"/>
                <a:gd name="T78" fmla="*/ 131763 w 668"/>
                <a:gd name="T79" fmla="*/ 219222 h 1495"/>
                <a:gd name="T80" fmla="*/ 100806 w 668"/>
                <a:gd name="T81" fmla="*/ 169182 h 1495"/>
                <a:gd name="T82" fmla="*/ 59531 w 668"/>
                <a:gd name="T83" fmla="*/ 121525 h 1495"/>
                <a:gd name="T84" fmla="*/ 18256 w 668"/>
                <a:gd name="T85" fmla="*/ 88165 h 1495"/>
                <a:gd name="T86" fmla="*/ 1588 w 668"/>
                <a:gd name="T87" fmla="*/ 69897 h 1495"/>
                <a:gd name="T88" fmla="*/ 0 w 668"/>
                <a:gd name="T89" fmla="*/ 50040 h 1495"/>
                <a:gd name="T90" fmla="*/ 9525 w 668"/>
                <a:gd name="T91" fmla="*/ 25417 h 1495"/>
                <a:gd name="T92" fmla="*/ 26194 w 668"/>
                <a:gd name="T93" fmla="*/ 8737 h 1495"/>
                <a:gd name="T94" fmla="*/ 52388 w 668"/>
                <a:gd name="T95" fmla="*/ 0 h 14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68" h="1495">
                  <a:moveTo>
                    <a:pt x="87" y="0"/>
                  </a:moveTo>
                  <a:lnTo>
                    <a:pt x="119" y="0"/>
                  </a:lnTo>
                  <a:lnTo>
                    <a:pt x="150" y="2"/>
                  </a:lnTo>
                  <a:lnTo>
                    <a:pt x="183" y="4"/>
                  </a:lnTo>
                  <a:lnTo>
                    <a:pt x="212" y="8"/>
                  </a:lnTo>
                  <a:lnTo>
                    <a:pt x="242" y="13"/>
                  </a:lnTo>
                  <a:lnTo>
                    <a:pt x="271" y="19"/>
                  </a:lnTo>
                  <a:lnTo>
                    <a:pt x="300" y="27"/>
                  </a:lnTo>
                  <a:lnTo>
                    <a:pt x="327" y="34"/>
                  </a:lnTo>
                  <a:lnTo>
                    <a:pt x="354" y="42"/>
                  </a:lnTo>
                  <a:lnTo>
                    <a:pt x="380" y="52"/>
                  </a:lnTo>
                  <a:lnTo>
                    <a:pt x="404" y="59"/>
                  </a:lnTo>
                  <a:lnTo>
                    <a:pt x="427" y="69"/>
                  </a:lnTo>
                  <a:lnTo>
                    <a:pt x="448" y="77"/>
                  </a:lnTo>
                  <a:lnTo>
                    <a:pt x="465" y="86"/>
                  </a:lnTo>
                  <a:lnTo>
                    <a:pt x="482" y="96"/>
                  </a:lnTo>
                  <a:lnTo>
                    <a:pt x="498" y="105"/>
                  </a:lnTo>
                  <a:lnTo>
                    <a:pt x="509" y="115"/>
                  </a:lnTo>
                  <a:lnTo>
                    <a:pt x="521" y="125"/>
                  </a:lnTo>
                  <a:lnTo>
                    <a:pt x="530" y="136"/>
                  </a:lnTo>
                  <a:lnTo>
                    <a:pt x="538" y="146"/>
                  </a:lnTo>
                  <a:lnTo>
                    <a:pt x="544" y="157"/>
                  </a:lnTo>
                  <a:lnTo>
                    <a:pt x="549" y="167"/>
                  </a:lnTo>
                  <a:lnTo>
                    <a:pt x="551" y="178"/>
                  </a:lnTo>
                  <a:lnTo>
                    <a:pt x="553" y="190"/>
                  </a:lnTo>
                  <a:lnTo>
                    <a:pt x="553" y="215"/>
                  </a:lnTo>
                  <a:lnTo>
                    <a:pt x="553" y="240"/>
                  </a:lnTo>
                  <a:lnTo>
                    <a:pt x="555" y="265"/>
                  </a:lnTo>
                  <a:lnTo>
                    <a:pt x="557" y="292"/>
                  </a:lnTo>
                  <a:lnTo>
                    <a:pt x="561" y="343"/>
                  </a:lnTo>
                  <a:lnTo>
                    <a:pt x="567" y="397"/>
                  </a:lnTo>
                  <a:lnTo>
                    <a:pt x="572" y="437"/>
                  </a:lnTo>
                  <a:lnTo>
                    <a:pt x="578" y="478"/>
                  </a:lnTo>
                  <a:lnTo>
                    <a:pt x="584" y="516"/>
                  </a:lnTo>
                  <a:lnTo>
                    <a:pt x="590" y="555"/>
                  </a:lnTo>
                  <a:lnTo>
                    <a:pt x="595" y="591"/>
                  </a:lnTo>
                  <a:lnTo>
                    <a:pt x="601" y="627"/>
                  </a:lnTo>
                  <a:lnTo>
                    <a:pt x="605" y="662"/>
                  </a:lnTo>
                  <a:lnTo>
                    <a:pt x="611" y="698"/>
                  </a:lnTo>
                  <a:lnTo>
                    <a:pt x="615" y="731"/>
                  </a:lnTo>
                  <a:lnTo>
                    <a:pt x="618" y="766"/>
                  </a:lnTo>
                  <a:lnTo>
                    <a:pt x="624" y="798"/>
                  </a:lnTo>
                  <a:lnTo>
                    <a:pt x="628" y="829"/>
                  </a:lnTo>
                  <a:lnTo>
                    <a:pt x="632" y="860"/>
                  </a:lnTo>
                  <a:lnTo>
                    <a:pt x="636" y="890"/>
                  </a:lnTo>
                  <a:lnTo>
                    <a:pt x="638" y="919"/>
                  </a:lnTo>
                  <a:lnTo>
                    <a:pt x="642" y="948"/>
                  </a:lnTo>
                  <a:lnTo>
                    <a:pt x="645" y="977"/>
                  </a:lnTo>
                  <a:lnTo>
                    <a:pt x="647" y="1004"/>
                  </a:lnTo>
                  <a:lnTo>
                    <a:pt x="651" y="1031"/>
                  </a:lnTo>
                  <a:lnTo>
                    <a:pt x="653" y="1055"/>
                  </a:lnTo>
                  <a:lnTo>
                    <a:pt x="657" y="1080"/>
                  </a:lnTo>
                  <a:lnTo>
                    <a:pt x="659" y="1103"/>
                  </a:lnTo>
                  <a:lnTo>
                    <a:pt x="661" y="1126"/>
                  </a:lnTo>
                  <a:lnTo>
                    <a:pt x="663" y="1150"/>
                  </a:lnTo>
                  <a:lnTo>
                    <a:pt x="665" y="1171"/>
                  </a:lnTo>
                  <a:lnTo>
                    <a:pt x="665" y="1192"/>
                  </a:lnTo>
                  <a:lnTo>
                    <a:pt x="666" y="1211"/>
                  </a:lnTo>
                  <a:lnTo>
                    <a:pt x="666" y="1230"/>
                  </a:lnTo>
                  <a:lnTo>
                    <a:pt x="668" y="1249"/>
                  </a:lnTo>
                  <a:lnTo>
                    <a:pt x="668" y="1267"/>
                  </a:lnTo>
                  <a:lnTo>
                    <a:pt x="668" y="1284"/>
                  </a:lnTo>
                  <a:lnTo>
                    <a:pt x="668" y="1299"/>
                  </a:lnTo>
                  <a:lnTo>
                    <a:pt x="668" y="1322"/>
                  </a:lnTo>
                  <a:lnTo>
                    <a:pt x="666" y="1341"/>
                  </a:lnTo>
                  <a:lnTo>
                    <a:pt x="663" y="1361"/>
                  </a:lnTo>
                  <a:lnTo>
                    <a:pt x="659" y="1380"/>
                  </a:lnTo>
                  <a:lnTo>
                    <a:pt x="653" y="1397"/>
                  </a:lnTo>
                  <a:lnTo>
                    <a:pt x="647" y="1412"/>
                  </a:lnTo>
                  <a:lnTo>
                    <a:pt x="640" y="1428"/>
                  </a:lnTo>
                  <a:lnTo>
                    <a:pt x="632" y="1443"/>
                  </a:lnTo>
                  <a:lnTo>
                    <a:pt x="624" y="1455"/>
                  </a:lnTo>
                  <a:lnTo>
                    <a:pt x="615" y="1466"/>
                  </a:lnTo>
                  <a:lnTo>
                    <a:pt x="605" y="1476"/>
                  </a:lnTo>
                  <a:lnTo>
                    <a:pt x="595" y="1482"/>
                  </a:lnTo>
                  <a:lnTo>
                    <a:pt x="584" y="1487"/>
                  </a:lnTo>
                  <a:lnTo>
                    <a:pt x="574" y="1493"/>
                  </a:lnTo>
                  <a:lnTo>
                    <a:pt x="563" y="1495"/>
                  </a:lnTo>
                  <a:lnTo>
                    <a:pt x="553" y="1495"/>
                  </a:lnTo>
                  <a:lnTo>
                    <a:pt x="546" y="1495"/>
                  </a:lnTo>
                  <a:lnTo>
                    <a:pt x="538" y="1495"/>
                  </a:lnTo>
                  <a:lnTo>
                    <a:pt x="532" y="1493"/>
                  </a:lnTo>
                  <a:lnTo>
                    <a:pt x="524" y="1491"/>
                  </a:lnTo>
                  <a:lnTo>
                    <a:pt x="519" y="1489"/>
                  </a:lnTo>
                  <a:lnTo>
                    <a:pt x="511" y="1485"/>
                  </a:lnTo>
                  <a:lnTo>
                    <a:pt x="505" y="1483"/>
                  </a:lnTo>
                  <a:lnTo>
                    <a:pt x="498" y="1480"/>
                  </a:lnTo>
                  <a:lnTo>
                    <a:pt x="492" y="1474"/>
                  </a:lnTo>
                  <a:lnTo>
                    <a:pt x="484" y="1470"/>
                  </a:lnTo>
                  <a:lnTo>
                    <a:pt x="476" y="1464"/>
                  </a:lnTo>
                  <a:lnTo>
                    <a:pt x="471" y="1459"/>
                  </a:lnTo>
                  <a:lnTo>
                    <a:pt x="457" y="1445"/>
                  </a:lnTo>
                  <a:lnTo>
                    <a:pt x="444" y="1430"/>
                  </a:lnTo>
                  <a:lnTo>
                    <a:pt x="434" y="1418"/>
                  </a:lnTo>
                  <a:lnTo>
                    <a:pt x="427" y="1405"/>
                  </a:lnTo>
                  <a:lnTo>
                    <a:pt x="417" y="1393"/>
                  </a:lnTo>
                  <a:lnTo>
                    <a:pt x="411" y="1382"/>
                  </a:lnTo>
                  <a:lnTo>
                    <a:pt x="404" y="1368"/>
                  </a:lnTo>
                  <a:lnTo>
                    <a:pt x="398" y="1357"/>
                  </a:lnTo>
                  <a:lnTo>
                    <a:pt x="392" y="1345"/>
                  </a:lnTo>
                  <a:lnTo>
                    <a:pt x="386" y="1332"/>
                  </a:lnTo>
                  <a:lnTo>
                    <a:pt x="382" y="1320"/>
                  </a:lnTo>
                  <a:lnTo>
                    <a:pt x="379" y="1307"/>
                  </a:lnTo>
                  <a:lnTo>
                    <a:pt x="371" y="1284"/>
                  </a:lnTo>
                  <a:lnTo>
                    <a:pt x="367" y="1259"/>
                  </a:lnTo>
                  <a:lnTo>
                    <a:pt x="363" y="1234"/>
                  </a:lnTo>
                  <a:lnTo>
                    <a:pt x="359" y="1209"/>
                  </a:lnTo>
                  <a:lnTo>
                    <a:pt x="354" y="1184"/>
                  </a:lnTo>
                  <a:lnTo>
                    <a:pt x="350" y="1161"/>
                  </a:lnTo>
                  <a:lnTo>
                    <a:pt x="346" y="1138"/>
                  </a:lnTo>
                  <a:lnTo>
                    <a:pt x="342" y="1117"/>
                  </a:lnTo>
                  <a:lnTo>
                    <a:pt x="338" y="1096"/>
                  </a:lnTo>
                  <a:lnTo>
                    <a:pt x="334" y="1075"/>
                  </a:lnTo>
                  <a:lnTo>
                    <a:pt x="331" y="1055"/>
                  </a:lnTo>
                  <a:lnTo>
                    <a:pt x="327" y="1036"/>
                  </a:lnTo>
                  <a:lnTo>
                    <a:pt x="325" y="1019"/>
                  </a:lnTo>
                  <a:lnTo>
                    <a:pt x="321" y="1002"/>
                  </a:lnTo>
                  <a:lnTo>
                    <a:pt x="319" y="984"/>
                  </a:lnTo>
                  <a:lnTo>
                    <a:pt x="315" y="969"/>
                  </a:lnTo>
                  <a:lnTo>
                    <a:pt x="313" y="954"/>
                  </a:lnTo>
                  <a:lnTo>
                    <a:pt x="311" y="940"/>
                  </a:lnTo>
                  <a:lnTo>
                    <a:pt x="308" y="927"/>
                  </a:lnTo>
                  <a:lnTo>
                    <a:pt x="306" y="915"/>
                  </a:lnTo>
                  <a:lnTo>
                    <a:pt x="304" y="904"/>
                  </a:lnTo>
                  <a:lnTo>
                    <a:pt x="302" y="892"/>
                  </a:lnTo>
                  <a:lnTo>
                    <a:pt x="300" y="883"/>
                  </a:lnTo>
                  <a:lnTo>
                    <a:pt x="300" y="873"/>
                  </a:lnTo>
                  <a:lnTo>
                    <a:pt x="298" y="865"/>
                  </a:lnTo>
                  <a:lnTo>
                    <a:pt x="296" y="858"/>
                  </a:lnTo>
                  <a:lnTo>
                    <a:pt x="296" y="850"/>
                  </a:lnTo>
                  <a:lnTo>
                    <a:pt x="294" y="844"/>
                  </a:lnTo>
                  <a:lnTo>
                    <a:pt x="294" y="839"/>
                  </a:lnTo>
                  <a:lnTo>
                    <a:pt x="292" y="835"/>
                  </a:lnTo>
                  <a:lnTo>
                    <a:pt x="292" y="831"/>
                  </a:lnTo>
                  <a:lnTo>
                    <a:pt x="292" y="829"/>
                  </a:lnTo>
                  <a:lnTo>
                    <a:pt x="290" y="827"/>
                  </a:lnTo>
                  <a:lnTo>
                    <a:pt x="290" y="825"/>
                  </a:lnTo>
                  <a:lnTo>
                    <a:pt x="285" y="785"/>
                  </a:lnTo>
                  <a:lnTo>
                    <a:pt x="281" y="746"/>
                  </a:lnTo>
                  <a:lnTo>
                    <a:pt x="275" y="708"/>
                  </a:lnTo>
                  <a:lnTo>
                    <a:pt x="269" y="674"/>
                  </a:lnTo>
                  <a:lnTo>
                    <a:pt x="263" y="639"/>
                  </a:lnTo>
                  <a:lnTo>
                    <a:pt x="258" y="606"/>
                  </a:lnTo>
                  <a:lnTo>
                    <a:pt x="252" y="578"/>
                  </a:lnTo>
                  <a:lnTo>
                    <a:pt x="246" y="549"/>
                  </a:lnTo>
                  <a:lnTo>
                    <a:pt x="242" y="520"/>
                  </a:lnTo>
                  <a:lnTo>
                    <a:pt x="237" y="495"/>
                  </a:lnTo>
                  <a:lnTo>
                    <a:pt x="231" y="470"/>
                  </a:lnTo>
                  <a:lnTo>
                    <a:pt x="225" y="449"/>
                  </a:lnTo>
                  <a:lnTo>
                    <a:pt x="219" y="428"/>
                  </a:lnTo>
                  <a:lnTo>
                    <a:pt x="213" y="407"/>
                  </a:lnTo>
                  <a:lnTo>
                    <a:pt x="210" y="389"/>
                  </a:lnTo>
                  <a:lnTo>
                    <a:pt x="204" y="374"/>
                  </a:lnTo>
                  <a:lnTo>
                    <a:pt x="198" y="357"/>
                  </a:lnTo>
                  <a:lnTo>
                    <a:pt x="194" y="340"/>
                  </a:lnTo>
                  <a:lnTo>
                    <a:pt x="189" y="324"/>
                  </a:lnTo>
                  <a:lnTo>
                    <a:pt x="181" y="307"/>
                  </a:lnTo>
                  <a:lnTo>
                    <a:pt x="175" y="292"/>
                  </a:lnTo>
                  <a:lnTo>
                    <a:pt x="166" y="276"/>
                  </a:lnTo>
                  <a:lnTo>
                    <a:pt x="158" y="261"/>
                  </a:lnTo>
                  <a:lnTo>
                    <a:pt x="148" y="244"/>
                  </a:lnTo>
                  <a:lnTo>
                    <a:pt x="137" y="228"/>
                  </a:lnTo>
                  <a:lnTo>
                    <a:pt x="127" y="213"/>
                  </a:lnTo>
                  <a:lnTo>
                    <a:pt x="116" y="198"/>
                  </a:lnTo>
                  <a:lnTo>
                    <a:pt x="102" y="184"/>
                  </a:lnTo>
                  <a:lnTo>
                    <a:pt x="89" y="169"/>
                  </a:lnTo>
                  <a:lnTo>
                    <a:pt x="75" y="153"/>
                  </a:lnTo>
                  <a:lnTo>
                    <a:pt x="60" y="138"/>
                  </a:lnTo>
                  <a:lnTo>
                    <a:pt x="45" y="125"/>
                  </a:lnTo>
                  <a:lnTo>
                    <a:pt x="33" y="117"/>
                  </a:lnTo>
                  <a:lnTo>
                    <a:pt x="23" y="111"/>
                  </a:lnTo>
                  <a:lnTo>
                    <a:pt x="18" y="105"/>
                  </a:lnTo>
                  <a:lnTo>
                    <a:pt x="10" y="98"/>
                  </a:lnTo>
                  <a:lnTo>
                    <a:pt x="6" y="94"/>
                  </a:lnTo>
                  <a:lnTo>
                    <a:pt x="2" y="88"/>
                  </a:lnTo>
                  <a:lnTo>
                    <a:pt x="0" y="84"/>
                  </a:lnTo>
                  <a:lnTo>
                    <a:pt x="0" y="82"/>
                  </a:lnTo>
                  <a:lnTo>
                    <a:pt x="0" y="73"/>
                  </a:lnTo>
                  <a:lnTo>
                    <a:pt x="0" y="63"/>
                  </a:lnTo>
                  <a:lnTo>
                    <a:pt x="2" y="56"/>
                  </a:lnTo>
                  <a:lnTo>
                    <a:pt x="4" y="48"/>
                  </a:lnTo>
                  <a:lnTo>
                    <a:pt x="8" y="40"/>
                  </a:lnTo>
                  <a:lnTo>
                    <a:pt x="12" y="32"/>
                  </a:lnTo>
                  <a:lnTo>
                    <a:pt x="16" y="27"/>
                  </a:lnTo>
                  <a:lnTo>
                    <a:pt x="22" y="21"/>
                  </a:lnTo>
                  <a:lnTo>
                    <a:pt x="27" y="15"/>
                  </a:lnTo>
                  <a:lnTo>
                    <a:pt x="33" y="11"/>
                  </a:lnTo>
                  <a:lnTo>
                    <a:pt x="41" y="8"/>
                  </a:lnTo>
                  <a:lnTo>
                    <a:pt x="48" y="6"/>
                  </a:lnTo>
                  <a:lnTo>
                    <a:pt x="58" y="2"/>
                  </a:lnTo>
                  <a:lnTo>
                    <a:pt x="66" y="0"/>
                  </a:lnTo>
                  <a:lnTo>
                    <a:pt x="77" y="0"/>
                  </a:lnTo>
                  <a:lnTo>
                    <a:pt x="87" y="0"/>
                  </a:lnTo>
                </a:path>
              </a:pathLst>
            </a:custGeom>
            <a:grpFill/>
            <a:ln w="9525">
              <a:noFill/>
              <a:prstDash val="solid"/>
              <a:round/>
              <a:headEnd/>
              <a:tailEnd/>
            </a:ln>
          </p:spPr>
          <p:txBody>
            <a:bodyPr/>
            <a:lstStyle/>
            <a:p>
              <a:endParaRPr lang="en-US"/>
            </a:p>
          </p:txBody>
        </p:sp>
        <p:sp>
          <p:nvSpPr>
            <p:cNvPr id="29" name="Freeform 29"/>
            <p:cNvSpPr>
              <a:spLocks/>
            </p:cNvSpPr>
            <p:nvPr/>
          </p:nvSpPr>
          <p:spPr bwMode="auto">
            <a:xfrm>
              <a:off x="3069625" y="1337499"/>
              <a:ext cx="418315" cy="119130"/>
            </a:xfrm>
            <a:custGeom>
              <a:avLst/>
              <a:gdLst>
                <a:gd name="T0" fmla="*/ 440210 w 931"/>
                <a:gd name="T1" fmla="*/ 0 h 266"/>
                <a:gd name="T2" fmla="*/ 464843 w 931"/>
                <a:gd name="T3" fmla="*/ 2381 h 266"/>
                <a:gd name="T4" fmla="*/ 496627 w 931"/>
                <a:gd name="T5" fmla="*/ 5556 h 266"/>
                <a:gd name="T6" fmla="*/ 534768 w 931"/>
                <a:gd name="T7" fmla="*/ 13494 h 266"/>
                <a:gd name="T8" fmla="*/ 579265 w 931"/>
                <a:gd name="T9" fmla="*/ 21431 h 266"/>
                <a:gd name="T10" fmla="*/ 628531 w 931"/>
                <a:gd name="T11" fmla="*/ 31750 h 266"/>
                <a:gd name="T12" fmla="*/ 669055 w 931"/>
                <a:gd name="T13" fmla="*/ 45244 h 266"/>
                <a:gd name="T14" fmla="*/ 700045 w 931"/>
                <a:gd name="T15" fmla="*/ 57944 h 266"/>
                <a:gd name="T16" fmla="*/ 723088 w 931"/>
                <a:gd name="T17" fmla="*/ 69850 h 266"/>
                <a:gd name="T18" fmla="*/ 735007 w 931"/>
                <a:gd name="T19" fmla="*/ 80169 h 266"/>
                <a:gd name="T20" fmla="*/ 739775 w 931"/>
                <a:gd name="T21" fmla="*/ 89694 h 266"/>
                <a:gd name="T22" fmla="*/ 733418 w 931"/>
                <a:gd name="T23" fmla="*/ 104775 h 266"/>
                <a:gd name="T24" fmla="*/ 718321 w 931"/>
                <a:gd name="T25" fmla="*/ 118269 h 266"/>
                <a:gd name="T26" fmla="*/ 690510 w 931"/>
                <a:gd name="T27" fmla="*/ 130969 h 266"/>
                <a:gd name="T28" fmla="*/ 652369 w 931"/>
                <a:gd name="T29" fmla="*/ 142875 h 266"/>
                <a:gd name="T30" fmla="*/ 602309 w 931"/>
                <a:gd name="T31" fmla="*/ 152400 h 266"/>
                <a:gd name="T32" fmla="*/ 541124 w 931"/>
                <a:gd name="T33" fmla="*/ 162719 h 266"/>
                <a:gd name="T34" fmla="*/ 512519 w 931"/>
                <a:gd name="T35" fmla="*/ 167482 h 266"/>
                <a:gd name="T36" fmla="*/ 494243 w 931"/>
                <a:gd name="T37" fmla="*/ 172244 h 266"/>
                <a:gd name="T38" fmla="*/ 477556 w 931"/>
                <a:gd name="T39" fmla="*/ 174625 h 266"/>
                <a:gd name="T40" fmla="*/ 451334 w 931"/>
                <a:gd name="T41" fmla="*/ 179388 h 266"/>
                <a:gd name="T42" fmla="*/ 419550 w 931"/>
                <a:gd name="T43" fmla="*/ 185738 h 266"/>
                <a:gd name="T44" fmla="*/ 381409 w 931"/>
                <a:gd name="T45" fmla="*/ 191294 h 266"/>
                <a:gd name="T46" fmla="*/ 338501 w 931"/>
                <a:gd name="T47" fmla="*/ 200819 h 266"/>
                <a:gd name="T48" fmla="*/ 297181 w 931"/>
                <a:gd name="T49" fmla="*/ 208757 h 266"/>
                <a:gd name="T50" fmla="*/ 266986 w 931"/>
                <a:gd name="T51" fmla="*/ 211138 h 266"/>
                <a:gd name="T52" fmla="*/ 235997 w 931"/>
                <a:gd name="T53" fmla="*/ 211138 h 266"/>
                <a:gd name="T54" fmla="*/ 169250 w 931"/>
                <a:gd name="T55" fmla="*/ 208757 h 266"/>
                <a:gd name="T56" fmla="*/ 109655 w 931"/>
                <a:gd name="T57" fmla="*/ 200819 h 266"/>
                <a:gd name="T58" fmla="*/ 69925 w 931"/>
                <a:gd name="T59" fmla="*/ 190500 h 266"/>
                <a:gd name="T60" fmla="*/ 42114 w 931"/>
                <a:gd name="T61" fmla="*/ 179388 h 266"/>
                <a:gd name="T62" fmla="*/ 23043 w 931"/>
                <a:gd name="T63" fmla="*/ 169069 h 266"/>
                <a:gd name="T64" fmla="*/ 8741 w 931"/>
                <a:gd name="T65" fmla="*/ 156369 h 266"/>
                <a:gd name="T66" fmla="*/ 1589 w 931"/>
                <a:gd name="T67" fmla="*/ 144463 h 266"/>
                <a:gd name="T68" fmla="*/ 0 w 931"/>
                <a:gd name="T69" fmla="*/ 130969 h 266"/>
                <a:gd name="T70" fmla="*/ 8741 w 931"/>
                <a:gd name="T71" fmla="*/ 115888 h 266"/>
                <a:gd name="T72" fmla="*/ 28606 w 931"/>
                <a:gd name="T73" fmla="*/ 103188 h 266"/>
                <a:gd name="T74" fmla="*/ 59595 w 931"/>
                <a:gd name="T75" fmla="*/ 94456 h 266"/>
                <a:gd name="T76" fmla="*/ 100120 w 931"/>
                <a:gd name="T77" fmla="*/ 88106 h 266"/>
                <a:gd name="T78" fmla="*/ 150974 w 931"/>
                <a:gd name="T79" fmla="*/ 84931 h 266"/>
                <a:gd name="T80" fmla="*/ 240765 w 931"/>
                <a:gd name="T81" fmla="*/ 60325 h 266"/>
                <a:gd name="T82" fmla="*/ 328965 w 931"/>
                <a:gd name="T83" fmla="*/ 34925 h 266"/>
                <a:gd name="T84" fmla="*/ 394917 w 931"/>
                <a:gd name="T85" fmla="*/ 10319 h 266"/>
                <a:gd name="T86" fmla="*/ 413193 w 931"/>
                <a:gd name="T87" fmla="*/ 2381 h 266"/>
                <a:gd name="T88" fmla="*/ 425112 w 931"/>
                <a:gd name="T89" fmla="*/ 0 h 2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31" h="266">
                  <a:moveTo>
                    <a:pt x="539" y="0"/>
                  </a:moveTo>
                  <a:lnTo>
                    <a:pt x="545" y="0"/>
                  </a:lnTo>
                  <a:lnTo>
                    <a:pt x="554" y="0"/>
                  </a:lnTo>
                  <a:lnTo>
                    <a:pt x="564" y="2"/>
                  </a:lnTo>
                  <a:lnTo>
                    <a:pt x="574" y="2"/>
                  </a:lnTo>
                  <a:lnTo>
                    <a:pt x="585" y="3"/>
                  </a:lnTo>
                  <a:lnTo>
                    <a:pt x="597" y="5"/>
                  </a:lnTo>
                  <a:lnTo>
                    <a:pt x="610" y="5"/>
                  </a:lnTo>
                  <a:lnTo>
                    <a:pt x="625" y="7"/>
                  </a:lnTo>
                  <a:lnTo>
                    <a:pt x="639" y="11"/>
                  </a:lnTo>
                  <a:lnTo>
                    <a:pt x="656" y="13"/>
                  </a:lnTo>
                  <a:lnTo>
                    <a:pt x="673" y="17"/>
                  </a:lnTo>
                  <a:lnTo>
                    <a:pt x="691" y="19"/>
                  </a:lnTo>
                  <a:lnTo>
                    <a:pt x="710" y="23"/>
                  </a:lnTo>
                  <a:lnTo>
                    <a:pt x="729" y="27"/>
                  </a:lnTo>
                  <a:lnTo>
                    <a:pt x="750" y="30"/>
                  </a:lnTo>
                  <a:lnTo>
                    <a:pt x="771" y="36"/>
                  </a:lnTo>
                  <a:lnTo>
                    <a:pt x="791" y="40"/>
                  </a:lnTo>
                  <a:lnTo>
                    <a:pt x="810" y="46"/>
                  </a:lnTo>
                  <a:lnTo>
                    <a:pt x="827" y="51"/>
                  </a:lnTo>
                  <a:lnTo>
                    <a:pt x="842" y="57"/>
                  </a:lnTo>
                  <a:lnTo>
                    <a:pt x="856" y="63"/>
                  </a:lnTo>
                  <a:lnTo>
                    <a:pt x="869" y="69"/>
                  </a:lnTo>
                  <a:lnTo>
                    <a:pt x="881" y="73"/>
                  </a:lnTo>
                  <a:lnTo>
                    <a:pt x="892" y="78"/>
                  </a:lnTo>
                  <a:lnTo>
                    <a:pt x="900" y="84"/>
                  </a:lnTo>
                  <a:lnTo>
                    <a:pt x="910" y="88"/>
                  </a:lnTo>
                  <a:lnTo>
                    <a:pt x="915" y="94"/>
                  </a:lnTo>
                  <a:lnTo>
                    <a:pt x="921" y="98"/>
                  </a:lnTo>
                  <a:lnTo>
                    <a:pt x="925" y="101"/>
                  </a:lnTo>
                  <a:lnTo>
                    <a:pt x="929" y="105"/>
                  </a:lnTo>
                  <a:lnTo>
                    <a:pt x="931" y="109"/>
                  </a:lnTo>
                  <a:lnTo>
                    <a:pt x="931" y="113"/>
                  </a:lnTo>
                  <a:lnTo>
                    <a:pt x="931" y="119"/>
                  </a:lnTo>
                  <a:lnTo>
                    <a:pt x="927" y="126"/>
                  </a:lnTo>
                  <a:lnTo>
                    <a:pt x="923" y="132"/>
                  </a:lnTo>
                  <a:lnTo>
                    <a:pt x="919" y="138"/>
                  </a:lnTo>
                  <a:lnTo>
                    <a:pt x="911" y="144"/>
                  </a:lnTo>
                  <a:lnTo>
                    <a:pt x="904" y="149"/>
                  </a:lnTo>
                  <a:lnTo>
                    <a:pt x="892" y="155"/>
                  </a:lnTo>
                  <a:lnTo>
                    <a:pt x="881" y="161"/>
                  </a:lnTo>
                  <a:lnTo>
                    <a:pt x="869" y="165"/>
                  </a:lnTo>
                  <a:lnTo>
                    <a:pt x="854" y="170"/>
                  </a:lnTo>
                  <a:lnTo>
                    <a:pt x="839" y="176"/>
                  </a:lnTo>
                  <a:lnTo>
                    <a:pt x="821" y="180"/>
                  </a:lnTo>
                  <a:lnTo>
                    <a:pt x="802" y="184"/>
                  </a:lnTo>
                  <a:lnTo>
                    <a:pt x="781" y="188"/>
                  </a:lnTo>
                  <a:lnTo>
                    <a:pt x="758" y="192"/>
                  </a:lnTo>
                  <a:lnTo>
                    <a:pt x="735" y="195"/>
                  </a:lnTo>
                  <a:lnTo>
                    <a:pt x="708" y="199"/>
                  </a:lnTo>
                  <a:lnTo>
                    <a:pt x="681" y="205"/>
                  </a:lnTo>
                  <a:lnTo>
                    <a:pt x="668" y="207"/>
                  </a:lnTo>
                  <a:lnTo>
                    <a:pt x="656" y="209"/>
                  </a:lnTo>
                  <a:lnTo>
                    <a:pt x="645" y="211"/>
                  </a:lnTo>
                  <a:lnTo>
                    <a:pt x="633" y="213"/>
                  </a:lnTo>
                  <a:lnTo>
                    <a:pt x="627" y="215"/>
                  </a:lnTo>
                  <a:lnTo>
                    <a:pt x="622" y="217"/>
                  </a:lnTo>
                  <a:lnTo>
                    <a:pt x="616" y="217"/>
                  </a:lnTo>
                  <a:lnTo>
                    <a:pt x="608" y="218"/>
                  </a:lnTo>
                  <a:lnTo>
                    <a:pt x="601" y="220"/>
                  </a:lnTo>
                  <a:lnTo>
                    <a:pt x="591" y="222"/>
                  </a:lnTo>
                  <a:lnTo>
                    <a:pt x="579" y="224"/>
                  </a:lnTo>
                  <a:lnTo>
                    <a:pt x="568" y="226"/>
                  </a:lnTo>
                  <a:lnTo>
                    <a:pt x="556" y="228"/>
                  </a:lnTo>
                  <a:lnTo>
                    <a:pt x="543" y="232"/>
                  </a:lnTo>
                  <a:lnTo>
                    <a:pt x="528" y="234"/>
                  </a:lnTo>
                  <a:lnTo>
                    <a:pt x="512" y="236"/>
                  </a:lnTo>
                  <a:lnTo>
                    <a:pt x="497" y="240"/>
                  </a:lnTo>
                  <a:lnTo>
                    <a:pt x="480" y="241"/>
                  </a:lnTo>
                  <a:lnTo>
                    <a:pt x="462" y="245"/>
                  </a:lnTo>
                  <a:lnTo>
                    <a:pt x="443" y="249"/>
                  </a:lnTo>
                  <a:lnTo>
                    <a:pt x="426" y="253"/>
                  </a:lnTo>
                  <a:lnTo>
                    <a:pt x="407" y="257"/>
                  </a:lnTo>
                  <a:lnTo>
                    <a:pt x="389" y="261"/>
                  </a:lnTo>
                  <a:lnTo>
                    <a:pt x="374" y="263"/>
                  </a:lnTo>
                  <a:lnTo>
                    <a:pt x="361" y="265"/>
                  </a:lnTo>
                  <a:lnTo>
                    <a:pt x="347" y="265"/>
                  </a:lnTo>
                  <a:lnTo>
                    <a:pt x="336" y="266"/>
                  </a:lnTo>
                  <a:lnTo>
                    <a:pt x="332" y="266"/>
                  </a:lnTo>
                  <a:lnTo>
                    <a:pt x="328" y="266"/>
                  </a:lnTo>
                  <a:lnTo>
                    <a:pt x="297" y="266"/>
                  </a:lnTo>
                  <a:lnTo>
                    <a:pt x="268" y="265"/>
                  </a:lnTo>
                  <a:lnTo>
                    <a:pt x="242" y="265"/>
                  </a:lnTo>
                  <a:lnTo>
                    <a:pt x="213" y="263"/>
                  </a:lnTo>
                  <a:lnTo>
                    <a:pt x="188" y="261"/>
                  </a:lnTo>
                  <a:lnTo>
                    <a:pt x="163" y="257"/>
                  </a:lnTo>
                  <a:lnTo>
                    <a:pt x="138" y="253"/>
                  </a:lnTo>
                  <a:lnTo>
                    <a:pt x="117" y="249"/>
                  </a:lnTo>
                  <a:lnTo>
                    <a:pt x="101" y="243"/>
                  </a:lnTo>
                  <a:lnTo>
                    <a:pt x="88" y="240"/>
                  </a:lnTo>
                  <a:lnTo>
                    <a:pt x="77" y="236"/>
                  </a:lnTo>
                  <a:lnTo>
                    <a:pt x="65" y="230"/>
                  </a:lnTo>
                  <a:lnTo>
                    <a:pt x="53" y="226"/>
                  </a:lnTo>
                  <a:lnTo>
                    <a:pt x="44" y="222"/>
                  </a:lnTo>
                  <a:lnTo>
                    <a:pt x="36" y="217"/>
                  </a:lnTo>
                  <a:lnTo>
                    <a:pt x="29" y="213"/>
                  </a:lnTo>
                  <a:lnTo>
                    <a:pt x="21" y="207"/>
                  </a:lnTo>
                  <a:lnTo>
                    <a:pt x="15" y="203"/>
                  </a:lnTo>
                  <a:lnTo>
                    <a:pt x="11" y="197"/>
                  </a:lnTo>
                  <a:lnTo>
                    <a:pt x="7" y="193"/>
                  </a:lnTo>
                  <a:lnTo>
                    <a:pt x="4" y="188"/>
                  </a:lnTo>
                  <a:lnTo>
                    <a:pt x="2" y="182"/>
                  </a:lnTo>
                  <a:lnTo>
                    <a:pt x="0" y="176"/>
                  </a:lnTo>
                  <a:lnTo>
                    <a:pt x="0" y="172"/>
                  </a:lnTo>
                  <a:lnTo>
                    <a:pt x="0" y="165"/>
                  </a:lnTo>
                  <a:lnTo>
                    <a:pt x="4" y="157"/>
                  </a:lnTo>
                  <a:lnTo>
                    <a:pt x="7" y="151"/>
                  </a:lnTo>
                  <a:lnTo>
                    <a:pt x="11" y="146"/>
                  </a:lnTo>
                  <a:lnTo>
                    <a:pt x="19" y="140"/>
                  </a:lnTo>
                  <a:lnTo>
                    <a:pt x="27" y="134"/>
                  </a:lnTo>
                  <a:lnTo>
                    <a:pt x="36" y="130"/>
                  </a:lnTo>
                  <a:lnTo>
                    <a:pt x="48" y="126"/>
                  </a:lnTo>
                  <a:lnTo>
                    <a:pt x="61" y="122"/>
                  </a:lnTo>
                  <a:lnTo>
                    <a:pt x="75" y="119"/>
                  </a:lnTo>
                  <a:lnTo>
                    <a:pt x="90" y="117"/>
                  </a:lnTo>
                  <a:lnTo>
                    <a:pt x="107" y="113"/>
                  </a:lnTo>
                  <a:lnTo>
                    <a:pt x="126" y="111"/>
                  </a:lnTo>
                  <a:lnTo>
                    <a:pt x="146" y="109"/>
                  </a:lnTo>
                  <a:lnTo>
                    <a:pt x="167" y="107"/>
                  </a:lnTo>
                  <a:lnTo>
                    <a:pt x="190" y="107"/>
                  </a:lnTo>
                  <a:lnTo>
                    <a:pt x="226" y="98"/>
                  </a:lnTo>
                  <a:lnTo>
                    <a:pt x="265" y="88"/>
                  </a:lnTo>
                  <a:lnTo>
                    <a:pt x="303" y="76"/>
                  </a:lnTo>
                  <a:lnTo>
                    <a:pt x="341" y="67"/>
                  </a:lnTo>
                  <a:lnTo>
                    <a:pt x="378" y="55"/>
                  </a:lnTo>
                  <a:lnTo>
                    <a:pt x="414" y="44"/>
                  </a:lnTo>
                  <a:lnTo>
                    <a:pt x="451" y="30"/>
                  </a:lnTo>
                  <a:lnTo>
                    <a:pt x="487" y="17"/>
                  </a:lnTo>
                  <a:lnTo>
                    <a:pt x="497" y="13"/>
                  </a:lnTo>
                  <a:lnTo>
                    <a:pt x="506" y="9"/>
                  </a:lnTo>
                  <a:lnTo>
                    <a:pt x="514" y="7"/>
                  </a:lnTo>
                  <a:lnTo>
                    <a:pt x="520" y="3"/>
                  </a:lnTo>
                  <a:lnTo>
                    <a:pt x="526" y="2"/>
                  </a:lnTo>
                  <a:lnTo>
                    <a:pt x="531" y="2"/>
                  </a:lnTo>
                  <a:lnTo>
                    <a:pt x="535" y="0"/>
                  </a:lnTo>
                  <a:lnTo>
                    <a:pt x="539" y="0"/>
                  </a:lnTo>
                </a:path>
              </a:pathLst>
            </a:custGeom>
            <a:grpFill/>
            <a:ln w="9525">
              <a:noFill/>
              <a:prstDash val="solid"/>
              <a:round/>
              <a:headEnd/>
              <a:tailEnd/>
            </a:ln>
          </p:spPr>
          <p:txBody>
            <a:bodyPr/>
            <a:lstStyle/>
            <a:p>
              <a:endParaRPr lang="en-US"/>
            </a:p>
          </p:txBody>
        </p:sp>
        <p:sp>
          <p:nvSpPr>
            <p:cNvPr id="30" name="Freeform 30"/>
            <p:cNvSpPr>
              <a:spLocks/>
            </p:cNvSpPr>
            <p:nvPr/>
          </p:nvSpPr>
          <p:spPr bwMode="auto">
            <a:xfrm>
              <a:off x="3697098" y="978319"/>
              <a:ext cx="668766" cy="771206"/>
            </a:xfrm>
            <a:custGeom>
              <a:avLst/>
              <a:gdLst>
                <a:gd name="T0" fmla="*/ 856456 w 1490"/>
                <a:gd name="T1" fmla="*/ 11100 h 1724"/>
                <a:gd name="T2" fmla="*/ 967581 w 1490"/>
                <a:gd name="T3" fmla="*/ 54705 h 1724"/>
                <a:gd name="T4" fmla="*/ 1090612 w 1490"/>
                <a:gd name="T5" fmla="*/ 125267 h 1724"/>
                <a:gd name="T6" fmla="*/ 1150143 w 1490"/>
                <a:gd name="T7" fmla="*/ 161737 h 1724"/>
                <a:gd name="T8" fmla="*/ 1179512 w 1490"/>
                <a:gd name="T9" fmla="*/ 198207 h 1724"/>
                <a:gd name="T10" fmla="*/ 1181100 w 1490"/>
                <a:gd name="T11" fmla="*/ 228335 h 1724"/>
                <a:gd name="T12" fmla="*/ 1161256 w 1490"/>
                <a:gd name="T13" fmla="*/ 267976 h 1724"/>
                <a:gd name="T14" fmla="*/ 1125537 w 1490"/>
                <a:gd name="T15" fmla="*/ 332195 h 1724"/>
                <a:gd name="T16" fmla="*/ 1060450 w 1490"/>
                <a:gd name="T17" fmla="*/ 478076 h 1724"/>
                <a:gd name="T18" fmla="*/ 999331 w 1490"/>
                <a:gd name="T19" fmla="*/ 665183 h 1724"/>
                <a:gd name="T20" fmla="*/ 941387 w 1490"/>
                <a:gd name="T21" fmla="*/ 841984 h 1724"/>
                <a:gd name="T22" fmla="*/ 896143 w 1490"/>
                <a:gd name="T23" fmla="*/ 978351 h 1724"/>
                <a:gd name="T24" fmla="*/ 865187 w 1490"/>
                <a:gd name="T25" fmla="*/ 1075869 h 1724"/>
                <a:gd name="T26" fmla="*/ 846931 w 1490"/>
                <a:gd name="T27" fmla="*/ 1132160 h 1724"/>
                <a:gd name="T28" fmla="*/ 838200 w 1490"/>
                <a:gd name="T29" fmla="*/ 1163080 h 1724"/>
                <a:gd name="T30" fmla="*/ 813593 w 1490"/>
                <a:gd name="T31" fmla="*/ 1234435 h 1724"/>
                <a:gd name="T32" fmla="*/ 785018 w 1490"/>
                <a:gd name="T33" fmla="*/ 1290725 h 1724"/>
                <a:gd name="T34" fmla="*/ 752475 w 1490"/>
                <a:gd name="T35" fmla="*/ 1330367 h 1724"/>
                <a:gd name="T36" fmla="*/ 715962 w 1490"/>
                <a:gd name="T37" fmla="*/ 1355737 h 1724"/>
                <a:gd name="T38" fmla="*/ 676275 w 1490"/>
                <a:gd name="T39" fmla="*/ 1365251 h 1724"/>
                <a:gd name="T40" fmla="*/ 629443 w 1490"/>
                <a:gd name="T41" fmla="*/ 1358909 h 1724"/>
                <a:gd name="T42" fmla="*/ 588169 w 1490"/>
                <a:gd name="T43" fmla="*/ 1335124 h 1724"/>
                <a:gd name="T44" fmla="*/ 554831 w 1490"/>
                <a:gd name="T45" fmla="*/ 1290725 h 1724"/>
                <a:gd name="T46" fmla="*/ 520700 w 1490"/>
                <a:gd name="T47" fmla="*/ 1199550 h 1724"/>
                <a:gd name="T48" fmla="*/ 523875 w 1490"/>
                <a:gd name="T49" fmla="*/ 1138502 h 1724"/>
                <a:gd name="T50" fmla="*/ 539750 w 1490"/>
                <a:gd name="T51" fmla="*/ 1095690 h 1724"/>
                <a:gd name="T52" fmla="*/ 578644 w 1490"/>
                <a:gd name="T53" fmla="*/ 984693 h 1724"/>
                <a:gd name="T54" fmla="*/ 626268 w 1490"/>
                <a:gd name="T55" fmla="*/ 818992 h 1724"/>
                <a:gd name="T56" fmla="*/ 669131 w 1490"/>
                <a:gd name="T57" fmla="*/ 620785 h 1724"/>
                <a:gd name="T58" fmla="*/ 692943 w 1490"/>
                <a:gd name="T59" fmla="*/ 486004 h 1724"/>
                <a:gd name="T60" fmla="*/ 707231 w 1490"/>
                <a:gd name="T61" fmla="*/ 368665 h 1724"/>
                <a:gd name="T62" fmla="*/ 705643 w 1490"/>
                <a:gd name="T63" fmla="*/ 289383 h 1724"/>
                <a:gd name="T64" fmla="*/ 674687 w 1490"/>
                <a:gd name="T65" fmla="*/ 251327 h 1724"/>
                <a:gd name="T66" fmla="*/ 612775 w 1490"/>
                <a:gd name="T67" fmla="*/ 236263 h 1724"/>
                <a:gd name="T68" fmla="*/ 573087 w 1490"/>
                <a:gd name="T69" fmla="*/ 237849 h 1724"/>
                <a:gd name="T70" fmla="*/ 527050 w 1490"/>
                <a:gd name="T71" fmla="*/ 242606 h 1724"/>
                <a:gd name="T72" fmla="*/ 452437 w 1490"/>
                <a:gd name="T73" fmla="*/ 254498 h 1724"/>
                <a:gd name="T74" fmla="*/ 321469 w 1490"/>
                <a:gd name="T75" fmla="*/ 269562 h 1724"/>
                <a:gd name="T76" fmla="*/ 237331 w 1490"/>
                <a:gd name="T77" fmla="*/ 277490 h 1724"/>
                <a:gd name="T78" fmla="*/ 175419 w 1490"/>
                <a:gd name="T79" fmla="*/ 277490 h 1724"/>
                <a:gd name="T80" fmla="*/ 67469 w 1490"/>
                <a:gd name="T81" fmla="*/ 257669 h 1724"/>
                <a:gd name="T82" fmla="*/ 24606 w 1490"/>
                <a:gd name="T83" fmla="*/ 236263 h 1724"/>
                <a:gd name="T84" fmla="*/ 4762 w 1490"/>
                <a:gd name="T85" fmla="*/ 216442 h 1724"/>
                <a:gd name="T86" fmla="*/ 0 w 1490"/>
                <a:gd name="T87" fmla="*/ 193450 h 1724"/>
                <a:gd name="T88" fmla="*/ 11906 w 1490"/>
                <a:gd name="T89" fmla="*/ 172044 h 1724"/>
                <a:gd name="T90" fmla="*/ 46037 w 1490"/>
                <a:gd name="T91" fmla="*/ 160151 h 1724"/>
                <a:gd name="T92" fmla="*/ 102394 w 1490"/>
                <a:gd name="T93" fmla="*/ 153809 h 1724"/>
                <a:gd name="T94" fmla="*/ 180975 w 1490"/>
                <a:gd name="T95" fmla="*/ 145088 h 1724"/>
                <a:gd name="T96" fmla="*/ 280194 w 1490"/>
                <a:gd name="T97" fmla="*/ 128438 h 1724"/>
                <a:gd name="T98" fmla="*/ 396081 w 1490"/>
                <a:gd name="T99" fmla="*/ 105446 h 1724"/>
                <a:gd name="T100" fmla="*/ 531812 w 1490"/>
                <a:gd name="T101" fmla="*/ 74526 h 1724"/>
                <a:gd name="T102" fmla="*/ 669131 w 1490"/>
                <a:gd name="T103" fmla="*/ 38056 h 1724"/>
                <a:gd name="T104" fmla="*/ 727075 w 1490"/>
                <a:gd name="T105" fmla="*/ 14271 h 1724"/>
                <a:gd name="T106" fmla="*/ 766762 w 1490"/>
                <a:gd name="T107" fmla="*/ 1586 h 17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90" h="1724">
                  <a:moveTo>
                    <a:pt x="981" y="0"/>
                  </a:moveTo>
                  <a:lnTo>
                    <a:pt x="998" y="2"/>
                  </a:lnTo>
                  <a:lnTo>
                    <a:pt x="1017" y="2"/>
                  </a:lnTo>
                  <a:lnTo>
                    <a:pt x="1037" y="6"/>
                  </a:lnTo>
                  <a:lnTo>
                    <a:pt x="1058" y="10"/>
                  </a:lnTo>
                  <a:lnTo>
                    <a:pt x="1079" y="14"/>
                  </a:lnTo>
                  <a:lnTo>
                    <a:pt x="1100" y="21"/>
                  </a:lnTo>
                  <a:lnTo>
                    <a:pt x="1123" y="27"/>
                  </a:lnTo>
                  <a:lnTo>
                    <a:pt x="1146" y="37"/>
                  </a:lnTo>
                  <a:lnTo>
                    <a:pt x="1169" y="46"/>
                  </a:lnTo>
                  <a:lnTo>
                    <a:pt x="1194" y="58"/>
                  </a:lnTo>
                  <a:lnTo>
                    <a:pt x="1219" y="69"/>
                  </a:lnTo>
                  <a:lnTo>
                    <a:pt x="1246" y="83"/>
                  </a:lnTo>
                  <a:lnTo>
                    <a:pt x="1273" y="98"/>
                  </a:lnTo>
                  <a:lnTo>
                    <a:pt x="1301" y="114"/>
                  </a:lnTo>
                  <a:lnTo>
                    <a:pt x="1330" y="131"/>
                  </a:lnTo>
                  <a:lnTo>
                    <a:pt x="1359" y="150"/>
                  </a:lnTo>
                  <a:lnTo>
                    <a:pt x="1374" y="158"/>
                  </a:lnTo>
                  <a:lnTo>
                    <a:pt x="1390" y="165"/>
                  </a:lnTo>
                  <a:lnTo>
                    <a:pt x="1403" y="173"/>
                  </a:lnTo>
                  <a:lnTo>
                    <a:pt x="1417" y="181"/>
                  </a:lnTo>
                  <a:lnTo>
                    <a:pt x="1428" y="188"/>
                  </a:lnTo>
                  <a:lnTo>
                    <a:pt x="1440" y="196"/>
                  </a:lnTo>
                  <a:lnTo>
                    <a:pt x="1449" y="204"/>
                  </a:lnTo>
                  <a:lnTo>
                    <a:pt x="1457" y="211"/>
                  </a:lnTo>
                  <a:lnTo>
                    <a:pt x="1465" y="219"/>
                  </a:lnTo>
                  <a:lnTo>
                    <a:pt x="1472" y="227"/>
                  </a:lnTo>
                  <a:lnTo>
                    <a:pt x="1478" y="235"/>
                  </a:lnTo>
                  <a:lnTo>
                    <a:pt x="1482" y="242"/>
                  </a:lnTo>
                  <a:lnTo>
                    <a:pt x="1486" y="250"/>
                  </a:lnTo>
                  <a:lnTo>
                    <a:pt x="1488" y="258"/>
                  </a:lnTo>
                  <a:lnTo>
                    <a:pt x="1490" y="265"/>
                  </a:lnTo>
                  <a:lnTo>
                    <a:pt x="1490" y="275"/>
                  </a:lnTo>
                  <a:lnTo>
                    <a:pt x="1490" y="277"/>
                  </a:lnTo>
                  <a:lnTo>
                    <a:pt x="1490" y="283"/>
                  </a:lnTo>
                  <a:lnTo>
                    <a:pt x="1488" y="288"/>
                  </a:lnTo>
                  <a:lnTo>
                    <a:pt x="1484" y="294"/>
                  </a:lnTo>
                  <a:lnTo>
                    <a:pt x="1482" y="302"/>
                  </a:lnTo>
                  <a:lnTo>
                    <a:pt x="1478" y="309"/>
                  </a:lnTo>
                  <a:lnTo>
                    <a:pt x="1474" y="317"/>
                  </a:lnTo>
                  <a:lnTo>
                    <a:pt x="1468" y="327"/>
                  </a:lnTo>
                  <a:lnTo>
                    <a:pt x="1463" y="338"/>
                  </a:lnTo>
                  <a:lnTo>
                    <a:pt x="1457" y="350"/>
                  </a:lnTo>
                  <a:lnTo>
                    <a:pt x="1451" y="361"/>
                  </a:lnTo>
                  <a:lnTo>
                    <a:pt x="1443" y="375"/>
                  </a:lnTo>
                  <a:lnTo>
                    <a:pt x="1436" y="388"/>
                  </a:lnTo>
                  <a:lnTo>
                    <a:pt x="1428" y="402"/>
                  </a:lnTo>
                  <a:lnTo>
                    <a:pt x="1418" y="419"/>
                  </a:lnTo>
                  <a:lnTo>
                    <a:pt x="1411" y="434"/>
                  </a:lnTo>
                  <a:lnTo>
                    <a:pt x="1394" y="469"/>
                  </a:lnTo>
                  <a:lnTo>
                    <a:pt x="1378" y="501"/>
                  </a:lnTo>
                  <a:lnTo>
                    <a:pt x="1365" y="536"/>
                  </a:lnTo>
                  <a:lnTo>
                    <a:pt x="1349" y="568"/>
                  </a:lnTo>
                  <a:lnTo>
                    <a:pt x="1336" y="603"/>
                  </a:lnTo>
                  <a:lnTo>
                    <a:pt x="1324" y="638"/>
                  </a:lnTo>
                  <a:lnTo>
                    <a:pt x="1313" y="672"/>
                  </a:lnTo>
                  <a:lnTo>
                    <a:pt x="1301" y="709"/>
                  </a:lnTo>
                  <a:lnTo>
                    <a:pt x="1286" y="753"/>
                  </a:lnTo>
                  <a:lnTo>
                    <a:pt x="1273" y="797"/>
                  </a:lnTo>
                  <a:lnTo>
                    <a:pt x="1259" y="839"/>
                  </a:lnTo>
                  <a:lnTo>
                    <a:pt x="1246" y="879"/>
                  </a:lnTo>
                  <a:lnTo>
                    <a:pt x="1232" y="918"/>
                  </a:lnTo>
                  <a:lnTo>
                    <a:pt x="1221" y="956"/>
                  </a:lnTo>
                  <a:lnTo>
                    <a:pt x="1209" y="993"/>
                  </a:lnTo>
                  <a:lnTo>
                    <a:pt x="1198" y="1029"/>
                  </a:lnTo>
                  <a:lnTo>
                    <a:pt x="1186" y="1062"/>
                  </a:lnTo>
                  <a:lnTo>
                    <a:pt x="1175" y="1094"/>
                  </a:lnTo>
                  <a:lnTo>
                    <a:pt x="1165" y="1125"/>
                  </a:lnTo>
                  <a:lnTo>
                    <a:pt x="1156" y="1156"/>
                  </a:lnTo>
                  <a:lnTo>
                    <a:pt x="1146" y="1183"/>
                  </a:lnTo>
                  <a:lnTo>
                    <a:pt x="1138" y="1210"/>
                  </a:lnTo>
                  <a:lnTo>
                    <a:pt x="1129" y="1234"/>
                  </a:lnTo>
                  <a:lnTo>
                    <a:pt x="1121" y="1259"/>
                  </a:lnTo>
                  <a:lnTo>
                    <a:pt x="1115" y="1282"/>
                  </a:lnTo>
                  <a:lnTo>
                    <a:pt x="1108" y="1304"/>
                  </a:lnTo>
                  <a:lnTo>
                    <a:pt x="1102" y="1323"/>
                  </a:lnTo>
                  <a:lnTo>
                    <a:pt x="1096" y="1340"/>
                  </a:lnTo>
                  <a:lnTo>
                    <a:pt x="1090" y="1357"/>
                  </a:lnTo>
                  <a:lnTo>
                    <a:pt x="1085" y="1373"/>
                  </a:lnTo>
                  <a:lnTo>
                    <a:pt x="1081" y="1388"/>
                  </a:lnTo>
                  <a:lnTo>
                    <a:pt x="1077" y="1400"/>
                  </a:lnTo>
                  <a:lnTo>
                    <a:pt x="1073" y="1411"/>
                  </a:lnTo>
                  <a:lnTo>
                    <a:pt x="1069" y="1421"/>
                  </a:lnTo>
                  <a:lnTo>
                    <a:pt x="1067" y="1428"/>
                  </a:lnTo>
                  <a:lnTo>
                    <a:pt x="1065" y="1436"/>
                  </a:lnTo>
                  <a:lnTo>
                    <a:pt x="1063" y="1442"/>
                  </a:lnTo>
                  <a:lnTo>
                    <a:pt x="1061" y="1446"/>
                  </a:lnTo>
                  <a:lnTo>
                    <a:pt x="1061" y="1448"/>
                  </a:lnTo>
                  <a:lnTo>
                    <a:pt x="1061" y="1449"/>
                  </a:lnTo>
                  <a:lnTo>
                    <a:pt x="1056" y="1467"/>
                  </a:lnTo>
                  <a:lnTo>
                    <a:pt x="1052" y="1482"/>
                  </a:lnTo>
                  <a:lnTo>
                    <a:pt x="1046" y="1499"/>
                  </a:lnTo>
                  <a:lnTo>
                    <a:pt x="1040" y="1515"/>
                  </a:lnTo>
                  <a:lnTo>
                    <a:pt x="1035" y="1528"/>
                  </a:lnTo>
                  <a:lnTo>
                    <a:pt x="1031" y="1543"/>
                  </a:lnTo>
                  <a:lnTo>
                    <a:pt x="1025" y="1557"/>
                  </a:lnTo>
                  <a:lnTo>
                    <a:pt x="1019" y="1570"/>
                  </a:lnTo>
                  <a:lnTo>
                    <a:pt x="1013" y="1582"/>
                  </a:lnTo>
                  <a:lnTo>
                    <a:pt x="1008" y="1595"/>
                  </a:lnTo>
                  <a:lnTo>
                    <a:pt x="1000" y="1607"/>
                  </a:lnTo>
                  <a:lnTo>
                    <a:pt x="994" y="1616"/>
                  </a:lnTo>
                  <a:lnTo>
                    <a:pt x="989" y="1628"/>
                  </a:lnTo>
                  <a:lnTo>
                    <a:pt x="981" y="1638"/>
                  </a:lnTo>
                  <a:lnTo>
                    <a:pt x="975" y="1647"/>
                  </a:lnTo>
                  <a:lnTo>
                    <a:pt x="967" y="1655"/>
                  </a:lnTo>
                  <a:lnTo>
                    <a:pt x="962" y="1664"/>
                  </a:lnTo>
                  <a:lnTo>
                    <a:pt x="954" y="1672"/>
                  </a:lnTo>
                  <a:lnTo>
                    <a:pt x="948" y="1678"/>
                  </a:lnTo>
                  <a:lnTo>
                    <a:pt x="941" y="1686"/>
                  </a:lnTo>
                  <a:lnTo>
                    <a:pt x="933" y="1691"/>
                  </a:lnTo>
                  <a:lnTo>
                    <a:pt x="925" y="1697"/>
                  </a:lnTo>
                  <a:lnTo>
                    <a:pt x="918" y="1701"/>
                  </a:lnTo>
                  <a:lnTo>
                    <a:pt x="910" y="1707"/>
                  </a:lnTo>
                  <a:lnTo>
                    <a:pt x="902" y="1710"/>
                  </a:lnTo>
                  <a:lnTo>
                    <a:pt x="894" y="1714"/>
                  </a:lnTo>
                  <a:lnTo>
                    <a:pt x="885" y="1716"/>
                  </a:lnTo>
                  <a:lnTo>
                    <a:pt x="877" y="1718"/>
                  </a:lnTo>
                  <a:lnTo>
                    <a:pt x="870" y="1720"/>
                  </a:lnTo>
                  <a:lnTo>
                    <a:pt x="860" y="1722"/>
                  </a:lnTo>
                  <a:lnTo>
                    <a:pt x="852" y="1722"/>
                  </a:lnTo>
                  <a:lnTo>
                    <a:pt x="843" y="1724"/>
                  </a:lnTo>
                  <a:lnTo>
                    <a:pt x="831" y="1722"/>
                  </a:lnTo>
                  <a:lnTo>
                    <a:pt x="822" y="1722"/>
                  </a:lnTo>
                  <a:lnTo>
                    <a:pt x="812" y="1720"/>
                  </a:lnTo>
                  <a:lnTo>
                    <a:pt x="802" y="1718"/>
                  </a:lnTo>
                  <a:lnTo>
                    <a:pt x="793" y="1714"/>
                  </a:lnTo>
                  <a:lnTo>
                    <a:pt x="783" y="1710"/>
                  </a:lnTo>
                  <a:lnTo>
                    <a:pt x="774" y="1707"/>
                  </a:lnTo>
                  <a:lnTo>
                    <a:pt x="766" y="1701"/>
                  </a:lnTo>
                  <a:lnTo>
                    <a:pt x="756" y="1695"/>
                  </a:lnTo>
                  <a:lnTo>
                    <a:pt x="749" y="1689"/>
                  </a:lnTo>
                  <a:lnTo>
                    <a:pt x="741" y="1684"/>
                  </a:lnTo>
                  <a:lnTo>
                    <a:pt x="733" y="1676"/>
                  </a:lnTo>
                  <a:lnTo>
                    <a:pt x="726" y="1668"/>
                  </a:lnTo>
                  <a:lnTo>
                    <a:pt x="718" y="1659"/>
                  </a:lnTo>
                  <a:lnTo>
                    <a:pt x="712" y="1649"/>
                  </a:lnTo>
                  <a:lnTo>
                    <a:pt x="704" y="1639"/>
                  </a:lnTo>
                  <a:lnTo>
                    <a:pt x="699" y="1628"/>
                  </a:lnTo>
                  <a:lnTo>
                    <a:pt x="691" y="1618"/>
                  </a:lnTo>
                  <a:lnTo>
                    <a:pt x="681" y="1595"/>
                  </a:lnTo>
                  <a:lnTo>
                    <a:pt x="672" y="1574"/>
                  </a:lnTo>
                  <a:lnTo>
                    <a:pt x="666" y="1555"/>
                  </a:lnTo>
                  <a:lnTo>
                    <a:pt x="660" y="1534"/>
                  </a:lnTo>
                  <a:lnTo>
                    <a:pt x="656" y="1513"/>
                  </a:lnTo>
                  <a:lnTo>
                    <a:pt x="655" y="1494"/>
                  </a:lnTo>
                  <a:lnTo>
                    <a:pt x="655" y="1474"/>
                  </a:lnTo>
                  <a:lnTo>
                    <a:pt x="655" y="1467"/>
                  </a:lnTo>
                  <a:lnTo>
                    <a:pt x="655" y="1457"/>
                  </a:lnTo>
                  <a:lnTo>
                    <a:pt x="656" y="1448"/>
                  </a:lnTo>
                  <a:lnTo>
                    <a:pt x="660" y="1436"/>
                  </a:lnTo>
                  <a:lnTo>
                    <a:pt x="664" y="1423"/>
                  </a:lnTo>
                  <a:lnTo>
                    <a:pt x="666" y="1417"/>
                  </a:lnTo>
                  <a:lnTo>
                    <a:pt x="670" y="1409"/>
                  </a:lnTo>
                  <a:lnTo>
                    <a:pt x="672" y="1400"/>
                  </a:lnTo>
                  <a:lnTo>
                    <a:pt x="676" y="1392"/>
                  </a:lnTo>
                  <a:lnTo>
                    <a:pt x="680" y="1382"/>
                  </a:lnTo>
                  <a:lnTo>
                    <a:pt x="683" y="1373"/>
                  </a:lnTo>
                  <a:lnTo>
                    <a:pt x="693" y="1350"/>
                  </a:lnTo>
                  <a:lnTo>
                    <a:pt x="703" y="1325"/>
                  </a:lnTo>
                  <a:lnTo>
                    <a:pt x="712" y="1298"/>
                  </a:lnTo>
                  <a:lnTo>
                    <a:pt x="722" y="1271"/>
                  </a:lnTo>
                  <a:lnTo>
                    <a:pt x="729" y="1242"/>
                  </a:lnTo>
                  <a:lnTo>
                    <a:pt x="739" y="1211"/>
                  </a:lnTo>
                  <a:lnTo>
                    <a:pt x="751" y="1179"/>
                  </a:lnTo>
                  <a:lnTo>
                    <a:pt x="760" y="1144"/>
                  </a:lnTo>
                  <a:lnTo>
                    <a:pt x="770" y="1110"/>
                  </a:lnTo>
                  <a:lnTo>
                    <a:pt x="779" y="1071"/>
                  </a:lnTo>
                  <a:lnTo>
                    <a:pt x="789" y="1033"/>
                  </a:lnTo>
                  <a:lnTo>
                    <a:pt x="799" y="993"/>
                  </a:lnTo>
                  <a:lnTo>
                    <a:pt x="808" y="950"/>
                  </a:lnTo>
                  <a:lnTo>
                    <a:pt x="816" y="906"/>
                  </a:lnTo>
                  <a:lnTo>
                    <a:pt x="825" y="862"/>
                  </a:lnTo>
                  <a:lnTo>
                    <a:pt x="835" y="814"/>
                  </a:lnTo>
                  <a:lnTo>
                    <a:pt x="843" y="783"/>
                  </a:lnTo>
                  <a:lnTo>
                    <a:pt x="848" y="753"/>
                  </a:lnTo>
                  <a:lnTo>
                    <a:pt x="854" y="724"/>
                  </a:lnTo>
                  <a:lnTo>
                    <a:pt x="860" y="695"/>
                  </a:lnTo>
                  <a:lnTo>
                    <a:pt x="864" y="666"/>
                  </a:lnTo>
                  <a:lnTo>
                    <a:pt x="870" y="639"/>
                  </a:lnTo>
                  <a:lnTo>
                    <a:pt x="873" y="613"/>
                  </a:lnTo>
                  <a:lnTo>
                    <a:pt x="877" y="586"/>
                  </a:lnTo>
                  <a:lnTo>
                    <a:pt x="881" y="561"/>
                  </a:lnTo>
                  <a:lnTo>
                    <a:pt x="885" y="536"/>
                  </a:lnTo>
                  <a:lnTo>
                    <a:pt x="887" y="511"/>
                  </a:lnTo>
                  <a:lnTo>
                    <a:pt x="889" y="488"/>
                  </a:lnTo>
                  <a:lnTo>
                    <a:pt x="891" y="465"/>
                  </a:lnTo>
                  <a:lnTo>
                    <a:pt x="893" y="442"/>
                  </a:lnTo>
                  <a:lnTo>
                    <a:pt x="893" y="421"/>
                  </a:lnTo>
                  <a:lnTo>
                    <a:pt x="894" y="400"/>
                  </a:lnTo>
                  <a:lnTo>
                    <a:pt x="893" y="386"/>
                  </a:lnTo>
                  <a:lnTo>
                    <a:pt x="891" y="377"/>
                  </a:lnTo>
                  <a:lnTo>
                    <a:pt x="889" y="365"/>
                  </a:lnTo>
                  <a:lnTo>
                    <a:pt x="885" y="355"/>
                  </a:lnTo>
                  <a:lnTo>
                    <a:pt x="881" y="346"/>
                  </a:lnTo>
                  <a:lnTo>
                    <a:pt x="875" y="338"/>
                  </a:lnTo>
                  <a:lnTo>
                    <a:pt x="868" y="330"/>
                  </a:lnTo>
                  <a:lnTo>
                    <a:pt x="860" y="325"/>
                  </a:lnTo>
                  <a:lnTo>
                    <a:pt x="850" y="317"/>
                  </a:lnTo>
                  <a:lnTo>
                    <a:pt x="841" y="313"/>
                  </a:lnTo>
                  <a:lnTo>
                    <a:pt x="829" y="307"/>
                  </a:lnTo>
                  <a:lnTo>
                    <a:pt x="818" y="304"/>
                  </a:lnTo>
                  <a:lnTo>
                    <a:pt x="802" y="302"/>
                  </a:lnTo>
                  <a:lnTo>
                    <a:pt x="789" y="300"/>
                  </a:lnTo>
                  <a:lnTo>
                    <a:pt x="772" y="298"/>
                  </a:lnTo>
                  <a:lnTo>
                    <a:pt x="756" y="298"/>
                  </a:lnTo>
                  <a:lnTo>
                    <a:pt x="751" y="298"/>
                  </a:lnTo>
                  <a:lnTo>
                    <a:pt x="743" y="298"/>
                  </a:lnTo>
                  <a:lnTo>
                    <a:pt x="737" y="298"/>
                  </a:lnTo>
                  <a:lnTo>
                    <a:pt x="729" y="300"/>
                  </a:lnTo>
                  <a:lnTo>
                    <a:pt x="722" y="300"/>
                  </a:lnTo>
                  <a:lnTo>
                    <a:pt x="714" y="300"/>
                  </a:lnTo>
                  <a:lnTo>
                    <a:pt x="704" y="302"/>
                  </a:lnTo>
                  <a:lnTo>
                    <a:pt x="695" y="302"/>
                  </a:lnTo>
                  <a:lnTo>
                    <a:pt x="685" y="304"/>
                  </a:lnTo>
                  <a:lnTo>
                    <a:pt x="676" y="306"/>
                  </a:lnTo>
                  <a:lnTo>
                    <a:pt x="664" y="306"/>
                  </a:lnTo>
                  <a:lnTo>
                    <a:pt x="653" y="307"/>
                  </a:lnTo>
                  <a:lnTo>
                    <a:pt x="641" y="309"/>
                  </a:lnTo>
                  <a:lnTo>
                    <a:pt x="630" y="311"/>
                  </a:lnTo>
                  <a:lnTo>
                    <a:pt x="616" y="313"/>
                  </a:lnTo>
                  <a:lnTo>
                    <a:pt x="603" y="315"/>
                  </a:lnTo>
                  <a:lnTo>
                    <a:pt x="570" y="321"/>
                  </a:lnTo>
                  <a:lnTo>
                    <a:pt x="537" y="325"/>
                  </a:lnTo>
                  <a:lnTo>
                    <a:pt x="509" y="329"/>
                  </a:lnTo>
                  <a:lnTo>
                    <a:pt x="480" y="330"/>
                  </a:lnTo>
                  <a:lnTo>
                    <a:pt x="453" y="334"/>
                  </a:lnTo>
                  <a:lnTo>
                    <a:pt x="428" y="338"/>
                  </a:lnTo>
                  <a:lnTo>
                    <a:pt x="405" y="340"/>
                  </a:lnTo>
                  <a:lnTo>
                    <a:pt x="384" y="342"/>
                  </a:lnTo>
                  <a:lnTo>
                    <a:pt x="363" y="344"/>
                  </a:lnTo>
                  <a:lnTo>
                    <a:pt x="346" y="346"/>
                  </a:lnTo>
                  <a:lnTo>
                    <a:pt x="328" y="348"/>
                  </a:lnTo>
                  <a:lnTo>
                    <a:pt x="313" y="350"/>
                  </a:lnTo>
                  <a:lnTo>
                    <a:pt x="299" y="350"/>
                  </a:lnTo>
                  <a:lnTo>
                    <a:pt x="288" y="350"/>
                  </a:lnTo>
                  <a:lnTo>
                    <a:pt x="276" y="352"/>
                  </a:lnTo>
                  <a:lnTo>
                    <a:pt x="269" y="352"/>
                  </a:lnTo>
                  <a:lnTo>
                    <a:pt x="251" y="352"/>
                  </a:lnTo>
                  <a:lnTo>
                    <a:pt x="236" y="350"/>
                  </a:lnTo>
                  <a:lnTo>
                    <a:pt x="221" y="350"/>
                  </a:lnTo>
                  <a:lnTo>
                    <a:pt x="207" y="350"/>
                  </a:lnTo>
                  <a:lnTo>
                    <a:pt x="179" y="346"/>
                  </a:lnTo>
                  <a:lnTo>
                    <a:pt x="154" y="342"/>
                  </a:lnTo>
                  <a:lnTo>
                    <a:pt x="129" y="338"/>
                  </a:lnTo>
                  <a:lnTo>
                    <a:pt x="106" y="330"/>
                  </a:lnTo>
                  <a:lnTo>
                    <a:pt x="85" y="325"/>
                  </a:lnTo>
                  <a:lnTo>
                    <a:pt x="65" y="315"/>
                  </a:lnTo>
                  <a:lnTo>
                    <a:pt x="56" y="311"/>
                  </a:lnTo>
                  <a:lnTo>
                    <a:pt x="50" y="309"/>
                  </a:lnTo>
                  <a:lnTo>
                    <a:pt x="42" y="306"/>
                  </a:lnTo>
                  <a:lnTo>
                    <a:pt x="37" y="302"/>
                  </a:lnTo>
                  <a:lnTo>
                    <a:pt x="31" y="298"/>
                  </a:lnTo>
                  <a:lnTo>
                    <a:pt x="25" y="294"/>
                  </a:lnTo>
                  <a:lnTo>
                    <a:pt x="19" y="288"/>
                  </a:lnTo>
                  <a:lnTo>
                    <a:pt x="15" y="284"/>
                  </a:lnTo>
                  <a:lnTo>
                    <a:pt x="12" y="281"/>
                  </a:lnTo>
                  <a:lnTo>
                    <a:pt x="8" y="277"/>
                  </a:lnTo>
                  <a:lnTo>
                    <a:pt x="6" y="273"/>
                  </a:lnTo>
                  <a:lnTo>
                    <a:pt x="4" y="267"/>
                  </a:lnTo>
                  <a:lnTo>
                    <a:pt x="2" y="263"/>
                  </a:lnTo>
                  <a:lnTo>
                    <a:pt x="0" y="259"/>
                  </a:lnTo>
                  <a:lnTo>
                    <a:pt x="0" y="256"/>
                  </a:lnTo>
                  <a:lnTo>
                    <a:pt x="0" y="250"/>
                  </a:lnTo>
                  <a:lnTo>
                    <a:pt x="0" y="244"/>
                  </a:lnTo>
                  <a:lnTo>
                    <a:pt x="0" y="240"/>
                  </a:lnTo>
                  <a:lnTo>
                    <a:pt x="2" y="235"/>
                  </a:lnTo>
                  <a:lnTo>
                    <a:pt x="4" y="231"/>
                  </a:lnTo>
                  <a:lnTo>
                    <a:pt x="8" y="227"/>
                  </a:lnTo>
                  <a:lnTo>
                    <a:pt x="12" y="221"/>
                  </a:lnTo>
                  <a:lnTo>
                    <a:pt x="15" y="217"/>
                  </a:lnTo>
                  <a:lnTo>
                    <a:pt x="21" y="215"/>
                  </a:lnTo>
                  <a:lnTo>
                    <a:pt x="27" y="211"/>
                  </a:lnTo>
                  <a:lnTo>
                    <a:pt x="33" y="208"/>
                  </a:lnTo>
                  <a:lnTo>
                    <a:pt x="40" y="206"/>
                  </a:lnTo>
                  <a:lnTo>
                    <a:pt x="48" y="204"/>
                  </a:lnTo>
                  <a:lnTo>
                    <a:pt x="58" y="202"/>
                  </a:lnTo>
                  <a:lnTo>
                    <a:pt x="65" y="200"/>
                  </a:lnTo>
                  <a:lnTo>
                    <a:pt x="77" y="198"/>
                  </a:lnTo>
                  <a:lnTo>
                    <a:pt x="86" y="196"/>
                  </a:lnTo>
                  <a:lnTo>
                    <a:pt x="100" y="196"/>
                  </a:lnTo>
                  <a:lnTo>
                    <a:pt x="113" y="194"/>
                  </a:lnTo>
                  <a:lnTo>
                    <a:pt x="129" y="194"/>
                  </a:lnTo>
                  <a:lnTo>
                    <a:pt x="144" y="192"/>
                  </a:lnTo>
                  <a:lnTo>
                    <a:pt x="159" y="190"/>
                  </a:lnTo>
                  <a:lnTo>
                    <a:pt x="177" y="188"/>
                  </a:lnTo>
                  <a:lnTo>
                    <a:pt x="192" y="187"/>
                  </a:lnTo>
                  <a:lnTo>
                    <a:pt x="211" y="185"/>
                  </a:lnTo>
                  <a:lnTo>
                    <a:pt x="228" y="183"/>
                  </a:lnTo>
                  <a:lnTo>
                    <a:pt x="248" y="179"/>
                  </a:lnTo>
                  <a:lnTo>
                    <a:pt x="267" y="177"/>
                  </a:lnTo>
                  <a:lnTo>
                    <a:pt x="288" y="173"/>
                  </a:lnTo>
                  <a:lnTo>
                    <a:pt x="309" y="169"/>
                  </a:lnTo>
                  <a:lnTo>
                    <a:pt x="330" y="165"/>
                  </a:lnTo>
                  <a:lnTo>
                    <a:pt x="353" y="162"/>
                  </a:lnTo>
                  <a:lnTo>
                    <a:pt x="376" y="158"/>
                  </a:lnTo>
                  <a:lnTo>
                    <a:pt x="399" y="152"/>
                  </a:lnTo>
                  <a:lnTo>
                    <a:pt x="424" y="148"/>
                  </a:lnTo>
                  <a:lnTo>
                    <a:pt x="447" y="142"/>
                  </a:lnTo>
                  <a:lnTo>
                    <a:pt x="474" y="139"/>
                  </a:lnTo>
                  <a:lnTo>
                    <a:pt x="499" y="133"/>
                  </a:lnTo>
                  <a:lnTo>
                    <a:pt x="526" y="127"/>
                  </a:lnTo>
                  <a:lnTo>
                    <a:pt x="553" y="121"/>
                  </a:lnTo>
                  <a:lnTo>
                    <a:pt x="582" y="114"/>
                  </a:lnTo>
                  <a:lnTo>
                    <a:pt x="610" y="108"/>
                  </a:lnTo>
                  <a:lnTo>
                    <a:pt x="639" y="100"/>
                  </a:lnTo>
                  <a:lnTo>
                    <a:pt x="670" y="94"/>
                  </a:lnTo>
                  <a:lnTo>
                    <a:pt x="701" y="87"/>
                  </a:lnTo>
                  <a:lnTo>
                    <a:pt x="731" y="79"/>
                  </a:lnTo>
                  <a:lnTo>
                    <a:pt x="762" y="71"/>
                  </a:lnTo>
                  <a:lnTo>
                    <a:pt x="795" y="62"/>
                  </a:lnTo>
                  <a:lnTo>
                    <a:pt x="829" y="54"/>
                  </a:lnTo>
                  <a:lnTo>
                    <a:pt x="843" y="48"/>
                  </a:lnTo>
                  <a:lnTo>
                    <a:pt x="856" y="41"/>
                  </a:lnTo>
                  <a:lnTo>
                    <a:pt x="870" y="35"/>
                  </a:lnTo>
                  <a:lnTo>
                    <a:pt x="883" y="31"/>
                  </a:lnTo>
                  <a:lnTo>
                    <a:pt x="894" y="25"/>
                  </a:lnTo>
                  <a:lnTo>
                    <a:pt x="906" y="21"/>
                  </a:lnTo>
                  <a:lnTo>
                    <a:pt x="916" y="18"/>
                  </a:lnTo>
                  <a:lnTo>
                    <a:pt x="927" y="14"/>
                  </a:lnTo>
                  <a:lnTo>
                    <a:pt x="935" y="12"/>
                  </a:lnTo>
                  <a:lnTo>
                    <a:pt x="944" y="8"/>
                  </a:lnTo>
                  <a:lnTo>
                    <a:pt x="952" y="6"/>
                  </a:lnTo>
                  <a:lnTo>
                    <a:pt x="960" y="4"/>
                  </a:lnTo>
                  <a:lnTo>
                    <a:pt x="966" y="2"/>
                  </a:lnTo>
                  <a:lnTo>
                    <a:pt x="971" y="2"/>
                  </a:lnTo>
                  <a:lnTo>
                    <a:pt x="977" y="0"/>
                  </a:lnTo>
                  <a:lnTo>
                    <a:pt x="981" y="0"/>
                  </a:lnTo>
                </a:path>
              </a:pathLst>
            </a:custGeom>
            <a:grpFill/>
            <a:ln w="9525">
              <a:noFill/>
              <a:prstDash val="solid"/>
              <a:round/>
              <a:headEnd/>
              <a:tailEnd/>
            </a:ln>
          </p:spPr>
          <p:txBody>
            <a:bodyPr/>
            <a:lstStyle/>
            <a:p>
              <a:endParaRPr lang="en-US"/>
            </a:p>
          </p:txBody>
        </p:sp>
        <p:sp>
          <p:nvSpPr>
            <p:cNvPr id="31" name="Freeform 31"/>
            <p:cNvSpPr>
              <a:spLocks/>
            </p:cNvSpPr>
            <p:nvPr/>
          </p:nvSpPr>
          <p:spPr bwMode="auto">
            <a:xfrm>
              <a:off x="3657600" y="1295400"/>
              <a:ext cx="508980" cy="119129"/>
            </a:xfrm>
            <a:custGeom>
              <a:avLst/>
              <a:gdLst>
                <a:gd name="T0" fmla="*/ 601662 w 1134"/>
                <a:gd name="T1" fmla="*/ 0 h 266"/>
                <a:gd name="T2" fmla="*/ 626268 w 1134"/>
                <a:gd name="T3" fmla="*/ 1587 h 266"/>
                <a:gd name="T4" fmla="*/ 658018 w 1134"/>
                <a:gd name="T5" fmla="*/ 5556 h 266"/>
                <a:gd name="T6" fmla="*/ 696118 w 1134"/>
                <a:gd name="T7" fmla="*/ 11906 h 266"/>
                <a:gd name="T8" fmla="*/ 740568 w 1134"/>
                <a:gd name="T9" fmla="*/ 20637 h 266"/>
                <a:gd name="T10" fmla="*/ 788987 w 1134"/>
                <a:gd name="T11" fmla="*/ 31750 h 266"/>
                <a:gd name="T12" fmla="*/ 830262 w 1134"/>
                <a:gd name="T13" fmla="*/ 45244 h 266"/>
                <a:gd name="T14" fmla="*/ 860425 w 1134"/>
                <a:gd name="T15" fmla="*/ 57944 h 266"/>
                <a:gd name="T16" fmla="*/ 883443 w 1134"/>
                <a:gd name="T17" fmla="*/ 69850 h 266"/>
                <a:gd name="T18" fmla="*/ 895350 w 1134"/>
                <a:gd name="T19" fmla="*/ 78581 h 266"/>
                <a:gd name="T20" fmla="*/ 900112 w 1134"/>
                <a:gd name="T21" fmla="*/ 88106 h 266"/>
                <a:gd name="T22" fmla="*/ 893762 w 1134"/>
                <a:gd name="T23" fmla="*/ 103187 h 266"/>
                <a:gd name="T24" fmla="*/ 878681 w 1134"/>
                <a:gd name="T25" fmla="*/ 118268 h 266"/>
                <a:gd name="T26" fmla="*/ 851693 w 1134"/>
                <a:gd name="T27" fmla="*/ 130968 h 266"/>
                <a:gd name="T28" fmla="*/ 813593 w 1134"/>
                <a:gd name="T29" fmla="*/ 141287 h 266"/>
                <a:gd name="T30" fmla="*/ 762793 w 1134"/>
                <a:gd name="T31" fmla="*/ 152400 h 266"/>
                <a:gd name="T32" fmla="*/ 711200 w 1134"/>
                <a:gd name="T33" fmla="*/ 157956 h 266"/>
                <a:gd name="T34" fmla="*/ 664368 w 1134"/>
                <a:gd name="T35" fmla="*/ 162718 h 266"/>
                <a:gd name="T36" fmla="*/ 623093 w 1134"/>
                <a:gd name="T37" fmla="*/ 169068 h 266"/>
                <a:gd name="T38" fmla="*/ 601662 w 1134"/>
                <a:gd name="T39" fmla="*/ 171450 h 266"/>
                <a:gd name="T40" fmla="*/ 571500 w 1134"/>
                <a:gd name="T41" fmla="*/ 176212 h 266"/>
                <a:gd name="T42" fmla="*/ 530225 w 1134"/>
                <a:gd name="T43" fmla="*/ 180975 h 266"/>
                <a:gd name="T44" fmla="*/ 479425 w 1134"/>
                <a:gd name="T45" fmla="*/ 187325 h 266"/>
                <a:gd name="T46" fmla="*/ 420687 w 1134"/>
                <a:gd name="T47" fmla="*/ 194468 h 266"/>
                <a:gd name="T48" fmla="*/ 374650 w 1134"/>
                <a:gd name="T49" fmla="*/ 200818 h 266"/>
                <a:gd name="T50" fmla="*/ 344487 w 1134"/>
                <a:gd name="T51" fmla="*/ 203993 h 266"/>
                <a:gd name="T52" fmla="*/ 315119 w 1134"/>
                <a:gd name="T53" fmla="*/ 207168 h 266"/>
                <a:gd name="T54" fmla="*/ 292100 w 1134"/>
                <a:gd name="T55" fmla="*/ 209550 h 266"/>
                <a:gd name="T56" fmla="*/ 270669 w 1134"/>
                <a:gd name="T57" fmla="*/ 209550 h 266"/>
                <a:gd name="T58" fmla="*/ 235744 w 1134"/>
                <a:gd name="T59" fmla="*/ 209550 h 266"/>
                <a:gd name="T60" fmla="*/ 169069 w 1134"/>
                <a:gd name="T61" fmla="*/ 207168 h 266"/>
                <a:gd name="T62" fmla="*/ 109537 w 1134"/>
                <a:gd name="T63" fmla="*/ 200818 h 266"/>
                <a:gd name="T64" fmla="*/ 69850 w 1134"/>
                <a:gd name="T65" fmla="*/ 190500 h 266"/>
                <a:gd name="T66" fmla="*/ 42862 w 1134"/>
                <a:gd name="T67" fmla="*/ 179387 h 266"/>
                <a:gd name="T68" fmla="*/ 23019 w 1134"/>
                <a:gd name="T69" fmla="*/ 167481 h 266"/>
                <a:gd name="T70" fmla="*/ 8731 w 1134"/>
                <a:gd name="T71" fmla="*/ 156368 h 266"/>
                <a:gd name="T72" fmla="*/ 1587 w 1134"/>
                <a:gd name="T73" fmla="*/ 144462 h 266"/>
                <a:gd name="T74" fmla="*/ 0 w 1134"/>
                <a:gd name="T75" fmla="*/ 129381 h 266"/>
                <a:gd name="T76" fmla="*/ 8731 w 1134"/>
                <a:gd name="T77" fmla="*/ 114300 h 266"/>
                <a:gd name="T78" fmla="*/ 28575 w 1134"/>
                <a:gd name="T79" fmla="*/ 101600 h 266"/>
                <a:gd name="T80" fmla="*/ 59531 w 1134"/>
                <a:gd name="T81" fmla="*/ 94456 h 266"/>
                <a:gd name="T82" fmla="*/ 100012 w 1134"/>
                <a:gd name="T83" fmla="*/ 88106 h 266"/>
                <a:gd name="T84" fmla="*/ 150812 w 1134"/>
                <a:gd name="T85" fmla="*/ 83344 h 266"/>
                <a:gd name="T86" fmla="*/ 295275 w 1134"/>
                <a:gd name="T87" fmla="*/ 60325 h 266"/>
                <a:gd name="T88" fmla="*/ 434181 w 1134"/>
                <a:gd name="T89" fmla="*/ 33337 h 266"/>
                <a:gd name="T90" fmla="*/ 533400 w 1134"/>
                <a:gd name="T91" fmla="*/ 11906 h 266"/>
                <a:gd name="T92" fmla="*/ 551656 w 1134"/>
                <a:gd name="T93" fmla="*/ 7144 h 266"/>
                <a:gd name="T94" fmla="*/ 566737 w 1134"/>
                <a:gd name="T95" fmla="*/ 2381 h 266"/>
                <a:gd name="T96" fmla="*/ 577056 w 1134"/>
                <a:gd name="T97" fmla="*/ 1587 h 266"/>
                <a:gd name="T98" fmla="*/ 589756 w 1134"/>
                <a:gd name="T99" fmla="*/ 0 h 2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4" h="266">
                  <a:moveTo>
                    <a:pt x="743" y="0"/>
                  </a:moveTo>
                  <a:lnTo>
                    <a:pt x="748" y="0"/>
                  </a:lnTo>
                  <a:lnTo>
                    <a:pt x="758" y="0"/>
                  </a:lnTo>
                  <a:lnTo>
                    <a:pt x="768" y="0"/>
                  </a:lnTo>
                  <a:lnTo>
                    <a:pt x="777" y="2"/>
                  </a:lnTo>
                  <a:lnTo>
                    <a:pt x="789" y="2"/>
                  </a:lnTo>
                  <a:lnTo>
                    <a:pt x="800" y="3"/>
                  </a:lnTo>
                  <a:lnTo>
                    <a:pt x="814" y="5"/>
                  </a:lnTo>
                  <a:lnTo>
                    <a:pt x="829" y="7"/>
                  </a:lnTo>
                  <a:lnTo>
                    <a:pt x="842" y="9"/>
                  </a:lnTo>
                  <a:lnTo>
                    <a:pt x="860" y="13"/>
                  </a:lnTo>
                  <a:lnTo>
                    <a:pt x="877" y="15"/>
                  </a:lnTo>
                  <a:lnTo>
                    <a:pt x="894" y="19"/>
                  </a:lnTo>
                  <a:lnTo>
                    <a:pt x="913" y="23"/>
                  </a:lnTo>
                  <a:lnTo>
                    <a:pt x="933" y="26"/>
                  </a:lnTo>
                  <a:lnTo>
                    <a:pt x="954" y="30"/>
                  </a:lnTo>
                  <a:lnTo>
                    <a:pt x="975" y="34"/>
                  </a:lnTo>
                  <a:lnTo>
                    <a:pt x="994" y="40"/>
                  </a:lnTo>
                  <a:lnTo>
                    <a:pt x="1013" y="46"/>
                  </a:lnTo>
                  <a:lnTo>
                    <a:pt x="1030" y="51"/>
                  </a:lnTo>
                  <a:lnTo>
                    <a:pt x="1046" y="57"/>
                  </a:lnTo>
                  <a:lnTo>
                    <a:pt x="1059" y="61"/>
                  </a:lnTo>
                  <a:lnTo>
                    <a:pt x="1073" y="67"/>
                  </a:lnTo>
                  <a:lnTo>
                    <a:pt x="1084" y="73"/>
                  </a:lnTo>
                  <a:lnTo>
                    <a:pt x="1096" y="78"/>
                  </a:lnTo>
                  <a:lnTo>
                    <a:pt x="1103" y="82"/>
                  </a:lnTo>
                  <a:lnTo>
                    <a:pt x="1113" y="88"/>
                  </a:lnTo>
                  <a:lnTo>
                    <a:pt x="1119" y="92"/>
                  </a:lnTo>
                  <a:lnTo>
                    <a:pt x="1125" y="96"/>
                  </a:lnTo>
                  <a:lnTo>
                    <a:pt x="1128" y="99"/>
                  </a:lnTo>
                  <a:lnTo>
                    <a:pt x="1132" y="105"/>
                  </a:lnTo>
                  <a:lnTo>
                    <a:pt x="1134" y="107"/>
                  </a:lnTo>
                  <a:lnTo>
                    <a:pt x="1134" y="111"/>
                  </a:lnTo>
                  <a:lnTo>
                    <a:pt x="1134" y="119"/>
                  </a:lnTo>
                  <a:lnTo>
                    <a:pt x="1130" y="124"/>
                  </a:lnTo>
                  <a:lnTo>
                    <a:pt x="1126" y="130"/>
                  </a:lnTo>
                  <a:lnTo>
                    <a:pt x="1123" y="136"/>
                  </a:lnTo>
                  <a:lnTo>
                    <a:pt x="1115" y="144"/>
                  </a:lnTo>
                  <a:lnTo>
                    <a:pt x="1107" y="149"/>
                  </a:lnTo>
                  <a:lnTo>
                    <a:pt x="1096" y="153"/>
                  </a:lnTo>
                  <a:lnTo>
                    <a:pt x="1084" y="159"/>
                  </a:lnTo>
                  <a:lnTo>
                    <a:pt x="1073" y="165"/>
                  </a:lnTo>
                  <a:lnTo>
                    <a:pt x="1057" y="170"/>
                  </a:lnTo>
                  <a:lnTo>
                    <a:pt x="1042" y="174"/>
                  </a:lnTo>
                  <a:lnTo>
                    <a:pt x="1025" y="178"/>
                  </a:lnTo>
                  <a:lnTo>
                    <a:pt x="1006" y="184"/>
                  </a:lnTo>
                  <a:lnTo>
                    <a:pt x="984" y="188"/>
                  </a:lnTo>
                  <a:lnTo>
                    <a:pt x="961" y="192"/>
                  </a:lnTo>
                  <a:lnTo>
                    <a:pt x="938" y="195"/>
                  </a:lnTo>
                  <a:lnTo>
                    <a:pt x="917" y="197"/>
                  </a:lnTo>
                  <a:lnTo>
                    <a:pt x="896" y="199"/>
                  </a:lnTo>
                  <a:lnTo>
                    <a:pt x="875" y="201"/>
                  </a:lnTo>
                  <a:lnTo>
                    <a:pt x="856" y="203"/>
                  </a:lnTo>
                  <a:lnTo>
                    <a:pt x="837" y="205"/>
                  </a:lnTo>
                  <a:lnTo>
                    <a:pt x="819" y="209"/>
                  </a:lnTo>
                  <a:lnTo>
                    <a:pt x="802" y="211"/>
                  </a:lnTo>
                  <a:lnTo>
                    <a:pt x="785" y="213"/>
                  </a:lnTo>
                  <a:lnTo>
                    <a:pt x="777" y="213"/>
                  </a:lnTo>
                  <a:lnTo>
                    <a:pt x="769" y="215"/>
                  </a:lnTo>
                  <a:lnTo>
                    <a:pt x="758" y="216"/>
                  </a:lnTo>
                  <a:lnTo>
                    <a:pt x="746" y="218"/>
                  </a:lnTo>
                  <a:lnTo>
                    <a:pt x="735" y="220"/>
                  </a:lnTo>
                  <a:lnTo>
                    <a:pt x="720" y="222"/>
                  </a:lnTo>
                  <a:lnTo>
                    <a:pt x="704" y="224"/>
                  </a:lnTo>
                  <a:lnTo>
                    <a:pt x="687" y="226"/>
                  </a:lnTo>
                  <a:lnTo>
                    <a:pt x="668" y="228"/>
                  </a:lnTo>
                  <a:lnTo>
                    <a:pt x="649" y="230"/>
                  </a:lnTo>
                  <a:lnTo>
                    <a:pt x="627" y="234"/>
                  </a:lnTo>
                  <a:lnTo>
                    <a:pt x="604" y="236"/>
                  </a:lnTo>
                  <a:lnTo>
                    <a:pt x="581" y="238"/>
                  </a:lnTo>
                  <a:lnTo>
                    <a:pt x="556" y="241"/>
                  </a:lnTo>
                  <a:lnTo>
                    <a:pt x="530" y="245"/>
                  </a:lnTo>
                  <a:lnTo>
                    <a:pt x="503" y="247"/>
                  </a:lnTo>
                  <a:lnTo>
                    <a:pt x="487" y="249"/>
                  </a:lnTo>
                  <a:lnTo>
                    <a:pt x="472" y="253"/>
                  </a:lnTo>
                  <a:lnTo>
                    <a:pt x="458" y="255"/>
                  </a:lnTo>
                  <a:lnTo>
                    <a:pt x="445" y="255"/>
                  </a:lnTo>
                  <a:lnTo>
                    <a:pt x="434" y="257"/>
                  </a:lnTo>
                  <a:lnTo>
                    <a:pt x="420" y="259"/>
                  </a:lnTo>
                  <a:lnTo>
                    <a:pt x="409" y="261"/>
                  </a:lnTo>
                  <a:lnTo>
                    <a:pt x="397" y="261"/>
                  </a:lnTo>
                  <a:lnTo>
                    <a:pt x="387" y="263"/>
                  </a:lnTo>
                  <a:lnTo>
                    <a:pt x="378" y="263"/>
                  </a:lnTo>
                  <a:lnTo>
                    <a:pt x="368" y="264"/>
                  </a:lnTo>
                  <a:lnTo>
                    <a:pt x="359" y="264"/>
                  </a:lnTo>
                  <a:lnTo>
                    <a:pt x="349" y="264"/>
                  </a:lnTo>
                  <a:lnTo>
                    <a:pt x="341" y="264"/>
                  </a:lnTo>
                  <a:lnTo>
                    <a:pt x="334" y="264"/>
                  </a:lnTo>
                  <a:lnTo>
                    <a:pt x="328" y="266"/>
                  </a:lnTo>
                  <a:lnTo>
                    <a:pt x="297" y="264"/>
                  </a:lnTo>
                  <a:lnTo>
                    <a:pt x="268" y="264"/>
                  </a:lnTo>
                  <a:lnTo>
                    <a:pt x="240" y="263"/>
                  </a:lnTo>
                  <a:lnTo>
                    <a:pt x="213" y="261"/>
                  </a:lnTo>
                  <a:lnTo>
                    <a:pt x="188" y="259"/>
                  </a:lnTo>
                  <a:lnTo>
                    <a:pt x="163" y="255"/>
                  </a:lnTo>
                  <a:lnTo>
                    <a:pt x="138" y="253"/>
                  </a:lnTo>
                  <a:lnTo>
                    <a:pt x="117" y="247"/>
                  </a:lnTo>
                  <a:lnTo>
                    <a:pt x="101" y="243"/>
                  </a:lnTo>
                  <a:lnTo>
                    <a:pt x="88" y="240"/>
                  </a:lnTo>
                  <a:lnTo>
                    <a:pt x="77" y="234"/>
                  </a:lnTo>
                  <a:lnTo>
                    <a:pt x="65" y="230"/>
                  </a:lnTo>
                  <a:lnTo>
                    <a:pt x="54" y="226"/>
                  </a:lnTo>
                  <a:lnTo>
                    <a:pt x="44" y="220"/>
                  </a:lnTo>
                  <a:lnTo>
                    <a:pt x="36" y="216"/>
                  </a:lnTo>
                  <a:lnTo>
                    <a:pt x="29" y="211"/>
                  </a:lnTo>
                  <a:lnTo>
                    <a:pt x="21" y="207"/>
                  </a:lnTo>
                  <a:lnTo>
                    <a:pt x="15" y="201"/>
                  </a:lnTo>
                  <a:lnTo>
                    <a:pt x="11" y="197"/>
                  </a:lnTo>
                  <a:lnTo>
                    <a:pt x="7" y="192"/>
                  </a:lnTo>
                  <a:lnTo>
                    <a:pt x="4" y="188"/>
                  </a:lnTo>
                  <a:lnTo>
                    <a:pt x="2" y="182"/>
                  </a:lnTo>
                  <a:lnTo>
                    <a:pt x="0" y="176"/>
                  </a:lnTo>
                  <a:lnTo>
                    <a:pt x="0" y="170"/>
                  </a:lnTo>
                  <a:lnTo>
                    <a:pt x="0" y="163"/>
                  </a:lnTo>
                  <a:lnTo>
                    <a:pt x="4" y="157"/>
                  </a:lnTo>
                  <a:lnTo>
                    <a:pt x="7" y="149"/>
                  </a:lnTo>
                  <a:lnTo>
                    <a:pt x="11" y="144"/>
                  </a:lnTo>
                  <a:lnTo>
                    <a:pt x="19" y="138"/>
                  </a:lnTo>
                  <a:lnTo>
                    <a:pt x="27" y="134"/>
                  </a:lnTo>
                  <a:lnTo>
                    <a:pt x="36" y="128"/>
                  </a:lnTo>
                  <a:lnTo>
                    <a:pt x="48" y="124"/>
                  </a:lnTo>
                  <a:lnTo>
                    <a:pt x="61" y="121"/>
                  </a:lnTo>
                  <a:lnTo>
                    <a:pt x="75" y="119"/>
                  </a:lnTo>
                  <a:lnTo>
                    <a:pt x="90" y="115"/>
                  </a:lnTo>
                  <a:lnTo>
                    <a:pt x="107" y="113"/>
                  </a:lnTo>
                  <a:lnTo>
                    <a:pt x="126" y="111"/>
                  </a:lnTo>
                  <a:lnTo>
                    <a:pt x="146" y="109"/>
                  </a:lnTo>
                  <a:lnTo>
                    <a:pt x="167" y="107"/>
                  </a:lnTo>
                  <a:lnTo>
                    <a:pt x="190" y="105"/>
                  </a:lnTo>
                  <a:lnTo>
                    <a:pt x="251" y="96"/>
                  </a:lnTo>
                  <a:lnTo>
                    <a:pt x="313" y="86"/>
                  </a:lnTo>
                  <a:lnTo>
                    <a:pt x="372" y="76"/>
                  </a:lnTo>
                  <a:lnTo>
                    <a:pt x="432" y="65"/>
                  </a:lnTo>
                  <a:lnTo>
                    <a:pt x="489" y="53"/>
                  </a:lnTo>
                  <a:lnTo>
                    <a:pt x="547" y="42"/>
                  </a:lnTo>
                  <a:lnTo>
                    <a:pt x="604" y="30"/>
                  </a:lnTo>
                  <a:lnTo>
                    <a:pt x="662" y="17"/>
                  </a:lnTo>
                  <a:lnTo>
                    <a:pt x="672" y="15"/>
                  </a:lnTo>
                  <a:lnTo>
                    <a:pt x="679" y="13"/>
                  </a:lnTo>
                  <a:lnTo>
                    <a:pt x="687" y="11"/>
                  </a:lnTo>
                  <a:lnTo>
                    <a:pt x="695" y="9"/>
                  </a:lnTo>
                  <a:lnTo>
                    <a:pt x="700" y="7"/>
                  </a:lnTo>
                  <a:lnTo>
                    <a:pt x="708" y="5"/>
                  </a:lnTo>
                  <a:lnTo>
                    <a:pt x="714" y="3"/>
                  </a:lnTo>
                  <a:lnTo>
                    <a:pt x="718" y="3"/>
                  </a:lnTo>
                  <a:lnTo>
                    <a:pt x="723" y="2"/>
                  </a:lnTo>
                  <a:lnTo>
                    <a:pt x="727" y="2"/>
                  </a:lnTo>
                  <a:lnTo>
                    <a:pt x="733" y="0"/>
                  </a:lnTo>
                  <a:lnTo>
                    <a:pt x="739" y="0"/>
                  </a:lnTo>
                  <a:lnTo>
                    <a:pt x="743" y="0"/>
                  </a:lnTo>
                </a:path>
              </a:pathLst>
            </a:custGeom>
            <a:grpFill/>
            <a:ln w="9525">
              <a:noFill/>
              <a:prstDash val="solid"/>
              <a:round/>
              <a:headEnd/>
              <a:tailEnd/>
            </a:ln>
          </p:spPr>
          <p:txBody>
            <a:bodyPr/>
            <a:lstStyle/>
            <a:p>
              <a:endParaRPr lang="en-US"/>
            </a:p>
          </p:txBody>
        </p:sp>
        <p:sp>
          <p:nvSpPr>
            <p:cNvPr id="32" name="Freeform 32"/>
            <p:cNvSpPr>
              <a:spLocks/>
            </p:cNvSpPr>
            <p:nvPr/>
          </p:nvSpPr>
          <p:spPr bwMode="auto">
            <a:xfrm>
              <a:off x="3135155" y="1579340"/>
              <a:ext cx="979360" cy="162124"/>
            </a:xfrm>
            <a:custGeom>
              <a:avLst/>
              <a:gdLst>
                <a:gd name="T0" fmla="*/ 1438275 w 2182"/>
                <a:gd name="T1" fmla="*/ 0 h 361"/>
                <a:gd name="T2" fmla="*/ 1470025 w 2182"/>
                <a:gd name="T3" fmla="*/ 4776 h 361"/>
                <a:gd name="T4" fmla="*/ 1504950 w 2182"/>
                <a:gd name="T5" fmla="*/ 11939 h 361"/>
                <a:gd name="T6" fmla="*/ 1546225 w 2182"/>
                <a:gd name="T7" fmla="*/ 24674 h 361"/>
                <a:gd name="T8" fmla="*/ 1589881 w 2182"/>
                <a:gd name="T9" fmla="*/ 39798 h 361"/>
                <a:gd name="T10" fmla="*/ 1634331 w 2182"/>
                <a:gd name="T11" fmla="*/ 58104 h 361"/>
                <a:gd name="T12" fmla="*/ 1669256 w 2182"/>
                <a:gd name="T13" fmla="*/ 79595 h 361"/>
                <a:gd name="T14" fmla="*/ 1697037 w 2182"/>
                <a:gd name="T15" fmla="*/ 97902 h 361"/>
                <a:gd name="T16" fmla="*/ 1716881 w 2182"/>
                <a:gd name="T17" fmla="*/ 116209 h 361"/>
                <a:gd name="T18" fmla="*/ 1727200 w 2182"/>
                <a:gd name="T19" fmla="*/ 134516 h 361"/>
                <a:gd name="T20" fmla="*/ 1731962 w 2182"/>
                <a:gd name="T21" fmla="*/ 151231 h 361"/>
                <a:gd name="T22" fmla="*/ 1728787 w 2182"/>
                <a:gd name="T23" fmla="*/ 163170 h 361"/>
                <a:gd name="T24" fmla="*/ 1721643 w 2182"/>
                <a:gd name="T25" fmla="*/ 172721 h 361"/>
                <a:gd name="T26" fmla="*/ 1708943 w 2182"/>
                <a:gd name="T27" fmla="*/ 179885 h 361"/>
                <a:gd name="T28" fmla="*/ 1692275 w 2182"/>
                <a:gd name="T29" fmla="*/ 186252 h 361"/>
                <a:gd name="T30" fmla="*/ 1670843 w 2182"/>
                <a:gd name="T31" fmla="*/ 187844 h 361"/>
                <a:gd name="T32" fmla="*/ 1594643 w 2182"/>
                <a:gd name="T33" fmla="*/ 189436 h 361"/>
                <a:gd name="T34" fmla="*/ 1498600 w 2182"/>
                <a:gd name="T35" fmla="*/ 191028 h 361"/>
                <a:gd name="T36" fmla="*/ 1405731 w 2182"/>
                <a:gd name="T37" fmla="*/ 194212 h 361"/>
                <a:gd name="T38" fmla="*/ 1317625 w 2182"/>
                <a:gd name="T39" fmla="*/ 199783 h 361"/>
                <a:gd name="T40" fmla="*/ 1231900 w 2182"/>
                <a:gd name="T41" fmla="*/ 206151 h 361"/>
                <a:gd name="T42" fmla="*/ 1135062 w 2182"/>
                <a:gd name="T43" fmla="*/ 215702 h 361"/>
                <a:gd name="T44" fmla="*/ 1017587 w 2182"/>
                <a:gd name="T45" fmla="*/ 226050 h 361"/>
                <a:gd name="T46" fmla="*/ 910431 w 2182"/>
                <a:gd name="T47" fmla="*/ 234009 h 361"/>
                <a:gd name="T48" fmla="*/ 815975 w 2182"/>
                <a:gd name="T49" fmla="*/ 242765 h 361"/>
                <a:gd name="T50" fmla="*/ 735806 w 2182"/>
                <a:gd name="T51" fmla="*/ 249132 h 361"/>
                <a:gd name="T52" fmla="*/ 665162 w 2182"/>
                <a:gd name="T53" fmla="*/ 254704 h 361"/>
                <a:gd name="T54" fmla="*/ 607219 w 2182"/>
                <a:gd name="T55" fmla="*/ 259480 h 361"/>
                <a:gd name="T56" fmla="*/ 561975 w 2182"/>
                <a:gd name="T57" fmla="*/ 262664 h 361"/>
                <a:gd name="T58" fmla="*/ 528637 w 2182"/>
                <a:gd name="T59" fmla="*/ 265847 h 361"/>
                <a:gd name="T60" fmla="*/ 507206 w 2182"/>
                <a:gd name="T61" fmla="*/ 267439 h 361"/>
                <a:gd name="T62" fmla="*/ 496094 w 2182"/>
                <a:gd name="T63" fmla="*/ 269031 h 361"/>
                <a:gd name="T64" fmla="*/ 452437 w 2182"/>
                <a:gd name="T65" fmla="*/ 273011 h 361"/>
                <a:gd name="T66" fmla="*/ 389731 w 2182"/>
                <a:gd name="T67" fmla="*/ 279378 h 361"/>
                <a:gd name="T68" fmla="*/ 333375 w 2182"/>
                <a:gd name="T69" fmla="*/ 284154 h 361"/>
                <a:gd name="T70" fmla="*/ 283369 w 2182"/>
                <a:gd name="T71" fmla="*/ 285746 h 361"/>
                <a:gd name="T72" fmla="*/ 238919 w 2182"/>
                <a:gd name="T73" fmla="*/ 287338 h 361"/>
                <a:gd name="T74" fmla="*/ 197644 w 2182"/>
                <a:gd name="T75" fmla="*/ 287338 h 361"/>
                <a:gd name="T76" fmla="*/ 153194 w 2182"/>
                <a:gd name="T77" fmla="*/ 285746 h 361"/>
                <a:gd name="T78" fmla="*/ 115094 w 2182"/>
                <a:gd name="T79" fmla="*/ 279378 h 361"/>
                <a:gd name="T80" fmla="*/ 84931 w 2182"/>
                <a:gd name="T81" fmla="*/ 272215 h 361"/>
                <a:gd name="T82" fmla="*/ 58737 w 2182"/>
                <a:gd name="T83" fmla="*/ 262664 h 361"/>
                <a:gd name="T84" fmla="*/ 40481 w 2182"/>
                <a:gd name="T85" fmla="*/ 250724 h 361"/>
                <a:gd name="T86" fmla="*/ 20637 w 2182"/>
                <a:gd name="T87" fmla="*/ 232417 h 361"/>
                <a:gd name="T88" fmla="*/ 3969 w 2182"/>
                <a:gd name="T89" fmla="*/ 204559 h 361"/>
                <a:gd name="T90" fmla="*/ 0 w 2182"/>
                <a:gd name="T91" fmla="*/ 178293 h 361"/>
                <a:gd name="T92" fmla="*/ 2381 w 2182"/>
                <a:gd name="T93" fmla="*/ 164762 h 361"/>
                <a:gd name="T94" fmla="*/ 8731 w 2182"/>
                <a:gd name="T95" fmla="*/ 152822 h 361"/>
                <a:gd name="T96" fmla="*/ 20637 w 2182"/>
                <a:gd name="T97" fmla="*/ 144863 h 361"/>
                <a:gd name="T98" fmla="*/ 38100 w 2182"/>
                <a:gd name="T99" fmla="*/ 139291 h 361"/>
                <a:gd name="T100" fmla="*/ 60325 w 2182"/>
                <a:gd name="T101" fmla="*/ 136107 h 361"/>
                <a:gd name="T102" fmla="*/ 202406 w 2182"/>
                <a:gd name="T103" fmla="*/ 128148 h 361"/>
                <a:gd name="T104" fmla="*/ 397669 w 2182"/>
                <a:gd name="T105" fmla="*/ 114617 h 361"/>
                <a:gd name="T106" fmla="*/ 587375 w 2182"/>
                <a:gd name="T107" fmla="*/ 96310 h 361"/>
                <a:gd name="T108" fmla="*/ 773906 w 2182"/>
                <a:gd name="T109" fmla="*/ 76411 h 361"/>
                <a:gd name="T110" fmla="*/ 954881 w 2182"/>
                <a:gd name="T111" fmla="*/ 50145 h 361"/>
                <a:gd name="T112" fmla="*/ 1104106 w 2182"/>
                <a:gd name="T113" fmla="*/ 27062 h 361"/>
                <a:gd name="T114" fmla="*/ 1192212 w 2182"/>
                <a:gd name="T115" fmla="*/ 16715 h 361"/>
                <a:gd name="T116" fmla="*/ 1267618 w 2182"/>
                <a:gd name="T117" fmla="*/ 8755 h 361"/>
                <a:gd name="T118" fmla="*/ 1329531 w 2182"/>
                <a:gd name="T119" fmla="*/ 3184 h 361"/>
                <a:gd name="T120" fmla="*/ 1381918 w 2182"/>
                <a:gd name="T121" fmla="*/ 0 h 361"/>
                <a:gd name="T122" fmla="*/ 1419225 w 2182"/>
                <a:gd name="T123" fmla="*/ 0 h 3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82" h="361">
                  <a:moveTo>
                    <a:pt x="1788" y="0"/>
                  </a:moveTo>
                  <a:lnTo>
                    <a:pt x="1800" y="0"/>
                  </a:lnTo>
                  <a:lnTo>
                    <a:pt x="1812" y="0"/>
                  </a:lnTo>
                  <a:lnTo>
                    <a:pt x="1823" y="2"/>
                  </a:lnTo>
                  <a:lnTo>
                    <a:pt x="1836" y="4"/>
                  </a:lnTo>
                  <a:lnTo>
                    <a:pt x="1852" y="6"/>
                  </a:lnTo>
                  <a:lnTo>
                    <a:pt x="1865" y="8"/>
                  </a:lnTo>
                  <a:lnTo>
                    <a:pt x="1881" y="11"/>
                  </a:lnTo>
                  <a:lnTo>
                    <a:pt x="1896" y="15"/>
                  </a:lnTo>
                  <a:lnTo>
                    <a:pt x="1913" y="21"/>
                  </a:lnTo>
                  <a:lnTo>
                    <a:pt x="1931" y="25"/>
                  </a:lnTo>
                  <a:lnTo>
                    <a:pt x="1948" y="31"/>
                  </a:lnTo>
                  <a:lnTo>
                    <a:pt x="1965" y="36"/>
                  </a:lnTo>
                  <a:lnTo>
                    <a:pt x="1984" y="42"/>
                  </a:lnTo>
                  <a:lnTo>
                    <a:pt x="2003" y="50"/>
                  </a:lnTo>
                  <a:lnTo>
                    <a:pt x="2023" y="57"/>
                  </a:lnTo>
                  <a:lnTo>
                    <a:pt x="2044" y="65"/>
                  </a:lnTo>
                  <a:lnTo>
                    <a:pt x="2059" y="73"/>
                  </a:lnTo>
                  <a:lnTo>
                    <a:pt x="2076" y="82"/>
                  </a:lnTo>
                  <a:lnTo>
                    <a:pt x="2090" y="90"/>
                  </a:lnTo>
                  <a:lnTo>
                    <a:pt x="2103" y="100"/>
                  </a:lnTo>
                  <a:lnTo>
                    <a:pt x="2117" y="107"/>
                  </a:lnTo>
                  <a:lnTo>
                    <a:pt x="2128" y="115"/>
                  </a:lnTo>
                  <a:lnTo>
                    <a:pt x="2138" y="123"/>
                  </a:lnTo>
                  <a:lnTo>
                    <a:pt x="2147" y="130"/>
                  </a:lnTo>
                  <a:lnTo>
                    <a:pt x="2155" y="138"/>
                  </a:lnTo>
                  <a:lnTo>
                    <a:pt x="2163" y="146"/>
                  </a:lnTo>
                  <a:lnTo>
                    <a:pt x="2169" y="153"/>
                  </a:lnTo>
                  <a:lnTo>
                    <a:pt x="2172" y="161"/>
                  </a:lnTo>
                  <a:lnTo>
                    <a:pt x="2176" y="169"/>
                  </a:lnTo>
                  <a:lnTo>
                    <a:pt x="2178" y="175"/>
                  </a:lnTo>
                  <a:lnTo>
                    <a:pt x="2180" y="182"/>
                  </a:lnTo>
                  <a:lnTo>
                    <a:pt x="2182" y="190"/>
                  </a:lnTo>
                  <a:lnTo>
                    <a:pt x="2180" y="194"/>
                  </a:lnTo>
                  <a:lnTo>
                    <a:pt x="2180" y="199"/>
                  </a:lnTo>
                  <a:lnTo>
                    <a:pt x="2178" y="205"/>
                  </a:lnTo>
                  <a:lnTo>
                    <a:pt x="2176" y="209"/>
                  </a:lnTo>
                  <a:lnTo>
                    <a:pt x="2172" y="213"/>
                  </a:lnTo>
                  <a:lnTo>
                    <a:pt x="2169" y="217"/>
                  </a:lnTo>
                  <a:lnTo>
                    <a:pt x="2165" y="221"/>
                  </a:lnTo>
                  <a:lnTo>
                    <a:pt x="2159" y="224"/>
                  </a:lnTo>
                  <a:lnTo>
                    <a:pt x="2153" y="226"/>
                  </a:lnTo>
                  <a:lnTo>
                    <a:pt x="2147" y="230"/>
                  </a:lnTo>
                  <a:lnTo>
                    <a:pt x="2140" y="232"/>
                  </a:lnTo>
                  <a:lnTo>
                    <a:pt x="2132" y="234"/>
                  </a:lnTo>
                  <a:lnTo>
                    <a:pt x="2122" y="234"/>
                  </a:lnTo>
                  <a:lnTo>
                    <a:pt x="2115" y="236"/>
                  </a:lnTo>
                  <a:lnTo>
                    <a:pt x="2105" y="236"/>
                  </a:lnTo>
                  <a:lnTo>
                    <a:pt x="2094" y="236"/>
                  </a:lnTo>
                  <a:lnTo>
                    <a:pt x="2051" y="236"/>
                  </a:lnTo>
                  <a:lnTo>
                    <a:pt x="2009" y="238"/>
                  </a:lnTo>
                  <a:lnTo>
                    <a:pt x="1969" y="238"/>
                  </a:lnTo>
                  <a:lnTo>
                    <a:pt x="1929" y="238"/>
                  </a:lnTo>
                  <a:lnTo>
                    <a:pt x="1888" y="240"/>
                  </a:lnTo>
                  <a:lnTo>
                    <a:pt x="1850" y="242"/>
                  </a:lnTo>
                  <a:lnTo>
                    <a:pt x="1810" y="244"/>
                  </a:lnTo>
                  <a:lnTo>
                    <a:pt x="1771" y="244"/>
                  </a:lnTo>
                  <a:lnTo>
                    <a:pt x="1735" y="247"/>
                  </a:lnTo>
                  <a:lnTo>
                    <a:pt x="1696" y="249"/>
                  </a:lnTo>
                  <a:lnTo>
                    <a:pt x="1660" y="251"/>
                  </a:lnTo>
                  <a:lnTo>
                    <a:pt x="1623" y="253"/>
                  </a:lnTo>
                  <a:lnTo>
                    <a:pt x="1587" y="257"/>
                  </a:lnTo>
                  <a:lnTo>
                    <a:pt x="1552" y="259"/>
                  </a:lnTo>
                  <a:lnTo>
                    <a:pt x="1518" y="263"/>
                  </a:lnTo>
                  <a:lnTo>
                    <a:pt x="1483" y="267"/>
                  </a:lnTo>
                  <a:lnTo>
                    <a:pt x="1430" y="271"/>
                  </a:lnTo>
                  <a:lnTo>
                    <a:pt x="1378" y="274"/>
                  </a:lnTo>
                  <a:lnTo>
                    <a:pt x="1330" y="280"/>
                  </a:lnTo>
                  <a:lnTo>
                    <a:pt x="1282" y="284"/>
                  </a:lnTo>
                  <a:lnTo>
                    <a:pt x="1236" y="288"/>
                  </a:lnTo>
                  <a:lnTo>
                    <a:pt x="1190" y="292"/>
                  </a:lnTo>
                  <a:lnTo>
                    <a:pt x="1147" y="294"/>
                  </a:lnTo>
                  <a:lnTo>
                    <a:pt x="1107" y="297"/>
                  </a:lnTo>
                  <a:lnTo>
                    <a:pt x="1067" y="301"/>
                  </a:lnTo>
                  <a:lnTo>
                    <a:pt x="1028" y="305"/>
                  </a:lnTo>
                  <a:lnTo>
                    <a:pt x="994" y="307"/>
                  </a:lnTo>
                  <a:lnTo>
                    <a:pt x="959" y="311"/>
                  </a:lnTo>
                  <a:lnTo>
                    <a:pt x="927" y="313"/>
                  </a:lnTo>
                  <a:lnTo>
                    <a:pt x="896" y="315"/>
                  </a:lnTo>
                  <a:lnTo>
                    <a:pt x="865" y="318"/>
                  </a:lnTo>
                  <a:lnTo>
                    <a:pt x="838" y="320"/>
                  </a:lnTo>
                  <a:lnTo>
                    <a:pt x="813" y="322"/>
                  </a:lnTo>
                  <a:lnTo>
                    <a:pt x="788" y="324"/>
                  </a:lnTo>
                  <a:lnTo>
                    <a:pt x="765" y="326"/>
                  </a:lnTo>
                  <a:lnTo>
                    <a:pt x="744" y="328"/>
                  </a:lnTo>
                  <a:lnTo>
                    <a:pt x="725" y="330"/>
                  </a:lnTo>
                  <a:lnTo>
                    <a:pt x="708" y="330"/>
                  </a:lnTo>
                  <a:lnTo>
                    <a:pt x="693" y="332"/>
                  </a:lnTo>
                  <a:lnTo>
                    <a:pt x="679" y="334"/>
                  </a:lnTo>
                  <a:lnTo>
                    <a:pt x="666" y="334"/>
                  </a:lnTo>
                  <a:lnTo>
                    <a:pt x="654" y="336"/>
                  </a:lnTo>
                  <a:lnTo>
                    <a:pt x="646" y="336"/>
                  </a:lnTo>
                  <a:lnTo>
                    <a:pt x="639" y="336"/>
                  </a:lnTo>
                  <a:lnTo>
                    <a:pt x="633" y="336"/>
                  </a:lnTo>
                  <a:lnTo>
                    <a:pt x="629" y="338"/>
                  </a:lnTo>
                  <a:lnTo>
                    <a:pt x="625" y="338"/>
                  </a:lnTo>
                  <a:lnTo>
                    <a:pt x="597" y="340"/>
                  </a:lnTo>
                  <a:lnTo>
                    <a:pt x="570" y="343"/>
                  </a:lnTo>
                  <a:lnTo>
                    <a:pt x="543" y="345"/>
                  </a:lnTo>
                  <a:lnTo>
                    <a:pt x="516" y="349"/>
                  </a:lnTo>
                  <a:lnTo>
                    <a:pt x="491" y="351"/>
                  </a:lnTo>
                  <a:lnTo>
                    <a:pt x="466" y="353"/>
                  </a:lnTo>
                  <a:lnTo>
                    <a:pt x="443" y="355"/>
                  </a:lnTo>
                  <a:lnTo>
                    <a:pt x="420" y="357"/>
                  </a:lnTo>
                  <a:lnTo>
                    <a:pt x="397" y="357"/>
                  </a:lnTo>
                  <a:lnTo>
                    <a:pt x="376" y="359"/>
                  </a:lnTo>
                  <a:lnTo>
                    <a:pt x="357" y="359"/>
                  </a:lnTo>
                  <a:lnTo>
                    <a:pt x="336" y="361"/>
                  </a:lnTo>
                  <a:lnTo>
                    <a:pt x="318" y="361"/>
                  </a:lnTo>
                  <a:lnTo>
                    <a:pt x="301" y="361"/>
                  </a:lnTo>
                  <a:lnTo>
                    <a:pt x="284" y="361"/>
                  </a:lnTo>
                  <a:lnTo>
                    <a:pt x="268" y="361"/>
                  </a:lnTo>
                  <a:lnTo>
                    <a:pt x="249" y="361"/>
                  </a:lnTo>
                  <a:lnTo>
                    <a:pt x="230" y="361"/>
                  </a:lnTo>
                  <a:lnTo>
                    <a:pt x="211" y="359"/>
                  </a:lnTo>
                  <a:lnTo>
                    <a:pt x="193" y="359"/>
                  </a:lnTo>
                  <a:lnTo>
                    <a:pt x="176" y="357"/>
                  </a:lnTo>
                  <a:lnTo>
                    <a:pt x="161" y="355"/>
                  </a:lnTo>
                  <a:lnTo>
                    <a:pt x="145" y="351"/>
                  </a:lnTo>
                  <a:lnTo>
                    <a:pt x="132" y="349"/>
                  </a:lnTo>
                  <a:lnTo>
                    <a:pt x="119" y="345"/>
                  </a:lnTo>
                  <a:lnTo>
                    <a:pt x="107" y="342"/>
                  </a:lnTo>
                  <a:lnTo>
                    <a:pt x="96" y="338"/>
                  </a:lnTo>
                  <a:lnTo>
                    <a:pt x="84" y="334"/>
                  </a:lnTo>
                  <a:lnTo>
                    <a:pt x="74" y="330"/>
                  </a:lnTo>
                  <a:lnTo>
                    <a:pt x="65" y="324"/>
                  </a:lnTo>
                  <a:lnTo>
                    <a:pt x="57" y="318"/>
                  </a:lnTo>
                  <a:lnTo>
                    <a:pt x="51" y="315"/>
                  </a:lnTo>
                  <a:lnTo>
                    <a:pt x="44" y="309"/>
                  </a:lnTo>
                  <a:lnTo>
                    <a:pt x="38" y="303"/>
                  </a:lnTo>
                  <a:lnTo>
                    <a:pt x="26" y="292"/>
                  </a:lnTo>
                  <a:lnTo>
                    <a:pt x="19" y="280"/>
                  </a:lnTo>
                  <a:lnTo>
                    <a:pt x="11" y="269"/>
                  </a:lnTo>
                  <a:lnTo>
                    <a:pt x="5" y="257"/>
                  </a:lnTo>
                  <a:lnTo>
                    <a:pt x="3" y="247"/>
                  </a:lnTo>
                  <a:lnTo>
                    <a:pt x="0" y="236"/>
                  </a:lnTo>
                  <a:lnTo>
                    <a:pt x="0" y="224"/>
                  </a:lnTo>
                  <a:lnTo>
                    <a:pt x="0" y="219"/>
                  </a:lnTo>
                  <a:lnTo>
                    <a:pt x="2" y="213"/>
                  </a:lnTo>
                  <a:lnTo>
                    <a:pt x="3" y="207"/>
                  </a:lnTo>
                  <a:lnTo>
                    <a:pt x="5" y="201"/>
                  </a:lnTo>
                  <a:lnTo>
                    <a:pt x="7" y="196"/>
                  </a:lnTo>
                  <a:lnTo>
                    <a:pt x="11" y="192"/>
                  </a:lnTo>
                  <a:lnTo>
                    <a:pt x="17" y="188"/>
                  </a:lnTo>
                  <a:lnTo>
                    <a:pt x="21" y="184"/>
                  </a:lnTo>
                  <a:lnTo>
                    <a:pt x="26" y="182"/>
                  </a:lnTo>
                  <a:lnTo>
                    <a:pt x="34" y="178"/>
                  </a:lnTo>
                  <a:lnTo>
                    <a:pt x="40" y="176"/>
                  </a:lnTo>
                  <a:lnTo>
                    <a:pt x="48" y="175"/>
                  </a:lnTo>
                  <a:lnTo>
                    <a:pt x="57" y="173"/>
                  </a:lnTo>
                  <a:lnTo>
                    <a:pt x="67" y="173"/>
                  </a:lnTo>
                  <a:lnTo>
                    <a:pt x="76" y="171"/>
                  </a:lnTo>
                  <a:lnTo>
                    <a:pt x="86" y="171"/>
                  </a:lnTo>
                  <a:lnTo>
                    <a:pt x="170" y="167"/>
                  </a:lnTo>
                  <a:lnTo>
                    <a:pt x="255" y="161"/>
                  </a:lnTo>
                  <a:lnTo>
                    <a:pt x="337" y="155"/>
                  </a:lnTo>
                  <a:lnTo>
                    <a:pt x="420" y="150"/>
                  </a:lnTo>
                  <a:lnTo>
                    <a:pt x="501" y="144"/>
                  </a:lnTo>
                  <a:lnTo>
                    <a:pt x="581" y="136"/>
                  </a:lnTo>
                  <a:lnTo>
                    <a:pt x="662" y="128"/>
                  </a:lnTo>
                  <a:lnTo>
                    <a:pt x="740" y="121"/>
                  </a:lnTo>
                  <a:lnTo>
                    <a:pt x="819" y="113"/>
                  </a:lnTo>
                  <a:lnTo>
                    <a:pt x="898" y="105"/>
                  </a:lnTo>
                  <a:lnTo>
                    <a:pt x="975" y="96"/>
                  </a:lnTo>
                  <a:lnTo>
                    <a:pt x="1051" y="86"/>
                  </a:lnTo>
                  <a:lnTo>
                    <a:pt x="1128" y="75"/>
                  </a:lnTo>
                  <a:lnTo>
                    <a:pt x="1203" y="63"/>
                  </a:lnTo>
                  <a:lnTo>
                    <a:pt x="1278" y="52"/>
                  </a:lnTo>
                  <a:lnTo>
                    <a:pt x="1353" y="40"/>
                  </a:lnTo>
                  <a:lnTo>
                    <a:pt x="1391" y="34"/>
                  </a:lnTo>
                  <a:lnTo>
                    <a:pt x="1430" y="31"/>
                  </a:lnTo>
                  <a:lnTo>
                    <a:pt x="1466" y="25"/>
                  </a:lnTo>
                  <a:lnTo>
                    <a:pt x="1502" y="21"/>
                  </a:lnTo>
                  <a:lnTo>
                    <a:pt x="1535" y="17"/>
                  </a:lnTo>
                  <a:lnTo>
                    <a:pt x="1566" y="13"/>
                  </a:lnTo>
                  <a:lnTo>
                    <a:pt x="1597" y="11"/>
                  </a:lnTo>
                  <a:lnTo>
                    <a:pt x="1625" y="8"/>
                  </a:lnTo>
                  <a:lnTo>
                    <a:pt x="1650" y="6"/>
                  </a:lnTo>
                  <a:lnTo>
                    <a:pt x="1675" y="4"/>
                  </a:lnTo>
                  <a:lnTo>
                    <a:pt x="1698" y="2"/>
                  </a:lnTo>
                  <a:lnTo>
                    <a:pt x="1719" y="2"/>
                  </a:lnTo>
                  <a:lnTo>
                    <a:pt x="1741" y="0"/>
                  </a:lnTo>
                  <a:lnTo>
                    <a:pt x="1758" y="0"/>
                  </a:lnTo>
                  <a:lnTo>
                    <a:pt x="1773" y="0"/>
                  </a:lnTo>
                  <a:lnTo>
                    <a:pt x="1788" y="0"/>
                  </a:lnTo>
                </a:path>
              </a:pathLst>
            </a:custGeom>
            <a:grpFill/>
            <a:ln w="9525">
              <a:noFill/>
              <a:prstDash val="solid"/>
              <a:round/>
              <a:headEnd/>
              <a:tailEnd/>
            </a:ln>
          </p:spPr>
          <p:txBody>
            <a:bodyPr/>
            <a:lstStyle/>
            <a:p>
              <a:endParaRPr lang="en-US"/>
            </a:p>
          </p:txBody>
        </p:sp>
      </p:grpSp>
      <p:grpSp>
        <p:nvGrpSpPr>
          <p:cNvPr id="33" name="Group 32"/>
          <p:cNvGrpSpPr/>
          <p:nvPr/>
        </p:nvGrpSpPr>
        <p:grpSpPr>
          <a:xfrm>
            <a:off x="4648200" y="2057400"/>
            <a:ext cx="1261558" cy="762000"/>
            <a:chOff x="2323804" y="2590800"/>
            <a:chExt cx="2061954" cy="1138448"/>
          </a:xfrm>
          <a:solidFill>
            <a:srgbClr val="7030A0"/>
          </a:solidFill>
        </p:grpSpPr>
        <p:sp>
          <p:nvSpPr>
            <p:cNvPr id="34" name="Freeform 33"/>
            <p:cNvSpPr>
              <a:spLocks/>
            </p:cNvSpPr>
            <p:nvPr/>
          </p:nvSpPr>
          <p:spPr bwMode="auto">
            <a:xfrm>
              <a:off x="2323804" y="2590800"/>
              <a:ext cx="728013" cy="425463"/>
            </a:xfrm>
            <a:custGeom>
              <a:avLst/>
              <a:gdLst>
                <a:gd name="T0" fmla="*/ 904875 w 1622"/>
                <a:gd name="T1" fmla="*/ 1588 h 950"/>
                <a:gd name="T2" fmla="*/ 942975 w 1622"/>
                <a:gd name="T3" fmla="*/ 7938 h 950"/>
                <a:gd name="T4" fmla="*/ 990600 w 1622"/>
                <a:gd name="T5" fmla="*/ 19844 h 950"/>
                <a:gd name="T6" fmla="*/ 1045369 w 1622"/>
                <a:gd name="T7" fmla="*/ 38100 h 950"/>
                <a:gd name="T8" fmla="*/ 1109663 w 1622"/>
                <a:gd name="T9" fmla="*/ 62706 h 950"/>
                <a:gd name="T10" fmla="*/ 1171575 w 1622"/>
                <a:gd name="T11" fmla="*/ 91281 h 950"/>
                <a:gd name="T12" fmla="*/ 1214438 w 1622"/>
                <a:gd name="T13" fmla="*/ 123031 h 950"/>
                <a:gd name="T14" fmla="*/ 1247775 w 1622"/>
                <a:gd name="T15" fmla="*/ 152400 h 950"/>
                <a:gd name="T16" fmla="*/ 1272382 w 1622"/>
                <a:gd name="T17" fmla="*/ 178594 h 950"/>
                <a:gd name="T18" fmla="*/ 1284288 w 1622"/>
                <a:gd name="T19" fmla="*/ 200819 h 950"/>
                <a:gd name="T20" fmla="*/ 1287463 w 1622"/>
                <a:gd name="T21" fmla="*/ 222250 h 950"/>
                <a:gd name="T22" fmla="*/ 1284288 w 1622"/>
                <a:gd name="T23" fmla="*/ 233363 h 950"/>
                <a:gd name="T24" fmla="*/ 1275557 w 1622"/>
                <a:gd name="T25" fmla="*/ 245269 h 950"/>
                <a:gd name="T26" fmla="*/ 1237457 w 1622"/>
                <a:gd name="T27" fmla="*/ 266700 h 950"/>
                <a:gd name="T28" fmla="*/ 1161257 w 1622"/>
                <a:gd name="T29" fmla="*/ 301625 h 950"/>
                <a:gd name="T30" fmla="*/ 1091407 w 1622"/>
                <a:gd name="T31" fmla="*/ 334963 h 950"/>
                <a:gd name="T32" fmla="*/ 1027113 w 1622"/>
                <a:gd name="T33" fmla="*/ 368300 h 950"/>
                <a:gd name="T34" fmla="*/ 969169 w 1622"/>
                <a:gd name="T35" fmla="*/ 400844 h 950"/>
                <a:gd name="T36" fmla="*/ 919163 w 1622"/>
                <a:gd name="T37" fmla="*/ 434182 h 950"/>
                <a:gd name="T38" fmla="*/ 816769 w 1622"/>
                <a:gd name="T39" fmla="*/ 492125 h 950"/>
                <a:gd name="T40" fmla="*/ 656432 w 1622"/>
                <a:gd name="T41" fmla="*/ 569913 h 950"/>
                <a:gd name="T42" fmla="*/ 490538 w 1622"/>
                <a:gd name="T43" fmla="*/ 641350 h 950"/>
                <a:gd name="T44" fmla="*/ 434181 w 1622"/>
                <a:gd name="T45" fmla="*/ 662782 h 950"/>
                <a:gd name="T46" fmla="*/ 373063 w 1622"/>
                <a:gd name="T47" fmla="*/ 681038 h 950"/>
                <a:gd name="T48" fmla="*/ 309563 w 1622"/>
                <a:gd name="T49" fmla="*/ 700882 h 950"/>
                <a:gd name="T50" fmla="*/ 240506 w 1622"/>
                <a:gd name="T51" fmla="*/ 717550 h 950"/>
                <a:gd name="T52" fmla="*/ 169069 w 1622"/>
                <a:gd name="T53" fmla="*/ 734219 h 950"/>
                <a:gd name="T54" fmla="*/ 115888 w 1622"/>
                <a:gd name="T55" fmla="*/ 746125 h 950"/>
                <a:gd name="T56" fmla="*/ 80963 w 1622"/>
                <a:gd name="T57" fmla="*/ 752475 h 950"/>
                <a:gd name="T58" fmla="*/ 51594 w 1622"/>
                <a:gd name="T59" fmla="*/ 754063 h 950"/>
                <a:gd name="T60" fmla="*/ 34925 w 1622"/>
                <a:gd name="T61" fmla="*/ 752475 h 950"/>
                <a:gd name="T62" fmla="*/ 19844 w 1622"/>
                <a:gd name="T63" fmla="*/ 750888 h 950"/>
                <a:gd name="T64" fmla="*/ 11113 w 1622"/>
                <a:gd name="T65" fmla="*/ 746125 h 950"/>
                <a:gd name="T66" fmla="*/ 3175 w 1622"/>
                <a:gd name="T67" fmla="*/ 740569 h 950"/>
                <a:gd name="T68" fmla="*/ 0 w 1622"/>
                <a:gd name="T69" fmla="*/ 732632 h 950"/>
                <a:gd name="T70" fmla="*/ 70644 w 1622"/>
                <a:gd name="T71" fmla="*/ 691357 h 950"/>
                <a:gd name="T72" fmla="*/ 169069 w 1622"/>
                <a:gd name="T73" fmla="*/ 636588 h 950"/>
                <a:gd name="T74" fmla="*/ 260350 w 1622"/>
                <a:gd name="T75" fmla="*/ 584994 h 950"/>
                <a:gd name="T76" fmla="*/ 342900 w 1622"/>
                <a:gd name="T77" fmla="*/ 537369 h 950"/>
                <a:gd name="T78" fmla="*/ 417513 w 1622"/>
                <a:gd name="T79" fmla="*/ 492125 h 950"/>
                <a:gd name="T80" fmla="*/ 484981 w 1622"/>
                <a:gd name="T81" fmla="*/ 450850 h 950"/>
                <a:gd name="T82" fmla="*/ 542925 w 1622"/>
                <a:gd name="T83" fmla="*/ 412750 h 950"/>
                <a:gd name="T84" fmla="*/ 592931 w 1622"/>
                <a:gd name="T85" fmla="*/ 377825 h 950"/>
                <a:gd name="T86" fmla="*/ 634206 w 1622"/>
                <a:gd name="T87" fmla="*/ 347663 h 950"/>
                <a:gd name="T88" fmla="*/ 667544 w 1622"/>
                <a:gd name="T89" fmla="*/ 318294 h 950"/>
                <a:gd name="T90" fmla="*/ 693738 w 1622"/>
                <a:gd name="T91" fmla="*/ 292100 h 950"/>
                <a:gd name="T92" fmla="*/ 731838 w 1622"/>
                <a:gd name="T93" fmla="*/ 253206 h 950"/>
                <a:gd name="T94" fmla="*/ 765175 w 1622"/>
                <a:gd name="T95" fmla="*/ 210344 h 950"/>
                <a:gd name="T96" fmla="*/ 788988 w 1622"/>
                <a:gd name="T97" fmla="*/ 164306 h 950"/>
                <a:gd name="T98" fmla="*/ 808038 w 1622"/>
                <a:gd name="T99" fmla="*/ 114300 h 950"/>
                <a:gd name="T100" fmla="*/ 818357 w 1622"/>
                <a:gd name="T101" fmla="*/ 61119 h 950"/>
                <a:gd name="T102" fmla="*/ 823119 w 1622"/>
                <a:gd name="T103" fmla="*/ 31750 h 950"/>
                <a:gd name="T104" fmla="*/ 833438 w 1622"/>
                <a:gd name="T105" fmla="*/ 16669 h 950"/>
                <a:gd name="T106" fmla="*/ 859632 w 1622"/>
                <a:gd name="T107" fmla="*/ 3175 h 950"/>
                <a:gd name="T108" fmla="*/ 883444 w 1622"/>
                <a:gd name="T109" fmla="*/ 0 h 9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22" h="950">
                  <a:moveTo>
                    <a:pt x="1113" y="0"/>
                  </a:moveTo>
                  <a:lnTo>
                    <a:pt x="1125" y="0"/>
                  </a:lnTo>
                  <a:lnTo>
                    <a:pt x="1140" y="2"/>
                  </a:lnTo>
                  <a:lnTo>
                    <a:pt x="1156" y="4"/>
                  </a:lnTo>
                  <a:lnTo>
                    <a:pt x="1171" y="6"/>
                  </a:lnTo>
                  <a:lnTo>
                    <a:pt x="1188" y="10"/>
                  </a:lnTo>
                  <a:lnTo>
                    <a:pt x="1208" y="15"/>
                  </a:lnTo>
                  <a:lnTo>
                    <a:pt x="1227" y="19"/>
                  </a:lnTo>
                  <a:lnTo>
                    <a:pt x="1248" y="25"/>
                  </a:lnTo>
                  <a:lnTo>
                    <a:pt x="1271" y="33"/>
                  </a:lnTo>
                  <a:lnTo>
                    <a:pt x="1294" y="40"/>
                  </a:lnTo>
                  <a:lnTo>
                    <a:pt x="1317" y="48"/>
                  </a:lnTo>
                  <a:lnTo>
                    <a:pt x="1344" y="58"/>
                  </a:lnTo>
                  <a:lnTo>
                    <a:pt x="1369" y="67"/>
                  </a:lnTo>
                  <a:lnTo>
                    <a:pt x="1398" y="79"/>
                  </a:lnTo>
                  <a:lnTo>
                    <a:pt x="1424" y="88"/>
                  </a:lnTo>
                  <a:lnTo>
                    <a:pt x="1455" y="102"/>
                  </a:lnTo>
                  <a:lnTo>
                    <a:pt x="1476" y="115"/>
                  </a:lnTo>
                  <a:lnTo>
                    <a:pt x="1495" y="130"/>
                  </a:lnTo>
                  <a:lnTo>
                    <a:pt x="1513" y="144"/>
                  </a:lnTo>
                  <a:lnTo>
                    <a:pt x="1530" y="155"/>
                  </a:lnTo>
                  <a:lnTo>
                    <a:pt x="1545" y="169"/>
                  </a:lnTo>
                  <a:lnTo>
                    <a:pt x="1561" y="180"/>
                  </a:lnTo>
                  <a:lnTo>
                    <a:pt x="1572" y="192"/>
                  </a:lnTo>
                  <a:lnTo>
                    <a:pt x="1584" y="203"/>
                  </a:lnTo>
                  <a:lnTo>
                    <a:pt x="1593" y="215"/>
                  </a:lnTo>
                  <a:lnTo>
                    <a:pt x="1603" y="225"/>
                  </a:lnTo>
                  <a:lnTo>
                    <a:pt x="1609" y="236"/>
                  </a:lnTo>
                  <a:lnTo>
                    <a:pt x="1614" y="246"/>
                  </a:lnTo>
                  <a:lnTo>
                    <a:pt x="1618" y="253"/>
                  </a:lnTo>
                  <a:lnTo>
                    <a:pt x="1622" y="263"/>
                  </a:lnTo>
                  <a:lnTo>
                    <a:pt x="1622" y="271"/>
                  </a:lnTo>
                  <a:lnTo>
                    <a:pt x="1622" y="280"/>
                  </a:lnTo>
                  <a:lnTo>
                    <a:pt x="1622" y="284"/>
                  </a:lnTo>
                  <a:lnTo>
                    <a:pt x="1620" y="288"/>
                  </a:lnTo>
                  <a:lnTo>
                    <a:pt x="1618" y="294"/>
                  </a:lnTo>
                  <a:lnTo>
                    <a:pt x="1614" y="297"/>
                  </a:lnTo>
                  <a:lnTo>
                    <a:pt x="1611" y="303"/>
                  </a:lnTo>
                  <a:lnTo>
                    <a:pt x="1607" y="309"/>
                  </a:lnTo>
                  <a:lnTo>
                    <a:pt x="1601" y="315"/>
                  </a:lnTo>
                  <a:lnTo>
                    <a:pt x="1593" y="320"/>
                  </a:lnTo>
                  <a:lnTo>
                    <a:pt x="1559" y="336"/>
                  </a:lnTo>
                  <a:lnTo>
                    <a:pt x="1526" y="349"/>
                  </a:lnTo>
                  <a:lnTo>
                    <a:pt x="1495" y="365"/>
                  </a:lnTo>
                  <a:lnTo>
                    <a:pt x="1463" y="380"/>
                  </a:lnTo>
                  <a:lnTo>
                    <a:pt x="1434" y="393"/>
                  </a:lnTo>
                  <a:lnTo>
                    <a:pt x="1403" y="407"/>
                  </a:lnTo>
                  <a:lnTo>
                    <a:pt x="1375" y="422"/>
                  </a:lnTo>
                  <a:lnTo>
                    <a:pt x="1348" y="436"/>
                  </a:lnTo>
                  <a:lnTo>
                    <a:pt x="1321" y="449"/>
                  </a:lnTo>
                  <a:lnTo>
                    <a:pt x="1294" y="464"/>
                  </a:lnTo>
                  <a:lnTo>
                    <a:pt x="1269" y="478"/>
                  </a:lnTo>
                  <a:lnTo>
                    <a:pt x="1244" y="491"/>
                  </a:lnTo>
                  <a:lnTo>
                    <a:pt x="1221" y="505"/>
                  </a:lnTo>
                  <a:lnTo>
                    <a:pt x="1200" y="520"/>
                  </a:lnTo>
                  <a:lnTo>
                    <a:pt x="1177" y="534"/>
                  </a:lnTo>
                  <a:lnTo>
                    <a:pt x="1158" y="547"/>
                  </a:lnTo>
                  <a:lnTo>
                    <a:pt x="1125" y="566"/>
                  </a:lnTo>
                  <a:lnTo>
                    <a:pt x="1094" y="583"/>
                  </a:lnTo>
                  <a:lnTo>
                    <a:pt x="1029" y="620"/>
                  </a:lnTo>
                  <a:lnTo>
                    <a:pt x="964" y="653"/>
                  </a:lnTo>
                  <a:lnTo>
                    <a:pt x="897" y="685"/>
                  </a:lnTo>
                  <a:lnTo>
                    <a:pt x="827" y="718"/>
                  </a:lnTo>
                  <a:lnTo>
                    <a:pt x="758" y="748"/>
                  </a:lnTo>
                  <a:lnTo>
                    <a:pt x="689" y="777"/>
                  </a:lnTo>
                  <a:lnTo>
                    <a:pt x="618" y="808"/>
                  </a:lnTo>
                  <a:lnTo>
                    <a:pt x="595" y="816"/>
                  </a:lnTo>
                  <a:lnTo>
                    <a:pt x="570" y="825"/>
                  </a:lnTo>
                  <a:lnTo>
                    <a:pt x="547" y="835"/>
                  </a:lnTo>
                  <a:lnTo>
                    <a:pt x="522" y="843"/>
                  </a:lnTo>
                  <a:lnTo>
                    <a:pt x="495" y="850"/>
                  </a:lnTo>
                  <a:lnTo>
                    <a:pt x="470" y="858"/>
                  </a:lnTo>
                  <a:lnTo>
                    <a:pt x="444" y="867"/>
                  </a:lnTo>
                  <a:lnTo>
                    <a:pt x="417" y="875"/>
                  </a:lnTo>
                  <a:lnTo>
                    <a:pt x="390" y="883"/>
                  </a:lnTo>
                  <a:lnTo>
                    <a:pt x="361" y="891"/>
                  </a:lnTo>
                  <a:lnTo>
                    <a:pt x="332" y="896"/>
                  </a:lnTo>
                  <a:lnTo>
                    <a:pt x="303" y="904"/>
                  </a:lnTo>
                  <a:lnTo>
                    <a:pt x="275" y="912"/>
                  </a:lnTo>
                  <a:lnTo>
                    <a:pt x="244" y="919"/>
                  </a:lnTo>
                  <a:lnTo>
                    <a:pt x="213" y="925"/>
                  </a:lnTo>
                  <a:lnTo>
                    <a:pt x="183" y="933"/>
                  </a:lnTo>
                  <a:lnTo>
                    <a:pt x="163" y="937"/>
                  </a:lnTo>
                  <a:lnTo>
                    <a:pt x="146" y="940"/>
                  </a:lnTo>
                  <a:lnTo>
                    <a:pt x="131" y="942"/>
                  </a:lnTo>
                  <a:lnTo>
                    <a:pt x="115" y="946"/>
                  </a:lnTo>
                  <a:lnTo>
                    <a:pt x="102" y="948"/>
                  </a:lnTo>
                  <a:lnTo>
                    <a:pt x="89" y="948"/>
                  </a:lnTo>
                  <a:lnTo>
                    <a:pt x="77" y="950"/>
                  </a:lnTo>
                  <a:lnTo>
                    <a:pt x="65" y="950"/>
                  </a:lnTo>
                  <a:lnTo>
                    <a:pt x="58" y="950"/>
                  </a:lnTo>
                  <a:lnTo>
                    <a:pt x="50" y="950"/>
                  </a:lnTo>
                  <a:lnTo>
                    <a:pt x="44" y="948"/>
                  </a:lnTo>
                  <a:lnTo>
                    <a:pt x="37" y="948"/>
                  </a:lnTo>
                  <a:lnTo>
                    <a:pt x="31" y="946"/>
                  </a:lnTo>
                  <a:lnTo>
                    <a:pt x="25" y="946"/>
                  </a:lnTo>
                  <a:lnTo>
                    <a:pt x="21" y="944"/>
                  </a:lnTo>
                  <a:lnTo>
                    <a:pt x="18" y="942"/>
                  </a:lnTo>
                  <a:lnTo>
                    <a:pt x="14" y="940"/>
                  </a:lnTo>
                  <a:lnTo>
                    <a:pt x="10" y="939"/>
                  </a:lnTo>
                  <a:lnTo>
                    <a:pt x="6" y="935"/>
                  </a:lnTo>
                  <a:lnTo>
                    <a:pt x="4" y="933"/>
                  </a:lnTo>
                  <a:lnTo>
                    <a:pt x="2" y="931"/>
                  </a:lnTo>
                  <a:lnTo>
                    <a:pt x="2" y="927"/>
                  </a:lnTo>
                  <a:lnTo>
                    <a:pt x="0" y="923"/>
                  </a:lnTo>
                  <a:lnTo>
                    <a:pt x="0" y="921"/>
                  </a:lnTo>
                  <a:lnTo>
                    <a:pt x="44" y="896"/>
                  </a:lnTo>
                  <a:lnTo>
                    <a:pt x="89" y="871"/>
                  </a:lnTo>
                  <a:lnTo>
                    <a:pt x="131" y="848"/>
                  </a:lnTo>
                  <a:lnTo>
                    <a:pt x="173" y="825"/>
                  </a:lnTo>
                  <a:lnTo>
                    <a:pt x="213" y="802"/>
                  </a:lnTo>
                  <a:lnTo>
                    <a:pt x="254" y="781"/>
                  </a:lnTo>
                  <a:lnTo>
                    <a:pt x="292" y="758"/>
                  </a:lnTo>
                  <a:lnTo>
                    <a:pt x="328" y="737"/>
                  </a:lnTo>
                  <a:lnTo>
                    <a:pt x="365" y="716"/>
                  </a:lnTo>
                  <a:lnTo>
                    <a:pt x="399" y="697"/>
                  </a:lnTo>
                  <a:lnTo>
                    <a:pt x="432" y="677"/>
                  </a:lnTo>
                  <a:lnTo>
                    <a:pt x="465" y="658"/>
                  </a:lnTo>
                  <a:lnTo>
                    <a:pt x="495" y="639"/>
                  </a:lnTo>
                  <a:lnTo>
                    <a:pt x="526" y="620"/>
                  </a:lnTo>
                  <a:lnTo>
                    <a:pt x="555" y="603"/>
                  </a:lnTo>
                  <a:lnTo>
                    <a:pt x="584" y="585"/>
                  </a:lnTo>
                  <a:lnTo>
                    <a:pt x="611" y="568"/>
                  </a:lnTo>
                  <a:lnTo>
                    <a:pt x="636" y="553"/>
                  </a:lnTo>
                  <a:lnTo>
                    <a:pt x="661" y="535"/>
                  </a:lnTo>
                  <a:lnTo>
                    <a:pt x="684" y="520"/>
                  </a:lnTo>
                  <a:lnTo>
                    <a:pt x="707" y="505"/>
                  </a:lnTo>
                  <a:lnTo>
                    <a:pt x="728" y="491"/>
                  </a:lnTo>
                  <a:lnTo>
                    <a:pt x="747" y="476"/>
                  </a:lnTo>
                  <a:lnTo>
                    <a:pt x="766" y="463"/>
                  </a:lnTo>
                  <a:lnTo>
                    <a:pt x="783" y="449"/>
                  </a:lnTo>
                  <a:lnTo>
                    <a:pt x="799" y="438"/>
                  </a:lnTo>
                  <a:lnTo>
                    <a:pt x="814" y="424"/>
                  </a:lnTo>
                  <a:lnTo>
                    <a:pt x="829" y="413"/>
                  </a:lnTo>
                  <a:lnTo>
                    <a:pt x="841" y="401"/>
                  </a:lnTo>
                  <a:lnTo>
                    <a:pt x="852" y="390"/>
                  </a:lnTo>
                  <a:lnTo>
                    <a:pt x="864" y="378"/>
                  </a:lnTo>
                  <a:lnTo>
                    <a:pt x="874" y="368"/>
                  </a:lnTo>
                  <a:lnTo>
                    <a:pt x="891" y="353"/>
                  </a:lnTo>
                  <a:lnTo>
                    <a:pt x="906" y="336"/>
                  </a:lnTo>
                  <a:lnTo>
                    <a:pt x="922" y="319"/>
                  </a:lnTo>
                  <a:lnTo>
                    <a:pt x="937" y="301"/>
                  </a:lnTo>
                  <a:lnTo>
                    <a:pt x="950" y="284"/>
                  </a:lnTo>
                  <a:lnTo>
                    <a:pt x="964" y="265"/>
                  </a:lnTo>
                  <a:lnTo>
                    <a:pt x="975" y="246"/>
                  </a:lnTo>
                  <a:lnTo>
                    <a:pt x="985" y="226"/>
                  </a:lnTo>
                  <a:lnTo>
                    <a:pt x="994" y="207"/>
                  </a:lnTo>
                  <a:lnTo>
                    <a:pt x="1004" y="186"/>
                  </a:lnTo>
                  <a:lnTo>
                    <a:pt x="1012" y="165"/>
                  </a:lnTo>
                  <a:lnTo>
                    <a:pt x="1018" y="144"/>
                  </a:lnTo>
                  <a:lnTo>
                    <a:pt x="1023" y="123"/>
                  </a:lnTo>
                  <a:lnTo>
                    <a:pt x="1027" y="100"/>
                  </a:lnTo>
                  <a:lnTo>
                    <a:pt x="1031" y="77"/>
                  </a:lnTo>
                  <a:lnTo>
                    <a:pt x="1033" y="54"/>
                  </a:lnTo>
                  <a:lnTo>
                    <a:pt x="1035" y="48"/>
                  </a:lnTo>
                  <a:lnTo>
                    <a:pt x="1037" y="40"/>
                  </a:lnTo>
                  <a:lnTo>
                    <a:pt x="1039" y="35"/>
                  </a:lnTo>
                  <a:lnTo>
                    <a:pt x="1042" y="31"/>
                  </a:lnTo>
                  <a:lnTo>
                    <a:pt x="1050" y="21"/>
                  </a:lnTo>
                  <a:lnTo>
                    <a:pt x="1060" y="13"/>
                  </a:lnTo>
                  <a:lnTo>
                    <a:pt x="1071" y="8"/>
                  </a:lnTo>
                  <a:lnTo>
                    <a:pt x="1083" y="4"/>
                  </a:lnTo>
                  <a:lnTo>
                    <a:pt x="1098" y="0"/>
                  </a:lnTo>
                  <a:lnTo>
                    <a:pt x="1113" y="0"/>
                  </a:lnTo>
                </a:path>
              </a:pathLst>
            </a:custGeom>
            <a:grpFill/>
            <a:ln w="9525">
              <a:noFill/>
              <a:prstDash val="solid"/>
              <a:round/>
              <a:headEnd/>
              <a:tailEnd/>
            </a:ln>
          </p:spPr>
          <p:txBody>
            <a:bodyPr/>
            <a:lstStyle/>
            <a:p>
              <a:endParaRPr lang="en-US"/>
            </a:p>
          </p:txBody>
        </p:sp>
        <p:sp>
          <p:nvSpPr>
            <p:cNvPr id="35" name="Freeform 34"/>
            <p:cNvSpPr>
              <a:spLocks/>
            </p:cNvSpPr>
            <p:nvPr/>
          </p:nvSpPr>
          <p:spPr bwMode="auto">
            <a:xfrm>
              <a:off x="2705315" y="2681267"/>
              <a:ext cx="1680443" cy="1047981"/>
            </a:xfrm>
            <a:custGeom>
              <a:avLst/>
              <a:gdLst>
                <a:gd name="T0" fmla="*/ 116681 w 3744"/>
                <a:gd name="T1" fmla="*/ 228600 h 2340"/>
                <a:gd name="T2" fmla="*/ 200819 w 3744"/>
                <a:gd name="T3" fmla="*/ 241300 h 2340"/>
                <a:gd name="T4" fmla="*/ 277019 w 3744"/>
                <a:gd name="T5" fmla="*/ 245269 h 2340"/>
                <a:gd name="T6" fmla="*/ 447675 w 3744"/>
                <a:gd name="T7" fmla="*/ 231775 h 2340"/>
                <a:gd name="T8" fmla="*/ 782638 w 3744"/>
                <a:gd name="T9" fmla="*/ 201613 h 2340"/>
                <a:gd name="T10" fmla="*/ 1285081 w 3744"/>
                <a:gd name="T11" fmla="*/ 152400 h 2340"/>
                <a:gd name="T12" fmla="*/ 1954213 w 3744"/>
                <a:gd name="T13" fmla="*/ 84138 h 2340"/>
                <a:gd name="T14" fmla="*/ 2378075 w 3744"/>
                <a:gd name="T15" fmla="*/ 24606 h 2340"/>
                <a:gd name="T16" fmla="*/ 2455863 w 3744"/>
                <a:gd name="T17" fmla="*/ 7938 h 2340"/>
                <a:gd name="T18" fmla="*/ 2490788 w 3744"/>
                <a:gd name="T19" fmla="*/ 1588 h 2340"/>
                <a:gd name="T20" fmla="*/ 2513806 w 3744"/>
                <a:gd name="T21" fmla="*/ 3175 h 2340"/>
                <a:gd name="T22" fmla="*/ 2557463 w 3744"/>
                <a:gd name="T23" fmla="*/ 17463 h 2340"/>
                <a:gd name="T24" fmla="*/ 2624931 w 3744"/>
                <a:gd name="T25" fmla="*/ 46038 h 2340"/>
                <a:gd name="T26" fmla="*/ 2714625 w 3744"/>
                <a:gd name="T27" fmla="*/ 88900 h 2340"/>
                <a:gd name="T28" fmla="*/ 2828925 w 3744"/>
                <a:gd name="T29" fmla="*/ 146844 h 2340"/>
                <a:gd name="T30" fmla="*/ 2928144 w 3744"/>
                <a:gd name="T31" fmla="*/ 215106 h 2340"/>
                <a:gd name="T32" fmla="*/ 2970213 w 3744"/>
                <a:gd name="T33" fmla="*/ 276225 h 2340"/>
                <a:gd name="T34" fmla="*/ 2966244 w 3744"/>
                <a:gd name="T35" fmla="*/ 323056 h 2340"/>
                <a:gd name="T36" fmla="*/ 2908300 w 3744"/>
                <a:gd name="T37" fmla="*/ 417513 h 2340"/>
                <a:gd name="T38" fmla="*/ 2859088 w 3744"/>
                <a:gd name="T39" fmla="*/ 546100 h 2340"/>
                <a:gd name="T40" fmla="*/ 2828925 w 3744"/>
                <a:gd name="T41" fmla="*/ 707231 h 2340"/>
                <a:gd name="T42" fmla="*/ 2805906 w 3744"/>
                <a:gd name="T43" fmla="*/ 897731 h 2340"/>
                <a:gd name="T44" fmla="*/ 2787650 w 3744"/>
                <a:gd name="T45" fmla="*/ 1042194 h 2340"/>
                <a:gd name="T46" fmla="*/ 2777331 w 3744"/>
                <a:gd name="T47" fmla="*/ 1139825 h 2340"/>
                <a:gd name="T48" fmla="*/ 2770981 w 3744"/>
                <a:gd name="T49" fmla="*/ 1189831 h 2340"/>
                <a:gd name="T50" fmla="*/ 2754313 w 3744"/>
                <a:gd name="T51" fmla="*/ 1321594 h 2340"/>
                <a:gd name="T52" fmla="*/ 2663031 w 3744"/>
                <a:gd name="T53" fmla="*/ 1562100 h 2340"/>
                <a:gd name="T54" fmla="*/ 2504281 w 3744"/>
                <a:gd name="T55" fmla="*/ 1729581 h 2340"/>
                <a:gd name="T56" fmla="*/ 2350294 w 3744"/>
                <a:gd name="T57" fmla="*/ 1822450 h 2340"/>
                <a:gd name="T58" fmla="*/ 2211388 w 3744"/>
                <a:gd name="T59" fmla="*/ 1857375 h 2340"/>
                <a:gd name="T60" fmla="*/ 2189163 w 3744"/>
                <a:gd name="T61" fmla="*/ 1393031 h 2340"/>
                <a:gd name="T62" fmla="*/ 2269331 w 3744"/>
                <a:gd name="T63" fmla="*/ 1356519 h 2340"/>
                <a:gd name="T64" fmla="*/ 2341563 w 3744"/>
                <a:gd name="T65" fmla="*/ 1277144 h 2340"/>
                <a:gd name="T66" fmla="*/ 2394744 w 3744"/>
                <a:gd name="T67" fmla="*/ 1158081 h 2340"/>
                <a:gd name="T68" fmla="*/ 2436019 w 3744"/>
                <a:gd name="T69" fmla="*/ 1015206 h 2340"/>
                <a:gd name="T70" fmla="*/ 2461419 w 3744"/>
                <a:gd name="T71" fmla="*/ 847725 h 2340"/>
                <a:gd name="T72" fmla="*/ 2475706 w 3744"/>
                <a:gd name="T73" fmla="*/ 655638 h 2340"/>
                <a:gd name="T74" fmla="*/ 2472531 w 3744"/>
                <a:gd name="T75" fmla="*/ 473869 h 2340"/>
                <a:gd name="T76" fmla="*/ 2454275 w 3744"/>
                <a:gd name="T77" fmla="*/ 349250 h 2340"/>
                <a:gd name="T78" fmla="*/ 2417763 w 3744"/>
                <a:gd name="T79" fmla="*/ 280988 h 2340"/>
                <a:gd name="T80" fmla="*/ 2345531 w 3744"/>
                <a:gd name="T81" fmla="*/ 261144 h 2340"/>
                <a:gd name="T82" fmla="*/ 2234406 w 3744"/>
                <a:gd name="T83" fmla="*/ 254794 h 2340"/>
                <a:gd name="T84" fmla="*/ 2124869 w 3744"/>
                <a:gd name="T85" fmla="*/ 257969 h 2340"/>
                <a:gd name="T86" fmla="*/ 1983581 w 3744"/>
                <a:gd name="T87" fmla="*/ 262731 h 2340"/>
                <a:gd name="T88" fmla="*/ 1806575 w 3744"/>
                <a:gd name="T89" fmla="*/ 271463 h 2340"/>
                <a:gd name="T90" fmla="*/ 1596231 w 3744"/>
                <a:gd name="T91" fmla="*/ 283369 h 2340"/>
                <a:gd name="T92" fmla="*/ 1254919 w 3744"/>
                <a:gd name="T93" fmla="*/ 306388 h 2340"/>
                <a:gd name="T94" fmla="*/ 819150 w 3744"/>
                <a:gd name="T95" fmla="*/ 346075 h 2340"/>
                <a:gd name="T96" fmla="*/ 482600 w 3744"/>
                <a:gd name="T97" fmla="*/ 390525 h 2340"/>
                <a:gd name="T98" fmla="*/ 401638 w 3744"/>
                <a:gd name="T99" fmla="*/ 404019 h 2340"/>
                <a:gd name="T100" fmla="*/ 346869 w 3744"/>
                <a:gd name="T101" fmla="*/ 410369 h 2340"/>
                <a:gd name="T102" fmla="*/ 255588 w 3744"/>
                <a:gd name="T103" fmla="*/ 404019 h 2340"/>
                <a:gd name="T104" fmla="*/ 151606 w 3744"/>
                <a:gd name="T105" fmla="*/ 377031 h 2340"/>
                <a:gd name="T106" fmla="*/ 50006 w 3744"/>
                <a:gd name="T107" fmla="*/ 324644 h 2340"/>
                <a:gd name="T108" fmla="*/ 7144 w 3744"/>
                <a:gd name="T109" fmla="*/ 283369 h 2340"/>
                <a:gd name="T110" fmla="*/ 794 w 3744"/>
                <a:gd name="T111" fmla="*/ 250031 h 2340"/>
                <a:gd name="T112" fmla="*/ 46831 w 3744"/>
                <a:gd name="T113" fmla="*/ 223044 h 2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44" h="2340">
                  <a:moveTo>
                    <a:pt x="59" y="281"/>
                  </a:moveTo>
                  <a:lnTo>
                    <a:pt x="71" y="281"/>
                  </a:lnTo>
                  <a:lnTo>
                    <a:pt x="82" y="281"/>
                  </a:lnTo>
                  <a:lnTo>
                    <a:pt x="97" y="283"/>
                  </a:lnTo>
                  <a:lnTo>
                    <a:pt x="113" y="285"/>
                  </a:lnTo>
                  <a:lnTo>
                    <a:pt x="130" y="286"/>
                  </a:lnTo>
                  <a:lnTo>
                    <a:pt x="147" y="288"/>
                  </a:lnTo>
                  <a:lnTo>
                    <a:pt x="168" y="290"/>
                  </a:lnTo>
                  <a:lnTo>
                    <a:pt x="190" y="292"/>
                  </a:lnTo>
                  <a:lnTo>
                    <a:pt x="201" y="294"/>
                  </a:lnTo>
                  <a:lnTo>
                    <a:pt x="213" y="296"/>
                  </a:lnTo>
                  <a:lnTo>
                    <a:pt x="224" y="298"/>
                  </a:lnTo>
                  <a:lnTo>
                    <a:pt x="234" y="300"/>
                  </a:lnTo>
                  <a:lnTo>
                    <a:pt x="253" y="304"/>
                  </a:lnTo>
                  <a:lnTo>
                    <a:pt x="272" y="306"/>
                  </a:lnTo>
                  <a:lnTo>
                    <a:pt x="287" y="308"/>
                  </a:lnTo>
                  <a:lnTo>
                    <a:pt x="303" y="309"/>
                  </a:lnTo>
                  <a:lnTo>
                    <a:pt x="316" y="309"/>
                  </a:lnTo>
                  <a:lnTo>
                    <a:pt x="328" y="309"/>
                  </a:lnTo>
                  <a:lnTo>
                    <a:pt x="335" y="309"/>
                  </a:lnTo>
                  <a:lnTo>
                    <a:pt x="349" y="309"/>
                  </a:lnTo>
                  <a:lnTo>
                    <a:pt x="368" y="308"/>
                  </a:lnTo>
                  <a:lnTo>
                    <a:pt x="389" y="306"/>
                  </a:lnTo>
                  <a:lnTo>
                    <a:pt x="416" y="304"/>
                  </a:lnTo>
                  <a:lnTo>
                    <a:pt x="445" y="302"/>
                  </a:lnTo>
                  <a:lnTo>
                    <a:pt x="481" y="300"/>
                  </a:lnTo>
                  <a:lnTo>
                    <a:pt x="520" y="296"/>
                  </a:lnTo>
                  <a:lnTo>
                    <a:pt x="564" y="292"/>
                  </a:lnTo>
                  <a:lnTo>
                    <a:pt x="610" y="288"/>
                  </a:lnTo>
                  <a:lnTo>
                    <a:pt x="662" y="283"/>
                  </a:lnTo>
                  <a:lnTo>
                    <a:pt x="719" y="279"/>
                  </a:lnTo>
                  <a:lnTo>
                    <a:pt x="779" y="273"/>
                  </a:lnTo>
                  <a:lnTo>
                    <a:pt x="844" y="267"/>
                  </a:lnTo>
                  <a:lnTo>
                    <a:pt x="913" y="260"/>
                  </a:lnTo>
                  <a:lnTo>
                    <a:pt x="986" y="254"/>
                  </a:lnTo>
                  <a:lnTo>
                    <a:pt x="1065" y="246"/>
                  </a:lnTo>
                  <a:lnTo>
                    <a:pt x="1145" y="238"/>
                  </a:lnTo>
                  <a:lnTo>
                    <a:pt x="1232" y="229"/>
                  </a:lnTo>
                  <a:lnTo>
                    <a:pt x="1322" y="221"/>
                  </a:lnTo>
                  <a:lnTo>
                    <a:pt x="1418" y="212"/>
                  </a:lnTo>
                  <a:lnTo>
                    <a:pt x="1516" y="202"/>
                  </a:lnTo>
                  <a:lnTo>
                    <a:pt x="1619" y="192"/>
                  </a:lnTo>
                  <a:lnTo>
                    <a:pt x="1727" y="181"/>
                  </a:lnTo>
                  <a:lnTo>
                    <a:pt x="1838" y="169"/>
                  </a:lnTo>
                  <a:lnTo>
                    <a:pt x="1955" y="158"/>
                  </a:lnTo>
                  <a:lnTo>
                    <a:pt x="2076" y="146"/>
                  </a:lnTo>
                  <a:lnTo>
                    <a:pt x="2201" y="133"/>
                  </a:lnTo>
                  <a:lnTo>
                    <a:pt x="2330" y="119"/>
                  </a:lnTo>
                  <a:lnTo>
                    <a:pt x="2462" y="106"/>
                  </a:lnTo>
                  <a:lnTo>
                    <a:pt x="2600" y="93"/>
                  </a:lnTo>
                  <a:lnTo>
                    <a:pt x="2742" y="79"/>
                  </a:lnTo>
                  <a:lnTo>
                    <a:pt x="2777" y="71"/>
                  </a:lnTo>
                  <a:lnTo>
                    <a:pt x="2813" y="64"/>
                  </a:lnTo>
                  <a:lnTo>
                    <a:pt x="2886" y="52"/>
                  </a:lnTo>
                  <a:lnTo>
                    <a:pt x="2959" y="39"/>
                  </a:lnTo>
                  <a:lnTo>
                    <a:pt x="2996" y="31"/>
                  </a:lnTo>
                  <a:lnTo>
                    <a:pt x="3032" y="25"/>
                  </a:lnTo>
                  <a:lnTo>
                    <a:pt x="3044" y="22"/>
                  </a:lnTo>
                  <a:lnTo>
                    <a:pt x="3055" y="18"/>
                  </a:lnTo>
                  <a:lnTo>
                    <a:pt x="3067" y="16"/>
                  </a:lnTo>
                  <a:lnTo>
                    <a:pt x="3076" y="14"/>
                  </a:lnTo>
                  <a:lnTo>
                    <a:pt x="3086" y="12"/>
                  </a:lnTo>
                  <a:lnTo>
                    <a:pt x="3094" y="10"/>
                  </a:lnTo>
                  <a:lnTo>
                    <a:pt x="3101" y="8"/>
                  </a:lnTo>
                  <a:lnTo>
                    <a:pt x="3109" y="6"/>
                  </a:lnTo>
                  <a:lnTo>
                    <a:pt x="3117" y="4"/>
                  </a:lnTo>
                  <a:lnTo>
                    <a:pt x="3122" y="4"/>
                  </a:lnTo>
                  <a:lnTo>
                    <a:pt x="3128" y="2"/>
                  </a:lnTo>
                  <a:lnTo>
                    <a:pt x="3134" y="2"/>
                  </a:lnTo>
                  <a:lnTo>
                    <a:pt x="3138" y="2"/>
                  </a:lnTo>
                  <a:lnTo>
                    <a:pt x="3142" y="0"/>
                  </a:lnTo>
                  <a:lnTo>
                    <a:pt x="3145" y="0"/>
                  </a:lnTo>
                  <a:lnTo>
                    <a:pt x="3149" y="0"/>
                  </a:lnTo>
                  <a:lnTo>
                    <a:pt x="3153" y="0"/>
                  </a:lnTo>
                  <a:lnTo>
                    <a:pt x="3157" y="2"/>
                  </a:lnTo>
                  <a:lnTo>
                    <a:pt x="3163" y="2"/>
                  </a:lnTo>
                  <a:lnTo>
                    <a:pt x="3167" y="4"/>
                  </a:lnTo>
                  <a:lnTo>
                    <a:pt x="3174" y="4"/>
                  </a:lnTo>
                  <a:lnTo>
                    <a:pt x="3180" y="6"/>
                  </a:lnTo>
                  <a:lnTo>
                    <a:pt x="3188" y="10"/>
                  </a:lnTo>
                  <a:lnTo>
                    <a:pt x="3195" y="12"/>
                  </a:lnTo>
                  <a:lnTo>
                    <a:pt x="3203" y="16"/>
                  </a:lnTo>
                  <a:lnTo>
                    <a:pt x="3213" y="18"/>
                  </a:lnTo>
                  <a:lnTo>
                    <a:pt x="3222" y="22"/>
                  </a:lnTo>
                  <a:lnTo>
                    <a:pt x="3234" y="25"/>
                  </a:lnTo>
                  <a:lnTo>
                    <a:pt x="3243" y="31"/>
                  </a:lnTo>
                  <a:lnTo>
                    <a:pt x="3255" y="35"/>
                  </a:lnTo>
                  <a:lnTo>
                    <a:pt x="3268" y="41"/>
                  </a:lnTo>
                  <a:lnTo>
                    <a:pt x="3280" y="47"/>
                  </a:lnTo>
                  <a:lnTo>
                    <a:pt x="3293" y="52"/>
                  </a:lnTo>
                  <a:lnTo>
                    <a:pt x="3307" y="58"/>
                  </a:lnTo>
                  <a:lnTo>
                    <a:pt x="3322" y="64"/>
                  </a:lnTo>
                  <a:lnTo>
                    <a:pt x="3337" y="71"/>
                  </a:lnTo>
                  <a:lnTo>
                    <a:pt x="3353" y="79"/>
                  </a:lnTo>
                  <a:lnTo>
                    <a:pt x="3368" y="87"/>
                  </a:lnTo>
                  <a:lnTo>
                    <a:pt x="3385" y="95"/>
                  </a:lnTo>
                  <a:lnTo>
                    <a:pt x="3403" y="102"/>
                  </a:lnTo>
                  <a:lnTo>
                    <a:pt x="3420" y="112"/>
                  </a:lnTo>
                  <a:lnTo>
                    <a:pt x="3439" y="121"/>
                  </a:lnTo>
                  <a:lnTo>
                    <a:pt x="3458" y="131"/>
                  </a:lnTo>
                  <a:lnTo>
                    <a:pt x="3477" y="141"/>
                  </a:lnTo>
                  <a:lnTo>
                    <a:pt x="3499" y="152"/>
                  </a:lnTo>
                  <a:lnTo>
                    <a:pt x="3520" y="162"/>
                  </a:lnTo>
                  <a:lnTo>
                    <a:pt x="3541" y="173"/>
                  </a:lnTo>
                  <a:lnTo>
                    <a:pt x="3564" y="185"/>
                  </a:lnTo>
                  <a:lnTo>
                    <a:pt x="3585" y="198"/>
                  </a:lnTo>
                  <a:lnTo>
                    <a:pt x="3606" y="210"/>
                  </a:lnTo>
                  <a:lnTo>
                    <a:pt x="3625" y="223"/>
                  </a:lnTo>
                  <a:lnTo>
                    <a:pt x="3643" y="235"/>
                  </a:lnTo>
                  <a:lnTo>
                    <a:pt x="3660" y="246"/>
                  </a:lnTo>
                  <a:lnTo>
                    <a:pt x="3675" y="258"/>
                  </a:lnTo>
                  <a:lnTo>
                    <a:pt x="3689" y="271"/>
                  </a:lnTo>
                  <a:lnTo>
                    <a:pt x="3700" y="283"/>
                  </a:lnTo>
                  <a:lnTo>
                    <a:pt x="3710" y="294"/>
                  </a:lnTo>
                  <a:lnTo>
                    <a:pt x="3719" y="306"/>
                  </a:lnTo>
                  <a:lnTo>
                    <a:pt x="3727" y="315"/>
                  </a:lnTo>
                  <a:lnTo>
                    <a:pt x="3735" y="327"/>
                  </a:lnTo>
                  <a:lnTo>
                    <a:pt x="3739" y="338"/>
                  </a:lnTo>
                  <a:lnTo>
                    <a:pt x="3742" y="348"/>
                  </a:lnTo>
                  <a:lnTo>
                    <a:pt x="3744" y="359"/>
                  </a:lnTo>
                  <a:lnTo>
                    <a:pt x="3744" y="369"/>
                  </a:lnTo>
                  <a:lnTo>
                    <a:pt x="3744" y="375"/>
                  </a:lnTo>
                  <a:lnTo>
                    <a:pt x="3744" y="381"/>
                  </a:lnTo>
                  <a:lnTo>
                    <a:pt x="3742" y="386"/>
                  </a:lnTo>
                  <a:lnTo>
                    <a:pt x="3740" y="394"/>
                  </a:lnTo>
                  <a:lnTo>
                    <a:pt x="3737" y="407"/>
                  </a:lnTo>
                  <a:lnTo>
                    <a:pt x="3729" y="421"/>
                  </a:lnTo>
                  <a:lnTo>
                    <a:pt x="3721" y="438"/>
                  </a:lnTo>
                  <a:lnTo>
                    <a:pt x="3712" y="453"/>
                  </a:lnTo>
                  <a:lnTo>
                    <a:pt x="3700" y="471"/>
                  </a:lnTo>
                  <a:lnTo>
                    <a:pt x="3687" y="488"/>
                  </a:lnTo>
                  <a:lnTo>
                    <a:pt x="3675" y="507"/>
                  </a:lnTo>
                  <a:lnTo>
                    <a:pt x="3664" y="526"/>
                  </a:lnTo>
                  <a:lnTo>
                    <a:pt x="3654" y="546"/>
                  </a:lnTo>
                  <a:lnTo>
                    <a:pt x="3643" y="567"/>
                  </a:lnTo>
                  <a:lnTo>
                    <a:pt x="3633" y="590"/>
                  </a:lnTo>
                  <a:lnTo>
                    <a:pt x="3625" y="613"/>
                  </a:lnTo>
                  <a:lnTo>
                    <a:pt x="3618" y="636"/>
                  </a:lnTo>
                  <a:lnTo>
                    <a:pt x="3608" y="661"/>
                  </a:lnTo>
                  <a:lnTo>
                    <a:pt x="3602" y="688"/>
                  </a:lnTo>
                  <a:lnTo>
                    <a:pt x="3595" y="713"/>
                  </a:lnTo>
                  <a:lnTo>
                    <a:pt x="3589" y="741"/>
                  </a:lnTo>
                  <a:lnTo>
                    <a:pt x="3583" y="770"/>
                  </a:lnTo>
                  <a:lnTo>
                    <a:pt x="3577" y="799"/>
                  </a:lnTo>
                  <a:lnTo>
                    <a:pt x="3572" y="830"/>
                  </a:lnTo>
                  <a:lnTo>
                    <a:pt x="3568" y="860"/>
                  </a:lnTo>
                  <a:lnTo>
                    <a:pt x="3564" y="891"/>
                  </a:lnTo>
                  <a:lnTo>
                    <a:pt x="3558" y="929"/>
                  </a:lnTo>
                  <a:lnTo>
                    <a:pt x="3554" y="966"/>
                  </a:lnTo>
                  <a:lnTo>
                    <a:pt x="3550" y="1002"/>
                  </a:lnTo>
                  <a:lnTo>
                    <a:pt x="3547" y="1035"/>
                  </a:lnTo>
                  <a:lnTo>
                    <a:pt x="3541" y="1070"/>
                  </a:lnTo>
                  <a:lnTo>
                    <a:pt x="3537" y="1100"/>
                  </a:lnTo>
                  <a:lnTo>
                    <a:pt x="3535" y="1131"/>
                  </a:lnTo>
                  <a:lnTo>
                    <a:pt x="3531" y="1162"/>
                  </a:lnTo>
                  <a:lnTo>
                    <a:pt x="3527" y="1189"/>
                  </a:lnTo>
                  <a:lnTo>
                    <a:pt x="3524" y="1217"/>
                  </a:lnTo>
                  <a:lnTo>
                    <a:pt x="3522" y="1242"/>
                  </a:lnTo>
                  <a:lnTo>
                    <a:pt x="3518" y="1267"/>
                  </a:lnTo>
                  <a:lnTo>
                    <a:pt x="3516" y="1290"/>
                  </a:lnTo>
                  <a:lnTo>
                    <a:pt x="3512" y="1313"/>
                  </a:lnTo>
                  <a:lnTo>
                    <a:pt x="3510" y="1334"/>
                  </a:lnTo>
                  <a:lnTo>
                    <a:pt x="3508" y="1354"/>
                  </a:lnTo>
                  <a:lnTo>
                    <a:pt x="3506" y="1373"/>
                  </a:lnTo>
                  <a:lnTo>
                    <a:pt x="3504" y="1390"/>
                  </a:lnTo>
                  <a:lnTo>
                    <a:pt x="3502" y="1407"/>
                  </a:lnTo>
                  <a:lnTo>
                    <a:pt x="3501" y="1423"/>
                  </a:lnTo>
                  <a:lnTo>
                    <a:pt x="3499" y="1436"/>
                  </a:lnTo>
                  <a:lnTo>
                    <a:pt x="3497" y="1448"/>
                  </a:lnTo>
                  <a:lnTo>
                    <a:pt x="3497" y="1459"/>
                  </a:lnTo>
                  <a:lnTo>
                    <a:pt x="3495" y="1471"/>
                  </a:lnTo>
                  <a:lnTo>
                    <a:pt x="3495" y="1480"/>
                  </a:lnTo>
                  <a:lnTo>
                    <a:pt x="3493" y="1488"/>
                  </a:lnTo>
                  <a:lnTo>
                    <a:pt x="3493" y="1494"/>
                  </a:lnTo>
                  <a:lnTo>
                    <a:pt x="3491" y="1499"/>
                  </a:lnTo>
                  <a:lnTo>
                    <a:pt x="3491" y="1503"/>
                  </a:lnTo>
                  <a:lnTo>
                    <a:pt x="3491" y="1507"/>
                  </a:lnTo>
                  <a:lnTo>
                    <a:pt x="3491" y="1509"/>
                  </a:lnTo>
                  <a:lnTo>
                    <a:pt x="3485" y="1563"/>
                  </a:lnTo>
                  <a:lnTo>
                    <a:pt x="3479" y="1615"/>
                  </a:lnTo>
                  <a:lnTo>
                    <a:pt x="3470" y="1665"/>
                  </a:lnTo>
                  <a:lnTo>
                    <a:pt x="3458" y="1714"/>
                  </a:lnTo>
                  <a:lnTo>
                    <a:pt x="3447" y="1760"/>
                  </a:lnTo>
                  <a:lnTo>
                    <a:pt x="3431" y="1805"/>
                  </a:lnTo>
                  <a:lnTo>
                    <a:pt x="3416" y="1849"/>
                  </a:lnTo>
                  <a:lnTo>
                    <a:pt x="3397" y="1891"/>
                  </a:lnTo>
                  <a:lnTo>
                    <a:pt x="3378" y="1929"/>
                  </a:lnTo>
                  <a:lnTo>
                    <a:pt x="3355" y="1968"/>
                  </a:lnTo>
                  <a:lnTo>
                    <a:pt x="3332" y="2004"/>
                  </a:lnTo>
                  <a:lnTo>
                    <a:pt x="3307" y="2039"/>
                  </a:lnTo>
                  <a:lnTo>
                    <a:pt x="3278" y="2070"/>
                  </a:lnTo>
                  <a:lnTo>
                    <a:pt x="3249" y="2100"/>
                  </a:lnTo>
                  <a:lnTo>
                    <a:pt x="3218" y="2129"/>
                  </a:lnTo>
                  <a:lnTo>
                    <a:pt x="3186" y="2156"/>
                  </a:lnTo>
                  <a:lnTo>
                    <a:pt x="3155" y="2179"/>
                  </a:lnTo>
                  <a:lnTo>
                    <a:pt x="3126" y="2200"/>
                  </a:lnTo>
                  <a:lnTo>
                    <a:pt x="3097" y="2221"/>
                  </a:lnTo>
                  <a:lnTo>
                    <a:pt x="3071" y="2238"/>
                  </a:lnTo>
                  <a:lnTo>
                    <a:pt x="3042" y="2256"/>
                  </a:lnTo>
                  <a:lnTo>
                    <a:pt x="3015" y="2271"/>
                  </a:lnTo>
                  <a:lnTo>
                    <a:pt x="2988" y="2284"/>
                  </a:lnTo>
                  <a:lnTo>
                    <a:pt x="2961" y="2296"/>
                  </a:lnTo>
                  <a:lnTo>
                    <a:pt x="2934" y="2306"/>
                  </a:lnTo>
                  <a:lnTo>
                    <a:pt x="2909" y="2315"/>
                  </a:lnTo>
                  <a:lnTo>
                    <a:pt x="2884" y="2323"/>
                  </a:lnTo>
                  <a:lnTo>
                    <a:pt x="2859" y="2331"/>
                  </a:lnTo>
                  <a:lnTo>
                    <a:pt x="2834" y="2334"/>
                  </a:lnTo>
                  <a:lnTo>
                    <a:pt x="2811" y="2338"/>
                  </a:lnTo>
                  <a:lnTo>
                    <a:pt x="2786" y="2340"/>
                  </a:lnTo>
                  <a:lnTo>
                    <a:pt x="2763" y="2340"/>
                  </a:lnTo>
                  <a:lnTo>
                    <a:pt x="2739" y="2050"/>
                  </a:lnTo>
                  <a:lnTo>
                    <a:pt x="2725" y="1904"/>
                  </a:lnTo>
                  <a:lnTo>
                    <a:pt x="2714" y="1759"/>
                  </a:lnTo>
                  <a:lnTo>
                    <a:pt x="2727" y="1759"/>
                  </a:lnTo>
                  <a:lnTo>
                    <a:pt x="2742" y="1757"/>
                  </a:lnTo>
                  <a:lnTo>
                    <a:pt x="2758" y="1755"/>
                  </a:lnTo>
                  <a:lnTo>
                    <a:pt x="2773" y="1751"/>
                  </a:lnTo>
                  <a:lnTo>
                    <a:pt x="2786" y="1747"/>
                  </a:lnTo>
                  <a:lnTo>
                    <a:pt x="2802" y="1741"/>
                  </a:lnTo>
                  <a:lnTo>
                    <a:pt x="2817" y="1734"/>
                  </a:lnTo>
                  <a:lnTo>
                    <a:pt x="2831" y="1728"/>
                  </a:lnTo>
                  <a:lnTo>
                    <a:pt x="2846" y="1718"/>
                  </a:lnTo>
                  <a:lnTo>
                    <a:pt x="2859" y="1709"/>
                  </a:lnTo>
                  <a:lnTo>
                    <a:pt x="2873" y="1699"/>
                  </a:lnTo>
                  <a:lnTo>
                    <a:pt x="2886" y="1686"/>
                  </a:lnTo>
                  <a:lnTo>
                    <a:pt x="2900" y="1674"/>
                  </a:lnTo>
                  <a:lnTo>
                    <a:pt x="2913" y="1659"/>
                  </a:lnTo>
                  <a:lnTo>
                    <a:pt x="2925" y="1643"/>
                  </a:lnTo>
                  <a:lnTo>
                    <a:pt x="2938" y="1628"/>
                  </a:lnTo>
                  <a:lnTo>
                    <a:pt x="2950" y="1609"/>
                  </a:lnTo>
                  <a:lnTo>
                    <a:pt x="2959" y="1590"/>
                  </a:lnTo>
                  <a:lnTo>
                    <a:pt x="2971" y="1570"/>
                  </a:lnTo>
                  <a:lnTo>
                    <a:pt x="2980" y="1549"/>
                  </a:lnTo>
                  <a:lnTo>
                    <a:pt x="2990" y="1528"/>
                  </a:lnTo>
                  <a:lnTo>
                    <a:pt x="3000" y="1505"/>
                  </a:lnTo>
                  <a:lnTo>
                    <a:pt x="3009" y="1482"/>
                  </a:lnTo>
                  <a:lnTo>
                    <a:pt x="3017" y="1459"/>
                  </a:lnTo>
                  <a:lnTo>
                    <a:pt x="3026" y="1436"/>
                  </a:lnTo>
                  <a:lnTo>
                    <a:pt x="3034" y="1411"/>
                  </a:lnTo>
                  <a:lnTo>
                    <a:pt x="3042" y="1386"/>
                  </a:lnTo>
                  <a:lnTo>
                    <a:pt x="3049" y="1359"/>
                  </a:lnTo>
                  <a:lnTo>
                    <a:pt x="3055" y="1334"/>
                  </a:lnTo>
                  <a:lnTo>
                    <a:pt x="3063" y="1306"/>
                  </a:lnTo>
                  <a:lnTo>
                    <a:pt x="3069" y="1279"/>
                  </a:lnTo>
                  <a:lnTo>
                    <a:pt x="3074" y="1250"/>
                  </a:lnTo>
                  <a:lnTo>
                    <a:pt x="3080" y="1221"/>
                  </a:lnTo>
                  <a:lnTo>
                    <a:pt x="3084" y="1192"/>
                  </a:lnTo>
                  <a:lnTo>
                    <a:pt x="3090" y="1162"/>
                  </a:lnTo>
                  <a:lnTo>
                    <a:pt x="3094" y="1131"/>
                  </a:lnTo>
                  <a:lnTo>
                    <a:pt x="3097" y="1100"/>
                  </a:lnTo>
                  <a:lnTo>
                    <a:pt x="3101" y="1068"/>
                  </a:lnTo>
                  <a:lnTo>
                    <a:pt x="3105" y="1035"/>
                  </a:lnTo>
                  <a:lnTo>
                    <a:pt x="3109" y="1002"/>
                  </a:lnTo>
                  <a:lnTo>
                    <a:pt x="3111" y="968"/>
                  </a:lnTo>
                  <a:lnTo>
                    <a:pt x="3113" y="933"/>
                  </a:lnTo>
                  <a:lnTo>
                    <a:pt x="3115" y="899"/>
                  </a:lnTo>
                  <a:lnTo>
                    <a:pt x="3117" y="862"/>
                  </a:lnTo>
                  <a:lnTo>
                    <a:pt x="3119" y="826"/>
                  </a:lnTo>
                  <a:lnTo>
                    <a:pt x="3119" y="789"/>
                  </a:lnTo>
                  <a:lnTo>
                    <a:pt x="3119" y="751"/>
                  </a:lnTo>
                  <a:lnTo>
                    <a:pt x="3120" y="714"/>
                  </a:lnTo>
                  <a:lnTo>
                    <a:pt x="3119" y="684"/>
                  </a:lnTo>
                  <a:lnTo>
                    <a:pt x="3119" y="653"/>
                  </a:lnTo>
                  <a:lnTo>
                    <a:pt x="3117" y="624"/>
                  </a:lnTo>
                  <a:lnTo>
                    <a:pt x="3115" y="597"/>
                  </a:lnTo>
                  <a:lnTo>
                    <a:pt x="3113" y="572"/>
                  </a:lnTo>
                  <a:lnTo>
                    <a:pt x="3111" y="547"/>
                  </a:lnTo>
                  <a:lnTo>
                    <a:pt x="3107" y="523"/>
                  </a:lnTo>
                  <a:lnTo>
                    <a:pt x="3103" y="501"/>
                  </a:lnTo>
                  <a:lnTo>
                    <a:pt x="3099" y="480"/>
                  </a:lnTo>
                  <a:lnTo>
                    <a:pt x="3096" y="459"/>
                  </a:lnTo>
                  <a:lnTo>
                    <a:pt x="3092" y="440"/>
                  </a:lnTo>
                  <a:lnTo>
                    <a:pt x="3086" y="423"/>
                  </a:lnTo>
                  <a:lnTo>
                    <a:pt x="3080" y="405"/>
                  </a:lnTo>
                  <a:lnTo>
                    <a:pt x="3074" y="390"/>
                  </a:lnTo>
                  <a:lnTo>
                    <a:pt x="3069" y="377"/>
                  </a:lnTo>
                  <a:lnTo>
                    <a:pt x="3061" y="363"/>
                  </a:lnTo>
                  <a:lnTo>
                    <a:pt x="3053" y="357"/>
                  </a:lnTo>
                  <a:lnTo>
                    <a:pt x="3046" y="354"/>
                  </a:lnTo>
                  <a:lnTo>
                    <a:pt x="3036" y="348"/>
                  </a:lnTo>
                  <a:lnTo>
                    <a:pt x="3024" y="344"/>
                  </a:lnTo>
                  <a:lnTo>
                    <a:pt x="3013" y="340"/>
                  </a:lnTo>
                  <a:lnTo>
                    <a:pt x="3000" y="336"/>
                  </a:lnTo>
                  <a:lnTo>
                    <a:pt x="2986" y="334"/>
                  </a:lnTo>
                  <a:lnTo>
                    <a:pt x="2971" y="331"/>
                  </a:lnTo>
                  <a:lnTo>
                    <a:pt x="2955" y="329"/>
                  </a:lnTo>
                  <a:lnTo>
                    <a:pt x="2938" y="327"/>
                  </a:lnTo>
                  <a:lnTo>
                    <a:pt x="2919" y="325"/>
                  </a:lnTo>
                  <a:lnTo>
                    <a:pt x="2900" y="323"/>
                  </a:lnTo>
                  <a:lnTo>
                    <a:pt x="2881" y="323"/>
                  </a:lnTo>
                  <a:lnTo>
                    <a:pt x="2859" y="323"/>
                  </a:lnTo>
                  <a:lnTo>
                    <a:pt x="2836" y="321"/>
                  </a:lnTo>
                  <a:lnTo>
                    <a:pt x="2815" y="321"/>
                  </a:lnTo>
                  <a:lnTo>
                    <a:pt x="2798" y="321"/>
                  </a:lnTo>
                  <a:lnTo>
                    <a:pt x="2781" y="321"/>
                  </a:lnTo>
                  <a:lnTo>
                    <a:pt x="2762" y="323"/>
                  </a:lnTo>
                  <a:lnTo>
                    <a:pt x="2742" y="323"/>
                  </a:lnTo>
                  <a:lnTo>
                    <a:pt x="2721" y="323"/>
                  </a:lnTo>
                  <a:lnTo>
                    <a:pt x="2700" y="323"/>
                  </a:lnTo>
                  <a:lnTo>
                    <a:pt x="2677" y="325"/>
                  </a:lnTo>
                  <a:lnTo>
                    <a:pt x="2654" y="325"/>
                  </a:lnTo>
                  <a:lnTo>
                    <a:pt x="2631" y="325"/>
                  </a:lnTo>
                  <a:lnTo>
                    <a:pt x="2606" y="327"/>
                  </a:lnTo>
                  <a:lnTo>
                    <a:pt x="2581" y="327"/>
                  </a:lnTo>
                  <a:lnTo>
                    <a:pt x="2554" y="329"/>
                  </a:lnTo>
                  <a:lnTo>
                    <a:pt x="2527" y="331"/>
                  </a:lnTo>
                  <a:lnTo>
                    <a:pt x="2499" y="331"/>
                  </a:lnTo>
                  <a:lnTo>
                    <a:pt x="2470" y="333"/>
                  </a:lnTo>
                  <a:lnTo>
                    <a:pt x="2439" y="334"/>
                  </a:lnTo>
                  <a:lnTo>
                    <a:pt x="2408" y="336"/>
                  </a:lnTo>
                  <a:lnTo>
                    <a:pt x="2376" y="336"/>
                  </a:lnTo>
                  <a:lnTo>
                    <a:pt x="2343" y="338"/>
                  </a:lnTo>
                  <a:lnTo>
                    <a:pt x="2310" y="340"/>
                  </a:lnTo>
                  <a:lnTo>
                    <a:pt x="2276" y="342"/>
                  </a:lnTo>
                  <a:lnTo>
                    <a:pt x="2239" y="344"/>
                  </a:lnTo>
                  <a:lnTo>
                    <a:pt x="2203" y="346"/>
                  </a:lnTo>
                  <a:lnTo>
                    <a:pt x="2167" y="350"/>
                  </a:lnTo>
                  <a:lnTo>
                    <a:pt x="2128" y="352"/>
                  </a:lnTo>
                  <a:lnTo>
                    <a:pt x="2090" y="354"/>
                  </a:lnTo>
                  <a:lnTo>
                    <a:pt x="2051" y="356"/>
                  </a:lnTo>
                  <a:lnTo>
                    <a:pt x="2011" y="357"/>
                  </a:lnTo>
                  <a:lnTo>
                    <a:pt x="1969" y="361"/>
                  </a:lnTo>
                  <a:lnTo>
                    <a:pt x="1927" y="363"/>
                  </a:lnTo>
                  <a:lnTo>
                    <a:pt x="1884" y="367"/>
                  </a:lnTo>
                  <a:lnTo>
                    <a:pt x="1840" y="369"/>
                  </a:lnTo>
                  <a:lnTo>
                    <a:pt x="1752" y="375"/>
                  </a:lnTo>
                  <a:lnTo>
                    <a:pt x="1666" y="381"/>
                  </a:lnTo>
                  <a:lnTo>
                    <a:pt x="1581" y="386"/>
                  </a:lnTo>
                  <a:lnTo>
                    <a:pt x="1499" y="394"/>
                  </a:lnTo>
                  <a:lnTo>
                    <a:pt x="1416" y="400"/>
                  </a:lnTo>
                  <a:lnTo>
                    <a:pt x="1335" y="407"/>
                  </a:lnTo>
                  <a:lnTo>
                    <a:pt x="1257" y="415"/>
                  </a:lnTo>
                  <a:lnTo>
                    <a:pt x="1180" y="421"/>
                  </a:lnTo>
                  <a:lnTo>
                    <a:pt x="1105" y="428"/>
                  </a:lnTo>
                  <a:lnTo>
                    <a:pt x="1032" y="436"/>
                  </a:lnTo>
                  <a:lnTo>
                    <a:pt x="959" y="446"/>
                  </a:lnTo>
                  <a:lnTo>
                    <a:pt x="890" y="453"/>
                  </a:lnTo>
                  <a:lnTo>
                    <a:pt x="821" y="461"/>
                  </a:lnTo>
                  <a:lnTo>
                    <a:pt x="754" y="471"/>
                  </a:lnTo>
                  <a:lnTo>
                    <a:pt x="689" y="478"/>
                  </a:lnTo>
                  <a:lnTo>
                    <a:pt x="625" y="488"/>
                  </a:lnTo>
                  <a:lnTo>
                    <a:pt x="608" y="492"/>
                  </a:lnTo>
                  <a:lnTo>
                    <a:pt x="591" y="494"/>
                  </a:lnTo>
                  <a:lnTo>
                    <a:pt x="575" y="498"/>
                  </a:lnTo>
                  <a:lnTo>
                    <a:pt x="560" y="500"/>
                  </a:lnTo>
                  <a:lnTo>
                    <a:pt x="545" y="503"/>
                  </a:lnTo>
                  <a:lnTo>
                    <a:pt x="531" y="505"/>
                  </a:lnTo>
                  <a:lnTo>
                    <a:pt x="518" y="507"/>
                  </a:lnTo>
                  <a:lnTo>
                    <a:pt x="506" y="509"/>
                  </a:lnTo>
                  <a:lnTo>
                    <a:pt x="493" y="511"/>
                  </a:lnTo>
                  <a:lnTo>
                    <a:pt x="483" y="513"/>
                  </a:lnTo>
                  <a:lnTo>
                    <a:pt x="472" y="515"/>
                  </a:lnTo>
                  <a:lnTo>
                    <a:pt x="462" y="515"/>
                  </a:lnTo>
                  <a:lnTo>
                    <a:pt x="453" y="517"/>
                  </a:lnTo>
                  <a:lnTo>
                    <a:pt x="445" y="517"/>
                  </a:lnTo>
                  <a:lnTo>
                    <a:pt x="437" y="517"/>
                  </a:lnTo>
                  <a:lnTo>
                    <a:pt x="429" y="519"/>
                  </a:lnTo>
                  <a:lnTo>
                    <a:pt x="412" y="517"/>
                  </a:lnTo>
                  <a:lnTo>
                    <a:pt x="393" y="517"/>
                  </a:lnTo>
                  <a:lnTo>
                    <a:pt x="376" y="515"/>
                  </a:lnTo>
                  <a:lnTo>
                    <a:pt x="358" y="513"/>
                  </a:lnTo>
                  <a:lnTo>
                    <a:pt x="339" y="511"/>
                  </a:lnTo>
                  <a:lnTo>
                    <a:pt x="322" y="509"/>
                  </a:lnTo>
                  <a:lnTo>
                    <a:pt x="303" y="505"/>
                  </a:lnTo>
                  <a:lnTo>
                    <a:pt x="286" y="501"/>
                  </a:lnTo>
                  <a:lnTo>
                    <a:pt x="266" y="496"/>
                  </a:lnTo>
                  <a:lnTo>
                    <a:pt x="247" y="492"/>
                  </a:lnTo>
                  <a:lnTo>
                    <a:pt x="230" y="486"/>
                  </a:lnTo>
                  <a:lnTo>
                    <a:pt x="211" y="480"/>
                  </a:lnTo>
                  <a:lnTo>
                    <a:pt x="191" y="475"/>
                  </a:lnTo>
                  <a:lnTo>
                    <a:pt x="170" y="467"/>
                  </a:lnTo>
                  <a:lnTo>
                    <a:pt x="132" y="452"/>
                  </a:lnTo>
                  <a:lnTo>
                    <a:pt x="115" y="444"/>
                  </a:lnTo>
                  <a:lnTo>
                    <a:pt x="101" y="434"/>
                  </a:lnTo>
                  <a:lnTo>
                    <a:pt x="86" y="427"/>
                  </a:lnTo>
                  <a:lnTo>
                    <a:pt x="74" y="417"/>
                  </a:lnTo>
                  <a:lnTo>
                    <a:pt x="63" y="409"/>
                  </a:lnTo>
                  <a:lnTo>
                    <a:pt x="51" y="402"/>
                  </a:lnTo>
                  <a:lnTo>
                    <a:pt x="42" y="394"/>
                  </a:lnTo>
                  <a:lnTo>
                    <a:pt x="32" y="386"/>
                  </a:lnTo>
                  <a:lnTo>
                    <a:pt x="24" y="379"/>
                  </a:lnTo>
                  <a:lnTo>
                    <a:pt x="19" y="371"/>
                  </a:lnTo>
                  <a:lnTo>
                    <a:pt x="13" y="365"/>
                  </a:lnTo>
                  <a:lnTo>
                    <a:pt x="9" y="357"/>
                  </a:lnTo>
                  <a:lnTo>
                    <a:pt x="5" y="352"/>
                  </a:lnTo>
                  <a:lnTo>
                    <a:pt x="1" y="346"/>
                  </a:lnTo>
                  <a:lnTo>
                    <a:pt x="1" y="338"/>
                  </a:lnTo>
                  <a:lnTo>
                    <a:pt x="0" y="334"/>
                  </a:lnTo>
                  <a:lnTo>
                    <a:pt x="0" y="327"/>
                  </a:lnTo>
                  <a:lnTo>
                    <a:pt x="1" y="321"/>
                  </a:lnTo>
                  <a:lnTo>
                    <a:pt x="1" y="315"/>
                  </a:lnTo>
                  <a:lnTo>
                    <a:pt x="3" y="309"/>
                  </a:lnTo>
                  <a:lnTo>
                    <a:pt x="9" y="302"/>
                  </a:lnTo>
                  <a:lnTo>
                    <a:pt x="15" y="294"/>
                  </a:lnTo>
                  <a:lnTo>
                    <a:pt x="24" y="288"/>
                  </a:lnTo>
                  <a:lnTo>
                    <a:pt x="34" y="285"/>
                  </a:lnTo>
                  <a:lnTo>
                    <a:pt x="46" y="281"/>
                  </a:lnTo>
                  <a:lnTo>
                    <a:pt x="59" y="281"/>
                  </a:lnTo>
                </a:path>
              </a:pathLst>
            </a:custGeom>
            <a:grpFill/>
            <a:ln w="9525">
              <a:noFill/>
              <a:prstDash val="solid"/>
              <a:round/>
              <a:headEnd/>
              <a:tailEnd/>
            </a:ln>
          </p:spPr>
          <p:txBody>
            <a:bodyPr/>
            <a:lstStyle/>
            <a:p>
              <a:endParaRPr lang="en-US"/>
            </a:p>
          </p:txBody>
        </p:sp>
        <p:sp>
          <p:nvSpPr>
            <p:cNvPr id="36" name="Freeform 35"/>
            <p:cNvSpPr>
              <a:spLocks/>
            </p:cNvSpPr>
            <p:nvPr/>
          </p:nvSpPr>
          <p:spPr bwMode="auto">
            <a:xfrm>
              <a:off x="3661336" y="3453369"/>
              <a:ext cx="284562" cy="275879"/>
            </a:xfrm>
            <a:custGeom>
              <a:avLst/>
              <a:gdLst>
                <a:gd name="T0" fmla="*/ 42930 w 633"/>
                <a:gd name="T1" fmla="*/ 0 h 616"/>
                <a:gd name="T2" fmla="*/ 50085 w 633"/>
                <a:gd name="T3" fmla="*/ 0 h 616"/>
                <a:gd name="T4" fmla="*/ 58035 w 633"/>
                <a:gd name="T5" fmla="*/ 0 h 616"/>
                <a:gd name="T6" fmla="*/ 68370 w 633"/>
                <a:gd name="T7" fmla="*/ 1588 h 616"/>
                <a:gd name="T8" fmla="*/ 81090 w 633"/>
                <a:gd name="T9" fmla="*/ 3175 h 616"/>
                <a:gd name="T10" fmla="*/ 96196 w 633"/>
                <a:gd name="T11" fmla="*/ 6350 h 616"/>
                <a:gd name="T12" fmla="*/ 111301 w 633"/>
                <a:gd name="T13" fmla="*/ 9525 h 616"/>
                <a:gd name="T14" fmla="*/ 129586 w 633"/>
                <a:gd name="T15" fmla="*/ 11906 h 616"/>
                <a:gd name="T16" fmla="*/ 167746 w 633"/>
                <a:gd name="T17" fmla="*/ 15081 h 616"/>
                <a:gd name="T18" fmla="*/ 222601 w 633"/>
                <a:gd name="T19" fmla="*/ 18256 h 616"/>
                <a:gd name="T20" fmla="*/ 271892 w 633"/>
                <a:gd name="T21" fmla="*/ 21431 h 616"/>
                <a:gd name="T22" fmla="*/ 317207 w 633"/>
                <a:gd name="T23" fmla="*/ 23019 h 616"/>
                <a:gd name="T24" fmla="*/ 356957 w 633"/>
                <a:gd name="T25" fmla="*/ 24606 h 616"/>
                <a:gd name="T26" fmla="*/ 393527 w 633"/>
                <a:gd name="T27" fmla="*/ 26194 h 616"/>
                <a:gd name="T28" fmla="*/ 426123 w 633"/>
                <a:gd name="T29" fmla="*/ 27781 h 616"/>
                <a:gd name="T30" fmla="*/ 451563 w 633"/>
                <a:gd name="T31" fmla="*/ 27781 h 616"/>
                <a:gd name="T32" fmla="*/ 473028 w 633"/>
                <a:gd name="T33" fmla="*/ 142875 h 616"/>
                <a:gd name="T34" fmla="*/ 503238 w 633"/>
                <a:gd name="T35" fmla="*/ 488950 h 616"/>
                <a:gd name="T36" fmla="*/ 480978 w 633"/>
                <a:gd name="T37" fmla="*/ 488950 h 616"/>
                <a:gd name="T38" fmla="*/ 457923 w 633"/>
                <a:gd name="T39" fmla="*/ 484188 h 616"/>
                <a:gd name="T40" fmla="*/ 436458 w 633"/>
                <a:gd name="T41" fmla="*/ 480219 h 616"/>
                <a:gd name="T42" fmla="*/ 416582 w 633"/>
                <a:gd name="T43" fmla="*/ 472281 h 616"/>
                <a:gd name="T44" fmla="*/ 398297 w 633"/>
                <a:gd name="T45" fmla="*/ 461963 h 616"/>
                <a:gd name="T46" fmla="*/ 381602 w 633"/>
                <a:gd name="T47" fmla="*/ 449263 h 616"/>
                <a:gd name="T48" fmla="*/ 366497 w 633"/>
                <a:gd name="T49" fmla="*/ 435769 h 616"/>
                <a:gd name="T50" fmla="*/ 353777 w 633"/>
                <a:gd name="T51" fmla="*/ 419100 h 616"/>
                <a:gd name="T52" fmla="*/ 314027 w 633"/>
                <a:gd name="T53" fmla="*/ 369094 h 616"/>
                <a:gd name="T54" fmla="*/ 275867 w 633"/>
                <a:gd name="T55" fmla="*/ 321469 h 616"/>
                <a:gd name="T56" fmla="*/ 239296 w 633"/>
                <a:gd name="T57" fmla="*/ 278606 h 616"/>
                <a:gd name="T58" fmla="*/ 201136 w 633"/>
                <a:gd name="T59" fmla="*/ 237331 h 616"/>
                <a:gd name="T60" fmla="*/ 164566 w 633"/>
                <a:gd name="T61" fmla="*/ 199231 h 616"/>
                <a:gd name="T62" fmla="*/ 127996 w 633"/>
                <a:gd name="T63" fmla="*/ 162719 h 616"/>
                <a:gd name="T64" fmla="*/ 93016 w 633"/>
                <a:gd name="T65" fmla="*/ 129381 h 616"/>
                <a:gd name="T66" fmla="*/ 58035 w 633"/>
                <a:gd name="T67" fmla="*/ 99219 h 616"/>
                <a:gd name="T68" fmla="*/ 44520 w 633"/>
                <a:gd name="T69" fmla="*/ 86519 h 616"/>
                <a:gd name="T70" fmla="*/ 31800 w 633"/>
                <a:gd name="T71" fmla="*/ 76200 h 616"/>
                <a:gd name="T72" fmla="*/ 23055 w 633"/>
                <a:gd name="T73" fmla="*/ 66675 h 616"/>
                <a:gd name="T74" fmla="*/ 13515 w 633"/>
                <a:gd name="T75" fmla="*/ 57944 h 616"/>
                <a:gd name="T76" fmla="*/ 7950 w 633"/>
                <a:gd name="T77" fmla="*/ 50006 h 616"/>
                <a:gd name="T78" fmla="*/ 4770 w 633"/>
                <a:gd name="T79" fmla="*/ 44450 h 616"/>
                <a:gd name="T80" fmla="*/ 1590 w 633"/>
                <a:gd name="T81" fmla="*/ 38100 h 616"/>
                <a:gd name="T82" fmla="*/ 0 w 633"/>
                <a:gd name="T83" fmla="*/ 31750 h 616"/>
                <a:gd name="T84" fmla="*/ 3180 w 633"/>
                <a:gd name="T85" fmla="*/ 16669 h 616"/>
                <a:gd name="T86" fmla="*/ 9540 w 633"/>
                <a:gd name="T87" fmla="*/ 7938 h 616"/>
                <a:gd name="T88" fmla="*/ 23055 w 633"/>
                <a:gd name="T89" fmla="*/ 1588 h 616"/>
                <a:gd name="T90" fmla="*/ 34980 w 633"/>
                <a:gd name="T91" fmla="*/ 0 h 616"/>
                <a:gd name="T92" fmla="*/ 41340 w 633"/>
                <a:gd name="T93" fmla="*/ 0 h 6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33" h="616">
                  <a:moveTo>
                    <a:pt x="52" y="0"/>
                  </a:moveTo>
                  <a:lnTo>
                    <a:pt x="54" y="0"/>
                  </a:lnTo>
                  <a:lnTo>
                    <a:pt x="58" y="0"/>
                  </a:lnTo>
                  <a:lnTo>
                    <a:pt x="63" y="0"/>
                  </a:lnTo>
                  <a:lnTo>
                    <a:pt x="67" y="0"/>
                  </a:lnTo>
                  <a:lnTo>
                    <a:pt x="73" y="0"/>
                  </a:lnTo>
                  <a:lnTo>
                    <a:pt x="81" y="2"/>
                  </a:lnTo>
                  <a:lnTo>
                    <a:pt x="86" y="2"/>
                  </a:lnTo>
                  <a:lnTo>
                    <a:pt x="94" y="4"/>
                  </a:lnTo>
                  <a:lnTo>
                    <a:pt x="102" y="4"/>
                  </a:lnTo>
                  <a:lnTo>
                    <a:pt x="111" y="6"/>
                  </a:lnTo>
                  <a:lnTo>
                    <a:pt x="121" y="8"/>
                  </a:lnTo>
                  <a:lnTo>
                    <a:pt x="131" y="10"/>
                  </a:lnTo>
                  <a:lnTo>
                    <a:pt x="140" y="12"/>
                  </a:lnTo>
                  <a:lnTo>
                    <a:pt x="152" y="13"/>
                  </a:lnTo>
                  <a:lnTo>
                    <a:pt x="163" y="15"/>
                  </a:lnTo>
                  <a:lnTo>
                    <a:pt x="175" y="17"/>
                  </a:lnTo>
                  <a:lnTo>
                    <a:pt x="211" y="19"/>
                  </a:lnTo>
                  <a:lnTo>
                    <a:pt x="246" y="21"/>
                  </a:lnTo>
                  <a:lnTo>
                    <a:pt x="280" y="23"/>
                  </a:lnTo>
                  <a:lnTo>
                    <a:pt x="311" y="25"/>
                  </a:lnTo>
                  <a:lnTo>
                    <a:pt x="342" y="27"/>
                  </a:lnTo>
                  <a:lnTo>
                    <a:pt x="370" y="27"/>
                  </a:lnTo>
                  <a:lnTo>
                    <a:pt x="399" y="29"/>
                  </a:lnTo>
                  <a:lnTo>
                    <a:pt x="424" y="31"/>
                  </a:lnTo>
                  <a:lnTo>
                    <a:pt x="449" y="31"/>
                  </a:lnTo>
                  <a:lnTo>
                    <a:pt x="474" y="33"/>
                  </a:lnTo>
                  <a:lnTo>
                    <a:pt x="495" y="33"/>
                  </a:lnTo>
                  <a:lnTo>
                    <a:pt x="516" y="33"/>
                  </a:lnTo>
                  <a:lnTo>
                    <a:pt x="536" y="35"/>
                  </a:lnTo>
                  <a:lnTo>
                    <a:pt x="553" y="35"/>
                  </a:lnTo>
                  <a:lnTo>
                    <a:pt x="568" y="35"/>
                  </a:lnTo>
                  <a:lnTo>
                    <a:pt x="584" y="35"/>
                  </a:lnTo>
                  <a:lnTo>
                    <a:pt x="595" y="180"/>
                  </a:lnTo>
                  <a:lnTo>
                    <a:pt x="609" y="326"/>
                  </a:lnTo>
                  <a:lnTo>
                    <a:pt x="633" y="616"/>
                  </a:lnTo>
                  <a:lnTo>
                    <a:pt x="618" y="616"/>
                  </a:lnTo>
                  <a:lnTo>
                    <a:pt x="605" y="616"/>
                  </a:lnTo>
                  <a:lnTo>
                    <a:pt x="589" y="614"/>
                  </a:lnTo>
                  <a:lnTo>
                    <a:pt x="576" y="610"/>
                  </a:lnTo>
                  <a:lnTo>
                    <a:pt x="562" y="608"/>
                  </a:lnTo>
                  <a:lnTo>
                    <a:pt x="549" y="605"/>
                  </a:lnTo>
                  <a:lnTo>
                    <a:pt x="537" y="599"/>
                  </a:lnTo>
                  <a:lnTo>
                    <a:pt x="524" y="595"/>
                  </a:lnTo>
                  <a:lnTo>
                    <a:pt x="513" y="589"/>
                  </a:lnTo>
                  <a:lnTo>
                    <a:pt x="501" y="582"/>
                  </a:lnTo>
                  <a:lnTo>
                    <a:pt x="491" y="574"/>
                  </a:lnTo>
                  <a:lnTo>
                    <a:pt x="480" y="566"/>
                  </a:lnTo>
                  <a:lnTo>
                    <a:pt x="470" y="559"/>
                  </a:lnTo>
                  <a:lnTo>
                    <a:pt x="461" y="549"/>
                  </a:lnTo>
                  <a:lnTo>
                    <a:pt x="453" y="537"/>
                  </a:lnTo>
                  <a:lnTo>
                    <a:pt x="445" y="528"/>
                  </a:lnTo>
                  <a:lnTo>
                    <a:pt x="420" y="495"/>
                  </a:lnTo>
                  <a:lnTo>
                    <a:pt x="395" y="465"/>
                  </a:lnTo>
                  <a:lnTo>
                    <a:pt x="372" y="434"/>
                  </a:lnTo>
                  <a:lnTo>
                    <a:pt x="347" y="405"/>
                  </a:lnTo>
                  <a:lnTo>
                    <a:pt x="324" y="378"/>
                  </a:lnTo>
                  <a:lnTo>
                    <a:pt x="301" y="351"/>
                  </a:lnTo>
                  <a:lnTo>
                    <a:pt x="276" y="324"/>
                  </a:lnTo>
                  <a:lnTo>
                    <a:pt x="253" y="299"/>
                  </a:lnTo>
                  <a:lnTo>
                    <a:pt x="230" y="274"/>
                  </a:lnTo>
                  <a:lnTo>
                    <a:pt x="207" y="251"/>
                  </a:lnTo>
                  <a:lnTo>
                    <a:pt x="184" y="228"/>
                  </a:lnTo>
                  <a:lnTo>
                    <a:pt x="161" y="205"/>
                  </a:lnTo>
                  <a:lnTo>
                    <a:pt x="140" y="184"/>
                  </a:lnTo>
                  <a:lnTo>
                    <a:pt x="117" y="163"/>
                  </a:lnTo>
                  <a:lnTo>
                    <a:pt x="96" y="144"/>
                  </a:lnTo>
                  <a:lnTo>
                    <a:pt x="73" y="125"/>
                  </a:lnTo>
                  <a:lnTo>
                    <a:pt x="65" y="117"/>
                  </a:lnTo>
                  <a:lnTo>
                    <a:pt x="56" y="109"/>
                  </a:lnTo>
                  <a:lnTo>
                    <a:pt x="48" y="102"/>
                  </a:lnTo>
                  <a:lnTo>
                    <a:pt x="40" y="96"/>
                  </a:lnTo>
                  <a:lnTo>
                    <a:pt x="35" y="90"/>
                  </a:lnTo>
                  <a:lnTo>
                    <a:pt x="29" y="84"/>
                  </a:lnTo>
                  <a:lnTo>
                    <a:pt x="23" y="79"/>
                  </a:lnTo>
                  <a:lnTo>
                    <a:pt x="17" y="73"/>
                  </a:lnTo>
                  <a:lnTo>
                    <a:pt x="13" y="67"/>
                  </a:lnTo>
                  <a:lnTo>
                    <a:pt x="10" y="63"/>
                  </a:lnTo>
                  <a:lnTo>
                    <a:pt x="8" y="60"/>
                  </a:lnTo>
                  <a:lnTo>
                    <a:pt x="6" y="56"/>
                  </a:lnTo>
                  <a:lnTo>
                    <a:pt x="4" y="52"/>
                  </a:lnTo>
                  <a:lnTo>
                    <a:pt x="2" y="48"/>
                  </a:lnTo>
                  <a:lnTo>
                    <a:pt x="0" y="44"/>
                  </a:lnTo>
                  <a:lnTo>
                    <a:pt x="0" y="40"/>
                  </a:lnTo>
                  <a:lnTo>
                    <a:pt x="2" y="31"/>
                  </a:lnTo>
                  <a:lnTo>
                    <a:pt x="4" y="21"/>
                  </a:lnTo>
                  <a:lnTo>
                    <a:pt x="8" y="15"/>
                  </a:lnTo>
                  <a:lnTo>
                    <a:pt x="12" y="10"/>
                  </a:lnTo>
                  <a:lnTo>
                    <a:pt x="19" y="4"/>
                  </a:lnTo>
                  <a:lnTo>
                    <a:pt x="29" y="2"/>
                  </a:lnTo>
                  <a:lnTo>
                    <a:pt x="38" y="0"/>
                  </a:lnTo>
                  <a:lnTo>
                    <a:pt x="44" y="0"/>
                  </a:lnTo>
                  <a:lnTo>
                    <a:pt x="52" y="0"/>
                  </a:lnTo>
                </a:path>
              </a:pathLst>
            </a:custGeom>
            <a:grpFill/>
            <a:ln w="9525">
              <a:noFill/>
              <a:prstDash val="solid"/>
              <a:round/>
              <a:headEnd/>
              <a:tailEnd/>
            </a:ln>
          </p:spPr>
          <p:txBody>
            <a:bodyPr/>
            <a:lstStyle/>
            <a:p>
              <a:endParaRPr lang="en-US"/>
            </a:p>
          </p:txBody>
        </p:sp>
      </p:grpSp>
      <p:grpSp>
        <p:nvGrpSpPr>
          <p:cNvPr id="37" name="Group 36"/>
          <p:cNvGrpSpPr/>
          <p:nvPr/>
        </p:nvGrpSpPr>
        <p:grpSpPr>
          <a:xfrm>
            <a:off x="4724400" y="2362200"/>
            <a:ext cx="882535" cy="381000"/>
            <a:chOff x="2209800" y="2984912"/>
            <a:chExt cx="1644535" cy="574151"/>
          </a:xfrm>
          <a:solidFill>
            <a:schemeClr val="tx1"/>
          </a:solidFill>
        </p:grpSpPr>
        <p:sp>
          <p:nvSpPr>
            <p:cNvPr id="38" name="Freeform 36"/>
            <p:cNvSpPr>
              <a:spLocks/>
            </p:cNvSpPr>
            <p:nvPr/>
          </p:nvSpPr>
          <p:spPr bwMode="auto">
            <a:xfrm>
              <a:off x="2209800" y="3101355"/>
              <a:ext cx="270199" cy="457708"/>
            </a:xfrm>
            <a:custGeom>
              <a:avLst/>
              <a:gdLst>
                <a:gd name="T0" fmla="*/ 329652 w 603"/>
                <a:gd name="T1" fmla="*/ 1589 h 1021"/>
                <a:gd name="T2" fmla="*/ 343916 w 603"/>
                <a:gd name="T3" fmla="*/ 6356 h 1021"/>
                <a:gd name="T4" fmla="*/ 355802 w 603"/>
                <a:gd name="T5" fmla="*/ 16685 h 1021"/>
                <a:gd name="T6" fmla="*/ 367689 w 603"/>
                <a:gd name="T7" fmla="*/ 31781 h 1021"/>
                <a:gd name="T8" fmla="*/ 378783 w 603"/>
                <a:gd name="T9" fmla="*/ 51644 h 1021"/>
                <a:gd name="T10" fmla="*/ 397009 w 603"/>
                <a:gd name="T11" fmla="*/ 86604 h 1021"/>
                <a:gd name="T12" fmla="*/ 425536 w 603"/>
                <a:gd name="T13" fmla="*/ 144604 h 1021"/>
                <a:gd name="T14" fmla="*/ 448517 w 603"/>
                <a:gd name="T15" fmla="*/ 198632 h 1021"/>
                <a:gd name="T16" fmla="*/ 463573 w 603"/>
                <a:gd name="T17" fmla="*/ 247098 h 1021"/>
                <a:gd name="T18" fmla="*/ 474667 w 603"/>
                <a:gd name="T19" fmla="*/ 291592 h 1021"/>
                <a:gd name="T20" fmla="*/ 477837 w 603"/>
                <a:gd name="T21" fmla="*/ 331318 h 1021"/>
                <a:gd name="T22" fmla="*/ 474667 w 603"/>
                <a:gd name="T23" fmla="*/ 381373 h 1021"/>
                <a:gd name="T24" fmla="*/ 466743 w 603"/>
                <a:gd name="T25" fmla="*/ 431429 h 1021"/>
                <a:gd name="T26" fmla="*/ 454856 w 603"/>
                <a:gd name="T27" fmla="*/ 483073 h 1021"/>
                <a:gd name="T28" fmla="*/ 435046 w 603"/>
                <a:gd name="T29" fmla="*/ 535512 h 1021"/>
                <a:gd name="T30" fmla="*/ 412065 w 603"/>
                <a:gd name="T31" fmla="*/ 590334 h 1021"/>
                <a:gd name="T32" fmla="*/ 390669 w 603"/>
                <a:gd name="T33" fmla="*/ 634033 h 1021"/>
                <a:gd name="T34" fmla="*/ 374028 w 603"/>
                <a:gd name="T35" fmla="*/ 669787 h 1021"/>
                <a:gd name="T36" fmla="*/ 354217 w 603"/>
                <a:gd name="T37" fmla="*/ 701568 h 1021"/>
                <a:gd name="T38" fmla="*/ 325690 w 603"/>
                <a:gd name="T39" fmla="*/ 738116 h 1021"/>
                <a:gd name="T40" fmla="*/ 282899 w 603"/>
                <a:gd name="T41" fmla="*/ 779432 h 1021"/>
                <a:gd name="T42" fmla="*/ 249616 w 603"/>
                <a:gd name="T43" fmla="*/ 800884 h 1021"/>
                <a:gd name="T44" fmla="*/ 217127 w 603"/>
                <a:gd name="T45" fmla="*/ 811213 h 1021"/>
                <a:gd name="T46" fmla="*/ 179090 w 603"/>
                <a:gd name="T47" fmla="*/ 809624 h 1021"/>
                <a:gd name="T48" fmla="*/ 141053 w 603"/>
                <a:gd name="T49" fmla="*/ 804062 h 1021"/>
                <a:gd name="T50" fmla="*/ 106186 w 603"/>
                <a:gd name="T51" fmla="*/ 789761 h 1021"/>
                <a:gd name="T52" fmla="*/ 74489 w 603"/>
                <a:gd name="T53" fmla="*/ 771487 h 1021"/>
                <a:gd name="T54" fmla="*/ 45169 w 603"/>
                <a:gd name="T55" fmla="*/ 746856 h 1021"/>
                <a:gd name="T56" fmla="*/ 21396 w 603"/>
                <a:gd name="T57" fmla="*/ 707924 h 1021"/>
                <a:gd name="T58" fmla="*/ 7132 w 603"/>
                <a:gd name="T59" fmla="*/ 648335 h 1021"/>
                <a:gd name="T60" fmla="*/ 0 w 603"/>
                <a:gd name="T61" fmla="*/ 587156 h 1021"/>
                <a:gd name="T62" fmla="*/ 0 w 603"/>
                <a:gd name="T63" fmla="*/ 541074 h 1021"/>
                <a:gd name="T64" fmla="*/ 7132 w 603"/>
                <a:gd name="T65" fmla="*/ 498964 h 1021"/>
                <a:gd name="T66" fmla="*/ 22981 w 603"/>
                <a:gd name="T67" fmla="*/ 452881 h 1021"/>
                <a:gd name="T68" fmla="*/ 61017 w 603"/>
                <a:gd name="T69" fmla="*/ 399648 h 1021"/>
                <a:gd name="T70" fmla="*/ 95884 w 603"/>
                <a:gd name="T71" fmla="*/ 349592 h 1021"/>
                <a:gd name="T72" fmla="*/ 129167 w 603"/>
                <a:gd name="T73" fmla="*/ 301921 h 1021"/>
                <a:gd name="T74" fmla="*/ 157694 w 603"/>
                <a:gd name="T75" fmla="*/ 259016 h 1021"/>
                <a:gd name="T76" fmla="*/ 185429 w 603"/>
                <a:gd name="T77" fmla="*/ 219290 h 1021"/>
                <a:gd name="T78" fmla="*/ 208410 w 603"/>
                <a:gd name="T79" fmla="*/ 184330 h 1021"/>
                <a:gd name="T80" fmla="*/ 228221 w 603"/>
                <a:gd name="T81" fmla="*/ 152549 h 1021"/>
                <a:gd name="T82" fmla="*/ 243277 w 603"/>
                <a:gd name="T83" fmla="*/ 124741 h 1021"/>
                <a:gd name="T84" fmla="*/ 256748 w 603"/>
                <a:gd name="T85" fmla="*/ 100905 h 1021"/>
                <a:gd name="T86" fmla="*/ 266257 w 603"/>
                <a:gd name="T87" fmla="*/ 79453 h 1021"/>
                <a:gd name="T88" fmla="*/ 271804 w 603"/>
                <a:gd name="T89" fmla="*/ 58001 h 1021"/>
                <a:gd name="T90" fmla="*/ 279729 w 603"/>
                <a:gd name="T91" fmla="*/ 38137 h 1021"/>
                <a:gd name="T92" fmla="*/ 289238 w 603"/>
                <a:gd name="T93" fmla="*/ 21452 h 1021"/>
                <a:gd name="T94" fmla="*/ 297955 w 603"/>
                <a:gd name="T95" fmla="*/ 9534 h 1021"/>
                <a:gd name="T96" fmla="*/ 309049 w 603"/>
                <a:gd name="T97" fmla="*/ 3178 h 1021"/>
                <a:gd name="T98" fmla="*/ 322520 w 603"/>
                <a:gd name="T99" fmla="*/ 0 h 10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3" h="1021">
                  <a:moveTo>
                    <a:pt x="407" y="0"/>
                  </a:moveTo>
                  <a:lnTo>
                    <a:pt x="411" y="0"/>
                  </a:lnTo>
                  <a:lnTo>
                    <a:pt x="416" y="2"/>
                  </a:lnTo>
                  <a:lnTo>
                    <a:pt x="422" y="4"/>
                  </a:lnTo>
                  <a:lnTo>
                    <a:pt x="428" y="6"/>
                  </a:lnTo>
                  <a:lnTo>
                    <a:pt x="434" y="8"/>
                  </a:lnTo>
                  <a:lnTo>
                    <a:pt x="437" y="12"/>
                  </a:lnTo>
                  <a:lnTo>
                    <a:pt x="443" y="17"/>
                  </a:lnTo>
                  <a:lnTo>
                    <a:pt x="449" y="21"/>
                  </a:lnTo>
                  <a:lnTo>
                    <a:pt x="455" y="27"/>
                  </a:lnTo>
                  <a:lnTo>
                    <a:pt x="459" y="33"/>
                  </a:lnTo>
                  <a:lnTo>
                    <a:pt x="464" y="40"/>
                  </a:lnTo>
                  <a:lnTo>
                    <a:pt x="468" y="48"/>
                  </a:lnTo>
                  <a:lnTo>
                    <a:pt x="474" y="56"/>
                  </a:lnTo>
                  <a:lnTo>
                    <a:pt x="478" y="65"/>
                  </a:lnTo>
                  <a:lnTo>
                    <a:pt x="482" y="73"/>
                  </a:lnTo>
                  <a:lnTo>
                    <a:pt x="485" y="84"/>
                  </a:lnTo>
                  <a:lnTo>
                    <a:pt x="501" y="109"/>
                  </a:lnTo>
                  <a:lnTo>
                    <a:pt x="514" y="134"/>
                  </a:lnTo>
                  <a:lnTo>
                    <a:pt x="526" y="157"/>
                  </a:lnTo>
                  <a:lnTo>
                    <a:pt x="537" y="182"/>
                  </a:lnTo>
                  <a:lnTo>
                    <a:pt x="547" y="205"/>
                  </a:lnTo>
                  <a:lnTo>
                    <a:pt x="556" y="227"/>
                  </a:lnTo>
                  <a:lnTo>
                    <a:pt x="566" y="250"/>
                  </a:lnTo>
                  <a:lnTo>
                    <a:pt x="574" y="271"/>
                  </a:lnTo>
                  <a:lnTo>
                    <a:pt x="580" y="290"/>
                  </a:lnTo>
                  <a:lnTo>
                    <a:pt x="585" y="311"/>
                  </a:lnTo>
                  <a:lnTo>
                    <a:pt x="591" y="330"/>
                  </a:lnTo>
                  <a:lnTo>
                    <a:pt x="595" y="347"/>
                  </a:lnTo>
                  <a:lnTo>
                    <a:pt x="599" y="367"/>
                  </a:lnTo>
                  <a:lnTo>
                    <a:pt x="601" y="384"/>
                  </a:lnTo>
                  <a:lnTo>
                    <a:pt x="603" y="399"/>
                  </a:lnTo>
                  <a:lnTo>
                    <a:pt x="603" y="417"/>
                  </a:lnTo>
                  <a:lnTo>
                    <a:pt x="603" y="438"/>
                  </a:lnTo>
                  <a:lnTo>
                    <a:pt x="601" y="459"/>
                  </a:lnTo>
                  <a:lnTo>
                    <a:pt x="599" y="480"/>
                  </a:lnTo>
                  <a:lnTo>
                    <a:pt x="597" y="501"/>
                  </a:lnTo>
                  <a:lnTo>
                    <a:pt x="593" y="522"/>
                  </a:lnTo>
                  <a:lnTo>
                    <a:pt x="589" y="543"/>
                  </a:lnTo>
                  <a:lnTo>
                    <a:pt x="585" y="564"/>
                  </a:lnTo>
                  <a:lnTo>
                    <a:pt x="580" y="587"/>
                  </a:lnTo>
                  <a:lnTo>
                    <a:pt x="574" y="608"/>
                  </a:lnTo>
                  <a:lnTo>
                    <a:pt x="566" y="630"/>
                  </a:lnTo>
                  <a:lnTo>
                    <a:pt x="558" y="653"/>
                  </a:lnTo>
                  <a:lnTo>
                    <a:pt x="549" y="674"/>
                  </a:lnTo>
                  <a:lnTo>
                    <a:pt x="541" y="697"/>
                  </a:lnTo>
                  <a:lnTo>
                    <a:pt x="530" y="720"/>
                  </a:lnTo>
                  <a:lnTo>
                    <a:pt x="520" y="743"/>
                  </a:lnTo>
                  <a:lnTo>
                    <a:pt x="509" y="766"/>
                  </a:lnTo>
                  <a:lnTo>
                    <a:pt x="501" y="783"/>
                  </a:lnTo>
                  <a:lnTo>
                    <a:pt x="493" y="798"/>
                  </a:lnTo>
                  <a:lnTo>
                    <a:pt x="487" y="814"/>
                  </a:lnTo>
                  <a:lnTo>
                    <a:pt x="480" y="829"/>
                  </a:lnTo>
                  <a:lnTo>
                    <a:pt x="472" y="843"/>
                  </a:lnTo>
                  <a:lnTo>
                    <a:pt x="464" y="856"/>
                  </a:lnTo>
                  <a:lnTo>
                    <a:pt x="455" y="869"/>
                  </a:lnTo>
                  <a:lnTo>
                    <a:pt x="447" y="883"/>
                  </a:lnTo>
                  <a:lnTo>
                    <a:pt x="437" y="894"/>
                  </a:lnTo>
                  <a:lnTo>
                    <a:pt x="430" y="906"/>
                  </a:lnTo>
                  <a:lnTo>
                    <a:pt x="411" y="929"/>
                  </a:lnTo>
                  <a:lnTo>
                    <a:pt x="391" y="948"/>
                  </a:lnTo>
                  <a:lnTo>
                    <a:pt x="370" y="967"/>
                  </a:lnTo>
                  <a:lnTo>
                    <a:pt x="357" y="981"/>
                  </a:lnTo>
                  <a:lnTo>
                    <a:pt x="343" y="992"/>
                  </a:lnTo>
                  <a:lnTo>
                    <a:pt x="328" y="1000"/>
                  </a:lnTo>
                  <a:lnTo>
                    <a:pt x="315" y="1008"/>
                  </a:lnTo>
                  <a:lnTo>
                    <a:pt x="301" y="1013"/>
                  </a:lnTo>
                  <a:lnTo>
                    <a:pt x="288" y="1019"/>
                  </a:lnTo>
                  <a:lnTo>
                    <a:pt x="274" y="1021"/>
                  </a:lnTo>
                  <a:lnTo>
                    <a:pt x="261" y="1021"/>
                  </a:lnTo>
                  <a:lnTo>
                    <a:pt x="244" y="1021"/>
                  </a:lnTo>
                  <a:lnTo>
                    <a:pt x="226" y="1019"/>
                  </a:lnTo>
                  <a:lnTo>
                    <a:pt x="209" y="1017"/>
                  </a:lnTo>
                  <a:lnTo>
                    <a:pt x="194" y="1015"/>
                  </a:lnTo>
                  <a:lnTo>
                    <a:pt x="178" y="1012"/>
                  </a:lnTo>
                  <a:lnTo>
                    <a:pt x="163" y="1008"/>
                  </a:lnTo>
                  <a:lnTo>
                    <a:pt x="148" y="1002"/>
                  </a:lnTo>
                  <a:lnTo>
                    <a:pt x="134" y="994"/>
                  </a:lnTo>
                  <a:lnTo>
                    <a:pt x="121" y="988"/>
                  </a:lnTo>
                  <a:lnTo>
                    <a:pt x="107" y="981"/>
                  </a:lnTo>
                  <a:lnTo>
                    <a:pt x="94" y="971"/>
                  </a:lnTo>
                  <a:lnTo>
                    <a:pt x="80" y="962"/>
                  </a:lnTo>
                  <a:lnTo>
                    <a:pt x="69" y="952"/>
                  </a:lnTo>
                  <a:lnTo>
                    <a:pt x="57" y="940"/>
                  </a:lnTo>
                  <a:lnTo>
                    <a:pt x="46" y="927"/>
                  </a:lnTo>
                  <a:lnTo>
                    <a:pt x="34" y="916"/>
                  </a:lnTo>
                  <a:lnTo>
                    <a:pt x="27" y="891"/>
                  </a:lnTo>
                  <a:lnTo>
                    <a:pt x="21" y="866"/>
                  </a:lnTo>
                  <a:lnTo>
                    <a:pt x="15" y="841"/>
                  </a:lnTo>
                  <a:lnTo>
                    <a:pt x="9" y="816"/>
                  </a:lnTo>
                  <a:lnTo>
                    <a:pt x="6" y="791"/>
                  </a:lnTo>
                  <a:lnTo>
                    <a:pt x="2" y="766"/>
                  </a:lnTo>
                  <a:lnTo>
                    <a:pt x="0" y="739"/>
                  </a:lnTo>
                  <a:lnTo>
                    <a:pt x="0" y="712"/>
                  </a:lnTo>
                  <a:lnTo>
                    <a:pt x="0" y="697"/>
                  </a:lnTo>
                  <a:lnTo>
                    <a:pt x="0" y="681"/>
                  </a:lnTo>
                  <a:lnTo>
                    <a:pt x="2" y="664"/>
                  </a:lnTo>
                  <a:lnTo>
                    <a:pt x="6" y="647"/>
                  </a:lnTo>
                  <a:lnTo>
                    <a:pt x="9" y="628"/>
                  </a:lnTo>
                  <a:lnTo>
                    <a:pt x="15" y="608"/>
                  </a:lnTo>
                  <a:lnTo>
                    <a:pt x="21" y="589"/>
                  </a:lnTo>
                  <a:lnTo>
                    <a:pt x="29" y="570"/>
                  </a:lnTo>
                  <a:lnTo>
                    <a:pt x="44" y="547"/>
                  </a:lnTo>
                  <a:lnTo>
                    <a:pt x="61" y="524"/>
                  </a:lnTo>
                  <a:lnTo>
                    <a:pt x="77" y="503"/>
                  </a:lnTo>
                  <a:lnTo>
                    <a:pt x="92" y="480"/>
                  </a:lnTo>
                  <a:lnTo>
                    <a:pt x="107" y="459"/>
                  </a:lnTo>
                  <a:lnTo>
                    <a:pt x="121" y="440"/>
                  </a:lnTo>
                  <a:lnTo>
                    <a:pt x="136" y="418"/>
                  </a:lnTo>
                  <a:lnTo>
                    <a:pt x="150" y="399"/>
                  </a:lnTo>
                  <a:lnTo>
                    <a:pt x="163" y="380"/>
                  </a:lnTo>
                  <a:lnTo>
                    <a:pt x="175" y="361"/>
                  </a:lnTo>
                  <a:lnTo>
                    <a:pt x="188" y="344"/>
                  </a:lnTo>
                  <a:lnTo>
                    <a:pt x="199" y="326"/>
                  </a:lnTo>
                  <a:lnTo>
                    <a:pt x="211" y="309"/>
                  </a:lnTo>
                  <a:lnTo>
                    <a:pt x="223" y="294"/>
                  </a:lnTo>
                  <a:lnTo>
                    <a:pt x="234" y="276"/>
                  </a:lnTo>
                  <a:lnTo>
                    <a:pt x="244" y="261"/>
                  </a:lnTo>
                  <a:lnTo>
                    <a:pt x="253" y="248"/>
                  </a:lnTo>
                  <a:lnTo>
                    <a:pt x="263" y="232"/>
                  </a:lnTo>
                  <a:lnTo>
                    <a:pt x="271" y="219"/>
                  </a:lnTo>
                  <a:lnTo>
                    <a:pt x="280" y="205"/>
                  </a:lnTo>
                  <a:lnTo>
                    <a:pt x="288" y="192"/>
                  </a:lnTo>
                  <a:lnTo>
                    <a:pt x="295" y="180"/>
                  </a:lnTo>
                  <a:lnTo>
                    <a:pt x="301" y="169"/>
                  </a:lnTo>
                  <a:lnTo>
                    <a:pt x="307" y="157"/>
                  </a:lnTo>
                  <a:lnTo>
                    <a:pt x="315" y="146"/>
                  </a:lnTo>
                  <a:lnTo>
                    <a:pt x="318" y="136"/>
                  </a:lnTo>
                  <a:lnTo>
                    <a:pt x="324" y="127"/>
                  </a:lnTo>
                  <a:lnTo>
                    <a:pt x="328" y="117"/>
                  </a:lnTo>
                  <a:lnTo>
                    <a:pt x="332" y="108"/>
                  </a:lnTo>
                  <a:lnTo>
                    <a:pt x="336" y="100"/>
                  </a:lnTo>
                  <a:lnTo>
                    <a:pt x="338" y="90"/>
                  </a:lnTo>
                  <a:lnTo>
                    <a:pt x="342" y="84"/>
                  </a:lnTo>
                  <a:lnTo>
                    <a:pt x="343" y="73"/>
                  </a:lnTo>
                  <a:lnTo>
                    <a:pt x="347" y="65"/>
                  </a:lnTo>
                  <a:lnTo>
                    <a:pt x="349" y="56"/>
                  </a:lnTo>
                  <a:lnTo>
                    <a:pt x="353" y="48"/>
                  </a:lnTo>
                  <a:lnTo>
                    <a:pt x="357" y="40"/>
                  </a:lnTo>
                  <a:lnTo>
                    <a:pt x="361" y="33"/>
                  </a:lnTo>
                  <a:lnTo>
                    <a:pt x="365" y="27"/>
                  </a:lnTo>
                  <a:lnTo>
                    <a:pt x="368" y="21"/>
                  </a:lnTo>
                  <a:lnTo>
                    <a:pt x="372" y="17"/>
                  </a:lnTo>
                  <a:lnTo>
                    <a:pt x="376" y="12"/>
                  </a:lnTo>
                  <a:lnTo>
                    <a:pt x="380" y="8"/>
                  </a:lnTo>
                  <a:lnTo>
                    <a:pt x="386" y="6"/>
                  </a:lnTo>
                  <a:lnTo>
                    <a:pt x="390" y="4"/>
                  </a:lnTo>
                  <a:lnTo>
                    <a:pt x="395" y="2"/>
                  </a:lnTo>
                  <a:lnTo>
                    <a:pt x="401" y="0"/>
                  </a:lnTo>
                  <a:lnTo>
                    <a:pt x="407" y="0"/>
                  </a:lnTo>
                </a:path>
              </a:pathLst>
            </a:custGeom>
            <a:grpFill/>
            <a:ln w="9525">
              <a:noFill/>
              <a:prstDash val="solid"/>
              <a:round/>
              <a:headEnd/>
              <a:tailEnd/>
            </a:ln>
          </p:spPr>
          <p:txBody>
            <a:bodyPr/>
            <a:lstStyle/>
            <a:p>
              <a:endParaRPr lang="en-US"/>
            </a:p>
          </p:txBody>
        </p:sp>
        <p:sp>
          <p:nvSpPr>
            <p:cNvPr id="39" name="Freeform 37"/>
            <p:cNvSpPr>
              <a:spLocks/>
            </p:cNvSpPr>
            <p:nvPr/>
          </p:nvSpPr>
          <p:spPr bwMode="auto">
            <a:xfrm>
              <a:off x="2715189" y="3101355"/>
              <a:ext cx="251348" cy="309020"/>
            </a:xfrm>
            <a:custGeom>
              <a:avLst/>
              <a:gdLst>
                <a:gd name="T0" fmla="*/ 62134 w 558"/>
                <a:gd name="T1" fmla="*/ 0 h 689"/>
                <a:gd name="T2" fmla="*/ 88422 w 558"/>
                <a:gd name="T3" fmla="*/ 4769 h 689"/>
                <a:gd name="T4" fmla="*/ 115506 w 558"/>
                <a:gd name="T5" fmla="*/ 11924 h 689"/>
                <a:gd name="T6" fmla="*/ 146573 w 558"/>
                <a:gd name="T7" fmla="*/ 24642 h 689"/>
                <a:gd name="T8" fmla="*/ 180030 w 558"/>
                <a:gd name="T9" fmla="*/ 41335 h 689"/>
                <a:gd name="T10" fmla="*/ 213487 w 558"/>
                <a:gd name="T11" fmla="*/ 54848 h 689"/>
                <a:gd name="T12" fmla="*/ 246148 w 558"/>
                <a:gd name="T13" fmla="*/ 69951 h 689"/>
                <a:gd name="T14" fmla="*/ 274825 w 558"/>
                <a:gd name="T15" fmla="*/ 85849 h 689"/>
                <a:gd name="T16" fmla="*/ 302706 w 558"/>
                <a:gd name="T17" fmla="*/ 100953 h 689"/>
                <a:gd name="T18" fmla="*/ 326604 w 558"/>
                <a:gd name="T19" fmla="*/ 117646 h 689"/>
                <a:gd name="T20" fmla="*/ 349705 w 558"/>
                <a:gd name="T21" fmla="*/ 134339 h 689"/>
                <a:gd name="T22" fmla="*/ 371213 w 558"/>
                <a:gd name="T23" fmla="*/ 151032 h 689"/>
                <a:gd name="T24" fmla="*/ 389535 w 558"/>
                <a:gd name="T25" fmla="*/ 170904 h 689"/>
                <a:gd name="T26" fmla="*/ 401484 w 558"/>
                <a:gd name="T27" fmla="*/ 195546 h 689"/>
                <a:gd name="T28" fmla="*/ 414229 w 558"/>
                <a:gd name="T29" fmla="*/ 219393 h 689"/>
                <a:gd name="T30" fmla="*/ 422992 w 558"/>
                <a:gd name="T31" fmla="*/ 245625 h 689"/>
                <a:gd name="T32" fmla="*/ 432551 w 558"/>
                <a:gd name="T33" fmla="*/ 273447 h 689"/>
                <a:gd name="T34" fmla="*/ 438127 w 558"/>
                <a:gd name="T35" fmla="*/ 303653 h 689"/>
                <a:gd name="T36" fmla="*/ 442907 w 558"/>
                <a:gd name="T37" fmla="*/ 333859 h 689"/>
                <a:gd name="T38" fmla="*/ 444500 w 558"/>
                <a:gd name="T39" fmla="*/ 366450 h 689"/>
                <a:gd name="T40" fmla="*/ 444500 w 558"/>
                <a:gd name="T41" fmla="*/ 403016 h 689"/>
                <a:gd name="T42" fmla="*/ 439720 w 558"/>
                <a:gd name="T43" fmla="*/ 437991 h 689"/>
                <a:gd name="T44" fmla="*/ 429365 w 558"/>
                <a:gd name="T45" fmla="*/ 468198 h 689"/>
                <a:gd name="T46" fmla="*/ 414229 w 558"/>
                <a:gd name="T47" fmla="*/ 494430 h 689"/>
                <a:gd name="T48" fmla="*/ 394315 w 558"/>
                <a:gd name="T49" fmla="*/ 515892 h 689"/>
                <a:gd name="T50" fmla="*/ 369620 w 558"/>
                <a:gd name="T51" fmla="*/ 530995 h 689"/>
                <a:gd name="T52" fmla="*/ 339349 w 558"/>
                <a:gd name="T53" fmla="*/ 541329 h 689"/>
                <a:gd name="T54" fmla="*/ 302706 w 558"/>
                <a:gd name="T55" fmla="*/ 547688 h 689"/>
                <a:gd name="T56" fmla="*/ 278012 w 558"/>
                <a:gd name="T57" fmla="*/ 547688 h 689"/>
                <a:gd name="T58" fmla="*/ 270046 w 558"/>
                <a:gd name="T59" fmla="*/ 546098 h 689"/>
                <a:gd name="T60" fmla="*/ 261283 w 558"/>
                <a:gd name="T61" fmla="*/ 542919 h 689"/>
                <a:gd name="T62" fmla="*/ 251724 w 558"/>
                <a:gd name="T63" fmla="*/ 537354 h 689"/>
                <a:gd name="T64" fmla="*/ 242961 w 558"/>
                <a:gd name="T65" fmla="*/ 530995 h 689"/>
                <a:gd name="T66" fmla="*/ 227826 w 558"/>
                <a:gd name="T67" fmla="*/ 519072 h 689"/>
                <a:gd name="T68" fmla="*/ 207911 w 558"/>
                <a:gd name="T69" fmla="*/ 496019 h 689"/>
                <a:gd name="T70" fmla="*/ 198352 w 558"/>
                <a:gd name="T71" fmla="*/ 483301 h 689"/>
                <a:gd name="T72" fmla="*/ 189590 w 558"/>
                <a:gd name="T73" fmla="*/ 469788 h 689"/>
                <a:gd name="T74" fmla="*/ 180030 w 558"/>
                <a:gd name="T75" fmla="*/ 453095 h 689"/>
                <a:gd name="T76" fmla="*/ 169675 w 558"/>
                <a:gd name="T77" fmla="*/ 436402 h 689"/>
                <a:gd name="T78" fmla="*/ 158522 w 558"/>
                <a:gd name="T79" fmla="*/ 416529 h 689"/>
                <a:gd name="T80" fmla="*/ 148167 w 558"/>
                <a:gd name="T81" fmla="*/ 395067 h 689"/>
                <a:gd name="T82" fmla="*/ 135421 w 558"/>
                <a:gd name="T83" fmla="*/ 372014 h 689"/>
                <a:gd name="T84" fmla="*/ 123472 w 558"/>
                <a:gd name="T85" fmla="*/ 348167 h 689"/>
                <a:gd name="T86" fmla="*/ 111523 w 558"/>
                <a:gd name="T87" fmla="*/ 321936 h 689"/>
                <a:gd name="T88" fmla="*/ 98778 w 558"/>
                <a:gd name="T89" fmla="*/ 293319 h 689"/>
                <a:gd name="T90" fmla="*/ 85236 w 558"/>
                <a:gd name="T91" fmla="*/ 263908 h 689"/>
                <a:gd name="T92" fmla="*/ 71694 w 558"/>
                <a:gd name="T93" fmla="*/ 232112 h 689"/>
                <a:gd name="T94" fmla="*/ 56558 w 558"/>
                <a:gd name="T95" fmla="*/ 199521 h 689"/>
                <a:gd name="T96" fmla="*/ 42220 w 558"/>
                <a:gd name="T97" fmla="*/ 164545 h 689"/>
                <a:gd name="T98" fmla="*/ 27084 w 558"/>
                <a:gd name="T99" fmla="*/ 127979 h 689"/>
                <a:gd name="T100" fmla="*/ 10356 w 558"/>
                <a:gd name="T101" fmla="*/ 89824 h 689"/>
                <a:gd name="T102" fmla="*/ 7169 w 558"/>
                <a:gd name="T103" fmla="*/ 73131 h 689"/>
                <a:gd name="T104" fmla="*/ 2390 w 558"/>
                <a:gd name="T105" fmla="*/ 61208 h 689"/>
                <a:gd name="T106" fmla="*/ 0 w 558"/>
                <a:gd name="T107" fmla="*/ 50079 h 689"/>
                <a:gd name="T108" fmla="*/ 0 w 558"/>
                <a:gd name="T109" fmla="*/ 42925 h 689"/>
                <a:gd name="T110" fmla="*/ 5576 w 558"/>
                <a:gd name="T111" fmla="*/ 24642 h 689"/>
                <a:gd name="T112" fmla="*/ 16728 w 558"/>
                <a:gd name="T113" fmla="*/ 10334 h 689"/>
                <a:gd name="T114" fmla="*/ 31864 w 558"/>
                <a:gd name="T115" fmla="*/ 3180 h 689"/>
                <a:gd name="T116" fmla="*/ 51779 w 558"/>
                <a:gd name="T117" fmla="*/ 0 h 6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58" h="689">
                  <a:moveTo>
                    <a:pt x="65" y="0"/>
                  </a:moveTo>
                  <a:lnTo>
                    <a:pt x="78" y="0"/>
                  </a:lnTo>
                  <a:lnTo>
                    <a:pt x="94" y="2"/>
                  </a:lnTo>
                  <a:lnTo>
                    <a:pt x="111" y="6"/>
                  </a:lnTo>
                  <a:lnTo>
                    <a:pt x="128" y="10"/>
                  </a:lnTo>
                  <a:lnTo>
                    <a:pt x="145" y="15"/>
                  </a:lnTo>
                  <a:lnTo>
                    <a:pt x="165" y="23"/>
                  </a:lnTo>
                  <a:lnTo>
                    <a:pt x="184" y="31"/>
                  </a:lnTo>
                  <a:lnTo>
                    <a:pt x="203" y="42"/>
                  </a:lnTo>
                  <a:lnTo>
                    <a:pt x="226" y="52"/>
                  </a:lnTo>
                  <a:lnTo>
                    <a:pt x="247" y="60"/>
                  </a:lnTo>
                  <a:lnTo>
                    <a:pt x="268" y="69"/>
                  </a:lnTo>
                  <a:lnTo>
                    <a:pt x="289" y="79"/>
                  </a:lnTo>
                  <a:lnTo>
                    <a:pt x="309" y="88"/>
                  </a:lnTo>
                  <a:lnTo>
                    <a:pt x="328" y="98"/>
                  </a:lnTo>
                  <a:lnTo>
                    <a:pt x="345" y="108"/>
                  </a:lnTo>
                  <a:lnTo>
                    <a:pt x="362" y="117"/>
                  </a:lnTo>
                  <a:lnTo>
                    <a:pt x="380" y="127"/>
                  </a:lnTo>
                  <a:lnTo>
                    <a:pt x="395" y="138"/>
                  </a:lnTo>
                  <a:lnTo>
                    <a:pt x="410" y="148"/>
                  </a:lnTo>
                  <a:lnTo>
                    <a:pt x="426" y="159"/>
                  </a:lnTo>
                  <a:lnTo>
                    <a:pt x="439" y="169"/>
                  </a:lnTo>
                  <a:lnTo>
                    <a:pt x="454" y="180"/>
                  </a:lnTo>
                  <a:lnTo>
                    <a:pt x="466" y="190"/>
                  </a:lnTo>
                  <a:lnTo>
                    <a:pt x="479" y="202"/>
                  </a:lnTo>
                  <a:lnTo>
                    <a:pt x="489" y="215"/>
                  </a:lnTo>
                  <a:lnTo>
                    <a:pt x="497" y="230"/>
                  </a:lnTo>
                  <a:lnTo>
                    <a:pt x="504" y="246"/>
                  </a:lnTo>
                  <a:lnTo>
                    <a:pt x="512" y="261"/>
                  </a:lnTo>
                  <a:lnTo>
                    <a:pt x="520" y="276"/>
                  </a:lnTo>
                  <a:lnTo>
                    <a:pt x="525" y="292"/>
                  </a:lnTo>
                  <a:lnTo>
                    <a:pt x="531" y="309"/>
                  </a:lnTo>
                  <a:lnTo>
                    <a:pt x="537" y="326"/>
                  </a:lnTo>
                  <a:lnTo>
                    <a:pt x="543" y="344"/>
                  </a:lnTo>
                  <a:lnTo>
                    <a:pt x="547" y="363"/>
                  </a:lnTo>
                  <a:lnTo>
                    <a:pt x="550" y="382"/>
                  </a:lnTo>
                  <a:lnTo>
                    <a:pt x="552" y="401"/>
                  </a:lnTo>
                  <a:lnTo>
                    <a:pt x="556" y="420"/>
                  </a:lnTo>
                  <a:lnTo>
                    <a:pt x="558" y="440"/>
                  </a:lnTo>
                  <a:lnTo>
                    <a:pt x="558" y="461"/>
                  </a:lnTo>
                  <a:lnTo>
                    <a:pt x="558" y="482"/>
                  </a:lnTo>
                  <a:lnTo>
                    <a:pt x="558" y="507"/>
                  </a:lnTo>
                  <a:lnTo>
                    <a:pt x="556" y="530"/>
                  </a:lnTo>
                  <a:lnTo>
                    <a:pt x="552" y="551"/>
                  </a:lnTo>
                  <a:lnTo>
                    <a:pt x="547" y="572"/>
                  </a:lnTo>
                  <a:lnTo>
                    <a:pt x="539" y="589"/>
                  </a:lnTo>
                  <a:lnTo>
                    <a:pt x="531" y="607"/>
                  </a:lnTo>
                  <a:lnTo>
                    <a:pt x="520" y="622"/>
                  </a:lnTo>
                  <a:lnTo>
                    <a:pt x="508" y="637"/>
                  </a:lnTo>
                  <a:lnTo>
                    <a:pt x="495" y="649"/>
                  </a:lnTo>
                  <a:lnTo>
                    <a:pt x="479" y="658"/>
                  </a:lnTo>
                  <a:lnTo>
                    <a:pt x="464" y="668"/>
                  </a:lnTo>
                  <a:lnTo>
                    <a:pt x="445" y="676"/>
                  </a:lnTo>
                  <a:lnTo>
                    <a:pt x="426" y="681"/>
                  </a:lnTo>
                  <a:lnTo>
                    <a:pt x="403" y="685"/>
                  </a:lnTo>
                  <a:lnTo>
                    <a:pt x="380" y="689"/>
                  </a:lnTo>
                  <a:lnTo>
                    <a:pt x="355" y="689"/>
                  </a:lnTo>
                  <a:lnTo>
                    <a:pt x="349" y="689"/>
                  </a:lnTo>
                  <a:lnTo>
                    <a:pt x="345" y="687"/>
                  </a:lnTo>
                  <a:lnTo>
                    <a:pt x="339" y="687"/>
                  </a:lnTo>
                  <a:lnTo>
                    <a:pt x="334" y="685"/>
                  </a:lnTo>
                  <a:lnTo>
                    <a:pt x="328" y="683"/>
                  </a:lnTo>
                  <a:lnTo>
                    <a:pt x="322" y="679"/>
                  </a:lnTo>
                  <a:lnTo>
                    <a:pt x="316" y="676"/>
                  </a:lnTo>
                  <a:lnTo>
                    <a:pt x="311" y="672"/>
                  </a:lnTo>
                  <a:lnTo>
                    <a:pt x="305" y="668"/>
                  </a:lnTo>
                  <a:lnTo>
                    <a:pt x="299" y="662"/>
                  </a:lnTo>
                  <a:lnTo>
                    <a:pt x="286" y="653"/>
                  </a:lnTo>
                  <a:lnTo>
                    <a:pt x="274" y="639"/>
                  </a:lnTo>
                  <a:lnTo>
                    <a:pt x="261" y="624"/>
                  </a:lnTo>
                  <a:lnTo>
                    <a:pt x="255" y="616"/>
                  </a:lnTo>
                  <a:lnTo>
                    <a:pt x="249" y="608"/>
                  </a:lnTo>
                  <a:lnTo>
                    <a:pt x="243" y="599"/>
                  </a:lnTo>
                  <a:lnTo>
                    <a:pt x="238" y="591"/>
                  </a:lnTo>
                  <a:lnTo>
                    <a:pt x="232" y="580"/>
                  </a:lnTo>
                  <a:lnTo>
                    <a:pt x="226" y="570"/>
                  </a:lnTo>
                  <a:lnTo>
                    <a:pt x="218" y="559"/>
                  </a:lnTo>
                  <a:lnTo>
                    <a:pt x="213" y="549"/>
                  </a:lnTo>
                  <a:lnTo>
                    <a:pt x="207" y="536"/>
                  </a:lnTo>
                  <a:lnTo>
                    <a:pt x="199" y="524"/>
                  </a:lnTo>
                  <a:lnTo>
                    <a:pt x="191" y="511"/>
                  </a:lnTo>
                  <a:lnTo>
                    <a:pt x="186" y="497"/>
                  </a:lnTo>
                  <a:lnTo>
                    <a:pt x="178" y="484"/>
                  </a:lnTo>
                  <a:lnTo>
                    <a:pt x="170" y="468"/>
                  </a:lnTo>
                  <a:lnTo>
                    <a:pt x="163" y="453"/>
                  </a:lnTo>
                  <a:lnTo>
                    <a:pt x="155" y="438"/>
                  </a:lnTo>
                  <a:lnTo>
                    <a:pt x="147" y="422"/>
                  </a:lnTo>
                  <a:lnTo>
                    <a:pt x="140" y="405"/>
                  </a:lnTo>
                  <a:lnTo>
                    <a:pt x="132" y="388"/>
                  </a:lnTo>
                  <a:lnTo>
                    <a:pt x="124" y="369"/>
                  </a:lnTo>
                  <a:lnTo>
                    <a:pt x="115" y="351"/>
                  </a:lnTo>
                  <a:lnTo>
                    <a:pt x="107" y="332"/>
                  </a:lnTo>
                  <a:lnTo>
                    <a:pt x="97" y="313"/>
                  </a:lnTo>
                  <a:lnTo>
                    <a:pt x="90" y="292"/>
                  </a:lnTo>
                  <a:lnTo>
                    <a:pt x="80" y="273"/>
                  </a:lnTo>
                  <a:lnTo>
                    <a:pt x="71" y="251"/>
                  </a:lnTo>
                  <a:lnTo>
                    <a:pt x="61" y="228"/>
                  </a:lnTo>
                  <a:lnTo>
                    <a:pt x="53" y="207"/>
                  </a:lnTo>
                  <a:lnTo>
                    <a:pt x="44" y="184"/>
                  </a:lnTo>
                  <a:lnTo>
                    <a:pt x="34" y="161"/>
                  </a:lnTo>
                  <a:lnTo>
                    <a:pt x="23" y="136"/>
                  </a:lnTo>
                  <a:lnTo>
                    <a:pt x="13" y="113"/>
                  </a:lnTo>
                  <a:lnTo>
                    <a:pt x="11" y="102"/>
                  </a:lnTo>
                  <a:lnTo>
                    <a:pt x="9" y="92"/>
                  </a:lnTo>
                  <a:lnTo>
                    <a:pt x="5" y="84"/>
                  </a:lnTo>
                  <a:lnTo>
                    <a:pt x="3" y="77"/>
                  </a:lnTo>
                  <a:lnTo>
                    <a:pt x="1" y="69"/>
                  </a:lnTo>
                  <a:lnTo>
                    <a:pt x="0" y="63"/>
                  </a:lnTo>
                  <a:lnTo>
                    <a:pt x="0" y="58"/>
                  </a:lnTo>
                  <a:lnTo>
                    <a:pt x="0" y="54"/>
                  </a:lnTo>
                  <a:lnTo>
                    <a:pt x="1" y="40"/>
                  </a:lnTo>
                  <a:lnTo>
                    <a:pt x="7" y="31"/>
                  </a:lnTo>
                  <a:lnTo>
                    <a:pt x="13" y="21"/>
                  </a:lnTo>
                  <a:lnTo>
                    <a:pt x="21" y="13"/>
                  </a:lnTo>
                  <a:lnTo>
                    <a:pt x="30" y="8"/>
                  </a:lnTo>
                  <a:lnTo>
                    <a:pt x="40" y="4"/>
                  </a:lnTo>
                  <a:lnTo>
                    <a:pt x="51" y="0"/>
                  </a:lnTo>
                  <a:lnTo>
                    <a:pt x="65" y="0"/>
                  </a:lnTo>
                </a:path>
              </a:pathLst>
            </a:custGeom>
            <a:grpFill/>
            <a:ln w="9525">
              <a:noFill/>
              <a:prstDash val="solid"/>
              <a:round/>
              <a:headEnd/>
              <a:tailEnd/>
            </a:ln>
          </p:spPr>
          <p:txBody>
            <a:bodyPr/>
            <a:lstStyle/>
            <a:p>
              <a:endParaRPr lang="en-US"/>
            </a:p>
          </p:txBody>
        </p:sp>
        <p:sp>
          <p:nvSpPr>
            <p:cNvPr id="40" name="Freeform 38"/>
            <p:cNvSpPr>
              <a:spLocks/>
            </p:cNvSpPr>
            <p:nvPr/>
          </p:nvSpPr>
          <p:spPr bwMode="auto">
            <a:xfrm>
              <a:off x="3094007" y="3016262"/>
              <a:ext cx="251348" cy="298271"/>
            </a:xfrm>
            <a:custGeom>
              <a:avLst/>
              <a:gdLst>
                <a:gd name="T0" fmla="*/ 64179 w 561"/>
                <a:gd name="T1" fmla="*/ 0 h 666"/>
                <a:gd name="T2" fmla="*/ 87949 w 561"/>
                <a:gd name="T3" fmla="*/ 4762 h 666"/>
                <a:gd name="T4" fmla="*/ 117266 w 561"/>
                <a:gd name="T5" fmla="*/ 10319 h 666"/>
                <a:gd name="T6" fmla="*/ 145790 w 561"/>
                <a:gd name="T7" fmla="*/ 21431 h 666"/>
                <a:gd name="T8" fmla="*/ 179860 w 561"/>
                <a:gd name="T9" fmla="*/ 34925 h 666"/>
                <a:gd name="T10" fmla="*/ 214723 w 561"/>
                <a:gd name="T11" fmla="*/ 50006 h 666"/>
                <a:gd name="T12" fmla="*/ 244832 w 561"/>
                <a:gd name="T13" fmla="*/ 65881 h 666"/>
                <a:gd name="T14" fmla="*/ 275733 w 561"/>
                <a:gd name="T15" fmla="*/ 80962 h 666"/>
                <a:gd name="T16" fmla="*/ 301087 w 561"/>
                <a:gd name="T17" fmla="*/ 96044 h 666"/>
                <a:gd name="T18" fmla="*/ 327234 w 561"/>
                <a:gd name="T19" fmla="*/ 111125 h 666"/>
                <a:gd name="T20" fmla="*/ 350212 w 561"/>
                <a:gd name="T21" fmla="*/ 126206 h 666"/>
                <a:gd name="T22" fmla="*/ 371605 w 561"/>
                <a:gd name="T23" fmla="*/ 142875 h 666"/>
                <a:gd name="T24" fmla="*/ 388244 w 561"/>
                <a:gd name="T25" fmla="*/ 161131 h 666"/>
                <a:gd name="T26" fmla="*/ 401714 w 561"/>
                <a:gd name="T27" fmla="*/ 182562 h 666"/>
                <a:gd name="T28" fmla="*/ 412014 w 561"/>
                <a:gd name="T29" fmla="*/ 205581 h 666"/>
                <a:gd name="T30" fmla="*/ 423107 w 561"/>
                <a:gd name="T31" fmla="*/ 230187 h 666"/>
                <a:gd name="T32" fmla="*/ 430238 w 561"/>
                <a:gd name="T33" fmla="*/ 255587 h 666"/>
                <a:gd name="T34" fmla="*/ 436577 w 561"/>
                <a:gd name="T35" fmla="*/ 284956 h 666"/>
                <a:gd name="T36" fmla="*/ 441331 w 561"/>
                <a:gd name="T37" fmla="*/ 315118 h 666"/>
                <a:gd name="T38" fmla="*/ 444500 w 561"/>
                <a:gd name="T39" fmla="*/ 346075 h 666"/>
                <a:gd name="T40" fmla="*/ 442915 w 561"/>
                <a:gd name="T41" fmla="*/ 382587 h 666"/>
                <a:gd name="T42" fmla="*/ 438161 w 561"/>
                <a:gd name="T43" fmla="*/ 419100 h 666"/>
                <a:gd name="T44" fmla="*/ 428653 w 561"/>
                <a:gd name="T45" fmla="*/ 449262 h 666"/>
                <a:gd name="T46" fmla="*/ 413599 w 561"/>
                <a:gd name="T47" fmla="*/ 475456 h 666"/>
                <a:gd name="T48" fmla="*/ 393791 w 561"/>
                <a:gd name="T49" fmla="*/ 496887 h 666"/>
                <a:gd name="T50" fmla="*/ 368436 w 561"/>
                <a:gd name="T51" fmla="*/ 511968 h 666"/>
                <a:gd name="T52" fmla="*/ 337535 w 561"/>
                <a:gd name="T53" fmla="*/ 522287 h 666"/>
                <a:gd name="T54" fmla="*/ 302672 w 561"/>
                <a:gd name="T55" fmla="*/ 527050 h 666"/>
                <a:gd name="T56" fmla="*/ 274148 w 561"/>
                <a:gd name="T57" fmla="*/ 527050 h 666"/>
                <a:gd name="T58" fmla="*/ 255924 w 561"/>
                <a:gd name="T59" fmla="*/ 522287 h 666"/>
                <a:gd name="T60" fmla="*/ 246416 w 561"/>
                <a:gd name="T61" fmla="*/ 516731 h 666"/>
                <a:gd name="T62" fmla="*/ 237701 w 561"/>
                <a:gd name="T63" fmla="*/ 510381 h 666"/>
                <a:gd name="T64" fmla="*/ 228193 w 561"/>
                <a:gd name="T65" fmla="*/ 502443 h 666"/>
                <a:gd name="T66" fmla="*/ 217892 w 561"/>
                <a:gd name="T67" fmla="*/ 492125 h 666"/>
                <a:gd name="T68" fmla="*/ 208384 w 561"/>
                <a:gd name="T69" fmla="*/ 481806 h 666"/>
                <a:gd name="T70" fmla="*/ 199668 w 561"/>
                <a:gd name="T71" fmla="*/ 467518 h 666"/>
                <a:gd name="T72" fmla="*/ 190160 w 561"/>
                <a:gd name="T73" fmla="*/ 454025 h 666"/>
                <a:gd name="T74" fmla="*/ 179860 w 561"/>
                <a:gd name="T75" fmla="*/ 438943 h 666"/>
                <a:gd name="T76" fmla="*/ 170352 w 561"/>
                <a:gd name="T77" fmla="*/ 422275 h 666"/>
                <a:gd name="T78" fmla="*/ 160052 w 561"/>
                <a:gd name="T79" fmla="*/ 402431 h 666"/>
                <a:gd name="T80" fmla="*/ 147374 w 561"/>
                <a:gd name="T81" fmla="*/ 382587 h 666"/>
                <a:gd name="T82" fmla="*/ 137074 w 561"/>
                <a:gd name="T83" fmla="*/ 361156 h 666"/>
                <a:gd name="T84" fmla="*/ 125189 w 561"/>
                <a:gd name="T85" fmla="*/ 336550 h 666"/>
                <a:gd name="T86" fmla="*/ 112512 w 561"/>
                <a:gd name="T87" fmla="*/ 311150 h 666"/>
                <a:gd name="T88" fmla="*/ 99042 w 561"/>
                <a:gd name="T89" fmla="*/ 284956 h 666"/>
                <a:gd name="T90" fmla="*/ 85572 w 561"/>
                <a:gd name="T91" fmla="*/ 255587 h 666"/>
                <a:gd name="T92" fmla="*/ 71310 w 561"/>
                <a:gd name="T93" fmla="*/ 225425 h 666"/>
                <a:gd name="T94" fmla="*/ 57840 w 561"/>
                <a:gd name="T95" fmla="*/ 193675 h 666"/>
                <a:gd name="T96" fmla="*/ 42786 w 561"/>
                <a:gd name="T97" fmla="*/ 161131 h 666"/>
                <a:gd name="T98" fmla="*/ 27732 w 561"/>
                <a:gd name="T99" fmla="*/ 126206 h 666"/>
                <a:gd name="T100" fmla="*/ 12677 w 561"/>
                <a:gd name="T101" fmla="*/ 89694 h 666"/>
                <a:gd name="T102" fmla="*/ 7923 w 561"/>
                <a:gd name="T103" fmla="*/ 73025 h 666"/>
                <a:gd name="T104" fmla="*/ 3169 w 561"/>
                <a:gd name="T105" fmla="*/ 61119 h 666"/>
                <a:gd name="T106" fmla="*/ 1585 w 561"/>
                <a:gd name="T107" fmla="*/ 50006 h 666"/>
                <a:gd name="T108" fmla="*/ 0 w 561"/>
                <a:gd name="T109" fmla="*/ 42862 h 666"/>
                <a:gd name="T110" fmla="*/ 6339 w 561"/>
                <a:gd name="T111" fmla="*/ 24606 h 666"/>
                <a:gd name="T112" fmla="*/ 16639 w 561"/>
                <a:gd name="T113" fmla="*/ 10319 h 666"/>
                <a:gd name="T114" fmla="*/ 31693 w 561"/>
                <a:gd name="T115" fmla="*/ 3175 h 666"/>
                <a:gd name="T116" fmla="*/ 51502 w 561"/>
                <a:gd name="T117" fmla="*/ 0 h 6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1" h="666">
                  <a:moveTo>
                    <a:pt x="65" y="0"/>
                  </a:moveTo>
                  <a:lnTo>
                    <a:pt x="81" y="0"/>
                  </a:lnTo>
                  <a:lnTo>
                    <a:pt x="96" y="2"/>
                  </a:lnTo>
                  <a:lnTo>
                    <a:pt x="111" y="6"/>
                  </a:lnTo>
                  <a:lnTo>
                    <a:pt x="129" y="10"/>
                  </a:lnTo>
                  <a:lnTo>
                    <a:pt x="148" y="13"/>
                  </a:lnTo>
                  <a:lnTo>
                    <a:pt x="167" y="19"/>
                  </a:lnTo>
                  <a:lnTo>
                    <a:pt x="184" y="27"/>
                  </a:lnTo>
                  <a:lnTo>
                    <a:pt x="204" y="36"/>
                  </a:lnTo>
                  <a:lnTo>
                    <a:pt x="227" y="44"/>
                  </a:lnTo>
                  <a:lnTo>
                    <a:pt x="250" y="54"/>
                  </a:lnTo>
                  <a:lnTo>
                    <a:pt x="271" y="63"/>
                  </a:lnTo>
                  <a:lnTo>
                    <a:pt x="290" y="73"/>
                  </a:lnTo>
                  <a:lnTo>
                    <a:pt x="309" y="83"/>
                  </a:lnTo>
                  <a:lnTo>
                    <a:pt x="328" y="92"/>
                  </a:lnTo>
                  <a:lnTo>
                    <a:pt x="348" y="102"/>
                  </a:lnTo>
                  <a:lnTo>
                    <a:pt x="365" y="111"/>
                  </a:lnTo>
                  <a:lnTo>
                    <a:pt x="380" y="121"/>
                  </a:lnTo>
                  <a:lnTo>
                    <a:pt x="397" y="131"/>
                  </a:lnTo>
                  <a:lnTo>
                    <a:pt x="413" y="140"/>
                  </a:lnTo>
                  <a:lnTo>
                    <a:pt x="426" y="150"/>
                  </a:lnTo>
                  <a:lnTo>
                    <a:pt x="442" y="159"/>
                  </a:lnTo>
                  <a:lnTo>
                    <a:pt x="455" y="171"/>
                  </a:lnTo>
                  <a:lnTo>
                    <a:pt x="469" y="180"/>
                  </a:lnTo>
                  <a:lnTo>
                    <a:pt x="480" y="190"/>
                  </a:lnTo>
                  <a:lnTo>
                    <a:pt x="490" y="203"/>
                  </a:lnTo>
                  <a:lnTo>
                    <a:pt x="499" y="215"/>
                  </a:lnTo>
                  <a:lnTo>
                    <a:pt x="507" y="230"/>
                  </a:lnTo>
                  <a:lnTo>
                    <a:pt x="515" y="244"/>
                  </a:lnTo>
                  <a:lnTo>
                    <a:pt x="520" y="259"/>
                  </a:lnTo>
                  <a:lnTo>
                    <a:pt x="528" y="274"/>
                  </a:lnTo>
                  <a:lnTo>
                    <a:pt x="534" y="290"/>
                  </a:lnTo>
                  <a:lnTo>
                    <a:pt x="540" y="305"/>
                  </a:lnTo>
                  <a:lnTo>
                    <a:pt x="543" y="322"/>
                  </a:lnTo>
                  <a:lnTo>
                    <a:pt x="547" y="340"/>
                  </a:lnTo>
                  <a:lnTo>
                    <a:pt x="551" y="359"/>
                  </a:lnTo>
                  <a:lnTo>
                    <a:pt x="555" y="378"/>
                  </a:lnTo>
                  <a:lnTo>
                    <a:pt x="557" y="397"/>
                  </a:lnTo>
                  <a:lnTo>
                    <a:pt x="559" y="417"/>
                  </a:lnTo>
                  <a:lnTo>
                    <a:pt x="561" y="436"/>
                  </a:lnTo>
                  <a:lnTo>
                    <a:pt x="561" y="457"/>
                  </a:lnTo>
                  <a:lnTo>
                    <a:pt x="559" y="482"/>
                  </a:lnTo>
                  <a:lnTo>
                    <a:pt x="557" y="505"/>
                  </a:lnTo>
                  <a:lnTo>
                    <a:pt x="553" y="528"/>
                  </a:lnTo>
                  <a:lnTo>
                    <a:pt x="547" y="547"/>
                  </a:lnTo>
                  <a:lnTo>
                    <a:pt x="541" y="566"/>
                  </a:lnTo>
                  <a:lnTo>
                    <a:pt x="532" y="583"/>
                  </a:lnTo>
                  <a:lnTo>
                    <a:pt x="522" y="599"/>
                  </a:lnTo>
                  <a:lnTo>
                    <a:pt x="511" y="612"/>
                  </a:lnTo>
                  <a:lnTo>
                    <a:pt x="497" y="626"/>
                  </a:lnTo>
                  <a:lnTo>
                    <a:pt x="482" y="635"/>
                  </a:lnTo>
                  <a:lnTo>
                    <a:pt x="465" y="645"/>
                  </a:lnTo>
                  <a:lnTo>
                    <a:pt x="447" y="653"/>
                  </a:lnTo>
                  <a:lnTo>
                    <a:pt x="426" y="658"/>
                  </a:lnTo>
                  <a:lnTo>
                    <a:pt x="405" y="662"/>
                  </a:lnTo>
                  <a:lnTo>
                    <a:pt x="382" y="664"/>
                  </a:lnTo>
                  <a:lnTo>
                    <a:pt x="357" y="666"/>
                  </a:lnTo>
                  <a:lnTo>
                    <a:pt x="346" y="664"/>
                  </a:lnTo>
                  <a:lnTo>
                    <a:pt x="334" y="662"/>
                  </a:lnTo>
                  <a:lnTo>
                    <a:pt x="323" y="658"/>
                  </a:lnTo>
                  <a:lnTo>
                    <a:pt x="317" y="655"/>
                  </a:lnTo>
                  <a:lnTo>
                    <a:pt x="311" y="651"/>
                  </a:lnTo>
                  <a:lnTo>
                    <a:pt x="305" y="647"/>
                  </a:lnTo>
                  <a:lnTo>
                    <a:pt x="300" y="643"/>
                  </a:lnTo>
                  <a:lnTo>
                    <a:pt x="294" y="637"/>
                  </a:lnTo>
                  <a:lnTo>
                    <a:pt x="288" y="633"/>
                  </a:lnTo>
                  <a:lnTo>
                    <a:pt x="282" y="628"/>
                  </a:lnTo>
                  <a:lnTo>
                    <a:pt x="275" y="620"/>
                  </a:lnTo>
                  <a:lnTo>
                    <a:pt x="269" y="612"/>
                  </a:lnTo>
                  <a:lnTo>
                    <a:pt x="263" y="607"/>
                  </a:lnTo>
                  <a:lnTo>
                    <a:pt x="257" y="599"/>
                  </a:lnTo>
                  <a:lnTo>
                    <a:pt x="252" y="589"/>
                  </a:lnTo>
                  <a:lnTo>
                    <a:pt x="246" y="582"/>
                  </a:lnTo>
                  <a:lnTo>
                    <a:pt x="240" y="572"/>
                  </a:lnTo>
                  <a:lnTo>
                    <a:pt x="234" y="562"/>
                  </a:lnTo>
                  <a:lnTo>
                    <a:pt x="227" y="553"/>
                  </a:lnTo>
                  <a:lnTo>
                    <a:pt x="221" y="543"/>
                  </a:lnTo>
                  <a:lnTo>
                    <a:pt x="215" y="532"/>
                  </a:lnTo>
                  <a:lnTo>
                    <a:pt x="207" y="520"/>
                  </a:lnTo>
                  <a:lnTo>
                    <a:pt x="202" y="507"/>
                  </a:lnTo>
                  <a:lnTo>
                    <a:pt x="194" y="495"/>
                  </a:lnTo>
                  <a:lnTo>
                    <a:pt x="186" y="482"/>
                  </a:lnTo>
                  <a:lnTo>
                    <a:pt x="181" y="468"/>
                  </a:lnTo>
                  <a:lnTo>
                    <a:pt x="173" y="455"/>
                  </a:lnTo>
                  <a:lnTo>
                    <a:pt x="165" y="440"/>
                  </a:lnTo>
                  <a:lnTo>
                    <a:pt x="158" y="424"/>
                  </a:lnTo>
                  <a:lnTo>
                    <a:pt x="150" y="409"/>
                  </a:lnTo>
                  <a:lnTo>
                    <a:pt x="142" y="392"/>
                  </a:lnTo>
                  <a:lnTo>
                    <a:pt x="133" y="376"/>
                  </a:lnTo>
                  <a:lnTo>
                    <a:pt x="125" y="359"/>
                  </a:lnTo>
                  <a:lnTo>
                    <a:pt x="117" y="342"/>
                  </a:lnTo>
                  <a:lnTo>
                    <a:pt x="108" y="322"/>
                  </a:lnTo>
                  <a:lnTo>
                    <a:pt x="100" y="303"/>
                  </a:lnTo>
                  <a:lnTo>
                    <a:pt x="90" y="284"/>
                  </a:lnTo>
                  <a:lnTo>
                    <a:pt x="83" y="265"/>
                  </a:lnTo>
                  <a:lnTo>
                    <a:pt x="73" y="244"/>
                  </a:lnTo>
                  <a:lnTo>
                    <a:pt x="64" y="225"/>
                  </a:lnTo>
                  <a:lnTo>
                    <a:pt x="54" y="203"/>
                  </a:lnTo>
                  <a:lnTo>
                    <a:pt x="44" y="180"/>
                  </a:lnTo>
                  <a:lnTo>
                    <a:pt x="35" y="159"/>
                  </a:lnTo>
                  <a:lnTo>
                    <a:pt x="25" y="136"/>
                  </a:lnTo>
                  <a:lnTo>
                    <a:pt x="16" y="113"/>
                  </a:lnTo>
                  <a:lnTo>
                    <a:pt x="12" y="102"/>
                  </a:lnTo>
                  <a:lnTo>
                    <a:pt x="10" y="92"/>
                  </a:lnTo>
                  <a:lnTo>
                    <a:pt x="8" y="84"/>
                  </a:lnTo>
                  <a:lnTo>
                    <a:pt x="4" y="77"/>
                  </a:lnTo>
                  <a:lnTo>
                    <a:pt x="2" y="69"/>
                  </a:lnTo>
                  <a:lnTo>
                    <a:pt x="2" y="63"/>
                  </a:lnTo>
                  <a:lnTo>
                    <a:pt x="0" y="58"/>
                  </a:lnTo>
                  <a:lnTo>
                    <a:pt x="0" y="54"/>
                  </a:lnTo>
                  <a:lnTo>
                    <a:pt x="4" y="40"/>
                  </a:lnTo>
                  <a:lnTo>
                    <a:pt x="8" y="31"/>
                  </a:lnTo>
                  <a:lnTo>
                    <a:pt x="14" y="21"/>
                  </a:lnTo>
                  <a:lnTo>
                    <a:pt x="21" y="13"/>
                  </a:lnTo>
                  <a:lnTo>
                    <a:pt x="31" y="8"/>
                  </a:lnTo>
                  <a:lnTo>
                    <a:pt x="40" y="4"/>
                  </a:lnTo>
                  <a:lnTo>
                    <a:pt x="52" y="0"/>
                  </a:lnTo>
                  <a:lnTo>
                    <a:pt x="65" y="0"/>
                  </a:lnTo>
                </a:path>
              </a:pathLst>
            </a:custGeom>
            <a:grpFill/>
            <a:ln w="9525">
              <a:noFill/>
              <a:prstDash val="solid"/>
              <a:round/>
              <a:headEnd/>
              <a:tailEnd/>
            </a:ln>
          </p:spPr>
          <p:txBody>
            <a:bodyPr/>
            <a:lstStyle/>
            <a:p>
              <a:endParaRPr lang="en-US"/>
            </a:p>
          </p:txBody>
        </p:sp>
        <p:sp>
          <p:nvSpPr>
            <p:cNvPr id="41" name="Freeform 39"/>
            <p:cNvSpPr>
              <a:spLocks/>
            </p:cNvSpPr>
            <p:nvPr/>
          </p:nvSpPr>
          <p:spPr bwMode="auto">
            <a:xfrm>
              <a:off x="3498857" y="2984912"/>
              <a:ext cx="355478" cy="308124"/>
            </a:xfrm>
            <a:custGeom>
              <a:avLst/>
              <a:gdLst>
                <a:gd name="T0" fmla="*/ 72140 w 793"/>
                <a:gd name="T1" fmla="*/ 0 h 689"/>
                <a:gd name="T2" fmla="*/ 110985 w 793"/>
                <a:gd name="T3" fmla="*/ 4756 h 689"/>
                <a:gd name="T4" fmla="*/ 150622 w 793"/>
                <a:gd name="T5" fmla="*/ 11889 h 689"/>
                <a:gd name="T6" fmla="*/ 191845 w 793"/>
                <a:gd name="T7" fmla="*/ 24571 h 689"/>
                <a:gd name="T8" fmla="*/ 239410 w 793"/>
                <a:gd name="T9" fmla="*/ 39630 h 689"/>
                <a:gd name="T10" fmla="*/ 290939 w 793"/>
                <a:gd name="T11" fmla="*/ 54689 h 689"/>
                <a:gd name="T12" fmla="*/ 336126 w 793"/>
                <a:gd name="T13" fmla="*/ 69749 h 689"/>
                <a:gd name="T14" fmla="*/ 380520 w 793"/>
                <a:gd name="T15" fmla="*/ 84808 h 689"/>
                <a:gd name="T16" fmla="*/ 420157 w 793"/>
                <a:gd name="T17" fmla="*/ 100660 h 689"/>
                <a:gd name="T18" fmla="*/ 456623 w 793"/>
                <a:gd name="T19" fmla="*/ 117304 h 689"/>
                <a:gd name="T20" fmla="*/ 491504 w 793"/>
                <a:gd name="T21" fmla="*/ 133949 h 689"/>
                <a:gd name="T22" fmla="*/ 522422 w 793"/>
                <a:gd name="T23" fmla="*/ 150594 h 689"/>
                <a:gd name="T24" fmla="*/ 547790 w 793"/>
                <a:gd name="T25" fmla="*/ 170409 h 689"/>
                <a:gd name="T26" fmla="*/ 567608 w 793"/>
                <a:gd name="T27" fmla="*/ 193394 h 689"/>
                <a:gd name="T28" fmla="*/ 585842 w 793"/>
                <a:gd name="T29" fmla="*/ 218757 h 689"/>
                <a:gd name="T30" fmla="*/ 600111 w 793"/>
                <a:gd name="T31" fmla="*/ 244913 h 689"/>
                <a:gd name="T32" fmla="*/ 610417 w 793"/>
                <a:gd name="T33" fmla="*/ 272654 h 689"/>
                <a:gd name="T34" fmla="*/ 619137 w 793"/>
                <a:gd name="T35" fmla="*/ 301187 h 689"/>
                <a:gd name="T36" fmla="*/ 625479 w 793"/>
                <a:gd name="T37" fmla="*/ 332891 h 689"/>
                <a:gd name="T38" fmla="*/ 628650 w 793"/>
                <a:gd name="T39" fmla="*/ 365388 h 689"/>
                <a:gd name="T40" fmla="*/ 627065 w 793"/>
                <a:gd name="T41" fmla="*/ 400262 h 689"/>
                <a:gd name="T42" fmla="*/ 622308 w 793"/>
                <a:gd name="T43" fmla="*/ 436721 h 689"/>
                <a:gd name="T44" fmla="*/ 613588 w 793"/>
                <a:gd name="T45" fmla="*/ 466840 h 689"/>
                <a:gd name="T46" fmla="*/ 598526 w 793"/>
                <a:gd name="T47" fmla="*/ 492996 h 689"/>
                <a:gd name="T48" fmla="*/ 578707 w 793"/>
                <a:gd name="T49" fmla="*/ 514396 h 689"/>
                <a:gd name="T50" fmla="*/ 552546 w 793"/>
                <a:gd name="T51" fmla="*/ 529455 h 689"/>
                <a:gd name="T52" fmla="*/ 522422 w 793"/>
                <a:gd name="T53" fmla="*/ 539759 h 689"/>
                <a:gd name="T54" fmla="*/ 486748 w 793"/>
                <a:gd name="T55" fmla="*/ 544515 h 689"/>
                <a:gd name="T56" fmla="*/ 459794 w 793"/>
                <a:gd name="T57" fmla="*/ 546100 h 689"/>
                <a:gd name="T58" fmla="*/ 444732 w 793"/>
                <a:gd name="T59" fmla="*/ 544515 h 689"/>
                <a:gd name="T60" fmla="*/ 430463 w 793"/>
                <a:gd name="T61" fmla="*/ 539759 h 689"/>
                <a:gd name="T62" fmla="*/ 415401 w 793"/>
                <a:gd name="T63" fmla="*/ 535796 h 689"/>
                <a:gd name="T64" fmla="*/ 401924 w 793"/>
                <a:gd name="T65" fmla="*/ 529455 h 689"/>
                <a:gd name="T66" fmla="*/ 388447 w 793"/>
                <a:gd name="T67" fmla="*/ 519944 h 689"/>
                <a:gd name="T68" fmla="*/ 367043 w 793"/>
                <a:gd name="T69" fmla="*/ 506470 h 689"/>
                <a:gd name="T70" fmla="*/ 344053 w 793"/>
                <a:gd name="T71" fmla="*/ 488240 h 689"/>
                <a:gd name="T72" fmla="*/ 330576 w 793"/>
                <a:gd name="T73" fmla="*/ 474766 h 689"/>
                <a:gd name="T74" fmla="*/ 313929 w 793"/>
                <a:gd name="T75" fmla="*/ 459707 h 689"/>
                <a:gd name="T76" fmla="*/ 297281 w 793"/>
                <a:gd name="T77" fmla="*/ 443062 h 689"/>
                <a:gd name="T78" fmla="*/ 279840 w 793"/>
                <a:gd name="T79" fmla="*/ 424040 h 689"/>
                <a:gd name="T80" fmla="*/ 261607 w 793"/>
                <a:gd name="T81" fmla="*/ 405018 h 689"/>
                <a:gd name="T82" fmla="*/ 243374 w 793"/>
                <a:gd name="T83" fmla="*/ 383617 h 689"/>
                <a:gd name="T84" fmla="*/ 223555 w 793"/>
                <a:gd name="T85" fmla="*/ 359047 h 689"/>
                <a:gd name="T86" fmla="*/ 202944 w 793"/>
                <a:gd name="T87" fmla="*/ 332891 h 689"/>
                <a:gd name="T88" fmla="*/ 181540 w 793"/>
                <a:gd name="T89" fmla="*/ 307528 h 689"/>
                <a:gd name="T90" fmla="*/ 158550 w 793"/>
                <a:gd name="T91" fmla="*/ 278202 h 689"/>
                <a:gd name="T92" fmla="*/ 135560 w 793"/>
                <a:gd name="T93" fmla="*/ 248083 h 689"/>
                <a:gd name="T94" fmla="*/ 110985 w 793"/>
                <a:gd name="T95" fmla="*/ 216379 h 689"/>
                <a:gd name="T96" fmla="*/ 87202 w 793"/>
                <a:gd name="T97" fmla="*/ 180712 h 689"/>
                <a:gd name="T98" fmla="*/ 62627 w 793"/>
                <a:gd name="T99" fmla="*/ 145838 h 689"/>
                <a:gd name="T100" fmla="*/ 36466 w 793"/>
                <a:gd name="T101" fmla="*/ 107793 h 689"/>
                <a:gd name="T102" fmla="*/ 16648 w 793"/>
                <a:gd name="T103" fmla="*/ 80845 h 689"/>
                <a:gd name="T104" fmla="*/ 7927 w 793"/>
                <a:gd name="T105" fmla="*/ 66578 h 689"/>
                <a:gd name="T106" fmla="*/ 3171 w 793"/>
                <a:gd name="T107" fmla="*/ 54689 h 689"/>
                <a:gd name="T108" fmla="*/ 0 w 793"/>
                <a:gd name="T109" fmla="*/ 45971 h 689"/>
                <a:gd name="T110" fmla="*/ 3171 w 793"/>
                <a:gd name="T111" fmla="*/ 31704 h 689"/>
                <a:gd name="T112" fmla="*/ 11098 w 793"/>
                <a:gd name="T113" fmla="*/ 16645 h 689"/>
                <a:gd name="T114" fmla="*/ 24575 w 793"/>
                <a:gd name="T115" fmla="*/ 6341 h 689"/>
                <a:gd name="T116" fmla="*/ 41223 w 793"/>
                <a:gd name="T117" fmla="*/ 0 h 689"/>
                <a:gd name="T118" fmla="*/ 52321 w 793"/>
                <a:gd name="T119" fmla="*/ 0 h 6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3" h="689">
                  <a:moveTo>
                    <a:pt x="66" y="0"/>
                  </a:moveTo>
                  <a:lnTo>
                    <a:pt x="91" y="0"/>
                  </a:lnTo>
                  <a:lnTo>
                    <a:pt x="115" y="2"/>
                  </a:lnTo>
                  <a:lnTo>
                    <a:pt x="140" y="6"/>
                  </a:lnTo>
                  <a:lnTo>
                    <a:pt x="165" y="10"/>
                  </a:lnTo>
                  <a:lnTo>
                    <a:pt x="190" y="15"/>
                  </a:lnTo>
                  <a:lnTo>
                    <a:pt x="215" y="23"/>
                  </a:lnTo>
                  <a:lnTo>
                    <a:pt x="242" y="31"/>
                  </a:lnTo>
                  <a:lnTo>
                    <a:pt x="269" y="42"/>
                  </a:lnTo>
                  <a:lnTo>
                    <a:pt x="302" y="50"/>
                  </a:lnTo>
                  <a:lnTo>
                    <a:pt x="334" y="60"/>
                  </a:lnTo>
                  <a:lnTo>
                    <a:pt x="367" y="69"/>
                  </a:lnTo>
                  <a:lnTo>
                    <a:pt x="396" y="79"/>
                  </a:lnTo>
                  <a:lnTo>
                    <a:pt x="424" y="88"/>
                  </a:lnTo>
                  <a:lnTo>
                    <a:pt x="453" y="98"/>
                  </a:lnTo>
                  <a:lnTo>
                    <a:pt x="480" y="107"/>
                  </a:lnTo>
                  <a:lnTo>
                    <a:pt x="505" y="117"/>
                  </a:lnTo>
                  <a:lnTo>
                    <a:pt x="530" y="127"/>
                  </a:lnTo>
                  <a:lnTo>
                    <a:pt x="553" y="138"/>
                  </a:lnTo>
                  <a:lnTo>
                    <a:pt x="576" y="148"/>
                  </a:lnTo>
                  <a:lnTo>
                    <a:pt x="599" y="157"/>
                  </a:lnTo>
                  <a:lnTo>
                    <a:pt x="620" y="169"/>
                  </a:lnTo>
                  <a:lnTo>
                    <a:pt x="639" y="178"/>
                  </a:lnTo>
                  <a:lnTo>
                    <a:pt x="659" y="190"/>
                  </a:lnTo>
                  <a:lnTo>
                    <a:pt x="676" y="202"/>
                  </a:lnTo>
                  <a:lnTo>
                    <a:pt x="691" y="215"/>
                  </a:lnTo>
                  <a:lnTo>
                    <a:pt x="705" y="230"/>
                  </a:lnTo>
                  <a:lnTo>
                    <a:pt x="716" y="244"/>
                  </a:lnTo>
                  <a:lnTo>
                    <a:pt x="728" y="259"/>
                  </a:lnTo>
                  <a:lnTo>
                    <a:pt x="739" y="276"/>
                  </a:lnTo>
                  <a:lnTo>
                    <a:pt x="749" y="292"/>
                  </a:lnTo>
                  <a:lnTo>
                    <a:pt x="757" y="309"/>
                  </a:lnTo>
                  <a:lnTo>
                    <a:pt x="764" y="326"/>
                  </a:lnTo>
                  <a:lnTo>
                    <a:pt x="770" y="344"/>
                  </a:lnTo>
                  <a:lnTo>
                    <a:pt x="778" y="363"/>
                  </a:lnTo>
                  <a:lnTo>
                    <a:pt x="781" y="380"/>
                  </a:lnTo>
                  <a:lnTo>
                    <a:pt x="785" y="399"/>
                  </a:lnTo>
                  <a:lnTo>
                    <a:pt x="789" y="420"/>
                  </a:lnTo>
                  <a:lnTo>
                    <a:pt x="791" y="440"/>
                  </a:lnTo>
                  <a:lnTo>
                    <a:pt x="793" y="461"/>
                  </a:lnTo>
                  <a:lnTo>
                    <a:pt x="793" y="482"/>
                  </a:lnTo>
                  <a:lnTo>
                    <a:pt x="791" y="505"/>
                  </a:lnTo>
                  <a:lnTo>
                    <a:pt x="789" y="530"/>
                  </a:lnTo>
                  <a:lnTo>
                    <a:pt x="785" y="551"/>
                  </a:lnTo>
                  <a:lnTo>
                    <a:pt x="780" y="570"/>
                  </a:lnTo>
                  <a:lnTo>
                    <a:pt x="774" y="589"/>
                  </a:lnTo>
                  <a:lnTo>
                    <a:pt x="764" y="607"/>
                  </a:lnTo>
                  <a:lnTo>
                    <a:pt x="755" y="622"/>
                  </a:lnTo>
                  <a:lnTo>
                    <a:pt x="743" y="635"/>
                  </a:lnTo>
                  <a:lnTo>
                    <a:pt x="730" y="649"/>
                  </a:lnTo>
                  <a:lnTo>
                    <a:pt x="714" y="658"/>
                  </a:lnTo>
                  <a:lnTo>
                    <a:pt x="697" y="668"/>
                  </a:lnTo>
                  <a:lnTo>
                    <a:pt x="680" y="676"/>
                  </a:lnTo>
                  <a:lnTo>
                    <a:pt x="659" y="681"/>
                  </a:lnTo>
                  <a:lnTo>
                    <a:pt x="638" y="685"/>
                  </a:lnTo>
                  <a:lnTo>
                    <a:pt x="614" y="687"/>
                  </a:lnTo>
                  <a:lnTo>
                    <a:pt x="590" y="689"/>
                  </a:lnTo>
                  <a:lnTo>
                    <a:pt x="580" y="689"/>
                  </a:lnTo>
                  <a:lnTo>
                    <a:pt x="570" y="687"/>
                  </a:lnTo>
                  <a:lnTo>
                    <a:pt x="561" y="687"/>
                  </a:lnTo>
                  <a:lnTo>
                    <a:pt x="551" y="685"/>
                  </a:lnTo>
                  <a:lnTo>
                    <a:pt x="543" y="681"/>
                  </a:lnTo>
                  <a:lnTo>
                    <a:pt x="534" y="679"/>
                  </a:lnTo>
                  <a:lnTo>
                    <a:pt x="524" y="676"/>
                  </a:lnTo>
                  <a:lnTo>
                    <a:pt x="517" y="672"/>
                  </a:lnTo>
                  <a:lnTo>
                    <a:pt x="507" y="668"/>
                  </a:lnTo>
                  <a:lnTo>
                    <a:pt x="499" y="662"/>
                  </a:lnTo>
                  <a:lnTo>
                    <a:pt x="490" y="656"/>
                  </a:lnTo>
                  <a:lnTo>
                    <a:pt x="480" y="651"/>
                  </a:lnTo>
                  <a:lnTo>
                    <a:pt x="463" y="639"/>
                  </a:lnTo>
                  <a:lnTo>
                    <a:pt x="444" y="624"/>
                  </a:lnTo>
                  <a:lnTo>
                    <a:pt x="434" y="616"/>
                  </a:lnTo>
                  <a:lnTo>
                    <a:pt x="426" y="608"/>
                  </a:lnTo>
                  <a:lnTo>
                    <a:pt x="417" y="599"/>
                  </a:lnTo>
                  <a:lnTo>
                    <a:pt x="407" y="589"/>
                  </a:lnTo>
                  <a:lnTo>
                    <a:pt x="396" y="580"/>
                  </a:lnTo>
                  <a:lnTo>
                    <a:pt x="386" y="570"/>
                  </a:lnTo>
                  <a:lnTo>
                    <a:pt x="375" y="559"/>
                  </a:lnTo>
                  <a:lnTo>
                    <a:pt x="365" y="547"/>
                  </a:lnTo>
                  <a:lnTo>
                    <a:pt x="353" y="535"/>
                  </a:lnTo>
                  <a:lnTo>
                    <a:pt x="342" y="524"/>
                  </a:lnTo>
                  <a:lnTo>
                    <a:pt x="330" y="511"/>
                  </a:lnTo>
                  <a:lnTo>
                    <a:pt x="319" y="497"/>
                  </a:lnTo>
                  <a:lnTo>
                    <a:pt x="307" y="484"/>
                  </a:lnTo>
                  <a:lnTo>
                    <a:pt x="294" y="468"/>
                  </a:lnTo>
                  <a:lnTo>
                    <a:pt x="282" y="453"/>
                  </a:lnTo>
                  <a:lnTo>
                    <a:pt x="269" y="438"/>
                  </a:lnTo>
                  <a:lnTo>
                    <a:pt x="256" y="420"/>
                  </a:lnTo>
                  <a:lnTo>
                    <a:pt x="242" y="405"/>
                  </a:lnTo>
                  <a:lnTo>
                    <a:pt x="229" y="388"/>
                  </a:lnTo>
                  <a:lnTo>
                    <a:pt x="215" y="369"/>
                  </a:lnTo>
                  <a:lnTo>
                    <a:pt x="200" y="351"/>
                  </a:lnTo>
                  <a:lnTo>
                    <a:pt x="186" y="332"/>
                  </a:lnTo>
                  <a:lnTo>
                    <a:pt x="171" y="313"/>
                  </a:lnTo>
                  <a:lnTo>
                    <a:pt x="156" y="292"/>
                  </a:lnTo>
                  <a:lnTo>
                    <a:pt x="140" y="273"/>
                  </a:lnTo>
                  <a:lnTo>
                    <a:pt x="125" y="251"/>
                  </a:lnTo>
                  <a:lnTo>
                    <a:pt x="110" y="228"/>
                  </a:lnTo>
                  <a:lnTo>
                    <a:pt x="94" y="207"/>
                  </a:lnTo>
                  <a:lnTo>
                    <a:pt x="79" y="184"/>
                  </a:lnTo>
                  <a:lnTo>
                    <a:pt x="62" y="161"/>
                  </a:lnTo>
                  <a:lnTo>
                    <a:pt x="46" y="136"/>
                  </a:lnTo>
                  <a:lnTo>
                    <a:pt x="29" y="113"/>
                  </a:lnTo>
                  <a:lnTo>
                    <a:pt x="21" y="102"/>
                  </a:lnTo>
                  <a:lnTo>
                    <a:pt x="16" y="92"/>
                  </a:lnTo>
                  <a:lnTo>
                    <a:pt x="10" y="84"/>
                  </a:lnTo>
                  <a:lnTo>
                    <a:pt x="6" y="77"/>
                  </a:lnTo>
                  <a:lnTo>
                    <a:pt x="4" y="69"/>
                  </a:lnTo>
                  <a:lnTo>
                    <a:pt x="2" y="63"/>
                  </a:lnTo>
                  <a:lnTo>
                    <a:pt x="0" y="58"/>
                  </a:lnTo>
                  <a:lnTo>
                    <a:pt x="0" y="54"/>
                  </a:lnTo>
                  <a:lnTo>
                    <a:pt x="4" y="40"/>
                  </a:lnTo>
                  <a:lnTo>
                    <a:pt x="8" y="31"/>
                  </a:lnTo>
                  <a:lnTo>
                    <a:pt x="14" y="21"/>
                  </a:lnTo>
                  <a:lnTo>
                    <a:pt x="21" y="13"/>
                  </a:lnTo>
                  <a:lnTo>
                    <a:pt x="31" y="8"/>
                  </a:lnTo>
                  <a:lnTo>
                    <a:pt x="41" y="4"/>
                  </a:lnTo>
                  <a:lnTo>
                    <a:pt x="52" y="0"/>
                  </a:lnTo>
                  <a:lnTo>
                    <a:pt x="66" y="0"/>
                  </a:lnTo>
                </a:path>
              </a:pathLst>
            </a:custGeom>
            <a:grpFill/>
            <a:ln w="9525">
              <a:noFill/>
              <a:prstDash val="solid"/>
              <a:round/>
              <a:headEnd/>
              <a:tailEnd/>
            </a:ln>
          </p:spPr>
          <p:txBody>
            <a:bodyPr/>
            <a:lstStyle/>
            <a:p>
              <a:endParaRPr lang="en-US"/>
            </a:p>
          </p:txBody>
        </p:sp>
      </p:gr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1+#ppt_w/2"/>
                                          </p:val>
                                        </p:tav>
                                        <p:tav tm="100000">
                                          <p:val>
                                            <p:strVal val="#ppt_x"/>
                                          </p:val>
                                        </p:tav>
                                      </p:tavLst>
                                    </p:anim>
                                    <p:anim calcmode="lin" valueType="num">
                                      <p:cBhvr additive="base">
                                        <p:cTn id="20" dur="1000" fill="hold"/>
                                        <p:tgtEl>
                                          <p:spTgt spid="33"/>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9"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000" fill="hold"/>
                                        <p:tgtEl>
                                          <p:spTgt spid="37"/>
                                        </p:tgtEl>
                                        <p:attrNameLst>
                                          <p:attrName>ppt_x</p:attrName>
                                        </p:attrNameLst>
                                      </p:cBhvr>
                                      <p:tavLst>
                                        <p:tav tm="0">
                                          <p:val>
                                            <p:strVal val="#ppt_x-.2"/>
                                          </p:val>
                                        </p:tav>
                                        <p:tav tm="100000">
                                          <p:val>
                                            <p:strVal val="#ppt_x"/>
                                          </p:val>
                                        </p:tav>
                                      </p:tavLst>
                                    </p:anim>
                                    <p:anim calcmode="lin" valueType="num">
                                      <p:cBhvr>
                                        <p:cTn id="25"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7"/>
                                        </p:tgtEl>
                                      </p:cBhvr>
                                    </p:animEffect>
                                  </p:childTnLst>
                                </p:cTn>
                              </p:par>
                            </p:childTnLst>
                          </p:cTn>
                        </p:par>
                        <p:par>
                          <p:cTn id="27" fill="hold">
                            <p:stCondLst>
                              <p:cond delay="4000"/>
                            </p:stCondLst>
                            <p:childTnLst>
                              <p:par>
                                <p:cTn id="28" presetID="35" presetClass="emph" presetSubtype="0" fill="hold" nodeType="afterEffect">
                                  <p:stCondLst>
                                    <p:cond delay="0"/>
                                  </p:stCondLst>
                                  <p:childTnLst>
                                    <p:anim calcmode="discrete" valueType="str">
                                      <p:cBhvr>
                                        <p:cTn id="29" dur="1000" fill="hold"/>
                                        <p:tgtEl>
                                          <p:spTgt spid="17"/>
                                        </p:tgtEl>
                                        <p:attrNameLst>
                                          <p:attrName>style.visibility</p:attrName>
                                        </p:attrNameLst>
                                      </p:cBhvr>
                                      <p:tavLst>
                                        <p:tav tm="0">
                                          <p:val>
                                            <p:strVal val="hidden"/>
                                          </p:val>
                                        </p:tav>
                                        <p:tav tm="50000">
                                          <p:val>
                                            <p:strVal val="visible"/>
                                          </p:val>
                                        </p:tav>
                                      </p:tavLst>
                                    </p:anim>
                                  </p:childTnLst>
                                </p:cTn>
                              </p:par>
                              <p:par>
                                <p:cTn id="30" presetID="35" presetClass="emph" presetSubtype="0" fill="hold" nodeType="withEffect">
                                  <p:stCondLst>
                                    <p:cond delay="0"/>
                                  </p:stCondLst>
                                  <p:childTnLst>
                                    <p:anim calcmode="discrete" valueType="str">
                                      <p:cBhvr>
                                        <p:cTn id="31" dur="1000" fill="hold"/>
                                        <p:tgtEl>
                                          <p:spTgt spid="25"/>
                                        </p:tgtEl>
                                        <p:attrNameLst>
                                          <p:attrName>style.visibility</p:attrName>
                                        </p:attrNameLst>
                                      </p:cBhvr>
                                      <p:tavLst>
                                        <p:tav tm="0">
                                          <p:val>
                                            <p:strVal val="hidden"/>
                                          </p:val>
                                        </p:tav>
                                        <p:tav tm="50000">
                                          <p:val>
                                            <p:strVal val="visible"/>
                                          </p:val>
                                        </p:tav>
                                      </p:tavLst>
                                    </p:anim>
                                  </p:childTnLst>
                                </p:cTn>
                              </p:par>
                              <p:par>
                                <p:cTn id="32" presetID="35" presetClass="emph" presetSubtype="0" fill="hold" nodeType="withEffect">
                                  <p:stCondLst>
                                    <p:cond delay="0"/>
                                  </p:stCondLst>
                                  <p:childTnLst>
                                    <p:anim calcmode="discrete" valueType="str">
                                      <p:cBhvr>
                                        <p:cTn id="33" dur="1000" fill="hold"/>
                                        <p:tgtEl>
                                          <p:spTgt spid="33"/>
                                        </p:tgtEl>
                                        <p:attrNameLst>
                                          <p:attrName>style.visibility</p:attrName>
                                        </p:attrNameLst>
                                      </p:cBhvr>
                                      <p:tavLst>
                                        <p:tav tm="0">
                                          <p:val>
                                            <p:strVal val="hidden"/>
                                          </p:val>
                                        </p:tav>
                                        <p:tav tm="50000">
                                          <p:val>
                                            <p:strVal val="visible"/>
                                          </p:val>
                                        </p:tav>
                                      </p:tavLst>
                                    </p:anim>
                                  </p:childTnLst>
                                </p:cTn>
                              </p:par>
                              <p:par>
                                <p:cTn id="34" presetID="35" presetClass="emph" presetSubtype="0" fill="hold" nodeType="withEffect">
                                  <p:stCondLst>
                                    <p:cond delay="0"/>
                                  </p:stCondLst>
                                  <p:childTnLst>
                                    <p:anim calcmode="discrete" valueType="str">
                                      <p:cBhvr>
                                        <p:cTn id="35" dur="1000" fill="hold"/>
                                        <p:tgtEl>
                                          <p:spTgt spid="37"/>
                                        </p:tgtEl>
                                        <p:attrNameLst>
                                          <p:attrName>style.visibility</p:attrName>
                                        </p:attrNameLst>
                                      </p:cBhvr>
                                      <p:tavLst>
                                        <p:tav tm="0">
                                          <p:val>
                                            <p:strVal val="hidden"/>
                                          </p:val>
                                        </p:tav>
                                        <p:tav tm="50000">
                                          <p:val>
                                            <p:strVal val="visible"/>
                                          </p:val>
                                        </p:tav>
                                      </p:tavLst>
                                    </p:anim>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ppt_x</p:attrName>
                                        </p:attrNameLst>
                                      </p:cBhvr>
                                      <p:tavLst>
                                        <p:tav tm="0">
                                          <p:val>
                                            <p:strVal val="#ppt_x-.2"/>
                                          </p:val>
                                        </p:tav>
                                        <p:tav tm="100000">
                                          <p:val>
                                            <p:strVal val="#ppt_x"/>
                                          </p:val>
                                        </p:tav>
                                      </p:tavLst>
                                    </p:anim>
                                    <p:anim calcmode="lin" valueType="num">
                                      <p:cBhvr>
                                        <p:cTn id="4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2" dur="1000"/>
                                        <p:tgtEl>
                                          <p:spTgt spid="5"/>
                                        </p:tgtEl>
                                      </p:cBhvr>
                                    </p:animEffect>
                                  </p:childTnLst>
                                </p:cTn>
                              </p:par>
                            </p:childTnLst>
                          </p:cTn>
                        </p:par>
                        <p:par>
                          <p:cTn id="43" fill="hold">
                            <p:stCondLst>
                              <p:cond delay="1000"/>
                            </p:stCondLst>
                            <p:childTnLst>
                              <p:par>
                                <p:cTn id="44" presetID="35" presetClass="emph" presetSubtype="0" repeatCount="2000" fill="hold" grpId="0" nodeType="afterEffect">
                                  <p:stCondLst>
                                    <p:cond delay="0"/>
                                  </p:stCondLst>
                                  <p:childTnLst>
                                    <p:anim calcmode="discrete" valueType="str">
                                      <p:cBhvr>
                                        <p:cTn id="45" dur="1000" fill="hold"/>
                                        <p:tgtEl>
                                          <p:spTgt spid="6"/>
                                        </p:tgtEl>
                                        <p:attrNameLst>
                                          <p:attrName>style.visibility</p:attrName>
                                        </p:attrNameLst>
                                      </p:cBhvr>
                                      <p:tavLst>
                                        <p:tav tm="0">
                                          <p:val>
                                            <p:strVal val="hidden"/>
                                          </p:val>
                                        </p:tav>
                                        <p:tav tm="50000">
                                          <p:val>
                                            <p:strVal val="visible"/>
                                          </p:val>
                                        </p:tav>
                                      </p:tavLst>
                                    </p:anim>
                                  </p:childTnLst>
                                </p:cTn>
                              </p:par>
                            </p:childTnLst>
                          </p:cTn>
                        </p:par>
                        <p:par>
                          <p:cTn id="46" fill="hold">
                            <p:stCondLst>
                              <p:cond delay="3000"/>
                            </p:stCondLst>
                            <p:childTnLst>
                              <p:par>
                                <p:cTn id="47" presetID="35" presetClass="emph" presetSubtype="0" repeatCount="2000" fill="hold" grpId="0" nodeType="afterEffect">
                                  <p:stCondLst>
                                    <p:cond delay="0"/>
                                  </p:stCondLst>
                                  <p:childTnLst>
                                    <p:anim calcmode="discrete" valueType="str">
                                      <p:cBhvr>
                                        <p:cTn id="48"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2.22222E-6 2.12766E-7 C 0.00746 -0.00347 0.00799 -0.00046 0.01198 0.00787 C 0.01753 0.03169 0.01979 0.02012 -0.01649 0.01781 C -0.02778 0.01272 -0.03681 0.01481 -0.04774 0.01989 C -0.05313 0.02706 -0.05799 0.03423 -0.06424 0.03978 C -0.04983 0.04579 -0.03524 0.03839 -0.02083 0.0377 C 0.00295 0.03654 0.02691 0.03654 0.05069 0.03585 C 0.05746 0.03354 0.06319 0.03123 0.07014 0.02984 C 0.07413 0.03053 0.08385 0.02683 0.08212 0.03169 C 0.08021 0.03701 0.07309 0.03284 0.06875 0.03377 C 0.06094 0.03562 0.05052 0.03886 0.04323 0.04371 C 0.03403 0.04996 0.04392 0.0451 0.03437 0.05366 C 0.03038 0.05736 0.02066 0.05967 0.01649 0.06152 C 0.01493 0.06221 0.01198 0.0636 0.01198 0.0636 C 0.0092 0.07424 0.01215 0.06892 0.01944 0.07563 C 0.0276 0.09159 0.01528 0.10546 0.02986 0.11518 C 0.03368 0.12073 0.03785 0.12281 0.04323 0.12512 C 0.04219 0.14108 0.04271 0.15727 0.04028 0.17299 C 0.03993 0.17507 0.03715 0.17369 0.03576 0.17484 C 0.03455 0.17577 0.03385 0.17762 0.03281 0.179 C 0.0184 0.17831 0.00399 0.17808 -0.01042 0.17692 C -0.01198 0.17669 -0.01372 0.17623 -0.01493 0.17484 C -0.02309 0.1642 -0.00886 0.17276 -0.02083 0.16698 C -0.01389 0.12789 0.05208 0.14524 0.05972 0.14501 C 0.07274 0.13946 0.08767 0.14085 0.1 0.13321 " pathEditMode="relative" ptsTypes="ffffffffffffffffffffffffA">
                                      <p:cBhvr>
                                        <p:cTn id="52" dur="3000" fill="hold"/>
                                        <p:tgtEl>
                                          <p:spTgt spid="31746"/>
                                        </p:tgtEl>
                                        <p:attrNameLst>
                                          <p:attrName>ppt_x</p:attrName>
                                          <p:attrName>ppt_y</p:attrName>
                                        </p:attrNameLst>
                                      </p:cBhvr>
                                    </p:animMotion>
                                  </p:childTnLst>
                                </p:cTn>
                              </p:par>
                              <p:par>
                                <p:cTn id="53" presetID="18" presetClass="entr" presetSubtype="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strips(downRight)">
                                      <p:cBhvr>
                                        <p:cTn id="55"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4"/>
          <p:cNvSpPr>
            <a:spLocks/>
          </p:cNvSpPr>
          <p:nvPr/>
        </p:nvSpPr>
        <p:spPr bwMode="auto">
          <a:xfrm>
            <a:off x="3971925" y="1944688"/>
            <a:ext cx="669925" cy="546100"/>
          </a:xfrm>
          <a:custGeom>
            <a:avLst/>
            <a:gdLst>
              <a:gd name="T0" fmla="*/ 91281 w 844"/>
              <a:gd name="T1" fmla="*/ 0 h 689"/>
              <a:gd name="T2" fmla="*/ 142875 w 844"/>
              <a:gd name="T3" fmla="*/ 5548 h 689"/>
              <a:gd name="T4" fmla="*/ 197644 w 844"/>
              <a:gd name="T5" fmla="*/ 16645 h 689"/>
              <a:gd name="T6" fmla="*/ 255588 w 844"/>
              <a:gd name="T7" fmla="*/ 31704 h 689"/>
              <a:gd name="T8" fmla="*/ 319881 w 844"/>
              <a:gd name="T9" fmla="*/ 49934 h 689"/>
              <a:gd name="T10" fmla="*/ 386556 w 844"/>
              <a:gd name="T11" fmla="*/ 74504 h 689"/>
              <a:gd name="T12" fmla="*/ 450850 w 844"/>
              <a:gd name="T13" fmla="*/ 99075 h 689"/>
              <a:gd name="T14" fmla="*/ 504031 w 844"/>
              <a:gd name="T15" fmla="*/ 122853 h 689"/>
              <a:gd name="T16" fmla="*/ 548481 w 844"/>
              <a:gd name="T17" fmla="*/ 149008 h 689"/>
              <a:gd name="T18" fmla="*/ 584994 w 844"/>
              <a:gd name="T19" fmla="*/ 173579 h 689"/>
              <a:gd name="T20" fmla="*/ 612775 w 844"/>
              <a:gd name="T21" fmla="*/ 197357 h 689"/>
              <a:gd name="T22" fmla="*/ 631825 w 844"/>
              <a:gd name="T23" fmla="*/ 223513 h 689"/>
              <a:gd name="T24" fmla="*/ 647700 w 844"/>
              <a:gd name="T25" fmla="*/ 250461 h 689"/>
              <a:gd name="T26" fmla="*/ 659606 w 844"/>
              <a:gd name="T27" fmla="*/ 278202 h 689"/>
              <a:gd name="T28" fmla="*/ 665956 w 844"/>
              <a:gd name="T29" fmla="*/ 305943 h 689"/>
              <a:gd name="T30" fmla="*/ 669131 w 844"/>
              <a:gd name="T31" fmla="*/ 332891 h 689"/>
              <a:gd name="T32" fmla="*/ 669131 w 844"/>
              <a:gd name="T33" fmla="*/ 367765 h 689"/>
              <a:gd name="T34" fmla="*/ 664369 w 844"/>
              <a:gd name="T35" fmla="*/ 401055 h 689"/>
              <a:gd name="T36" fmla="*/ 654844 w 844"/>
              <a:gd name="T37" fmla="*/ 431966 h 689"/>
              <a:gd name="T38" fmla="*/ 642938 w 844"/>
              <a:gd name="T39" fmla="*/ 458914 h 689"/>
              <a:gd name="T40" fmla="*/ 627856 w 844"/>
              <a:gd name="T41" fmla="*/ 481900 h 689"/>
              <a:gd name="T42" fmla="*/ 606425 w 844"/>
              <a:gd name="T43" fmla="*/ 501715 h 689"/>
              <a:gd name="T44" fmla="*/ 583406 w 844"/>
              <a:gd name="T45" fmla="*/ 516774 h 689"/>
              <a:gd name="T46" fmla="*/ 555625 w 844"/>
              <a:gd name="T47" fmla="*/ 529455 h 689"/>
              <a:gd name="T48" fmla="*/ 523875 w 844"/>
              <a:gd name="T49" fmla="*/ 538174 h 689"/>
              <a:gd name="T50" fmla="*/ 488950 w 844"/>
              <a:gd name="T51" fmla="*/ 544515 h 689"/>
              <a:gd name="T52" fmla="*/ 450850 w 844"/>
              <a:gd name="T53" fmla="*/ 546100 h 689"/>
              <a:gd name="T54" fmla="*/ 429419 w 844"/>
              <a:gd name="T55" fmla="*/ 544515 h 689"/>
              <a:gd name="T56" fmla="*/ 409575 w 844"/>
              <a:gd name="T57" fmla="*/ 538174 h 689"/>
              <a:gd name="T58" fmla="*/ 386556 w 844"/>
              <a:gd name="T59" fmla="*/ 529455 h 689"/>
              <a:gd name="T60" fmla="*/ 364331 w 844"/>
              <a:gd name="T61" fmla="*/ 515189 h 689"/>
              <a:gd name="T62" fmla="*/ 339725 w 844"/>
              <a:gd name="T63" fmla="*/ 498544 h 689"/>
              <a:gd name="T64" fmla="*/ 315119 w 844"/>
              <a:gd name="T65" fmla="*/ 478729 h 689"/>
              <a:gd name="T66" fmla="*/ 289719 w 844"/>
              <a:gd name="T67" fmla="*/ 454951 h 689"/>
              <a:gd name="T68" fmla="*/ 261938 w 844"/>
              <a:gd name="T69" fmla="*/ 427210 h 689"/>
              <a:gd name="T70" fmla="*/ 234950 w 844"/>
              <a:gd name="T71" fmla="*/ 395506 h 689"/>
              <a:gd name="T72" fmla="*/ 203994 w 844"/>
              <a:gd name="T73" fmla="*/ 359047 h 689"/>
              <a:gd name="T74" fmla="*/ 162719 w 844"/>
              <a:gd name="T75" fmla="*/ 304358 h 689"/>
              <a:gd name="T76" fmla="*/ 104775 w 844"/>
              <a:gd name="T77" fmla="*/ 225098 h 689"/>
              <a:gd name="T78" fmla="*/ 59531 w 844"/>
              <a:gd name="T79" fmla="*/ 157727 h 689"/>
              <a:gd name="T80" fmla="*/ 26988 w 844"/>
              <a:gd name="T81" fmla="*/ 104623 h 689"/>
              <a:gd name="T82" fmla="*/ 6350 w 844"/>
              <a:gd name="T83" fmla="*/ 64993 h 689"/>
              <a:gd name="T84" fmla="*/ 0 w 844"/>
              <a:gd name="T85" fmla="*/ 41215 h 689"/>
              <a:gd name="T86" fmla="*/ 1588 w 844"/>
              <a:gd name="T87" fmla="*/ 28534 h 689"/>
              <a:gd name="T88" fmla="*/ 4763 w 844"/>
              <a:gd name="T89" fmla="*/ 19815 h 689"/>
              <a:gd name="T90" fmla="*/ 13494 w 844"/>
              <a:gd name="T91" fmla="*/ 11889 h 689"/>
              <a:gd name="T92" fmla="*/ 26194 w 844"/>
              <a:gd name="T93" fmla="*/ 5548 h 689"/>
              <a:gd name="T94" fmla="*/ 44450 w 844"/>
              <a:gd name="T95" fmla="*/ 1585 h 689"/>
              <a:gd name="T96" fmla="*/ 57944 w 844"/>
              <a:gd name="T97" fmla="*/ 0 h 6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44" h="689">
                <a:moveTo>
                  <a:pt x="73" y="0"/>
                </a:moveTo>
                <a:lnTo>
                  <a:pt x="94" y="0"/>
                </a:lnTo>
                <a:lnTo>
                  <a:pt x="115" y="0"/>
                </a:lnTo>
                <a:lnTo>
                  <a:pt x="136" y="2"/>
                </a:lnTo>
                <a:lnTo>
                  <a:pt x="157" y="6"/>
                </a:lnTo>
                <a:lnTo>
                  <a:pt x="180" y="7"/>
                </a:lnTo>
                <a:lnTo>
                  <a:pt x="203" y="11"/>
                </a:lnTo>
                <a:lnTo>
                  <a:pt x="226" y="15"/>
                </a:lnTo>
                <a:lnTo>
                  <a:pt x="249" y="21"/>
                </a:lnTo>
                <a:lnTo>
                  <a:pt x="272" y="27"/>
                </a:lnTo>
                <a:lnTo>
                  <a:pt x="297" y="32"/>
                </a:lnTo>
                <a:lnTo>
                  <a:pt x="322" y="40"/>
                </a:lnTo>
                <a:lnTo>
                  <a:pt x="349" y="46"/>
                </a:lnTo>
                <a:lnTo>
                  <a:pt x="376" y="55"/>
                </a:lnTo>
                <a:lnTo>
                  <a:pt x="403" y="63"/>
                </a:lnTo>
                <a:lnTo>
                  <a:pt x="430" y="73"/>
                </a:lnTo>
                <a:lnTo>
                  <a:pt x="459" y="82"/>
                </a:lnTo>
                <a:lnTo>
                  <a:pt x="487" y="94"/>
                </a:lnTo>
                <a:lnTo>
                  <a:pt x="516" y="103"/>
                </a:lnTo>
                <a:lnTo>
                  <a:pt x="541" y="113"/>
                </a:lnTo>
                <a:lnTo>
                  <a:pt x="568" y="125"/>
                </a:lnTo>
                <a:lnTo>
                  <a:pt x="591" y="134"/>
                </a:lnTo>
                <a:lnTo>
                  <a:pt x="614" y="146"/>
                </a:lnTo>
                <a:lnTo>
                  <a:pt x="635" y="155"/>
                </a:lnTo>
                <a:lnTo>
                  <a:pt x="654" y="167"/>
                </a:lnTo>
                <a:lnTo>
                  <a:pt x="674" y="176"/>
                </a:lnTo>
                <a:lnTo>
                  <a:pt x="691" y="188"/>
                </a:lnTo>
                <a:lnTo>
                  <a:pt x="708" y="197"/>
                </a:lnTo>
                <a:lnTo>
                  <a:pt x="724" y="207"/>
                </a:lnTo>
                <a:lnTo>
                  <a:pt x="737" y="219"/>
                </a:lnTo>
                <a:lnTo>
                  <a:pt x="748" y="228"/>
                </a:lnTo>
                <a:lnTo>
                  <a:pt x="760" y="238"/>
                </a:lnTo>
                <a:lnTo>
                  <a:pt x="772" y="249"/>
                </a:lnTo>
                <a:lnTo>
                  <a:pt x="779" y="261"/>
                </a:lnTo>
                <a:lnTo>
                  <a:pt x="789" y="270"/>
                </a:lnTo>
                <a:lnTo>
                  <a:pt x="796" y="282"/>
                </a:lnTo>
                <a:lnTo>
                  <a:pt x="804" y="293"/>
                </a:lnTo>
                <a:lnTo>
                  <a:pt x="810" y="305"/>
                </a:lnTo>
                <a:lnTo>
                  <a:pt x="816" y="316"/>
                </a:lnTo>
                <a:lnTo>
                  <a:pt x="821" y="328"/>
                </a:lnTo>
                <a:lnTo>
                  <a:pt x="825" y="339"/>
                </a:lnTo>
                <a:lnTo>
                  <a:pt x="831" y="351"/>
                </a:lnTo>
                <a:lnTo>
                  <a:pt x="833" y="363"/>
                </a:lnTo>
                <a:lnTo>
                  <a:pt x="837" y="374"/>
                </a:lnTo>
                <a:lnTo>
                  <a:pt x="839" y="386"/>
                </a:lnTo>
                <a:lnTo>
                  <a:pt x="841" y="397"/>
                </a:lnTo>
                <a:lnTo>
                  <a:pt x="843" y="409"/>
                </a:lnTo>
                <a:lnTo>
                  <a:pt x="843" y="420"/>
                </a:lnTo>
                <a:lnTo>
                  <a:pt x="844" y="434"/>
                </a:lnTo>
                <a:lnTo>
                  <a:pt x="843" y="449"/>
                </a:lnTo>
                <a:lnTo>
                  <a:pt x="843" y="464"/>
                </a:lnTo>
                <a:lnTo>
                  <a:pt x="841" y="480"/>
                </a:lnTo>
                <a:lnTo>
                  <a:pt x="839" y="493"/>
                </a:lnTo>
                <a:lnTo>
                  <a:pt x="837" y="506"/>
                </a:lnTo>
                <a:lnTo>
                  <a:pt x="833" y="520"/>
                </a:lnTo>
                <a:lnTo>
                  <a:pt x="829" y="533"/>
                </a:lnTo>
                <a:lnTo>
                  <a:pt x="825" y="545"/>
                </a:lnTo>
                <a:lnTo>
                  <a:pt x="821" y="558"/>
                </a:lnTo>
                <a:lnTo>
                  <a:pt x="816" y="568"/>
                </a:lnTo>
                <a:lnTo>
                  <a:pt x="810" y="579"/>
                </a:lnTo>
                <a:lnTo>
                  <a:pt x="804" y="589"/>
                </a:lnTo>
                <a:lnTo>
                  <a:pt x="796" y="599"/>
                </a:lnTo>
                <a:lnTo>
                  <a:pt x="791" y="608"/>
                </a:lnTo>
                <a:lnTo>
                  <a:pt x="781" y="618"/>
                </a:lnTo>
                <a:lnTo>
                  <a:pt x="773" y="625"/>
                </a:lnTo>
                <a:lnTo>
                  <a:pt x="764" y="633"/>
                </a:lnTo>
                <a:lnTo>
                  <a:pt x="754" y="641"/>
                </a:lnTo>
                <a:lnTo>
                  <a:pt x="745" y="647"/>
                </a:lnTo>
                <a:lnTo>
                  <a:pt x="735" y="652"/>
                </a:lnTo>
                <a:lnTo>
                  <a:pt x="724" y="658"/>
                </a:lnTo>
                <a:lnTo>
                  <a:pt x="712" y="664"/>
                </a:lnTo>
                <a:lnTo>
                  <a:pt x="700" y="668"/>
                </a:lnTo>
                <a:lnTo>
                  <a:pt x="687" y="673"/>
                </a:lnTo>
                <a:lnTo>
                  <a:pt x="674" y="677"/>
                </a:lnTo>
                <a:lnTo>
                  <a:pt x="660" y="679"/>
                </a:lnTo>
                <a:lnTo>
                  <a:pt x="647" y="683"/>
                </a:lnTo>
                <a:lnTo>
                  <a:pt x="631" y="685"/>
                </a:lnTo>
                <a:lnTo>
                  <a:pt x="616" y="687"/>
                </a:lnTo>
                <a:lnTo>
                  <a:pt x="601" y="687"/>
                </a:lnTo>
                <a:lnTo>
                  <a:pt x="583" y="689"/>
                </a:lnTo>
                <a:lnTo>
                  <a:pt x="568" y="689"/>
                </a:lnTo>
                <a:lnTo>
                  <a:pt x="558" y="689"/>
                </a:lnTo>
                <a:lnTo>
                  <a:pt x="551" y="687"/>
                </a:lnTo>
                <a:lnTo>
                  <a:pt x="541" y="687"/>
                </a:lnTo>
                <a:lnTo>
                  <a:pt x="534" y="685"/>
                </a:lnTo>
                <a:lnTo>
                  <a:pt x="524" y="681"/>
                </a:lnTo>
                <a:lnTo>
                  <a:pt x="516" y="679"/>
                </a:lnTo>
                <a:lnTo>
                  <a:pt x="507" y="675"/>
                </a:lnTo>
                <a:lnTo>
                  <a:pt x="497" y="672"/>
                </a:lnTo>
                <a:lnTo>
                  <a:pt x="487" y="668"/>
                </a:lnTo>
                <a:lnTo>
                  <a:pt x="478" y="662"/>
                </a:lnTo>
                <a:lnTo>
                  <a:pt x="468" y="656"/>
                </a:lnTo>
                <a:lnTo>
                  <a:pt x="459" y="650"/>
                </a:lnTo>
                <a:lnTo>
                  <a:pt x="449" y="645"/>
                </a:lnTo>
                <a:lnTo>
                  <a:pt x="439" y="637"/>
                </a:lnTo>
                <a:lnTo>
                  <a:pt x="428" y="629"/>
                </a:lnTo>
                <a:lnTo>
                  <a:pt x="418" y="622"/>
                </a:lnTo>
                <a:lnTo>
                  <a:pt x="407" y="614"/>
                </a:lnTo>
                <a:lnTo>
                  <a:pt x="397" y="604"/>
                </a:lnTo>
                <a:lnTo>
                  <a:pt x="386" y="595"/>
                </a:lnTo>
                <a:lnTo>
                  <a:pt x="376" y="585"/>
                </a:lnTo>
                <a:lnTo>
                  <a:pt x="365" y="574"/>
                </a:lnTo>
                <a:lnTo>
                  <a:pt x="353" y="562"/>
                </a:lnTo>
                <a:lnTo>
                  <a:pt x="342" y="551"/>
                </a:lnTo>
                <a:lnTo>
                  <a:pt x="330" y="539"/>
                </a:lnTo>
                <a:lnTo>
                  <a:pt x="319" y="526"/>
                </a:lnTo>
                <a:lnTo>
                  <a:pt x="307" y="512"/>
                </a:lnTo>
                <a:lnTo>
                  <a:pt x="296" y="499"/>
                </a:lnTo>
                <a:lnTo>
                  <a:pt x="282" y="483"/>
                </a:lnTo>
                <a:lnTo>
                  <a:pt x="271" y="470"/>
                </a:lnTo>
                <a:lnTo>
                  <a:pt x="257" y="453"/>
                </a:lnTo>
                <a:lnTo>
                  <a:pt x="246" y="437"/>
                </a:lnTo>
                <a:lnTo>
                  <a:pt x="232" y="422"/>
                </a:lnTo>
                <a:lnTo>
                  <a:pt x="205" y="384"/>
                </a:lnTo>
                <a:lnTo>
                  <a:pt x="180" y="349"/>
                </a:lnTo>
                <a:lnTo>
                  <a:pt x="155" y="315"/>
                </a:lnTo>
                <a:lnTo>
                  <a:pt x="132" y="284"/>
                </a:lnTo>
                <a:lnTo>
                  <a:pt x="111" y="253"/>
                </a:lnTo>
                <a:lnTo>
                  <a:pt x="92" y="226"/>
                </a:lnTo>
                <a:lnTo>
                  <a:pt x="75" y="199"/>
                </a:lnTo>
                <a:lnTo>
                  <a:pt x="59" y="176"/>
                </a:lnTo>
                <a:lnTo>
                  <a:pt x="46" y="153"/>
                </a:lnTo>
                <a:lnTo>
                  <a:pt x="34" y="132"/>
                </a:lnTo>
                <a:lnTo>
                  <a:pt x="23" y="113"/>
                </a:lnTo>
                <a:lnTo>
                  <a:pt x="15" y="98"/>
                </a:lnTo>
                <a:lnTo>
                  <a:pt x="8" y="82"/>
                </a:lnTo>
                <a:lnTo>
                  <a:pt x="4" y="69"/>
                </a:lnTo>
                <a:lnTo>
                  <a:pt x="2" y="57"/>
                </a:lnTo>
                <a:lnTo>
                  <a:pt x="0" y="52"/>
                </a:lnTo>
                <a:lnTo>
                  <a:pt x="0" y="48"/>
                </a:lnTo>
                <a:lnTo>
                  <a:pt x="0" y="42"/>
                </a:lnTo>
                <a:lnTo>
                  <a:pt x="2" y="36"/>
                </a:lnTo>
                <a:lnTo>
                  <a:pt x="2" y="32"/>
                </a:lnTo>
                <a:lnTo>
                  <a:pt x="4" y="29"/>
                </a:lnTo>
                <a:lnTo>
                  <a:pt x="6" y="25"/>
                </a:lnTo>
                <a:lnTo>
                  <a:pt x="10" y="21"/>
                </a:lnTo>
                <a:lnTo>
                  <a:pt x="13" y="17"/>
                </a:lnTo>
                <a:lnTo>
                  <a:pt x="17" y="15"/>
                </a:lnTo>
                <a:lnTo>
                  <a:pt x="23" y="11"/>
                </a:lnTo>
                <a:lnTo>
                  <a:pt x="27" y="9"/>
                </a:lnTo>
                <a:lnTo>
                  <a:pt x="33" y="7"/>
                </a:lnTo>
                <a:lnTo>
                  <a:pt x="40" y="6"/>
                </a:lnTo>
                <a:lnTo>
                  <a:pt x="48" y="4"/>
                </a:lnTo>
                <a:lnTo>
                  <a:pt x="56" y="2"/>
                </a:lnTo>
                <a:lnTo>
                  <a:pt x="63" y="0"/>
                </a:lnTo>
                <a:lnTo>
                  <a:pt x="73" y="0"/>
                </a:lnTo>
              </a:path>
            </a:pathLst>
          </a:custGeom>
          <a:solidFill>
            <a:srgbClr val="FF0000"/>
          </a:solidFill>
          <a:ln w="9525">
            <a:noFill/>
            <a:prstDash val="solid"/>
            <a:round/>
            <a:headEnd/>
            <a:tailEnd/>
          </a:ln>
        </p:spPr>
        <p:txBody>
          <a:bodyPr/>
          <a:lstStyle/>
          <a:p>
            <a:endParaRPr lang="en-US"/>
          </a:p>
        </p:txBody>
      </p:sp>
      <p:sp>
        <p:nvSpPr>
          <p:cNvPr id="21" name="Freeform 25"/>
          <p:cNvSpPr>
            <a:spLocks/>
          </p:cNvSpPr>
          <p:nvPr/>
        </p:nvSpPr>
        <p:spPr bwMode="auto">
          <a:xfrm>
            <a:off x="2351087" y="2397125"/>
            <a:ext cx="536575" cy="885825"/>
          </a:xfrm>
          <a:custGeom>
            <a:avLst/>
            <a:gdLst>
              <a:gd name="T0" fmla="*/ 378385 w 675"/>
              <a:gd name="T1" fmla="*/ 1586 h 1117"/>
              <a:gd name="T2" fmla="*/ 400643 w 675"/>
              <a:gd name="T3" fmla="*/ 11896 h 1117"/>
              <a:gd name="T4" fmla="*/ 423696 w 675"/>
              <a:gd name="T5" fmla="*/ 31722 h 1117"/>
              <a:gd name="T6" fmla="*/ 448338 w 675"/>
              <a:gd name="T7" fmla="*/ 61064 h 1117"/>
              <a:gd name="T8" fmla="*/ 472981 w 675"/>
              <a:gd name="T9" fmla="*/ 99923 h 1117"/>
              <a:gd name="T10" fmla="*/ 500008 w 675"/>
              <a:gd name="T11" fmla="*/ 159401 h 1117"/>
              <a:gd name="T12" fmla="*/ 524651 w 675"/>
              <a:gd name="T13" fmla="*/ 240291 h 1117"/>
              <a:gd name="T14" fmla="*/ 534985 w 675"/>
              <a:gd name="T15" fmla="*/ 302941 h 1117"/>
              <a:gd name="T16" fmla="*/ 536575 w 675"/>
              <a:gd name="T17" fmla="*/ 339421 h 1117"/>
              <a:gd name="T18" fmla="*/ 533395 w 675"/>
              <a:gd name="T19" fmla="*/ 379073 h 1117"/>
              <a:gd name="T20" fmla="*/ 524651 w 675"/>
              <a:gd name="T21" fmla="*/ 422690 h 1117"/>
              <a:gd name="T22" fmla="*/ 509548 w 675"/>
              <a:gd name="T23" fmla="*/ 471858 h 1117"/>
              <a:gd name="T24" fmla="*/ 488085 w 675"/>
              <a:gd name="T25" fmla="*/ 524992 h 1117"/>
              <a:gd name="T26" fmla="*/ 460262 w 675"/>
              <a:gd name="T27" fmla="*/ 582884 h 1117"/>
              <a:gd name="T28" fmla="*/ 426875 w 675"/>
              <a:gd name="T29" fmla="*/ 645534 h 1117"/>
              <a:gd name="T30" fmla="*/ 393488 w 675"/>
              <a:gd name="T31" fmla="*/ 701840 h 1117"/>
              <a:gd name="T32" fmla="*/ 361691 w 675"/>
              <a:gd name="T33" fmla="*/ 751801 h 1117"/>
              <a:gd name="T34" fmla="*/ 330689 w 675"/>
              <a:gd name="T35" fmla="*/ 793039 h 1117"/>
              <a:gd name="T36" fmla="*/ 302072 w 675"/>
              <a:gd name="T37" fmla="*/ 827933 h 1117"/>
              <a:gd name="T38" fmla="*/ 267095 w 675"/>
              <a:gd name="T39" fmla="*/ 854896 h 1117"/>
              <a:gd name="T40" fmla="*/ 225759 w 675"/>
              <a:gd name="T41" fmla="*/ 874722 h 1117"/>
              <a:gd name="T42" fmla="*/ 189192 w 675"/>
              <a:gd name="T43" fmla="*/ 884239 h 1117"/>
              <a:gd name="T44" fmla="*/ 158190 w 675"/>
              <a:gd name="T45" fmla="*/ 884239 h 1117"/>
              <a:gd name="T46" fmla="*/ 131163 w 675"/>
              <a:gd name="T47" fmla="*/ 879481 h 1117"/>
              <a:gd name="T48" fmla="*/ 103340 w 675"/>
              <a:gd name="T49" fmla="*/ 870757 h 1117"/>
              <a:gd name="T50" fmla="*/ 77903 w 675"/>
              <a:gd name="T51" fmla="*/ 856483 h 1117"/>
              <a:gd name="T52" fmla="*/ 51670 w 675"/>
              <a:gd name="T53" fmla="*/ 838243 h 1117"/>
              <a:gd name="T54" fmla="*/ 25438 w 675"/>
              <a:gd name="T55" fmla="*/ 809693 h 1117"/>
              <a:gd name="T56" fmla="*/ 7154 w 675"/>
              <a:gd name="T57" fmla="*/ 763697 h 1117"/>
              <a:gd name="T58" fmla="*/ 0 w 675"/>
              <a:gd name="T59" fmla="*/ 713735 h 1117"/>
              <a:gd name="T60" fmla="*/ 1590 w 675"/>
              <a:gd name="T61" fmla="*/ 663774 h 1117"/>
              <a:gd name="T62" fmla="*/ 11924 w 675"/>
              <a:gd name="T63" fmla="*/ 617778 h 1117"/>
              <a:gd name="T64" fmla="*/ 33387 w 675"/>
              <a:gd name="T65" fmla="*/ 578126 h 1117"/>
              <a:gd name="T66" fmla="*/ 54850 w 675"/>
              <a:gd name="T67" fmla="*/ 552748 h 1117"/>
              <a:gd name="T68" fmla="*/ 77903 w 675"/>
              <a:gd name="T69" fmla="*/ 521820 h 1117"/>
              <a:gd name="T70" fmla="*/ 100161 w 675"/>
              <a:gd name="T71" fmla="*/ 485340 h 1117"/>
              <a:gd name="T72" fmla="*/ 123214 w 675"/>
              <a:gd name="T73" fmla="*/ 445688 h 1117"/>
              <a:gd name="T74" fmla="*/ 147856 w 675"/>
              <a:gd name="T75" fmla="*/ 401278 h 1117"/>
              <a:gd name="T76" fmla="*/ 173294 w 675"/>
              <a:gd name="T77" fmla="*/ 351316 h 1117"/>
              <a:gd name="T78" fmla="*/ 199526 w 675"/>
              <a:gd name="T79" fmla="*/ 298183 h 1117"/>
              <a:gd name="T80" fmla="*/ 227349 w 675"/>
              <a:gd name="T81" fmla="*/ 238705 h 1117"/>
              <a:gd name="T82" fmla="*/ 255966 w 675"/>
              <a:gd name="T83" fmla="*/ 176055 h 1117"/>
              <a:gd name="T84" fmla="*/ 285378 w 675"/>
              <a:gd name="T85" fmla="*/ 107853 h 1117"/>
              <a:gd name="T86" fmla="*/ 307636 w 675"/>
              <a:gd name="T87" fmla="*/ 53134 h 1117"/>
              <a:gd name="T88" fmla="*/ 315586 w 675"/>
              <a:gd name="T89" fmla="*/ 33308 h 1117"/>
              <a:gd name="T90" fmla="*/ 325125 w 675"/>
              <a:gd name="T91" fmla="*/ 18240 h 1117"/>
              <a:gd name="T92" fmla="*/ 335459 w 675"/>
              <a:gd name="T93" fmla="*/ 7137 h 1117"/>
              <a:gd name="T94" fmla="*/ 347383 w 675"/>
              <a:gd name="T95" fmla="*/ 1586 h 1117"/>
              <a:gd name="T96" fmla="*/ 362486 w 675"/>
              <a:gd name="T97" fmla="*/ 0 h 1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5" h="1117">
                <a:moveTo>
                  <a:pt x="456" y="0"/>
                </a:moveTo>
                <a:lnTo>
                  <a:pt x="466" y="0"/>
                </a:lnTo>
                <a:lnTo>
                  <a:pt x="476" y="2"/>
                </a:lnTo>
                <a:lnTo>
                  <a:pt x="485" y="6"/>
                </a:lnTo>
                <a:lnTo>
                  <a:pt x="495" y="9"/>
                </a:lnTo>
                <a:lnTo>
                  <a:pt x="504" y="15"/>
                </a:lnTo>
                <a:lnTo>
                  <a:pt x="514" y="23"/>
                </a:lnTo>
                <a:lnTo>
                  <a:pt x="524" y="31"/>
                </a:lnTo>
                <a:lnTo>
                  <a:pt x="533" y="40"/>
                </a:lnTo>
                <a:lnTo>
                  <a:pt x="545" y="52"/>
                </a:lnTo>
                <a:lnTo>
                  <a:pt x="554" y="63"/>
                </a:lnTo>
                <a:lnTo>
                  <a:pt x="564" y="77"/>
                </a:lnTo>
                <a:lnTo>
                  <a:pt x="575" y="92"/>
                </a:lnTo>
                <a:lnTo>
                  <a:pt x="585" y="109"/>
                </a:lnTo>
                <a:lnTo>
                  <a:pt x="595" y="126"/>
                </a:lnTo>
                <a:lnTo>
                  <a:pt x="606" y="146"/>
                </a:lnTo>
                <a:lnTo>
                  <a:pt x="618" y="167"/>
                </a:lnTo>
                <a:lnTo>
                  <a:pt x="629" y="201"/>
                </a:lnTo>
                <a:lnTo>
                  <a:pt x="641" y="236"/>
                </a:lnTo>
                <a:lnTo>
                  <a:pt x="650" y="270"/>
                </a:lnTo>
                <a:lnTo>
                  <a:pt x="660" y="303"/>
                </a:lnTo>
                <a:lnTo>
                  <a:pt x="666" y="336"/>
                </a:lnTo>
                <a:lnTo>
                  <a:pt x="671" y="366"/>
                </a:lnTo>
                <a:lnTo>
                  <a:pt x="673" y="382"/>
                </a:lnTo>
                <a:lnTo>
                  <a:pt x="673" y="397"/>
                </a:lnTo>
                <a:lnTo>
                  <a:pt x="675" y="412"/>
                </a:lnTo>
                <a:lnTo>
                  <a:pt x="675" y="428"/>
                </a:lnTo>
                <a:lnTo>
                  <a:pt x="675" y="443"/>
                </a:lnTo>
                <a:lnTo>
                  <a:pt x="673" y="460"/>
                </a:lnTo>
                <a:lnTo>
                  <a:pt x="671" y="478"/>
                </a:lnTo>
                <a:lnTo>
                  <a:pt x="668" y="495"/>
                </a:lnTo>
                <a:lnTo>
                  <a:pt x="664" y="514"/>
                </a:lnTo>
                <a:lnTo>
                  <a:pt x="660" y="533"/>
                </a:lnTo>
                <a:lnTo>
                  <a:pt x="654" y="553"/>
                </a:lnTo>
                <a:lnTo>
                  <a:pt x="647" y="574"/>
                </a:lnTo>
                <a:lnTo>
                  <a:pt x="641" y="595"/>
                </a:lnTo>
                <a:lnTo>
                  <a:pt x="631" y="616"/>
                </a:lnTo>
                <a:lnTo>
                  <a:pt x="623" y="639"/>
                </a:lnTo>
                <a:lnTo>
                  <a:pt x="614" y="662"/>
                </a:lnTo>
                <a:lnTo>
                  <a:pt x="602" y="685"/>
                </a:lnTo>
                <a:lnTo>
                  <a:pt x="591" y="710"/>
                </a:lnTo>
                <a:lnTo>
                  <a:pt x="579" y="735"/>
                </a:lnTo>
                <a:lnTo>
                  <a:pt x="566" y="760"/>
                </a:lnTo>
                <a:lnTo>
                  <a:pt x="551" y="787"/>
                </a:lnTo>
                <a:lnTo>
                  <a:pt x="537" y="814"/>
                </a:lnTo>
                <a:lnTo>
                  <a:pt x="524" y="839"/>
                </a:lnTo>
                <a:lnTo>
                  <a:pt x="508" y="862"/>
                </a:lnTo>
                <a:lnTo>
                  <a:pt x="495" y="885"/>
                </a:lnTo>
                <a:lnTo>
                  <a:pt x="481" y="908"/>
                </a:lnTo>
                <a:lnTo>
                  <a:pt x="468" y="927"/>
                </a:lnTo>
                <a:lnTo>
                  <a:pt x="455" y="948"/>
                </a:lnTo>
                <a:lnTo>
                  <a:pt x="443" y="965"/>
                </a:lnTo>
                <a:lnTo>
                  <a:pt x="430" y="984"/>
                </a:lnTo>
                <a:lnTo>
                  <a:pt x="416" y="1000"/>
                </a:lnTo>
                <a:lnTo>
                  <a:pt x="405" y="1015"/>
                </a:lnTo>
                <a:lnTo>
                  <a:pt x="391" y="1030"/>
                </a:lnTo>
                <a:lnTo>
                  <a:pt x="380" y="1044"/>
                </a:lnTo>
                <a:lnTo>
                  <a:pt x="366" y="1057"/>
                </a:lnTo>
                <a:lnTo>
                  <a:pt x="355" y="1069"/>
                </a:lnTo>
                <a:lnTo>
                  <a:pt x="336" y="1078"/>
                </a:lnTo>
                <a:lnTo>
                  <a:pt x="318" y="1088"/>
                </a:lnTo>
                <a:lnTo>
                  <a:pt x="301" y="1098"/>
                </a:lnTo>
                <a:lnTo>
                  <a:pt x="284" y="1103"/>
                </a:lnTo>
                <a:lnTo>
                  <a:pt x="268" y="1109"/>
                </a:lnTo>
                <a:lnTo>
                  <a:pt x="253" y="1113"/>
                </a:lnTo>
                <a:lnTo>
                  <a:pt x="238" y="1115"/>
                </a:lnTo>
                <a:lnTo>
                  <a:pt x="224" y="1117"/>
                </a:lnTo>
                <a:lnTo>
                  <a:pt x="213" y="1115"/>
                </a:lnTo>
                <a:lnTo>
                  <a:pt x="199" y="1115"/>
                </a:lnTo>
                <a:lnTo>
                  <a:pt x="188" y="1113"/>
                </a:lnTo>
                <a:lnTo>
                  <a:pt x="176" y="1111"/>
                </a:lnTo>
                <a:lnTo>
                  <a:pt x="165" y="1109"/>
                </a:lnTo>
                <a:lnTo>
                  <a:pt x="153" y="1105"/>
                </a:lnTo>
                <a:lnTo>
                  <a:pt x="142" y="1101"/>
                </a:lnTo>
                <a:lnTo>
                  <a:pt x="130" y="1098"/>
                </a:lnTo>
                <a:lnTo>
                  <a:pt x="119" y="1092"/>
                </a:lnTo>
                <a:lnTo>
                  <a:pt x="107" y="1086"/>
                </a:lnTo>
                <a:lnTo>
                  <a:pt x="98" y="1080"/>
                </a:lnTo>
                <a:lnTo>
                  <a:pt x="86" y="1073"/>
                </a:lnTo>
                <a:lnTo>
                  <a:pt x="75" y="1065"/>
                </a:lnTo>
                <a:lnTo>
                  <a:pt x="65" y="1057"/>
                </a:lnTo>
                <a:lnTo>
                  <a:pt x="53" y="1048"/>
                </a:lnTo>
                <a:lnTo>
                  <a:pt x="42" y="1038"/>
                </a:lnTo>
                <a:lnTo>
                  <a:pt x="32" y="1021"/>
                </a:lnTo>
                <a:lnTo>
                  <a:pt x="23" y="1002"/>
                </a:lnTo>
                <a:lnTo>
                  <a:pt x="15" y="982"/>
                </a:lnTo>
                <a:lnTo>
                  <a:pt x="9" y="963"/>
                </a:lnTo>
                <a:lnTo>
                  <a:pt x="5" y="942"/>
                </a:lnTo>
                <a:lnTo>
                  <a:pt x="2" y="921"/>
                </a:lnTo>
                <a:lnTo>
                  <a:pt x="0" y="900"/>
                </a:lnTo>
                <a:lnTo>
                  <a:pt x="0" y="879"/>
                </a:lnTo>
                <a:lnTo>
                  <a:pt x="0" y="856"/>
                </a:lnTo>
                <a:lnTo>
                  <a:pt x="2" y="837"/>
                </a:lnTo>
                <a:lnTo>
                  <a:pt x="5" y="816"/>
                </a:lnTo>
                <a:lnTo>
                  <a:pt x="9" y="798"/>
                </a:lnTo>
                <a:lnTo>
                  <a:pt x="15" y="779"/>
                </a:lnTo>
                <a:lnTo>
                  <a:pt x="23" y="762"/>
                </a:lnTo>
                <a:lnTo>
                  <a:pt x="32" y="746"/>
                </a:lnTo>
                <a:lnTo>
                  <a:pt x="42" y="729"/>
                </a:lnTo>
                <a:lnTo>
                  <a:pt x="52" y="720"/>
                </a:lnTo>
                <a:lnTo>
                  <a:pt x="59" y="708"/>
                </a:lnTo>
                <a:lnTo>
                  <a:pt x="69" y="697"/>
                </a:lnTo>
                <a:lnTo>
                  <a:pt x="78" y="685"/>
                </a:lnTo>
                <a:lnTo>
                  <a:pt x="88" y="672"/>
                </a:lnTo>
                <a:lnTo>
                  <a:pt x="98" y="658"/>
                </a:lnTo>
                <a:lnTo>
                  <a:pt x="107" y="643"/>
                </a:lnTo>
                <a:lnTo>
                  <a:pt x="117" y="627"/>
                </a:lnTo>
                <a:lnTo>
                  <a:pt x="126" y="612"/>
                </a:lnTo>
                <a:lnTo>
                  <a:pt x="136" y="597"/>
                </a:lnTo>
                <a:lnTo>
                  <a:pt x="146" y="579"/>
                </a:lnTo>
                <a:lnTo>
                  <a:pt x="155" y="562"/>
                </a:lnTo>
                <a:lnTo>
                  <a:pt x="167" y="545"/>
                </a:lnTo>
                <a:lnTo>
                  <a:pt x="176" y="526"/>
                </a:lnTo>
                <a:lnTo>
                  <a:pt x="186" y="506"/>
                </a:lnTo>
                <a:lnTo>
                  <a:pt x="197" y="485"/>
                </a:lnTo>
                <a:lnTo>
                  <a:pt x="209" y="464"/>
                </a:lnTo>
                <a:lnTo>
                  <a:pt x="218" y="443"/>
                </a:lnTo>
                <a:lnTo>
                  <a:pt x="230" y="422"/>
                </a:lnTo>
                <a:lnTo>
                  <a:pt x="242" y="399"/>
                </a:lnTo>
                <a:lnTo>
                  <a:pt x="251" y="376"/>
                </a:lnTo>
                <a:lnTo>
                  <a:pt x="263" y="351"/>
                </a:lnTo>
                <a:lnTo>
                  <a:pt x="274" y="326"/>
                </a:lnTo>
                <a:lnTo>
                  <a:pt x="286" y="301"/>
                </a:lnTo>
                <a:lnTo>
                  <a:pt x="299" y="276"/>
                </a:lnTo>
                <a:lnTo>
                  <a:pt x="311" y="249"/>
                </a:lnTo>
                <a:lnTo>
                  <a:pt x="322" y="222"/>
                </a:lnTo>
                <a:lnTo>
                  <a:pt x="334" y="194"/>
                </a:lnTo>
                <a:lnTo>
                  <a:pt x="347" y="167"/>
                </a:lnTo>
                <a:lnTo>
                  <a:pt x="359" y="136"/>
                </a:lnTo>
                <a:lnTo>
                  <a:pt x="372" y="107"/>
                </a:lnTo>
                <a:lnTo>
                  <a:pt x="384" y="77"/>
                </a:lnTo>
                <a:lnTo>
                  <a:pt x="387" y="67"/>
                </a:lnTo>
                <a:lnTo>
                  <a:pt x="389" y="57"/>
                </a:lnTo>
                <a:lnTo>
                  <a:pt x="393" y="50"/>
                </a:lnTo>
                <a:lnTo>
                  <a:pt x="397" y="42"/>
                </a:lnTo>
                <a:lnTo>
                  <a:pt x="401" y="34"/>
                </a:lnTo>
                <a:lnTo>
                  <a:pt x="405" y="29"/>
                </a:lnTo>
                <a:lnTo>
                  <a:pt x="409" y="23"/>
                </a:lnTo>
                <a:lnTo>
                  <a:pt x="412" y="17"/>
                </a:lnTo>
                <a:lnTo>
                  <a:pt x="416" y="13"/>
                </a:lnTo>
                <a:lnTo>
                  <a:pt x="422" y="9"/>
                </a:lnTo>
                <a:lnTo>
                  <a:pt x="426" y="7"/>
                </a:lnTo>
                <a:lnTo>
                  <a:pt x="432" y="4"/>
                </a:lnTo>
                <a:lnTo>
                  <a:pt x="437" y="2"/>
                </a:lnTo>
                <a:lnTo>
                  <a:pt x="443" y="0"/>
                </a:lnTo>
                <a:lnTo>
                  <a:pt x="451" y="0"/>
                </a:lnTo>
                <a:lnTo>
                  <a:pt x="456" y="0"/>
                </a:lnTo>
              </a:path>
            </a:pathLst>
          </a:custGeom>
          <a:solidFill>
            <a:srgbClr val="FF0000"/>
          </a:solidFill>
          <a:ln w="9525">
            <a:noFill/>
            <a:prstDash val="solid"/>
            <a:round/>
            <a:headEnd/>
            <a:tailEnd/>
          </a:ln>
        </p:spPr>
        <p:txBody>
          <a:bodyPr/>
          <a:lstStyle/>
          <a:p>
            <a:endParaRPr lang="en-US"/>
          </a:p>
        </p:txBody>
      </p:sp>
      <p:sp>
        <p:nvSpPr>
          <p:cNvPr id="22" name="Freeform 26"/>
          <p:cNvSpPr>
            <a:spLocks/>
          </p:cNvSpPr>
          <p:nvPr/>
        </p:nvSpPr>
        <p:spPr bwMode="auto">
          <a:xfrm>
            <a:off x="2667000" y="2289175"/>
            <a:ext cx="3890962" cy="635000"/>
          </a:xfrm>
          <a:custGeom>
            <a:avLst/>
            <a:gdLst>
              <a:gd name="T0" fmla="*/ 3337493 w 4900"/>
              <a:gd name="T1" fmla="*/ 10319 h 800"/>
              <a:gd name="T2" fmla="*/ 3431987 w 4900"/>
              <a:gd name="T3" fmla="*/ 51594 h 800"/>
              <a:gd name="T4" fmla="*/ 3555863 w 4900"/>
              <a:gd name="T5" fmla="*/ 126206 h 800"/>
              <a:gd name="T6" fmla="*/ 3663857 w 4900"/>
              <a:gd name="T7" fmla="*/ 199231 h 800"/>
              <a:gd name="T8" fmla="*/ 3735324 w 4900"/>
              <a:gd name="T9" fmla="*/ 254000 h 800"/>
              <a:gd name="T10" fmla="*/ 3793291 w 4900"/>
              <a:gd name="T11" fmla="*/ 301625 h 800"/>
              <a:gd name="T12" fmla="*/ 3837759 w 4900"/>
              <a:gd name="T13" fmla="*/ 345281 h 800"/>
              <a:gd name="T14" fmla="*/ 3869522 w 4900"/>
              <a:gd name="T15" fmla="*/ 383381 h 800"/>
              <a:gd name="T16" fmla="*/ 3886198 w 4900"/>
              <a:gd name="T17" fmla="*/ 418306 h 800"/>
              <a:gd name="T18" fmla="*/ 3890962 w 4900"/>
              <a:gd name="T19" fmla="*/ 446088 h 800"/>
              <a:gd name="T20" fmla="*/ 3883815 w 4900"/>
              <a:gd name="T21" fmla="*/ 467519 h 800"/>
              <a:gd name="T22" fmla="*/ 3866346 w 4900"/>
              <a:gd name="T23" fmla="*/ 484188 h 800"/>
              <a:gd name="T24" fmla="*/ 3839347 w 4900"/>
              <a:gd name="T25" fmla="*/ 497681 h 800"/>
              <a:gd name="T26" fmla="*/ 3799644 w 4900"/>
              <a:gd name="T27" fmla="*/ 509588 h 800"/>
              <a:gd name="T28" fmla="*/ 3751205 w 4900"/>
              <a:gd name="T29" fmla="*/ 517525 h 800"/>
              <a:gd name="T30" fmla="*/ 3691649 w 4900"/>
              <a:gd name="T31" fmla="*/ 522288 h 800"/>
              <a:gd name="T32" fmla="*/ 3514571 w 4900"/>
              <a:gd name="T33" fmla="*/ 540544 h 800"/>
              <a:gd name="T34" fmla="*/ 3289054 w 4900"/>
              <a:gd name="T35" fmla="*/ 572294 h 800"/>
              <a:gd name="T36" fmla="*/ 3038921 w 4900"/>
              <a:gd name="T37" fmla="*/ 615156 h 800"/>
              <a:gd name="T38" fmla="*/ 2914251 w 4900"/>
              <a:gd name="T39" fmla="*/ 633413 h 800"/>
              <a:gd name="T40" fmla="*/ 2892811 w 4900"/>
              <a:gd name="T41" fmla="*/ 613569 h 800"/>
              <a:gd name="T42" fmla="*/ 2950779 w 4900"/>
              <a:gd name="T43" fmla="*/ 542131 h 800"/>
              <a:gd name="T44" fmla="*/ 3013510 w 4900"/>
              <a:gd name="T45" fmla="*/ 469106 h 800"/>
              <a:gd name="T46" fmla="*/ 3061949 w 4900"/>
              <a:gd name="T47" fmla="*/ 407988 h 800"/>
              <a:gd name="T48" fmla="*/ 3100064 w 4900"/>
              <a:gd name="T49" fmla="*/ 358775 h 800"/>
              <a:gd name="T50" fmla="*/ 3126269 w 4900"/>
              <a:gd name="T51" fmla="*/ 320675 h 800"/>
              <a:gd name="T52" fmla="*/ 3138180 w 4900"/>
              <a:gd name="T53" fmla="*/ 293688 h 800"/>
              <a:gd name="T54" fmla="*/ 3139768 w 4900"/>
              <a:gd name="T55" fmla="*/ 273844 h 800"/>
              <a:gd name="T56" fmla="*/ 3118328 w 4900"/>
              <a:gd name="T57" fmla="*/ 257175 h 800"/>
              <a:gd name="T58" fmla="*/ 3075448 w 4900"/>
              <a:gd name="T59" fmla="*/ 246063 h 800"/>
              <a:gd name="T60" fmla="*/ 2969042 w 4900"/>
              <a:gd name="T61" fmla="*/ 245269 h 800"/>
              <a:gd name="T62" fmla="*/ 2665706 w 4900"/>
              <a:gd name="T63" fmla="*/ 254000 h 800"/>
              <a:gd name="T64" fmla="*/ 2330607 w 4900"/>
              <a:gd name="T65" fmla="*/ 272256 h 800"/>
              <a:gd name="T66" fmla="*/ 1958186 w 4900"/>
              <a:gd name="T67" fmla="*/ 300038 h 800"/>
              <a:gd name="T68" fmla="*/ 1553209 w 4900"/>
              <a:gd name="T69" fmla="*/ 336550 h 800"/>
              <a:gd name="T70" fmla="*/ 1112498 w 4900"/>
              <a:gd name="T71" fmla="*/ 383381 h 800"/>
              <a:gd name="T72" fmla="*/ 635259 w 4900"/>
              <a:gd name="T73" fmla="*/ 439738 h 800"/>
              <a:gd name="T74" fmla="*/ 478827 w 4900"/>
              <a:gd name="T75" fmla="*/ 457994 h 800"/>
              <a:gd name="T76" fmla="*/ 424035 w 4900"/>
              <a:gd name="T77" fmla="*/ 462756 h 800"/>
              <a:gd name="T78" fmla="*/ 388302 w 4900"/>
              <a:gd name="T79" fmla="*/ 465931 h 800"/>
              <a:gd name="T80" fmla="*/ 315247 w 4900"/>
              <a:gd name="T81" fmla="*/ 462756 h 800"/>
              <a:gd name="T82" fmla="*/ 220753 w 4900"/>
              <a:gd name="T83" fmla="*/ 449263 h 800"/>
              <a:gd name="T84" fmla="*/ 144521 w 4900"/>
              <a:gd name="T85" fmla="*/ 421481 h 800"/>
              <a:gd name="T86" fmla="*/ 83378 w 4900"/>
              <a:gd name="T87" fmla="*/ 381794 h 800"/>
              <a:gd name="T88" fmla="*/ 33351 w 4900"/>
              <a:gd name="T89" fmla="*/ 343694 h 800"/>
              <a:gd name="T90" fmla="*/ 6353 w 4900"/>
              <a:gd name="T91" fmla="*/ 311944 h 800"/>
              <a:gd name="T92" fmla="*/ 0 w 4900"/>
              <a:gd name="T93" fmla="*/ 287338 h 800"/>
              <a:gd name="T94" fmla="*/ 8735 w 4900"/>
              <a:gd name="T95" fmla="*/ 267494 h 800"/>
              <a:gd name="T96" fmla="*/ 31763 w 4900"/>
              <a:gd name="T97" fmla="*/ 252413 h 800"/>
              <a:gd name="T98" fmla="*/ 68290 w 4900"/>
              <a:gd name="T99" fmla="*/ 245269 h 800"/>
              <a:gd name="T100" fmla="*/ 86554 w 4900"/>
              <a:gd name="T101" fmla="*/ 245269 h 800"/>
              <a:gd name="T102" fmla="*/ 141345 w 4900"/>
              <a:gd name="T103" fmla="*/ 245269 h 800"/>
              <a:gd name="T104" fmla="*/ 231870 w 4900"/>
              <a:gd name="T105" fmla="*/ 245269 h 800"/>
              <a:gd name="T106" fmla="*/ 871893 w 4900"/>
              <a:gd name="T107" fmla="*/ 223838 h 800"/>
              <a:gd name="T108" fmla="*/ 1715994 w 4900"/>
              <a:gd name="T109" fmla="*/ 167481 h 800"/>
              <a:gd name="T110" fmla="*/ 2639502 w 4900"/>
              <a:gd name="T111" fmla="*/ 76994 h 800"/>
              <a:gd name="T112" fmla="*/ 3098476 w 4900"/>
              <a:gd name="T113" fmla="*/ 19050 h 800"/>
              <a:gd name="T114" fmla="*/ 3189795 w 4900"/>
              <a:gd name="T115" fmla="*/ 7144 h 800"/>
              <a:gd name="T116" fmla="*/ 3257291 w 4900"/>
              <a:gd name="T117" fmla="*/ 0 h 8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00" h="800">
                <a:moveTo>
                  <a:pt x="4138" y="0"/>
                </a:moveTo>
                <a:lnTo>
                  <a:pt x="4152" y="0"/>
                </a:lnTo>
                <a:lnTo>
                  <a:pt x="4167" y="1"/>
                </a:lnTo>
                <a:lnTo>
                  <a:pt x="4184" y="7"/>
                </a:lnTo>
                <a:lnTo>
                  <a:pt x="4203" y="13"/>
                </a:lnTo>
                <a:lnTo>
                  <a:pt x="4225" y="19"/>
                </a:lnTo>
                <a:lnTo>
                  <a:pt x="4248" y="28"/>
                </a:lnTo>
                <a:lnTo>
                  <a:pt x="4271" y="38"/>
                </a:lnTo>
                <a:lnTo>
                  <a:pt x="4296" y="51"/>
                </a:lnTo>
                <a:lnTo>
                  <a:pt x="4322" y="65"/>
                </a:lnTo>
                <a:lnTo>
                  <a:pt x="4351" y="80"/>
                </a:lnTo>
                <a:lnTo>
                  <a:pt x="4380" y="97"/>
                </a:lnTo>
                <a:lnTo>
                  <a:pt x="4413" y="117"/>
                </a:lnTo>
                <a:lnTo>
                  <a:pt x="4445" y="136"/>
                </a:lnTo>
                <a:lnTo>
                  <a:pt x="4478" y="159"/>
                </a:lnTo>
                <a:lnTo>
                  <a:pt x="4514" y="182"/>
                </a:lnTo>
                <a:lnTo>
                  <a:pt x="4553" y="207"/>
                </a:lnTo>
                <a:lnTo>
                  <a:pt x="4574" y="222"/>
                </a:lnTo>
                <a:lnTo>
                  <a:pt x="4593" y="238"/>
                </a:lnTo>
                <a:lnTo>
                  <a:pt x="4614" y="251"/>
                </a:lnTo>
                <a:lnTo>
                  <a:pt x="4633" y="264"/>
                </a:lnTo>
                <a:lnTo>
                  <a:pt x="4653" y="280"/>
                </a:lnTo>
                <a:lnTo>
                  <a:pt x="4670" y="293"/>
                </a:lnTo>
                <a:lnTo>
                  <a:pt x="4687" y="307"/>
                </a:lnTo>
                <a:lnTo>
                  <a:pt x="4704" y="320"/>
                </a:lnTo>
                <a:lnTo>
                  <a:pt x="4720" y="332"/>
                </a:lnTo>
                <a:lnTo>
                  <a:pt x="4735" y="345"/>
                </a:lnTo>
                <a:lnTo>
                  <a:pt x="4750" y="357"/>
                </a:lnTo>
                <a:lnTo>
                  <a:pt x="4764" y="368"/>
                </a:lnTo>
                <a:lnTo>
                  <a:pt x="4777" y="380"/>
                </a:lnTo>
                <a:lnTo>
                  <a:pt x="4789" y="391"/>
                </a:lnTo>
                <a:lnTo>
                  <a:pt x="4802" y="403"/>
                </a:lnTo>
                <a:lnTo>
                  <a:pt x="4812" y="414"/>
                </a:lnTo>
                <a:lnTo>
                  <a:pt x="4823" y="424"/>
                </a:lnTo>
                <a:lnTo>
                  <a:pt x="4833" y="435"/>
                </a:lnTo>
                <a:lnTo>
                  <a:pt x="4843" y="445"/>
                </a:lnTo>
                <a:lnTo>
                  <a:pt x="4850" y="454"/>
                </a:lnTo>
                <a:lnTo>
                  <a:pt x="4860" y="464"/>
                </a:lnTo>
                <a:lnTo>
                  <a:pt x="4866" y="474"/>
                </a:lnTo>
                <a:lnTo>
                  <a:pt x="4873" y="483"/>
                </a:lnTo>
                <a:lnTo>
                  <a:pt x="4879" y="493"/>
                </a:lnTo>
                <a:lnTo>
                  <a:pt x="4883" y="500"/>
                </a:lnTo>
                <a:lnTo>
                  <a:pt x="4889" y="510"/>
                </a:lnTo>
                <a:lnTo>
                  <a:pt x="4892" y="518"/>
                </a:lnTo>
                <a:lnTo>
                  <a:pt x="4894" y="527"/>
                </a:lnTo>
                <a:lnTo>
                  <a:pt x="4898" y="535"/>
                </a:lnTo>
                <a:lnTo>
                  <a:pt x="4900" y="543"/>
                </a:lnTo>
                <a:lnTo>
                  <a:pt x="4900" y="550"/>
                </a:lnTo>
                <a:lnTo>
                  <a:pt x="4900" y="558"/>
                </a:lnTo>
                <a:lnTo>
                  <a:pt x="4900" y="562"/>
                </a:lnTo>
                <a:lnTo>
                  <a:pt x="4900" y="568"/>
                </a:lnTo>
                <a:lnTo>
                  <a:pt x="4898" y="573"/>
                </a:lnTo>
                <a:lnTo>
                  <a:pt x="4896" y="579"/>
                </a:lnTo>
                <a:lnTo>
                  <a:pt x="4894" y="583"/>
                </a:lnTo>
                <a:lnTo>
                  <a:pt x="4891" y="589"/>
                </a:lnTo>
                <a:lnTo>
                  <a:pt x="4889" y="593"/>
                </a:lnTo>
                <a:lnTo>
                  <a:pt x="4885" y="596"/>
                </a:lnTo>
                <a:lnTo>
                  <a:pt x="4879" y="602"/>
                </a:lnTo>
                <a:lnTo>
                  <a:pt x="4875" y="606"/>
                </a:lnTo>
                <a:lnTo>
                  <a:pt x="4869" y="610"/>
                </a:lnTo>
                <a:lnTo>
                  <a:pt x="4864" y="614"/>
                </a:lnTo>
                <a:lnTo>
                  <a:pt x="4856" y="618"/>
                </a:lnTo>
                <a:lnTo>
                  <a:pt x="4850" y="621"/>
                </a:lnTo>
                <a:lnTo>
                  <a:pt x="4843" y="625"/>
                </a:lnTo>
                <a:lnTo>
                  <a:pt x="4835" y="627"/>
                </a:lnTo>
                <a:lnTo>
                  <a:pt x="4825" y="631"/>
                </a:lnTo>
                <a:lnTo>
                  <a:pt x="4816" y="633"/>
                </a:lnTo>
                <a:lnTo>
                  <a:pt x="4806" y="637"/>
                </a:lnTo>
                <a:lnTo>
                  <a:pt x="4796" y="639"/>
                </a:lnTo>
                <a:lnTo>
                  <a:pt x="4785" y="642"/>
                </a:lnTo>
                <a:lnTo>
                  <a:pt x="4775" y="644"/>
                </a:lnTo>
                <a:lnTo>
                  <a:pt x="4762" y="646"/>
                </a:lnTo>
                <a:lnTo>
                  <a:pt x="4750" y="648"/>
                </a:lnTo>
                <a:lnTo>
                  <a:pt x="4737" y="650"/>
                </a:lnTo>
                <a:lnTo>
                  <a:pt x="4724" y="652"/>
                </a:lnTo>
                <a:lnTo>
                  <a:pt x="4710" y="652"/>
                </a:lnTo>
                <a:lnTo>
                  <a:pt x="4695" y="654"/>
                </a:lnTo>
                <a:lnTo>
                  <a:pt x="4679" y="656"/>
                </a:lnTo>
                <a:lnTo>
                  <a:pt x="4664" y="656"/>
                </a:lnTo>
                <a:lnTo>
                  <a:pt x="4649" y="658"/>
                </a:lnTo>
                <a:lnTo>
                  <a:pt x="4631" y="658"/>
                </a:lnTo>
                <a:lnTo>
                  <a:pt x="4582" y="664"/>
                </a:lnTo>
                <a:lnTo>
                  <a:pt x="4532" y="667"/>
                </a:lnTo>
                <a:lnTo>
                  <a:pt x="4480" y="673"/>
                </a:lnTo>
                <a:lnTo>
                  <a:pt x="4426" y="681"/>
                </a:lnTo>
                <a:lnTo>
                  <a:pt x="4370" y="687"/>
                </a:lnTo>
                <a:lnTo>
                  <a:pt x="4315" y="694"/>
                </a:lnTo>
                <a:lnTo>
                  <a:pt x="4259" y="702"/>
                </a:lnTo>
                <a:lnTo>
                  <a:pt x="4201" y="712"/>
                </a:lnTo>
                <a:lnTo>
                  <a:pt x="4142" y="721"/>
                </a:lnTo>
                <a:lnTo>
                  <a:pt x="4081" y="731"/>
                </a:lnTo>
                <a:lnTo>
                  <a:pt x="4019" y="740"/>
                </a:lnTo>
                <a:lnTo>
                  <a:pt x="3956" y="752"/>
                </a:lnTo>
                <a:lnTo>
                  <a:pt x="3892" y="761"/>
                </a:lnTo>
                <a:lnTo>
                  <a:pt x="3827" y="775"/>
                </a:lnTo>
                <a:lnTo>
                  <a:pt x="3760" y="786"/>
                </a:lnTo>
                <a:lnTo>
                  <a:pt x="3693" y="800"/>
                </a:lnTo>
                <a:lnTo>
                  <a:pt x="3687" y="800"/>
                </a:lnTo>
                <a:lnTo>
                  <a:pt x="3681" y="800"/>
                </a:lnTo>
                <a:lnTo>
                  <a:pt x="3670" y="798"/>
                </a:lnTo>
                <a:lnTo>
                  <a:pt x="3662" y="796"/>
                </a:lnTo>
                <a:lnTo>
                  <a:pt x="3654" y="792"/>
                </a:lnTo>
                <a:lnTo>
                  <a:pt x="3649" y="786"/>
                </a:lnTo>
                <a:lnTo>
                  <a:pt x="3645" y="781"/>
                </a:lnTo>
                <a:lnTo>
                  <a:pt x="3643" y="773"/>
                </a:lnTo>
                <a:lnTo>
                  <a:pt x="3643" y="765"/>
                </a:lnTo>
                <a:lnTo>
                  <a:pt x="3662" y="744"/>
                </a:lnTo>
                <a:lnTo>
                  <a:pt x="3681" y="723"/>
                </a:lnTo>
                <a:lnTo>
                  <a:pt x="3699" y="702"/>
                </a:lnTo>
                <a:lnTo>
                  <a:pt x="3716" y="683"/>
                </a:lnTo>
                <a:lnTo>
                  <a:pt x="3733" y="662"/>
                </a:lnTo>
                <a:lnTo>
                  <a:pt x="3748" y="644"/>
                </a:lnTo>
                <a:lnTo>
                  <a:pt x="3764" y="625"/>
                </a:lnTo>
                <a:lnTo>
                  <a:pt x="3779" y="608"/>
                </a:lnTo>
                <a:lnTo>
                  <a:pt x="3795" y="591"/>
                </a:lnTo>
                <a:lnTo>
                  <a:pt x="3808" y="575"/>
                </a:lnTo>
                <a:lnTo>
                  <a:pt x="3821" y="558"/>
                </a:lnTo>
                <a:lnTo>
                  <a:pt x="3833" y="543"/>
                </a:lnTo>
                <a:lnTo>
                  <a:pt x="3844" y="529"/>
                </a:lnTo>
                <a:lnTo>
                  <a:pt x="3856" y="514"/>
                </a:lnTo>
                <a:lnTo>
                  <a:pt x="3867" y="500"/>
                </a:lnTo>
                <a:lnTo>
                  <a:pt x="3877" y="489"/>
                </a:lnTo>
                <a:lnTo>
                  <a:pt x="3887" y="476"/>
                </a:lnTo>
                <a:lnTo>
                  <a:pt x="3896" y="464"/>
                </a:lnTo>
                <a:lnTo>
                  <a:pt x="3904" y="452"/>
                </a:lnTo>
                <a:lnTo>
                  <a:pt x="3912" y="441"/>
                </a:lnTo>
                <a:lnTo>
                  <a:pt x="3919" y="431"/>
                </a:lnTo>
                <a:lnTo>
                  <a:pt x="3925" y="422"/>
                </a:lnTo>
                <a:lnTo>
                  <a:pt x="3931" y="412"/>
                </a:lnTo>
                <a:lnTo>
                  <a:pt x="3937" y="404"/>
                </a:lnTo>
                <a:lnTo>
                  <a:pt x="3940" y="397"/>
                </a:lnTo>
                <a:lnTo>
                  <a:pt x="3944" y="389"/>
                </a:lnTo>
                <a:lnTo>
                  <a:pt x="3948" y="381"/>
                </a:lnTo>
                <a:lnTo>
                  <a:pt x="3950" y="376"/>
                </a:lnTo>
                <a:lnTo>
                  <a:pt x="3952" y="370"/>
                </a:lnTo>
                <a:lnTo>
                  <a:pt x="3954" y="364"/>
                </a:lnTo>
                <a:lnTo>
                  <a:pt x="3956" y="358"/>
                </a:lnTo>
                <a:lnTo>
                  <a:pt x="3956" y="355"/>
                </a:lnTo>
                <a:lnTo>
                  <a:pt x="3954" y="349"/>
                </a:lnTo>
                <a:lnTo>
                  <a:pt x="3954" y="345"/>
                </a:lnTo>
                <a:lnTo>
                  <a:pt x="3950" y="339"/>
                </a:lnTo>
                <a:lnTo>
                  <a:pt x="3946" y="335"/>
                </a:lnTo>
                <a:lnTo>
                  <a:pt x="3940" y="332"/>
                </a:lnTo>
                <a:lnTo>
                  <a:pt x="3935" y="328"/>
                </a:lnTo>
                <a:lnTo>
                  <a:pt x="3927" y="324"/>
                </a:lnTo>
                <a:lnTo>
                  <a:pt x="3917" y="320"/>
                </a:lnTo>
                <a:lnTo>
                  <a:pt x="3908" y="318"/>
                </a:lnTo>
                <a:lnTo>
                  <a:pt x="3898" y="314"/>
                </a:lnTo>
                <a:lnTo>
                  <a:pt x="3885" y="312"/>
                </a:lnTo>
                <a:lnTo>
                  <a:pt x="3873" y="310"/>
                </a:lnTo>
                <a:lnTo>
                  <a:pt x="3858" y="309"/>
                </a:lnTo>
                <a:lnTo>
                  <a:pt x="3843" y="309"/>
                </a:lnTo>
                <a:lnTo>
                  <a:pt x="3827" y="309"/>
                </a:lnTo>
                <a:lnTo>
                  <a:pt x="3810" y="309"/>
                </a:lnTo>
                <a:lnTo>
                  <a:pt x="3739" y="309"/>
                </a:lnTo>
                <a:lnTo>
                  <a:pt x="3666" y="310"/>
                </a:lnTo>
                <a:lnTo>
                  <a:pt x="3591" y="312"/>
                </a:lnTo>
                <a:lnTo>
                  <a:pt x="3516" y="314"/>
                </a:lnTo>
                <a:lnTo>
                  <a:pt x="3438" y="316"/>
                </a:lnTo>
                <a:lnTo>
                  <a:pt x="3357" y="320"/>
                </a:lnTo>
                <a:lnTo>
                  <a:pt x="3276" y="324"/>
                </a:lnTo>
                <a:lnTo>
                  <a:pt x="3194" y="328"/>
                </a:lnTo>
                <a:lnTo>
                  <a:pt x="3109" y="332"/>
                </a:lnTo>
                <a:lnTo>
                  <a:pt x="3021" y="337"/>
                </a:lnTo>
                <a:lnTo>
                  <a:pt x="2935" y="343"/>
                </a:lnTo>
                <a:lnTo>
                  <a:pt x="2844" y="349"/>
                </a:lnTo>
                <a:lnTo>
                  <a:pt x="2752" y="355"/>
                </a:lnTo>
                <a:lnTo>
                  <a:pt x="2658" y="362"/>
                </a:lnTo>
                <a:lnTo>
                  <a:pt x="2564" y="370"/>
                </a:lnTo>
                <a:lnTo>
                  <a:pt x="2466" y="378"/>
                </a:lnTo>
                <a:lnTo>
                  <a:pt x="2368" y="385"/>
                </a:lnTo>
                <a:lnTo>
                  <a:pt x="2267" y="395"/>
                </a:lnTo>
                <a:lnTo>
                  <a:pt x="2165" y="404"/>
                </a:lnTo>
                <a:lnTo>
                  <a:pt x="2061" y="414"/>
                </a:lnTo>
                <a:lnTo>
                  <a:pt x="1956" y="424"/>
                </a:lnTo>
                <a:lnTo>
                  <a:pt x="1848" y="435"/>
                </a:lnTo>
                <a:lnTo>
                  <a:pt x="1739" y="445"/>
                </a:lnTo>
                <a:lnTo>
                  <a:pt x="1628" y="458"/>
                </a:lnTo>
                <a:lnTo>
                  <a:pt x="1514" y="470"/>
                </a:lnTo>
                <a:lnTo>
                  <a:pt x="1401" y="483"/>
                </a:lnTo>
                <a:lnTo>
                  <a:pt x="1284" y="495"/>
                </a:lnTo>
                <a:lnTo>
                  <a:pt x="1167" y="510"/>
                </a:lnTo>
                <a:lnTo>
                  <a:pt x="1046" y="523"/>
                </a:lnTo>
                <a:lnTo>
                  <a:pt x="925" y="539"/>
                </a:lnTo>
                <a:lnTo>
                  <a:pt x="800" y="554"/>
                </a:lnTo>
                <a:lnTo>
                  <a:pt x="676" y="570"/>
                </a:lnTo>
                <a:lnTo>
                  <a:pt x="656" y="571"/>
                </a:lnTo>
                <a:lnTo>
                  <a:pt x="637" y="573"/>
                </a:lnTo>
                <a:lnTo>
                  <a:pt x="620" y="575"/>
                </a:lnTo>
                <a:lnTo>
                  <a:pt x="603" y="577"/>
                </a:lnTo>
                <a:lnTo>
                  <a:pt x="587" y="579"/>
                </a:lnTo>
                <a:lnTo>
                  <a:pt x="572" y="579"/>
                </a:lnTo>
                <a:lnTo>
                  <a:pt x="558" y="581"/>
                </a:lnTo>
                <a:lnTo>
                  <a:pt x="545" y="583"/>
                </a:lnTo>
                <a:lnTo>
                  <a:pt x="534" y="583"/>
                </a:lnTo>
                <a:lnTo>
                  <a:pt x="522" y="585"/>
                </a:lnTo>
                <a:lnTo>
                  <a:pt x="512" y="585"/>
                </a:lnTo>
                <a:lnTo>
                  <a:pt x="505" y="585"/>
                </a:lnTo>
                <a:lnTo>
                  <a:pt x="497" y="587"/>
                </a:lnTo>
                <a:lnTo>
                  <a:pt x="489" y="587"/>
                </a:lnTo>
                <a:lnTo>
                  <a:pt x="484" y="587"/>
                </a:lnTo>
                <a:lnTo>
                  <a:pt x="480" y="587"/>
                </a:lnTo>
                <a:lnTo>
                  <a:pt x="451" y="587"/>
                </a:lnTo>
                <a:lnTo>
                  <a:pt x="424" y="585"/>
                </a:lnTo>
                <a:lnTo>
                  <a:pt x="397" y="583"/>
                </a:lnTo>
                <a:lnTo>
                  <a:pt x="372" y="581"/>
                </a:lnTo>
                <a:lnTo>
                  <a:pt x="347" y="579"/>
                </a:lnTo>
                <a:lnTo>
                  <a:pt x="322" y="575"/>
                </a:lnTo>
                <a:lnTo>
                  <a:pt x="301" y="570"/>
                </a:lnTo>
                <a:lnTo>
                  <a:pt x="278" y="566"/>
                </a:lnTo>
                <a:lnTo>
                  <a:pt x="257" y="560"/>
                </a:lnTo>
                <a:lnTo>
                  <a:pt x="238" y="554"/>
                </a:lnTo>
                <a:lnTo>
                  <a:pt x="219" y="547"/>
                </a:lnTo>
                <a:lnTo>
                  <a:pt x="200" y="539"/>
                </a:lnTo>
                <a:lnTo>
                  <a:pt x="182" y="531"/>
                </a:lnTo>
                <a:lnTo>
                  <a:pt x="167" y="523"/>
                </a:lnTo>
                <a:lnTo>
                  <a:pt x="152" y="514"/>
                </a:lnTo>
                <a:lnTo>
                  <a:pt x="138" y="504"/>
                </a:lnTo>
                <a:lnTo>
                  <a:pt x="121" y="493"/>
                </a:lnTo>
                <a:lnTo>
                  <a:pt x="105" y="481"/>
                </a:lnTo>
                <a:lnTo>
                  <a:pt x="90" y="472"/>
                </a:lnTo>
                <a:lnTo>
                  <a:pt x="77" y="460"/>
                </a:lnTo>
                <a:lnTo>
                  <a:pt x="63" y="451"/>
                </a:lnTo>
                <a:lnTo>
                  <a:pt x="52" y="441"/>
                </a:lnTo>
                <a:lnTo>
                  <a:pt x="42" y="433"/>
                </a:lnTo>
                <a:lnTo>
                  <a:pt x="33" y="424"/>
                </a:lnTo>
                <a:lnTo>
                  <a:pt x="25" y="416"/>
                </a:lnTo>
                <a:lnTo>
                  <a:pt x="19" y="408"/>
                </a:lnTo>
                <a:lnTo>
                  <a:pt x="13" y="401"/>
                </a:lnTo>
                <a:lnTo>
                  <a:pt x="8" y="393"/>
                </a:lnTo>
                <a:lnTo>
                  <a:pt x="4" y="385"/>
                </a:lnTo>
                <a:lnTo>
                  <a:pt x="2" y="380"/>
                </a:lnTo>
                <a:lnTo>
                  <a:pt x="0" y="374"/>
                </a:lnTo>
                <a:lnTo>
                  <a:pt x="0" y="368"/>
                </a:lnTo>
                <a:lnTo>
                  <a:pt x="0" y="362"/>
                </a:lnTo>
                <a:lnTo>
                  <a:pt x="0" y="357"/>
                </a:lnTo>
                <a:lnTo>
                  <a:pt x="2" y="351"/>
                </a:lnTo>
                <a:lnTo>
                  <a:pt x="6" y="347"/>
                </a:lnTo>
                <a:lnTo>
                  <a:pt x="8" y="341"/>
                </a:lnTo>
                <a:lnTo>
                  <a:pt x="11" y="337"/>
                </a:lnTo>
                <a:lnTo>
                  <a:pt x="17" y="333"/>
                </a:lnTo>
                <a:lnTo>
                  <a:pt x="21" y="328"/>
                </a:lnTo>
                <a:lnTo>
                  <a:pt x="27" y="324"/>
                </a:lnTo>
                <a:lnTo>
                  <a:pt x="34" y="322"/>
                </a:lnTo>
                <a:lnTo>
                  <a:pt x="40" y="318"/>
                </a:lnTo>
                <a:lnTo>
                  <a:pt x="48" y="316"/>
                </a:lnTo>
                <a:lnTo>
                  <a:pt x="57" y="312"/>
                </a:lnTo>
                <a:lnTo>
                  <a:pt x="67" y="310"/>
                </a:lnTo>
                <a:lnTo>
                  <a:pt x="77" y="309"/>
                </a:lnTo>
                <a:lnTo>
                  <a:pt x="86" y="309"/>
                </a:lnTo>
                <a:lnTo>
                  <a:pt x="88" y="309"/>
                </a:lnTo>
                <a:lnTo>
                  <a:pt x="90" y="309"/>
                </a:lnTo>
                <a:lnTo>
                  <a:pt x="96" y="309"/>
                </a:lnTo>
                <a:lnTo>
                  <a:pt x="102" y="309"/>
                </a:lnTo>
                <a:lnTo>
                  <a:pt x="109" y="309"/>
                </a:lnTo>
                <a:lnTo>
                  <a:pt x="121" y="309"/>
                </a:lnTo>
                <a:lnTo>
                  <a:pt x="132" y="309"/>
                </a:lnTo>
                <a:lnTo>
                  <a:pt x="146" y="309"/>
                </a:lnTo>
                <a:lnTo>
                  <a:pt x="161" y="309"/>
                </a:lnTo>
                <a:lnTo>
                  <a:pt x="178" y="309"/>
                </a:lnTo>
                <a:lnTo>
                  <a:pt x="198" y="309"/>
                </a:lnTo>
                <a:lnTo>
                  <a:pt x="219" y="309"/>
                </a:lnTo>
                <a:lnTo>
                  <a:pt x="242" y="309"/>
                </a:lnTo>
                <a:lnTo>
                  <a:pt x="265" y="309"/>
                </a:lnTo>
                <a:lnTo>
                  <a:pt x="292" y="309"/>
                </a:lnTo>
                <a:lnTo>
                  <a:pt x="320" y="309"/>
                </a:lnTo>
                <a:lnTo>
                  <a:pt x="509" y="303"/>
                </a:lnTo>
                <a:lnTo>
                  <a:pt x="700" y="297"/>
                </a:lnTo>
                <a:lnTo>
                  <a:pt x="898" y="289"/>
                </a:lnTo>
                <a:lnTo>
                  <a:pt x="1098" y="282"/>
                </a:lnTo>
                <a:lnTo>
                  <a:pt x="1303" y="270"/>
                </a:lnTo>
                <a:lnTo>
                  <a:pt x="1510" y="259"/>
                </a:lnTo>
                <a:lnTo>
                  <a:pt x="1724" y="243"/>
                </a:lnTo>
                <a:lnTo>
                  <a:pt x="1940" y="228"/>
                </a:lnTo>
                <a:lnTo>
                  <a:pt x="2161" y="211"/>
                </a:lnTo>
                <a:lnTo>
                  <a:pt x="2386" y="191"/>
                </a:lnTo>
                <a:lnTo>
                  <a:pt x="2614" y="170"/>
                </a:lnTo>
                <a:lnTo>
                  <a:pt x="2846" y="149"/>
                </a:lnTo>
                <a:lnTo>
                  <a:pt x="3082" y="124"/>
                </a:lnTo>
                <a:lnTo>
                  <a:pt x="3324" y="97"/>
                </a:lnTo>
                <a:lnTo>
                  <a:pt x="3568" y="71"/>
                </a:lnTo>
                <a:lnTo>
                  <a:pt x="3818" y="40"/>
                </a:lnTo>
                <a:lnTo>
                  <a:pt x="3846" y="34"/>
                </a:lnTo>
                <a:lnTo>
                  <a:pt x="3875" y="30"/>
                </a:lnTo>
                <a:lnTo>
                  <a:pt x="3902" y="24"/>
                </a:lnTo>
                <a:lnTo>
                  <a:pt x="3927" y="21"/>
                </a:lnTo>
                <a:lnTo>
                  <a:pt x="3952" y="17"/>
                </a:lnTo>
                <a:lnTo>
                  <a:pt x="3975" y="15"/>
                </a:lnTo>
                <a:lnTo>
                  <a:pt x="3998" y="11"/>
                </a:lnTo>
                <a:lnTo>
                  <a:pt x="4017" y="9"/>
                </a:lnTo>
                <a:lnTo>
                  <a:pt x="4038" y="5"/>
                </a:lnTo>
                <a:lnTo>
                  <a:pt x="4056" y="3"/>
                </a:lnTo>
                <a:lnTo>
                  <a:pt x="4073" y="3"/>
                </a:lnTo>
                <a:lnTo>
                  <a:pt x="4088" y="1"/>
                </a:lnTo>
                <a:lnTo>
                  <a:pt x="4102" y="0"/>
                </a:lnTo>
                <a:lnTo>
                  <a:pt x="4115" y="0"/>
                </a:lnTo>
                <a:lnTo>
                  <a:pt x="4127" y="0"/>
                </a:lnTo>
                <a:lnTo>
                  <a:pt x="4138" y="0"/>
                </a:lnTo>
              </a:path>
            </a:pathLst>
          </a:custGeom>
          <a:solidFill>
            <a:srgbClr val="FF0000"/>
          </a:solidFill>
          <a:ln w="9525">
            <a:noFill/>
            <a:prstDash val="solid"/>
            <a:round/>
            <a:headEnd/>
            <a:tailEnd/>
          </a:ln>
        </p:spPr>
        <p:txBody>
          <a:bodyPr/>
          <a:lstStyle/>
          <a:p>
            <a:endParaRPr lang="en-US"/>
          </a:p>
        </p:txBody>
      </p:sp>
      <p:sp>
        <p:nvSpPr>
          <p:cNvPr id="23" name="Freeform 27"/>
          <p:cNvSpPr>
            <a:spLocks/>
          </p:cNvSpPr>
          <p:nvPr/>
        </p:nvSpPr>
        <p:spPr bwMode="auto">
          <a:xfrm>
            <a:off x="3238500" y="2716213"/>
            <a:ext cx="923925" cy="528637"/>
          </a:xfrm>
          <a:custGeom>
            <a:avLst/>
            <a:gdLst>
              <a:gd name="T0" fmla="*/ 610919 w 1163"/>
              <a:gd name="T1" fmla="*/ 1587 h 666"/>
              <a:gd name="T2" fmla="*/ 640313 w 1163"/>
              <a:gd name="T3" fmla="*/ 8731 h 666"/>
              <a:gd name="T4" fmla="*/ 673679 w 1163"/>
              <a:gd name="T5" fmla="*/ 24606 h 666"/>
              <a:gd name="T6" fmla="*/ 713400 w 1163"/>
              <a:gd name="T7" fmla="*/ 45244 h 666"/>
              <a:gd name="T8" fmla="*/ 757889 w 1163"/>
              <a:gd name="T9" fmla="*/ 73025 h 666"/>
              <a:gd name="T10" fmla="*/ 806349 w 1163"/>
              <a:gd name="T11" fmla="*/ 103187 h 666"/>
              <a:gd name="T12" fmla="*/ 847659 w 1163"/>
              <a:gd name="T13" fmla="*/ 134144 h 666"/>
              <a:gd name="T14" fmla="*/ 881026 w 1163"/>
              <a:gd name="T15" fmla="*/ 161131 h 666"/>
              <a:gd name="T16" fmla="*/ 904064 w 1163"/>
              <a:gd name="T17" fmla="*/ 188912 h 666"/>
              <a:gd name="T18" fmla="*/ 919158 w 1163"/>
              <a:gd name="T19" fmla="*/ 215900 h 666"/>
              <a:gd name="T20" fmla="*/ 923925 w 1163"/>
              <a:gd name="T21" fmla="*/ 240506 h 666"/>
              <a:gd name="T22" fmla="*/ 920747 w 1163"/>
              <a:gd name="T23" fmla="*/ 254000 h 666"/>
              <a:gd name="T24" fmla="*/ 911214 w 1163"/>
              <a:gd name="T25" fmla="*/ 266700 h 666"/>
              <a:gd name="T26" fmla="*/ 894531 w 1163"/>
              <a:gd name="T27" fmla="*/ 278606 h 666"/>
              <a:gd name="T28" fmla="*/ 872287 w 1163"/>
              <a:gd name="T29" fmla="*/ 289718 h 666"/>
              <a:gd name="T30" fmla="*/ 842893 w 1163"/>
              <a:gd name="T31" fmla="*/ 298450 h 666"/>
              <a:gd name="T32" fmla="*/ 746767 w 1163"/>
              <a:gd name="T33" fmla="*/ 321468 h 666"/>
              <a:gd name="T34" fmla="*/ 612507 w 1163"/>
              <a:gd name="T35" fmla="*/ 357981 h 666"/>
              <a:gd name="T36" fmla="*/ 492548 w 1163"/>
              <a:gd name="T37" fmla="*/ 396081 h 666"/>
              <a:gd name="T38" fmla="*/ 421844 w 1163"/>
              <a:gd name="T39" fmla="*/ 420687 h 666"/>
              <a:gd name="T40" fmla="*/ 359878 w 1163"/>
              <a:gd name="T41" fmla="*/ 440531 h 666"/>
              <a:gd name="T42" fmla="*/ 300295 w 1163"/>
              <a:gd name="T43" fmla="*/ 458787 h 666"/>
              <a:gd name="T44" fmla="*/ 248657 w 1163"/>
              <a:gd name="T45" fmla="*/ 475456 h 666"/>
              <a:gd name="T46" fmla="*/ 200991 w 1163"/>
              <a:gd name="T47" fmla="*/ 488950 h 666"/>
              <a:gd name="T48" fmla="*/ 158092 w 1163"/>
              <a:gd name="T49" fmla="*/ 500856 h 666"/>
              <a:gd name="T50" fmla="*/ 121548 w 1163"/>
              <a:gd name="T51" fmla="*/ 510381 h 666"/>
              <a:gd name="T52" fmla="*/ 91360 w 1163"/>
              <a:gd name="T53" fmla="*/ 517525 h 666"/>
              <a:gd name="T54" fmla="*/ 65143 w 1163"/>
              <a:gd name="T55" fmla="*/ 523875 h 666"/>
              <a:gd name="T56" fmla="*/ 43694 w 1163"/>
              <a:gd name="T57" fmla="*/ 527050 h 666"/>
              <a:gd name="T58" fmla="*/ 28600 w 1163"/>
              <a:gd name="T59" fmla="*/ 528637 h 666"/>
              <a:gd name="T60" fmla="*/ 11916 w 1163"/>
              <a:gd name="T61" fmla="*/ 523875 h 666"/>
              <a:gd name="T62" fmla="*/ 1589 w 1163"/>
              <a:gd name="T63" fmla="*/ 515143 h 666"/>
              <a:gd name="T64" fmla="*/ 0 w 1163"/>
              <a:gd name="T65" fmla="*/ 500856 h 666"/>
              <a:gd name="T66" fmla="*/ 3972 w 1163"/>
              <a:gd name="T67" fmla="*/ 493712 h 666"/>
              <a:gd name="T68" fmla="*/ 13505 w 1163"/>
              <a:gd name="T69" fmla="*/ 487362 h 666"/>
              <a:gd name="T70" fmla="*/ 100098 w 1163"/>
              <a:gd name="T71" fmla="*/ 438943 h 666"/>
              <a:gd name="T72" fmla="*/ 214497 w 1163"/>
              <a:gd name="T73" fmla="*/ 365125 h 666"/>
              <a:gd name="T74" fmla="*/ 316979 w 1163"/>
              <a:gd name="T75" fmla="*/ 288131 h 666"/>
              <a:gd name="T76" fmla="*/ 356700 w 1163"/>
              <a:gd name="T77" fmla="*/ 252412 h 666"/>
              <a:gd name="T78" fmla="*/ 398011 w 1163"/>
              <a:gd name="T79" fmla="*/ 211931 h 666"/>
              <a:gd name="T80" fmla="*/ 438527 w 1163"/>
              <a:gd name="T81" fmla="*/ 165894 h 666"/>
              <a:gd name="T82" fmla="*/ 481426 w 1163"/>
              <a:gd name="T83" fmla="*/ 115887 h 666"/>
              <a:gd name="T84" fmla="*/ 522737 w 1163"/>
              <a:gd name="T85" fmla="*/ 57944 h 666"/>
              <a:gd name="T86" fmla="*/ 550542 w 1163"/>
              <a:gd name="T87" fmla="*/ 23019 h 666"/>
              <a:gd name="T88" fmla="*/ 570403 w 1163"/>
              <a:gd name="T89" fmla="*/ 6350 h 666"/>
              <a:gd name="T90" fmla="*/ 594236 w 1163"/>
              <a:gd name="T91" fmla="*/ 0 h 6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63" h="666">
                <a:moveTo>
                  <a:pt x="748" y="0"/>
                </a:moveTo>
                <a:lnTo>
                  <a:pt x="758" y="2"/>
                </a:lnTo>
                <a:lnTo>
                  <a:pt x="769" y="2"/>
                </a:lnTo>
                <a:lnTo>
                  <a:pt x="781" y="4"/>
                </a:lnTo>
                <a:lnTo>
                  <a:pt x="792" y="8"/>
                </a:lnTo>
                <a:lnTo>
                  <a:pt x="806" y="11"/>
                </a:lnTo>
                <a:lnTo>
                  <a:pt x="819" y="17"/>
                </a:lnTo>
                <a:lnTo>
                  <a:pt x="833" y="23"/>
                </a:lnTo>
                <a:lnTo>
                  <a:pt x="848" y="31"/>
                </a:lnTo>
                <a:lnTo>
                  <a:pt x="863" y="38"/>
                </a:lnTo>
                <a:lnTo>
                  <a:pt x="881" y="48"/>
                </a:lnTo>
                <a:lnTo>
                  <a:pt x="898" y="57"/>
                </a:lnTo>
                <a:lnTo>
                  <a:pt x="915" y="67"/>
                </a:lnTo>
                <a:lnTo>
                  <a:pt x="934" y="79"/>
                </a:lnTo>
                <a:lnTo>
                  <a:pt x="954" y="92"/>
                </a:lnTo>
                <a:lnTo>
                  <a:pt x="975" y="105"/>
                </a:lnTo>
                <a:lnTo>
                  <a:pt x="996" y="119"/>
                </a:lnTo>
                <a:lnTo>
                  <a:pt x="1015" y="130"/>
                </a:lnTo>
                <a:lnTo>
                  <a:pt x="1034" y="144"/>
                </a:lnTo>
                <a:lnTo>
                  <a:pt x="1052" y="155"/>
                </a:lnTo>
                <a:lnTo>
                  <a:pt x="1067" y="169"/>
                </a:lnTo>
                <a:lnTo>
                  <a:pt x="1082" y="180"/>
                </a:lnTo>
                <a:lnTo>
                  <a:pt x="1096" y="192"/>
                </a:lnTo>
                <a:lnTo>
                  <a:pt x="1109" y="203"/>
                </a:lnTo>
                <a:lnTo>
                  <a:pt x="1121" y="215"/>
                </a:lnTo>
                <a:lnTo>
                  <a:pt x="1130" y="226"/>
                </a:lnTo>
                <a:lnTo>
                  <a:pt x="1138" y="238"/>
                </a:lnTo>
                <a:lnTo>
                  <a:pt x="1146" y="249"/>
                </a:lnTo>
                <a:lnTo>
                  <a:pt x="1151" y="261"/>
                </a:lnTo>
                <a:lnTo>
                  <a:pt x="1157" y="272"/>
                </a:lnTo>
                <a:lnTo>
                  <a:pt x="1161" y="282"/>
                </a:lnTo>
                <a:lnTo>
                  <a:pt x="1163" y="294"/>
                </a:lnTo>
                <a:lnTo>
                  <a:pt x="1163" y="303"/>
                </a:lnTo>
                <a:lnTo>
                  <a:pt x="1163" y="309"/>
                </a:lnTo>
                <a:lnTo>
                  <a:pt x="1161" y="315"/>
                </a:lnTo>
                <a:lnTo>
                  <a:pt x="1159" y="320"/>
                </a:lnTo>
                <a:lnTo>
                  <a:pt x="1155" y="326"/>
                </a:lnTo>
                <a:lnTo>
                  <a:pt x="1151" y="330"/>
                </a:lnTo>
                <a:lnTo>
                  <a:pt x="1147" y="336"/>
                </a:lnTo>
                <a:lnTo>
                  <a:pt x="1142" y="341"/>
                </a:lnTo>
                <a:lnTo>
                  <a:pt x="1134" y="345"/>
                </a:lnTo>
                <a:lnTo>
                  <a:pt x="1126" y="351"/>
                </a:lnTo>
                <a:lnTo>
                  <a:pt x="1119" y="355"/>
                </a:lnTo>
                <a:lnTo>
                  <a:pt x="1109" y="361"/>
                </a:lnTo>
                <a:lnTo>
                  <a:pt x="1098" y="365"/>
                </a:lnTo>
                <a:lnTo>
                  <a:pt x="1088" y="368"/>
                </a:lnTo>
                <a:lnTo>
                  <a:pt x="1075" y="372"/>
                </a:lnTo>
                <a:lnTo>
                  <a:pt x="1061" y="376"/>
                </a:lnTo>
                <a:lnTo>
                  <a:pt x="1048" y="380"/>
                </a:lnTo>
                <a:lnTo>
                  <a:pt x="994" y="391"/>
                </a:lnTo>
                <a:lnTo>
                  <a:pt x="940" y="405"/>
                </a:lnTo>
                <a:lnTo>
                  <a:pt x="885" y="418"/>
                </a:lnTo>
                <a:lnTo>
                  <a:pt x="829" y="434"/>
                </a:lnTo>
                <a:lnTo>
                  <a:pt x="771" y="451"/>
                </a:lnTo>
                <a:lnTo>
                  <a:pt x="712" y="470"/>
                </a:lnTo>
                <a:lnTo>
                  <a:pt x="650" y="489"/>
                </a:lnTo>
                <a:lnTo>
                  <a:pt x="620" y="499"/>
                </a:lnTo>
                <a:lnTo>
                  <a:pt x="589" y="510"/>
                </a:lnTo>
                <a:lnTo>
                  <a:pt x="560" y="520"/>
                </a:lnTo>
                <a:lnTo>
                  <a:pt x="531" y="530"/>
                </a:lnTo>
                <a:lnTo>
                  <a:pt x="504" y="539"/>
                </a:lnTo>
                <a:lnTo>
                  <a:pt x="478" y="547"/>
                </a:lnTo>
                <a:lnTo>
                  <a:pt x="453" y="555"/>
                </a:lnTo>
                <a:lnTo>
                  <a:pt x="426" y="564"/>
                </a:lnTo>
                <a:lnTo>
                  <a:pt x="403" y="572"/>
                </a:lnTo>
                <a:lnTo>
                  <a:pt x="378" y="578"/>
                </a:lnTo>
                <a:lnTo>
                  <a:pt x="357" y="585"/>
                </a:lnTo>
                <a:lnTo>
                  <a:pt x="334" y="593"/>
                </a:lnTo>
                <a:lnTo>
                  <a:pt x="313" y="599"/>
                </a:lnTo>
                <a:lnTo>
                  <a:pt x="291" y="604"/>
                </a:lnTo>
                <a:lnTo>
                  <a:pt x="272" y="610"/>
                </a:lnTo>
                <a:lnTo>
                  <a:pt x="253" y="616"/>
                </a:lnTo>
                <a:lnTo>
                  <a:pt x="234" y="622"/>
                </a:lnTo>
                <a:lnTo>
                  <a:pt x="217" y="627"/>
                </a:lnTo>
                <a:lnTo>
                  <a:pt x="199" y="631"/>
                </a:lnTo>
                <a:lnTo>
                  <a:pt x="184" y="635"/>
                </a:lnTo>
                <a:lnTo>
                  <a:pt x="169" y="639"/>
                </a:lnTo>
                <a:lnTo>
                  <a:pt x="153" y="643"/>
                </a:lnTo>
                <a:lnTo>
                  <a:pt x="140" y="647"/>
                </a:lnTo>
                <a:lnTo>
                  <a:pt x="126" y="650"/>
                </a:lnTo>
                <a:lnTo>
                  <a:pt x="115" y="652"/>
                </a:lnTo>
                <a:lnTo>
                  <a:pt x="103" y="656"/>
                </a:lnTo>
                <a:lnTo>
                  <a:pt x="92" y="658"/>
                </a:lnTo>
                <a:lnTo>
                  <a:pt x="82" y="660"/>
                </a:lnTo>
                <a:lnTo>
                  <a:pt x="73" y="662"/>
                </a:lnTo>
                <a:lnTo>
                  <a:pt x="63" y="664"/>
                </a:lnTo>
                <a:lnTo>
                  <a:pt x="55" y="664"/>
                </a:lnTo>
                <a:lnTo>
                  <a:pt x="48" y="664"/>
                </a:lnTo>
                <a:lnTo>
                  <a:pt x="42" y="666"/>
                </a:lnTo>
                <a:lnTo>
                  <a:pt x="36" y="666"/>
                </a:lnTo>
                <a:lnTo>
                  <a:pt x="28" y="664"/>
                </a:lnTo>
                <a:lnTo>
                  <a:pt x="21" y="664"/>
                </a:lnTo>
                <a:lnTo>
                  <a:pt x="15" y="660"/>
                </a:lnTo>
                <a:lnTo>
                  <a:pt x="9" y="656"/>
                </a:lnTo>
                <a:lnTo>
                  <a:pt x="5" y="652"/>
                </a:lnTo>
                <a:lnTo>
                  <a:pt x="2" y="649"/>
                </a:lnTo>
                <a:lnTo>
                  <a:pt x="0" y="643"/>
                </a:lnTo>
                <a:lnTo>
                  <a:pt x="0" y="635"/>
                </a:lnTo>
                <a:lnTo>
                  <a:pt x="0" y="631"/>
                </a:lnTo>
                <a:lnTo>
                  <a:pt x="2" y="627"/>
                </a:lnTo>
                <a:lnTo>
                  <a:pt x="2" y="624"/>
                </a:lnTo>
                <a:lnTo>
                  <a:pt x="5" y="622"/>
                </a:lnTo>
                <a:lnTo>
                  <a:pt x="7" y="620"/>
                </a:lnTo>
                <a:lnTo>
                  <a:pt x="11" y="616"/>
                </a:lnTo>
                <a:lnTo>
                  <a:pt x="17" y="614"/>
                </a:lnTo>
                <a:lnTo>
                  <a:pt x="21" y="612"/>
                </a:lnTo>
                <a:lnTo>
                  <a:pt x="75" y="581"/>
                </a:lnTo>
                <a:lnTo>
                  <a:pt x="126" y="553"/>
                </a:lnTo>
                <a:lnTo>
                  <a:pt x="176" y="522"/>
                </a:lnTo>
                <a:lnTo>
                  <a:pt x="224" y="491"/>
                </a:lnTo>
                <a:lnTo>
                  <a:pt x="270" y="460"/>
                </a:lnTo>
                <a:lnTo>
                  <a:pt x="314" y="428"/>
                </a:lnTo>
                <a:lnTo>
                  <a:pt x="359" y="395"/>
                </a:lnTo>
                <a:lnTo>
                  <a:pt x="399" y="363"/>
                </a:lnTo>
                <a:lnTo>
                  <a:pt x="416" y="349"/>
                </a:lnTo>
                <a:lnTo>
                  <a:pt x="432" y="334"/>
                </a:lnTo>
                <a:lnTo>
                  <a:pt x="449" y="318"/>
                </a:lnTo>
                <a:lnTo>
                  <a:pt x="466" y="303"/>
                </a:lnTo>
                <a:lnTo>
                  <a:pt x="483" y="286"/>
                </a:lnTo>
                <a:lnTo>
                  <a:pt x="501" y="267"/>
                </a:lnTo>
                <a:lnTo>
                  <a:pt x="518" y="249"/>
                </a:lnTo>
                <a:lnTo>
                  <a:pt x="535" y="230"/>
                </a:lnTo>
                <a:lnTo>
                  <a:pt x="552" y="209"/>
                </a:lnTo>
                <a:lnTo>
                  <a:pt x="570" y="188"/>
                </a:lnTo>
                <a:lnTo>
                  <a:pt x="587" y="167"/>
                </a:lnTo>
                <a:lnTo>
                  <a:pt x="606" y="146"/>
                </a:lnTo>
                <a:lnTo>
                  <a:pt x="623" y="121"/>
                </a:lnTo>
                <a:lnTo>
                  <a:pt x="641" y="98"/>
                </a:lnTo>
                <a:lnTo>
                  <a:pt x="658" y="73"/>
                </a:lnTo>
                <a:lnTo>
                  <a:pt x="675" y="48"/>
                </a:lnTo>
                <a:lnTo>
                  <a:pt x="685" y="36"/>
                </a:lnTo>
                <a:lnTo>
                  <a:pt x="693" y="29"/>
                </a:lnTo>
                <a:lnTo>
                  <a:pt x="700" y="19"/>
                </a:lnTo>
                <a:lnTo>
                  <a:pt x="710" y="13"/>
                </a:lnTo>
                <a:lnTo>
                  <a:pt x="718" y="8"/>
                </a:lnTo>
                <a:lnTo>
                  <a:pt x="727" y="4"/>
                </a:lnTo>
                <a:lnTo>
                  <a:pt x="739" y="2"/>
                </a:lnTo>
                <a:lnTo>
                  <a:pt x="748" y="0"/>
                </a:lnTo>
              </a:path>
            </a:pathLst>
          </a:custGeom>
          <a:solidFill>
            <a:schemeClr val="tx1"/>
          </a:solidFill>
          <a:ln w="9525">
            <a:noFill/>
            <a:prstDash val="solid"/>
            <a:round/>
            <a:headEnd/>
            <a:tailEnd/>
          </a:ln>
        </p:spPr>
        <p:txBody>
          <a:bodyPr/>
          <a:lstStyle/>
          <a:p>
            <a:endParaRPr lang="en-US"/>
          </a:p>
        </p:txBody>
      </p:sp>
      <p:sp>
        <p:nvSpPr>
          <p:cNvPr id="24" name="Freeform 28"/>
          <p:cNvSpPr>
            <a:spLocks/>
          </p:cNvSpPr>
          <p:nvPr/>
        </p:nvSpPr>
        <p:spPr bwMode="auto">
          <a:xfrm>
            <a:off x="3054350" y="3094038"/>
            <a:ext cx="530225" cy="1187450"/>
          </a:xfrm>
          <a:custGeom>
            <a:avLst/>
            <a:gdLst>
              <a:gd name="T0" fmla="*/ 145256 w 668"/>
              <a:gd name="T1" fmla="*/ 3177 h 1495"/>
              <a:gd name="T2" fmla="*/ 238125 w 668"/>
              <a:gd name="T3" fmla="*/ 21446 h 1495"/>
              <a:gd name="T4" fmla="*/ 320675 w 668"/>
              <a:gd name="T5" fmla="*/ 46863 h 1495"/>
              <a:gd name="T6" fmla="*/ 382588 w 668"/>
              <a:gd name="T7" fmla="*/ 76251 h 1495"/>
              <a:gd name="T8" fmla="*/ 420688 w 668"/>
              <a:gd name="T9" fmla="*/ 108022 h 1495"/>
              <a:gd name="T10" fmla="*/ 437356 w 668"/>
              <a:gd name="T11" fmla="*/ 141382 h 1495"/>
              <a:gd name="T12" fmla="*/ 440531 w 668"/>
              <a:gd name="T13" fmla="*/ 210484 h 1495"/>
              <a:gd name="T14" fmla="*/ 454025 w 668"/>
              <a:gd name="T15" fmla="*/ 347101 h 1495"/>
              <a:gd name="T16" fmla="*/ 472281 w 668"/>
              <a:gd name="T17" fmla="*/ 469420 h 1495"/>
              <a:gd name="T18" fmla="*/ 488156 w 668"/>
              <a:gd name="T19" fmla="*/ 580619 h 1495"/>
              <a:gd name="T20" fmla="*/ 501650 w 668"/>
              <a:gd name="T21" fmla="*/ 683082 h 1495"/>
              <a:gd name="T22" fmla="*/ 511969 w 668"/>
              <a:gd name="T23" fmla="*/ 776012 h 1495"/>
              <a:gd name="T24" fmla="*/ 521494 w 668"/>
              <a:gd name="T25" fmla="*/ 857823 h 1495"/>
              <a:gd name="T26" fmla="*/ 527844 w 668"/>
              <a:gd name="T27" fmla="*/ 930103 h 1495"/>
              <a:gd name="T28" fmla="*/ 530225 w 668"/>
              <a:gd name="T29" fmla="*/ 992057 h 1495"/>
              <a:gd name="T30" fmla="*/ 530225 w 668"/>
              <a:gd name="T31" fmla="*/ 1050039 h 1495"/>
              <a:gd name="T32" fmla="*/ 518319 w 668"/>
              <a:gd name="T33" fmla="*/ 1109610 h 1495"/>
              <a:gd name="T34" fmla="*/ 495300 w 668"/>
              <a:gd name="T35" fmla="*/ 1155679 h 1495"/>
              <a:gd name="T36" fmla="*/ 463550 w 668"/>
              <a:gd name="T37" fmla="*/ 1181096 h 1495"/>
              <a:gd name="T38" fmla="*/ 433388 w 668"/>
              <a:gd name="T39" fmla="*/ 1187450 h 1495"/>
              <a:gd name="T40" fmla="*/ 411956 w 668"/>
              <a:gd name="T41" fmla="*/ 1182684 h 1495"/>
              <a:gd name="T42" fmla="*/ 390525 w 668"/>
              <a:gd name="T43" fmla="*/ 1170770 h 1495"/>
              <a:gd name="T44" fmla="*/ 362744 w 668"/>
              <a:gd name="T45" fmla="*/ 1147736 h 1495"/>
              <a:gd name="T46" fmla="*/ 330994 w 668"/>
              <a:gd name="T47" fmla="*/ 1106433 h 1495"/>
              <a:gd name="T48" fmla="*/ 311150 w 668"/>
              <a:gd name="T49" fmla="*/ 1068308 h 1495"/>
              <a:gd name="T50" fmla="*/ 294481 w 668"/>
              <a:gd name="T51" fmla="*/ 1019857 h 1495"/>
              <a:gd name="T52" fmla="*/ 280988 w 668"/>
              <a:gd name="T53" fmla="*/ 940429 h 1495"/>
              <a:gd name="T54" fmla="*/ 268288 w 668"/>
              <a:gd name="T55" fmla="*/ 870532 h 1495"/>
              <a:gd name="T56" fmla="*/ 257969 w 668"/>
              <a:gd name="T57" fmla="*/ 809372 h 1495"/>
              <a:gd name="T58" fmla="*/ 248444 w 668"/>
              <a:gd name="T59" fmla="*/ 757744 h 1495"/>
              <a:gd name="T60" fmla="*/ 241300 w 668"/>
              <a:gd name="T61" fmla="*/ 718030 h 1495"/>
              <a:gd name="T62" fmla="*/ 236538 w 668"/>
              <a:gd name="T63" fmla="*/ 687053 h 1495"/>
              <a:gd name="T64" fmla="*/ 233363 w 668"/>
              <a:gd name="T65" fmla="*/ 666402 h 1495"/>
              <a:gd name="T66" fmla="*/ 230188 w 668"/>
              <a:gd name="T67" fmla="*/ 656870 h 1495"/>
              <a:gd name="T68" fmla="*/ 223044 w 668"/>
              <a:gd name="T69" fmla="*/ 592534 h 1495"/>
              <a:gd name="T70" fmla="*/ 204788 w 668"/>
              <a:gd name="T71" fmla="*/ 481334 h 1495"/>
              <a:gd name="T72" fmla="*/ 188119 w 668"/>
              <a:gd name="T73" fmla="*/ 393169 h 1495"/>
              <a:gd name="T74" fmla="*/ 169069 w 668"/>
              <a:gd name="T75" fmla="*/ 323272 h 1495"/>
              <a:gd name="T76" fmla="*/ 153988 w 668"/>
              <a:gd name="T77" fmla="*/ 270056 h 1495"/>
              <a:gd name="T78" fmla="*/ 131763 w 668"/>
              <a:gd name="T79" fmla="*/ 219222 h 1495"/>
              <a:gd name="T80" fmla="*/ 100806 w 668"/>
              <a:gd name="T81" fmla="*/ 169182 h 1495"/>
              <a:gd name="T82" fmla="*/ 59531 w 668"/>
              <a:gd name="T83" fmla="*/ 121525 h 1495"/>
              <a:gd name="T84" fmla="*/ 18256 w 668"/>
              <a:gd name="T85" fmla="*/ 88165 h 1495"/>
              <a:gd name="T86" fmla="*/ 1588 w 668"/>
              <a:gd name="T87" fmla="*/ 69897 h 1495"/>
              <a:gd name="T88" fmla="*/ 0 w 668"/>
              <a:gd name="T89" fmla="*/ 50040 h 1495"/>
              <a:gd name="T90" fmla="*/ 9525 w 668"/>
              <a:gd name="T91" fmla="*/ 25417 h 1495"/>
              <a:gd name="T92" fmla="*/ 26194 w 668"/>
              <a:gd name="T93" fmla="*/ 8737 h 1495"/>
              <a:gd name="T94" fmla="*/ 52388 w 668"/>
              <a:gd name="T95" fmla="*/ 0 h 14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68" h="1495">
                <a:moveTo>
                  <a:pt x="87" y="0"/>
                </a:moveTo>
                <a:lnTo>
                  <a:pt x="119" y="0"/>
                </a:lnTo>
                <a:lnTo>
                  <a:pt x="150" y="2"/>
                </a:lnTo>
                <a:lnTo>
                  <a:pt x="183" y="4"/>
                </a:lnTo>
                <a:lnTo>
                  <a:pt x="212" y="8"/>
                </a:lnTo>
                <a:lnTo>
                  <a:pt x="242" y="13"/>
                </a:lnTo>
                <a:lnTo>
                  <a:pt x="271" y="19"/>
                </a:lnTo>
                <a:lnTo>
                  <a:pt x="300" y="27"/>
                </a:lnTo>
                <a:lnTo>
                  <a:pt x="327" y="34"/>
                </a:lnTo>
                <a:lnTo>
                  <a:pt x="354" y="42"/>
                </a:lnTo>
                <a:lnTo>
                  <a:pt x="380" y="52"/>
                </a:lnTo>
                <a:lnTo>
                  <a:pt x="404" y="59"/>
                </a:lnTo>
                <a:lnTo>
                  <a:pt x="427" y="69"/>
                </a:lnTo>
                <a:lnTo>
                  <a:pt x="448" y="77"/>
                </a:lnTo>
                <a:lnTo>
                  <a:pt x="465" y="86"/>
                </a:lnTo>
                <a:lnTo>
                  <a:pt x="482" y="96"/>
                </a:lnTo>
                <a:lnTo>
                  <a:pt x="498" y="105"/>
                </a:lnTo>
                <a:lnTo>
                  <a:pt x="509" y="115"/>
                </a:lnTo>
                <a:lnTo>
                  <a:pt x="521" y="125"/>
                </a:lnTo>
                <a:lnTo>
                  <a:pt x="530" y="136"/>
                </a:lnTo>
                <a:lnTo>
                  <a:pt x="538" y="146"/>
                </a:lnTo>
                <a:lnTo>
                  <a:pt x="544" y="157"/>
                </a:lnTo>
                <a:lnTo>
                  <a:pt x="549" y="167"/>
                </a:lnTo>
                <a:lnTo>
                  <a:pt x="551" y="178"/>
                </a:lnTo>
                <a:lnTo>
                  <a:pt x="553" y="190"/>
                </a:lnTo>
                <a:lnTo>
                  <a:pt x="553" y="215"/>
                </a:lnTo>
                <a:lnTo>
                  <a:pt x="553" y="240"/>
                </a:lnTo>
                <a:lnTo>
                  <a:pt x="555" y="265"/>
                </a:lnTo>
                <a:lnTo>
                  <a:pt x="557" y="292"/>
                </a:lnTo>
                <a:lnTo>
                  <a:pt x="561" y="343"/>
                </a:lnTo>
                <a:lnTo>
                  <a:pt x="567" y="397"/>
                </a:lnTo>
                <a:lnTo>
                  <a:pt x="572" y="437"/>
                </a:lnTo>
                <a:lnTo>
                  <a:pt x="578" y="478"/>
                </a:lnTo>
                <a:lnTo>
                  <a:pt x="584" y="516"/>
                </a:lnTo>
                <a:lnTo>
                  <a:pt x="590" y="555"/>
                </a:lnTo>
                <a:lnTo>
                  <a:pt x="595" y="591"/>
                </a:lnTo>
                <a:lnTo>
                  <a:pt x="601" y="627"/>
                </a:lnTo>
                <a:lnTo>
                  <a:pt x="605" y="662"/>
                </a:lnTo>
                <a:lnTo>
                  <a:pt x="611" y="698"/>
                </a:lnTo>
                <a:lnTo>
                  <a:pt x="615" y="731"/>
                </a:lnTo>
                <a:lnTo>
                  <a:pt x="618" y="766"/>
                </a:lnTo>
                <a:lnTo>
                  <a:pt x="624" y="798"/>
                </a:lnTo>
                <a:lnTo>
                  <a:pt x="628" y="829"/>
                </a:lnTo>
                <a:lnTo>
                  <a:pt x="632" y="860"/>
                </a:lnTo>
                <a:lnTo>
                  <a:pt x="636" y="890"/>
                </a:lnTo>
                <a:lnTo>
                  <a:pt x="638" y="919"/>
                </a:lnTo>
                <a:lnTo>
                  <a:pt x="642" y="948"/>
                </a:lnTo>
                <a:lnTo>
                  <a:pt x="645" y="977"/>
                </a:lnTo>
                <a:lnTo>
                  <a:pt x="647" y="1004"/>
                </a:lnTo>
                <a:lnTo>
                  <a:pt x="651" y="1031"/>
                </a:lnTo>
                <a:lnTo>
                  <a:pt x="653" y="1055"/>
                </a:lnTo>
                <a:lnTo>
                  <a:pt x="657" y="1080"/>
                </a:lnTo>
                <a:lnTo>
                  <a:pt x="659" y="1103"/>
                </a:lnTo>
                <a:lnTo>
                  <a:pt x="661" y="1126"/>
                </a:lnTo>
                <a:lnTo>
                  <a:pt x="663" y="1150"/>
                </a:lnTo>
                <a:lnTo>
                  <a:pt x="665" y="1171"/>
                </a:lnTo>
                <a:lnTo>
                  <a:pt x="665" y="1192"/>
                </a:lnTo>
                <a:lnTo>
                  <a:pt x="666" y="1211"/>
                </a:lnTo>
                <a:lnTo>
                  <a:pt x="666" y="1230"/>
                </a:lnTo>
                <a:lnTo>
                  <a:pt x="668" y="1249"/>
                </a:lnTo>
                <a:lnTo>
                  <a:pt x="668" y="1267"/>
                </a:lnTo>
                <a:lnTo>
                  <a:pt x="668" y="1284"/>
                </a:lnTo>
                <a:lnTo>
                  <a:pt x="668" y="1299"/>
                </a:lnTo>
                <a:lnTo>
                  <a:pt x="668" y="1322"/>
                </a:lnTo>
                <a:lnTo>
                  <a:pt x="666" y="1341"/>
                </a:lnTo>
                <a:lnTo>
                  <a:pt x="663" y="1361"/>
                </a:lnTo>
                <a:lnTo>
                  <a:pt x="659" y="1380"/>
                </a:lnTo>
                <a:lnTo>
                  <a:pt x="653" y="1397"/>
                </a:lnTo>
                <a:lnTo>
                  <a:pt x="647" y="1412"/>
                </a:lnTo>
                <a:lnTo>
                  <a:pt x="640" y="1428"/>
                </a:lnTo>
                <a:lnTo>
                  <a:pt x="632" y="1443"/>
                </a:lnTo>
                <a:lnTo>
                  <a:pt x="624" y="1455"/>
                </a:lnTo>
                <a:lnTo>
                  <a:pt x="615" y="1466"/>
                </a:lnTo>
                <a:lnTo>
                  <a:pt x="605" y="1476"/>
                </a:lnTo>
                <a:lnTo>
                  <a:pt x="595" y="1482"/>
                </a:lnTo>
                <a:lnTo>
                  <a:pt x="584" y="1487"/>
                </a:lnTo>
                <a:lnTo>
                  <a:pt x="574" y="1493"/>
                </a:lnTo>
                <a:lnTo>
                  <a:pt x="563" y="1495"/>
                </a:lnTo>
                <a:lnTo>
                  <a:pt x="553" y="1495"/>
                </a:lnTo>
                <a:lnTo>
                  <a:pt x="546" y="1495"/>
                </a:lnTo>
                <a:lnTo>
                  <a:pt x="538" y="1495"/>
                </a:lnTo>
                <a:lnTo>
                  <a:pt x="532" y="1493"/>
                </a:lnTo>
                <a:lnTo>
                  <a:pt x="524" y="1491"/>
                </a:lnTo>
                <a:lnTo>
                  <a:pt x="519" y="1489"/>
                </a:lnTo>
                <a:lnTo>
                  <a:pt x="511" y="1485"/>
                </a:lnTo>
                <a:lnTo>
                  <a:pt x="505" y="1483"/>
                </a:lnTo>
                <a:lnTo>
                  <a:pt x="498" y="1480"/>
                </a:lnTo>
                <a:lnTo>
                  <a:pt x="492" y="1474"/>
                </a:lnTo>
                <a:lnTo>
                  <a:pt x="484" y="1470"/>
                </a:lnTo>
                <a:lnTo>
                  <a:pt x="476" y="1464"/>
                </a:lnTo>
                <a:lnTo>
                  <a:pt x="471" y="1459"/>
                </a:lnTo>
                <a:lnTo>
                  <a:pt x="457" y="1445"/>
                </a:lnTo>
                <a:lnTo>
                  <a:pt x="444" y="1430"/>
                </a:lnTo>
                <a:lnTo>
                  <a:pt x="434" y="1418"/>
                </a:lnTo>
                <a:lnTo>
                  <a:pt x="427" y="1405"/>
                </a:lnTo>
                <a:lnTo>
                  <a:pt x="417" y="1393"/>
                </a:lnTo>
                <a:lnTo>
                  <a:pt x="411" y="1382"/>
                </a:lnTo>
                <a:lnTo>
                  <a:pt x="404" y="1368"/>
                </a:lnTo>
                <a:lnTo>
                  <a:pt x="398" y="1357"/>
                </a:lnTo>
                <a:lnTo>
                  <a:pt x="392" y="1345"/>
                </a:lnTo>
                <a:lnTo>
                  <a:pt x="386" y="1332"/>
                </a:lnTo>
                <a:lnTo>
                  <a:pt x="382" y="1320"/>
                </a:lnTo>
                <a:lnTo>
                  <a:pt x="379" y="1307"/>
                </a:lnTo>
                <a:lnTo>
                  <a:pt x="371" y="1284"/>
                </a:lnTo>
                <a:lnTo>
                  <a:pt x="367" y="1259"/>
                </a:lnTo>
                <a:lnTo>
                  <a:pt x="363" y="1234"/>
                </a:lnTo>
                <a:lnTo>
                  <a:pt x="359" y="1209"/>
                </a:lnTo>
                <a:lnTo>
                  <a:pt x="354" y="1184"/>
                </a:lnTo>
                <a:lnTo>
                  <a:pt x="350" y="1161"/>
                </a:lnTo>
                <a:lnTo>
                  <a:pt x="346" y="1138"/>
                </a:lnTo>
                <a:lnTo>
                  <a:pt x="342" y="1117"/>
                </a:lnTo>
                <a:lnTo>
                  <a:pt x="338" y="1096"/>
                </a:lnTo>
                <a:lnTo>
                  <a:pt x="334" y="1075"/>
                </a:lnTo>
                <a:lnTo>
                  <a:pt x="331" y="1055"/>
                </a:lnTo>
                <a:lnTo>
                  <a:pt x="327" y="1036"/>
                </a:lnTo>
                <a:lnTo>
                  <a:pt x="325" y="1019"/>
                </a:lnTo>
                <a:lnTo>
                  <a:pt x="321" y="1002"/>
                </a:lnTo>
                <a:lnTo>
                  <a:pt x="319" y="984"/>
                </a:lnTo>
                <a:lnTo>
                  <a:pt x="315" y="969"/>
                </a:lnTo>
                <a:lnTo>
                  <a:pt x="313" y="954"/>
                </a:lnTo>
                <a:lnTo>
                  <a:pt x="311" y="940"/>
                </a:lnTo>
                <a:lnTo>
                  <a:pt x="308" y="927"/>
                </a:lnTo>
                <a:lnTo>
                  <a:pt x="306" y="915"/>
                </a:lnTo>
                <a:lnTo>
                  <a:pt x="304" y="904"/>
                </a:lnTo>
                <a:lnTo>
                  <a:pt x="302" y="892"/>
                </a:lnTo>
                <a:lnTo>
                  <a:pt x="300" y="883"/>
                </a:lnTo>
                <a:lnTo>
                  <a:pt x="300" y="873"/>
                </a:lnTo>
                <a:lnTo>
                  <a:pt x="298" y="865"/>
                </a:lnTo>
                <a:lnTo>
                  <a:pt x="296" y="858"/>
                </a:lnTo>
                <a:lnTo>
                  <a:pt x="296" y="850"/>
                </a:lnTo>
                <a:lnTo>
                  <a:pt x="294" y="844"/>
                </a:lnTo>
                <a:lnTo>
                  <a:pt x="294" y="839"/>
                </a:lnTo>
                <a:lnTo>
                  <a:pt x="292" y="835"/>
                </a:lnTo>
                <a:lnTo>
                  <a:pt x="292" y="831"/>
                </a:lnTo>
                <a:lnTo>
                  <a:pt x="292" y="829"/>
                </a:lnTo>
                <a:lnTo>
                  <a:pt x="290" y="827"/>
                </a:lnTo>
                <a:lnTo>
                  <a:pt x="290" y="825"/>
                </a:lnTo>
                <a:lnTo>
                  <a:pt x="285" y="785"/>
                </a:lnTo>
                <a:lnTo>
                  <a:pt x="281" y="746"/>
                </a:lnTo>
                <a:lnTo>
                  <a:pt x="275" y="708"/>
                </a:lnTo>
                <a:lnTo>
                  <a:pt x="269" y="674"/>
                </a:lnTo>
                <a:lnTo>
                  <a:pt x="263" y="639"/>
                </a:lnTo>
                <a:lnTo>
                  <a:pt x="258" y="606"/>
                </a:lnTo>
                <a:lnTo>
                  <a:pt x="252" y="578"/>
                </a:lnTo>
                <a:lnTo>
                  <a:pt x="246" y="549"/>
                </a:lnTo>
                <a:lnTo>
                  <a:pt x="242" y="520"/>
                </a:lnTo>
                <a:lnTo>
                  <a:pt x="237" y="495"/>
                </a:lnTo>
                <a:lnTo>
                  <a:pt x="231" y="470"/>
                </a:lnTo>
                <a:lnTo>
                  <a:pt x="225" y="449"/>
                </a:lnTo>
                <a:lnTo>
                  <a:pt x="219" y="428"/>
                </a:lnTo>
                <a:lnTo>
                  <a:pt x="213" y="407"/>
                </a:lnTo>
                <a:lnTo>
                  <a:pt x="210" y="389"/>
                </a:lnTo>
                <a:lnTo>
                  <a:pt x="204" y="374"/>
                </a:lnTo>
                <a:lnTo>
                  <a:pt x="198" y="357"/>
                </a:lnTo>
                <a:lnTo>
                  <a:pt x="194" y="340"/>
                </a:lnTo>
                <a:lnTo>
                  <a:pt x="189" y="324"/>
                </a:lnTo>
                <a:lnTo>
                  <a:pt x="181" y="307"/>
                </a:lnTo>
                <a:lnTo>
                  <a:pt x="175" y="292"/>
                </a:lnTo>
                <a:lnTo>
                  <a:pt x="166" y="276"/>
                </a:lnTo>
                <a:lnTo>
                  <a:pt x="158" y="261"/>
                </a:lnTo>
                <a:lnTo>
                  <a:pt x="148" y="244"/>
                </a:lnTo>
                <a:lnTo>
                  <a:pt x="137" y="228"/>
                </a:lnTo>
                <a:lnTo>
                  <a:pt x="127" y="213"/>
                </a:lnTo>
                <a:lnTo>
                  <a:pt x="116" y="198"/>
                </a:lnTo>
                <a:lnTo>
                  <a:pt x="102" y="184"/>
                </a:lnTo>
                <a:lnTo>
                  <a:pt x="89" y="169"/>
                </a:lnTo>
                <a:lnTo>
                  <a:pt x="75" y="153"/>
                </a:lnTo>
                <a:lnTo>
                  <a:pt x="60" y="138"/>
                </a:lnTo>
                <a:lnTo>
                  <a:pt x="45" y="125"/>
                </a:lnTo>
                <a:lnTo>
                  <a:pt x="33" y="117"/>
                </a:lnTo>
                <a:lnTo>
                  <a:pt x="23" y="111"/>
                </a:lnTo>
                <a:lnTo>
                  <a:pt x="18" y="105"/>
                </a:lnTo>
                <a:lnTo>
                  <a:pt x="10" y="98"/>
                </a:lnTo>
                <a:lnTo>
                  <a:pt x="6" y="94"/>
                </a:lnTo>
                <a:lnTo>
                  <a:pt x="2" y="88"/>
                </a:lnTo>
                <a:lnTo>
                  <a:pt x="0" y="84"/>
                </a:lnTo>
                <a:lnTo>
                  <a:pt x="0" y="82"/>
                </a:lnTo>
                <a:lnTo>
                  <a:pt x="0" y="73"/>
                </a:lnTo>
                <a:lnTo>
                  <a:pt x="0" y="63"/>
                </a:lnTo>
                <a:lnTo>
                  <a:pt x="2" y="56"/>
                </a:lnTo>
                <a:lnTo>
                  <a:pt x="4" y="48"/>
                </a:lnTo>
                <a:lnTo>
                  <a:pt x="8" y="40"/>
                </a:lnTo>
                <a:lnTo>
                  <a:pt x="12" y="32"/>
                </a:lnTo>
                <a:lnTo>
                  <a:pt x="16" y="27"/>
                </a:lnTo>
                <a:lnTo>
                  <a:pt x="22" y="21"/>
                </a:lnTo>
                <a:lnTo>
                  <a:pt x="27" y="15"/>
                </a:lnTo>
                <a:lnTo>
                  <a:pt x="33" y="11"/>
                </a:lnTo>
                <a:lnTo>
                  <a:pt x="41" y="8"/>
                </a:lnTo>
                <a:lnTo>
                  <a:pt x="48" y="6"/>
                </a:lnTo>
                <a:lnTo>
                  <a:pt x="58" y="2"/>
                </a:lnTo>
                <a:lnTo>
                  <a:pt x="66" y="0"/>
                </a:lnTo>
                <a:lnTo>
                  <a:pt x="77" y="0"/>
                </a:lnTo>
                <a:lnTo>
                  <a:pt x="87" y="0"/>
                </a:lnTo>
              </a:path>
            </a:pathLst>
          </a:custGeom>
          <a:solidFill>
            <a:schemeClr val="tx1"/>
          </a:solidFill>
          <a:ln w="9525">
            <a:noFill/>
            <a:prstDash val="solid"/>
            <a:round/>
            <a:headEnd/>
            <a:tailEnd/>
          </a:ln>
        </p:spPr>
        <p:txBody>
          <a:bodyPr/>
          <a:lstStyle/>
          <a:p>
            <a:endParaRPr lang="en-US"/>
          </a:p>
        </p:txBody>
      </p:sp>
      <p:sp>
        <p:nvSpPr>
          <p:cNvPr id="25" name="Freeform 29"/>
          <p:cNvSpPr>
            <a:spLocks/>
          </p:cNvSpPr>
          <p:nvPr/>
        </p:nvSpPr>
        <p:spPr bwMode="auto">
          <a:xfrm>
            <a:off x="3313112" y="3457575"/>
            <a:ext cx="739775" cy="211138"/>
          </a:xfrm>
          <a:custGeom>
            <a:avLst/>
            <a:gdLst>
              <a:gd name="T0" fmla="*/ 440210 w 931"/>
              <a:gd name="T1" fmla="*/ 0 h 266"/>
              <a:gd name="T2" fmla="*/ 464843 w 931"/>
              <a:gd name="T3" fmla="*/ 2381 h 266"/>
              <a:gd name="T4" fmla="*/ 496627 w 931"/>
              <a:gd name="T5" fmla="*/ 5556 h 266"/>
              <a:gd name="T6" fmla="*/ 534768 w 931"/>
              <a:gd name="T7" fmla="*/ 13494 h 266"/>
              <a:gd name="T8" fmla="*/ 579265 w 931"/>
              <a:gd name="T9" fmla="*/ 21431 h 266"/>
              <a:gd name="T10" fmla="*/ 628531 w 931"/>
              <a:gd name="T11" fmla="*/ 31750 h 266"/>
              <a:gd name="T12" fmla="*/ 669055 w 931"/>
              <a:gd name="T13" fmla="*/ 45244 h 266"/>
              <a:gd name="T14" fmla="*/ 700045 w 931"/>
              <a:gd name="T15" fmla="*/ 57944 h 266"/>
              <a:gd name="T16" fmla="*/ 723088 w 931"/>
              <a:gd name="T17" fmla="*/ 69850 h 266"/>
              <a:gd name="T18" fmla="*/ 735007 w 931"/>
              <a:gd name="T19" fmla="*/ 80169 h 266"/>
              <a:gd name="T20" fmla="*/ 739775 w 931"/>
              <a:gd name="T21" fmla="*/ 89694 h 266"/>
              <a:gd name="T22" fmla="*/ 733418 w 931"/>
              <a:gd name="T23" fmla="*/ 104775 h 266"/>
              <a:gd name="T24" fmla="*/ 718321 w 931"/>
              <a:gd name="T25" fmla="*/ 118269 h 266"/>
              <a:gd name="T26" fmla="*/ 690510 w 931"/>
              <a:gd name="T27" fmla="*/ 130969 h 266"/>
              <a:gd name="T28" fmla="*/ 652369 w 931"/>
              <a:gd name="T29" fmla="*/ 142875 h 266"/>
              <a:gd name="T30" fmla="*/ 602309 w 931"/>
              <a:gd name="T31" fmla="*/ 152400 h 266"/>
              <a:gd name="T32" fmla="*/ 541124 w 931"/>
              <a:gd name="T33" fmla="*/ 162719 h 266"/>
              <a:gd name="T34" fmla="*/ 512519 w 931"/>
              <a:gd name="T35" fmla="*/ 167482 h 266"/>
              <a:gd name="T36" fmla="*/ 494243 w 931"/>
              <a:gd name="T37" fmla="*/ 172244 h 266"/>
              <a:gd name="T38" fmla="*/ 477556 w 931"/>
              <a:gd name="T39" fmla="*/ 174625 h 266"/>
              <a:gd name="T40" fmla="*/ 451334 w 931"/>
              <a:gd name="T41" fmla="*/ 179388 h 266"/>
              <a:gd name="T42" fmla="*/ 419550 w 931"/>
              <a:gd name="T43" fmla="*/ 185738 h 266"/>
              <a:gd name="T44" fmla="*/ 381409 w 931"/>
              <a:gd name="T45" fmla="*/ 191294 h 266"/>
              <a:gd name="T46" fmla="*/ 338501 w 931"/>
              <a:gd name="T47" fmla="*/ 200819 h 266"/>
              <a:gd name="T48" fmla="*/ 297181 w 931"/>
              <a:gd name="T49" fmla="*/ 208757 h 266"/>
              <a:gd name="T50" fmla="*/ 266986 w 931"/>
              <a:gd name="T51" fmla="*/ 211138 h 266"/>
              <a:gd name="T52" fmla="*/ 235997 w 931"/>
              <a:gd name="T53" fmla="*/ 211138 h 266"/>
              <a:gd name="T54" fmla="*/ 169250 w 931"/>
              <a:gd name="T55" fmla="*/ 208757 h 266"/>
              <a:gd name="T56" fmla="*/ 109655 w 931"/>
              <a:gd name="T57" fmla="*/ 200819 h 266"/>
              <a:gd name="T58" fmla="*/ 69925 w 931"/>
              <a:gd name="T59" fmla="*/ 190500 h 266"/>
              <a:gd name="T60" fmla="*/ 42114 w 931"/>
              <a:gd name="T61" fmla="*/ 179388 h 266"/>
              <a:gd name="T62" fmla="*/ 23043 w 931"/>
              <a:gd name="T63" fmla="*/ 169069 h 266"/>
              <a:gd name="T64" fmla="*/ 8741 w 931"/>
              <a:gd name="T65" fmla="*/ 156369 h 266"/>
              <a:gd name="T66" fmla="*/ 1589 w 931"/>
              <a:gd name="T67" fmla="*/ 144463 h 266"/>
              <a:gd name="T68" fmla="*/ 0 w 931"/>
              <a:gd name="T69" fmla="*/ 130969 h 266"/>
              <a:gd name="T70" fmla="*/ 8741 w 931"/>
              <a:gd name="T71" fmla="*/ 115888 h 266"/>
              <a:gd name="T72" fmla="*/ 28606 w 931"/>
              <a:gd name="T73" fmla="*/ 103188 h 266"/>
              <a:gd name="T74" fmla="*/ 59595 w 931"/>
              <a:gd name="T75" fmla="*/ 94456 h 266"/>
              <a:gd name="T76" fmla="*/ 100120 w 931"/>
              <a:gd name="T77" fmla="*/ 88106 h 266"/>
              <a:gd name="T78" fmla="*/ 150974 w 931"/>
              <a:gd name="T79" fmla="*/ 84931 h 266"/>
              <a:gd name="T80" fmla="*/ 240765 w 931"/>
              <a:gd name="T81" fmla="*/ 60325 h 266"/>
              <a:gd name="T82" fmla="*/ 328965 w 931"/>
              <a:gd name="T83" fmla="*/ 34925 h 266"/>
              <a:gd name="T84" fmla="*/ 394917 w 931"/>
              <a:gd name="T85" fmla="*/ 10319 h 266"/>
              <a:gd name="T86" fmla="*/ 413193 w 931"/>
              <a:gd name="T87" fmla="*/ 2381 h 266"/>
              <a:gd name="T88" fmla="*/ 425112 w 931"/>
              <a:gd name="T89" fmla="*/ 0 h 2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31" h="266">
                <a:moveTo>
                  <a:pt x="539" y="0"/>
                </a:moveTo>
                <a:lnTo>
                  <a:pt x="545" y="0"/>
                </a:lnTo>
                <a:lnTo>
                  <a:pt x="554" y="0"/>
                </a:lnTo>
                <a:lnTo>
                  <a:pt x="564" y="2"/>
                </a:lnTo>
                <a:lnTo>
                  <a:pt x="574" y="2"/>
                </a:lnTo>
                <a:lnTo>
                  <a:pt x="585" y="3"/>
                </a:lnTo>
                <a:lnTo>
                  <a:pt x="597" y="5"/>
                </a:lnTo>
                <a:lnTo>
                  <a:pt x="610" y="5"/>
                </a:lnTo>
                <a:lnTo>
                  <a:pt x="625" y="7"/>
                </a:lnTo>
                <a:lnTo>
                  <a:pt x="639" y="11"/>
                </a:lnTo>
                <a:lnTo>
                  <a:pt x="656" y="13"/>
                </a:lnTo>
                <a:lnTo>
                  <a:pt x="673" y="17"/>
                </a:lnTo>
                <a:lnTo>
                  <a:pt x="691" y="19"/>
                </a:lnTo>
                <a:lnTo>
                  <a:pt x="710" y="23"/>
                </a:lnTo>
                <a:lnTo>
                  <a:pt x="729" y="27"/>
                </a:lnTo>
                <a:lnTo>
                  <a:pt x="750" y="30"/>
                </a:lnTo>
                <a:lnTo>
                  <a:pt x="771" y="36"/>
                </a:lnTo>
                <a:lnTo>
                  <a:pt x="791" y="40"/>
                </a:lnTo>
                <a:lnTo>
                  <a:pt x="810" y="46"/>
                </a:lnTo>
                <a:lnTo>
                  <a:pt x="827" y="51"/>
                </a:lnTo>
                <a:lnTo>
                  <a:pt x="842" y="57"/>
                </a:lnTo>
                <a:lnTo>
                  <a:pt x="856" y="63"/>
                </a:lnTo>
                <a:lnTo>
                  <a:pt x="869" y="69"/>
                </a:lnTo>
                <a:lnTo>
                  <a:pt x="881" y="73"/>
                </a:lnTo>
                <a:lnTo>
                  <a:pt x="892" y="78"/>
                </a:lnTo>
                <a:lnTo>
                  <a:pt x="900" y="84"/>
                </a:lnTo>
                <a:lnTo>
                  <a:pt x="910" y="88"/>
                </a:lnTo>
                <a:lnTo>
                  <a:pt x="915" y="94"/>
                </a:lnTo>
                <a:lnTo>
                  <a:pt x="921" y="98"/>
                </a:lnTo>
                <a:lnTo>
                  <a:pt x="925" y="101"/>
                </a:lnTo>
                <a:lnTo>
                  <a:pt x="929" y="105"/>
                </a:lnTo>
                <a:lnTo>
                  <a:pt x="931" y="109"/>
                </a:lnTo>
                <a:lnTo>
                  <a:pt x="931" y="113"/>
                </a:lnTo>
                <a:lnTo>
                  <a:pt x="931" y="119"/>
                </a:lnTo>
                <a:lnTo>
                  <a:pt x="927" y="126"/>
                </a:lnTo>
                <a:lnTo>
                  <a:pt x="923" y="132"/>
                </a:lnTo>
                <a:lnTo>
                  <a:pt x="919" y="138"/>
                </a:lnTo>
                <a:lnTo>
                  <a:pt x="911" y="144"/>
                </a:lnTo>
                <a:lnTo>
                  <a:pt x="904" y="149"/>
                </a:lnTo>
                <a:lnTo>
                  <a:pt x="892" y="155"/>
                </a:lnTo>
                <a:lnTo>
                  <a:pt x="881" y="161"/>
                </a:lnTo>
                <a:lnTo>
                  <a:pt x="869" y="165"/>
                </a:lnTo>
                <a:lnTo>
                  <a:pt x="854" y="170"/>
                </a:lnTo>
                <a:lnTo>
                  <a:pt x="839" y="176"/>
                </a:lnTo>
                <a:lnTo>
                  <a:pt x="821" y="180"/>
                </a:lnTo>
                <a:lnTo>
                  <a:pt x="802" y="184"/>
                </a:lnTo>
                <a:lnTo>
                  <a:pt x="781" y="188"/>
                </a:lnTo>
                <a:lnTo>
                  <a:pt x="758" y="192"/>
                </a:lnTo>
                <a:lnTo>
                  <a:pt x="735" y="195"/>
                </a:lnTo>
                <a:lnTo>
                  <a:pt x="708" y="199"/>
                </a:lnTo>
                <a:lnTo>
                  <a:pt x="681" y="205"/>
                </a:lnTo>
                <a:lnTo>
                  <a:pt x="668" y="207"/>
                </a:lnTo>
                <a:lnTo>
                  <a:pt x="656" y="209"/>
                </a:lnTo>
                <a:lnTo>
                  <a:pt x="645" y="211"/>
                </a:lnTo>
                <a:lnTo>
                  <a:pt x="633" y="213"/>
                </a:lnTo>
                <a:lnTo>
                  <a:pt x="627" y="215"/>
                </a:lnTo>
                <a:lnTo>
                  <a:pt x="622" y="217"/>
                </a:lnTo>
                <a:lnTo>
                  <a:pt x="616" y="217"/>
                </a:lnTo>
                <a:lnTo>
                  <a:pt x="608" y="218"/>
                </a:lnTo>
                <a:lnTo>
                  <a:pt x="601" y="220"/>
                </a:lnTo>
                <a:lnTo>
                  <a:pt x="591" y="222"/>
                </a:lnTo>
                <a:lnTo>
                  <a:pt x="579" y="224"/>
                </a:lnTo>
                <a:lnTo>
                  <a:pt x="568" y="226"/>
                </a:lnTo>
                <a:lnTo>
                  <a:pt x="556" y="228"/>
                </a:lnTo>
                <a:lnTo>
                  <a:pt x="543" y="232"/>
                </a:lnTo>
                <a:lnTo>
                  <a:pt x="528" y="234"/>
                </a:lnTo>
                <a:lnTo>
                  <a:pt x="512" y="236"/>
                </a:lnTo>
                <a:lnTo>
                  <a:pt x="497" y="240"/>
                </a:lnTo>
                <a:lnTo>
                  <a:pt x="480" y="241"/>
                </a:lnTo>
                <a:lnTo>
                  <a:pt x="462" y="245"/>
                </a:lnTo>
                <a:lnTo>
                  <a:pt x="443" y="249"/>
                </a:lnTo>
                <a:lnTo>
                  <a:pt x="426" y="253"/>
                </a:lnTo>
                <a:lnTo>
                  <a:pt x="407" y="257"/>
                </a:lnTo>
                <a:lnTo>
                  <a:pt x="389" y="261"/>
                </a:lnTo>
                <a:lnTo>
                  <a:pt x="374" y="263"/>
                </a:lnTo>
                <a:lnTo>
                  <a:pt x="361" y="265"/>
                </a:lnTo>
                <a:lnTo>
                  <a:pt x="347" y="265"/>
                </a:lnTo>
                <a:lnTo>
                  <a:pt x="336" y="266"/>
                </a:lnTo>
                <a:lnTo>
                  <a:pt x="332" y="266"/>
                </a:lnTo>
                <a:lnTo>
                  <a:pt x="328" y="266"/>
                </a:lnTo>
                <a:lnTo>
                  <a:pt x="297" y="266"/>
                </a:lnTo>
                <a:lnTo>
                  <a:pt x="268" y="265"/>
                </a:lnTo>
                <a:lnTo>
                  <a:pt x="242" y="265"/>
                </a:lnTo>
                <a:lnTo>
                  <a:pt x="213" y="263"/>
                </a:lnTo>
                <a:lnTo>
                  <a:pt x="188" y="261"/>
                </a:lnTo>
                <a:lnTo>
                  <a:pt x="163" y="257"/>
                </a:lnTo>
                <a:lnTo>
                  <a:pt x="138" y="253"/>
                </a:lnTo>
                <a:lnTo>
                  <a:pt x="117" y="249"/>
                </a:lnTo>
                <a:lnTo>
                  <a:pt x="101" y="243"/>
                </a:lnTo>
                <a:lnTo>
                  <a:pt x="88" y="240"/>
                </a:lnTo>
                <a:lnTo>
                  <a:pt x="77" y="236"/>
                </a:lnTo>
                <a:lnTo>
                  <a:pt x="65" y="230"/>
                </a:lnTo>
                <a:lnTo>
                  <a:pt x="53" y="226"/>
                </a:lnTo>
                <a:lnTo>
                  <a:pt x="44" y="222"/>
                </a:lnTo>
                <a:lnTo>
                  <a:pt x="36" y="217"/>
                </a:lnTo>
                <a:lnTo>
                  <a:pt x="29" y="213"/>
                </a:lnTo>
                <a:lnTo>
                  <a:pt x="21" y="207"/>
                </a:lnTo>
                <a:lnTo>
                  <a:pt x="15" y="203"/>
                </a:lnTo>
                <a:lnTo>
                  <a:pt x="11" y="197"/>
                </a:lnTo>
                <a:lnTo>
                  <a:pt x="7" y="193"/>
                </a:lnTo>
                <a:lnTo>
                  <a:pt x="4" y="188"/>
                </a:lnTo>
                <a:lnTo>
                  <a:pt x="2" y="182"/>
                </a:lnTo>
                <a:lnTo>
                  <a:pt x="0" y="176"/>
                </a:lnTo>
                <a:lnTo>
                  <a:pt x="0" y="172"/>
                </a:lnTo>
                <a:lnTo>
                  <a:pt x="0" y="165"/>
                </a:lnTo>
                <a:lnTo>
                  <a:pt x="4" y="157"/>
                </a:lnTo>
                <a:lnTo>
                  <a:pt x="7" y="151"/>
                </a:lnTo>
                <a:lnTo>
                  <a:pt x="11" y="146"/>
                </a:lnTo>
                <a:lnTo>
                  <a:pt x="19" y="140"/>
                </a:lnTo>
                <a:lnTo>
                  <a:pt x="27" y="134"/>
                </a:lnTo>
                <a:lnTo>
                  <a:pt x="36" y="130"/>
                </a:lnTo>
                <a:lnTo>
                  <a:pt x="48" y="126"/>
                </a:lnTo>
                <a:lnTo>
                  <a:pt x="61" y="122"/>
                </a:lnTo>
                <a:lnTo>
                  <a:pt x="75" y="119"/>
                </a:lnTo>
                <a:lnTo>
                  <a:pt x="90" y="117"/>
                </a:lnTo>
                <a:lnTo>
                  <a:pt x="107" y="113"/>
                </a:lnTo>
                <a:lnTo>
                  <a:pt x="126" y="111"/>
                </a:lnTo>
                <a:lnTo>
                  <a:pt x="146" y="109"/>
                </a:lnTo>
                <a:lnTo>
                  <a:pt x="167" y="107"/>
                </a:lnTo>
                <a:lnTo>
                  <a:pt x="190" y="107"/>
                </a:lnTo>
                <a:lnTo>
                  <a:pt x="226" y="98"/>
                </a:lnTo>
                <a:lnTo>
                  <a:pt x="265" y="88"/>
                </a:lnTo>
                <a:lnTo>
                  <a:pt x="303" y="76"/>
                </a:lnTo>
                <a:lnTo>
                  <a:pt x="341" y="67"/>
                </a:lnTo>
                <a:lnTo>
                  <a:pt x="378" y="55"/>
                </a:lnTo>
                <a:lnTo>
                  <a:pt x="414" y="44"/>
                </a:lnTo>
                <a:lnTo>
                  <a:pt x="451" y="30"/>
                </a:lnTo>
                <a:lnTo>
                  <a:pt x="487" y="17"/>
                </a:lnTo>
                <a:lnTo>
                  <a:pt x="497" y="13"/>
                </a:lnTo>
                <a:lnTo>
                  <a:pt x="506" y="9"/>
                </a:lnTo>
                <a:lnTo>
                  <a:pt x="514" y="7"/>
                </a:lnTo>
                <a:lnTo>
                  <a:pt x="520" y="3"/>
                </a:lnTo>
                <a:lnTo>
                  <a:pt x="526" y="2"/>
                </a:lnTo>
                <a:lnTo>
                  <a:pt x="531" y="2"/>
                </a:lnTo>
                <a:lnTo>
                  <a:pt x="535" y="0"/>
                </a:lnTo>
                <a:lnTo>
                  <a:pt x="539" y="0"/>
                </a:lnTo>
              </a:path>
            </a:pathLst>
          </a:custGeom>
          <a:solidFill>
            <a:schemeClr val="tx1"/>
          </a:solidFill>
          <a:ln w="9525">
            <a:noFill/>
            <a:prstDash val="solid"/>
            <a:round/>
            <a:headEnd/>
            <a:tailEnd/>
          </a:ln>
        </p:spPr>
        <p:txBody>
          <a:bodyPr/>
          <a:lstStyle/>
          <a:p>
            <a:endParaRPr lang="en-US"/>
          </a:p>
        </p:txBody>
      </p:sp>
      <p:sp>
        <p:nvSpPr>
          <p:cNvPr id="26" name="Freeform 30"/>
          <p:cNvSpPr>
            <a:spLocks/>
          </p:cNvSpPr>
          <p:nvPr/>
        </p:nvSpPr>
        <p:spPr bwMode="auto">
          <a:xfrm>
            <a:off x="4422775" y="2820988"/>
            <a:ext cx="1182687" cy="1366837"/>
          </a:xfrm>
          <a:custGeom>
            <a:avLst/>
            <a:gdLst>
              <a:gd name="T0" fmla="*/ 856456 w 1490"/>
              <a:gd name="T1" fmla="*/ 11100 h 1724"/>
              <a:gd name="T2" fmla="*/ 967581 w 1490"/>
              <a:gd name="T3" fmla="*/ 54705 h 1724"/>
              <a:gd name="T4" fmla="*/ 1090612 w 1490"/>
              <a:gd name="T5" fmla="*/ 125267 h 1724"/>
              <a:gd name="T6" fmla="*/ 1150143 w 1490"/>
              <a:gd name="T7" fmla="*/ 161737 h 1724"/>
              <a:gd name="T8" fmla="*/ 1179512 w 1490"/>
              <a:gd name="T9" fmla="*/ 198207 h 1724"/>
              <a:gd name="T10" fmla="*/ 1181100 w 1490"/>
              <a:gd name="T11" fmla="*/ 228335 h 1724"/>
              <a:gd name="T12" fmla="*/ 1161256 w 1490"/>
              <a:gd name="T13" fmla="*/ 267976 h 1724"/>
              <a:gd name="T14" fmla="*/ 1125537 w 1490"/>
              <a:gd name="T15" fmla="*/ 332195 h 1724"/>
              <a:gd name="T16" fmla="*/ 1060450 w 1490"/>
              <a:gd name="T17" fmla="*/ 478076 h 1724"/>
              <a:gd name="T18" fmla="*/ 999331 w 1490"/>
              <a:gd name="T19" fmla="*/ 665183 h 1724"/>
              <a:gd name="T20" fmla="*/ 941387 w 1490"/>
              <a:gd name="T21" fmla="*/ 841984 h 1724"/>
              <a:gd name="T22" fmla="*/ 896143 w 1490"/>
              <a:gd name="T23" fmla="*/ 978351 h 1724"/>
              <a:gd name="T24" fmla="*/ 865187 w 1490"/>
              <a:gd name="T25" fmla="*/ 1075869 h 1724"/>
              <a:gd name="T26" fmla="*/ 846931 w 1490"/>
              <a:gd name="T27" fmla="*/ 1132160 h 1724"/>
              <a:gd name="T28" fmla="*/ 838200 w 1490"/>
              <a:gd name="T29" fmla="*/ 1163080 h 1724"/>
              <a:gd name="T30" fmla="*/ 813593 w 1490"/>
              <a:gd name="T31" fmla="*/ 1234435 h 1724"/>
              <a:gd name="T32" fmla="*/ 785018 w 1490"/>
              <a:gd name="T33" fmla="*/ 1290725 h 1724"/>
              <a:gd name="T34" fmla="*/ 752475 w 1490"/>
              <a:gd name="T35" fmla="*/ 1330367 h 1724"/>
              <a:gd name="T36" fmla="*/ 715962 w 1490"/>
              <a:gd name="T37" fmla="*/ 1355737 h 1724"/>
              <a:gd name="T38" fmla="*/ 676275 w 1490"/>
              <a:gd name="T39" fmla="*/ 1365251 h 1724"/>
              <a:gd name="T40" fmla="*/ 629443 w 1490"/>
              <a:gd name="T41" fmla="*/ 1358909 h 1724"/>
              <a:gd name="T42" fmla="*/ 588169 w 1490"/>
              <a:gd name="T43" fmla="*/ 1335124 h 1724"/>
              <a:gd name="T44" fmla="*/ 554831 w 1490"/>
              <a:gd name="T45" fmla="*/ 1290725 h 1724"/>
              <a:gd name="T46" fmla="*/ 520700 w 1490"/>
              <a:gd name="T47" fmla="*/ 1199550 h 1724"/>
              <a:gd name="T48" fmla="*/ 523875 w 1490"/>
              <a:gd name="T49" fmla="*/ 1138502 h 1724"/>
              <a:gd name="T50" fmla="*/ 539750 w 1490"/>
              <a:gd name="T51" fmla="*/ 1095690 h 1724"/>
              <a:gd name="T52" fmla="*/ 578644 w 1490"/>
              <a:gd name="T53" fmla="*/ 984693 h 1724"/>
              <a:gd name="T54" fmla="*/ 626268 w 1490"/>
              <a:gd name="T55" fmla="*/ 818992 h 1724"/>
              <a:gd name="T56" fmla="*/ 669131 w 1490"/>
              <a:gd name="T57" fmla="*/ 620785 h 1724"/>
              <a:gd name="T58" fmla="*/ 692943 w 1490"/>
              <a:gd name="T59" fmla="*/ 486004 h 1724"/>
              <a:gd name="T60" fmla="*/ 707231 w 1490"/>
              <a:gd name="T61" fmla="*/ 368665 h 1724"/>
              <a:gd name="T62" fmla="*/ 705643 w 1490"/>
              <a:gd name="T63" fmla="*/ 289383 h 1724"/>
              <a:gd name="T64" fmla="*/ 674687 w 1490"/>
              <a:gd name="T65" fmla="*/ 251327 h 1724"/>
              <a:gd name="T66" fmla="*/ 612775 w 1490"/>
              <a:gd name="T67" fmla="*/ 236263 h 1724"/>
              <a:gd name="T68" fmla="*/ 573087 w 1490"/>
              <a:gd name="T69" fmla="*/ 237849 h 1724"/>
              <a:gd name="T70" fmla="*/ 527050 w 1490"/>
              <a:gd name="T71" fmla="*/ 242606 h 1724"/>
              <a:gd name="T72" fmla="*/ 452437 w 1490"/>
              <a:gd name="T73" fmla="*/ 254498 h 1724"/>
              <a:gd name="T74" fmla="*/ 321469 w 1490"/>
              <a:gd name="T75" fmla="*/ 269562 h 1724"/>
              <a:gd name="T76" fmla="*/ 237331 w 1490"/>
              <a:gd name="T77" fmla="*/ 277490 h 1724"/>
              <a:gd name="T78" fmla="*/ 175419 w 1490"/>
              <a:gd name="T79" fmla="*/ 277490 h 1724"/>
              <a:gd name="T80" fmla="*/ 67469 w 1490"/>
              <a:gd name="T81" fmla="*/ 257669 h 1724"/>
              <a:gd name="T82" fmla="*/ 24606 w 1490"/>
              <a:gd name="T83" fmla="*/ 236263 h 1724"/>
              <a:gd name="T84" fmla="*/ 4762 w 1490"/>
              <a:gd name="T85" fmla="*/ 216442 h 1724"/>
              <a:gd name="T86" fmla="*/ 0 w 1490"/>
              <a:gd name="T87" fmla="*/ 193450 h 1724"/>
              <a:gd name="T88" fmla="*/ 11906 w 1490"/>
              <a:gd name="T89" fmla="*/ 172044 h 1724"/>
              <a:gd name="T90" fmla="*/ 46037 w 1490"/>
              <a:gd name="T91" fmla="*/ 160151 h 1724"/>
              <a:gd name="T92" fmla="*/ 102394 w 1490"/>
              <a:gd name="T93" fmla="*/ 153809 h 1724"/>
              <a:gd name="T94" fmla="*/ 180975 w 1490"/>
              <a:gd name="T95" fmla="*/ 145088 h 1724"/>
              <a:gd name="T96" fmla="*/ 280194 w 1490"/>
              <a:gd name="T97" fmla="*/ 128438 h 1724"/>
              <a:gd name="T98" fmla="*/ 396081 w 1490"/>
              <a:gd name="T99" fmla="*/ 105446 h 1724"/>
              <a:gd name="T100" fmla="*/ 531812 w 1490"/>
              <a:gd name="T101" fmla="*/ 74526 h 1724"/>
              <a:gd name="T102" fmla="*/ 669131 w 1490"/>
              <a:gd name="T103" fmla="*/ 38056 h 1724"/>
              <a:gd name="T104" fmla="*/ 727075 w 1490"/>
              <a:gd name="T105" fmla="*/ 14271 h 1724"/>
              <a:gd name="T106" fmla="*/ 766762 w 1490"/>
              <a:gd name="T107" fmla="*/ 1586 h 17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90" h="1724">
                <a:moveTo>
                  <a:pt x="981" y="0"/>
                </a:moveTo>
                <a:lnTo>
                  <a:pt x="998" y="2"/>
                </a:lnTo>
                <a:lnTo>
                  <a:pt x="1017" y="2"/>
                </a:lnTo>
                <a:lnTo>
                  <a:pt x="1037" y="6"/>
                </a:lnTo>
                <a:lnTo>
                  <a:pt x="1058" y="10"/>
                </a:lnTo>
                <a:lnTo>
                  <a:pt x="1079" y="14"/>
                </a:lnTo>
                <a:lnTo>
                  <a:pt x="1100" y="21"/>
                </a:lnTo>
                <a:lnTo>
                  <a:pt x="1123" y="27"/>
                </a:lnTo>
                <a:lnTo>
                  <a:pt x="1146" y="37"/>
                </a:lnTo>
                <a:lnTo>
                  <a:pt x="1169" y="46"/>
                </a:lnTo>
                <a:lnTo>
                  <a:pt x="1194" y="58"/>
                </a:lnTo>
                <a:lnTo>
                  <a:pt x="1219" y="69"/>
                </a:lnTo>
                <a:lnTo>
                  <a:pt x="1246" y="83"/>
                </a:lnTo>
                <a:lnTo>
                  <a:pt x="1273" y="98"/>
                </a:lnTo>
                <a:lnTo>
                  <a:pt x="1301" y="114"/>
                </a:lnTo>
                <a:lnTo>
                  <a:pt x="1330" y="131"/>
                </a:lnTo>
                <a:lnTo>
                  <a:pt x="1359" y="150"/>
                </a:lnTo>
                <a:lnTo>
                  <a:pt x="1374" y="158"/>
                </a:lnTo>
                <a:lnTo>
                  <a:pt x="1390" y="165"/>
                </a:lnTo>
                <a:lnTo>
                  <a:pt x="1403" y="173"/>
                </a:lnTo>
                <a:lnTo>
                  <a:pt x="1417" y="181"/>
                </a:lnTo>
                <a:lnTo>
                  <a:pt x="1428" y="188"/>
                </a:lnTo>
                <a:lnTo>
                  <a:pt x="1440" y="196"/>
                </a:lnTo>
                <a:lnTo>
                  <a:pt x="1449" y="204"/>
                </a:lnTo>
                <a:lnTo>
                  <a:pt x="1457" y="211"/>
                </a:lnTo>
                <a:lnTo>
                  <a:pt x="1465" y="219"/>
                </a:lnTo>
                <a:lnTo>
                  <a:pt x="1472" y="227"/>
                </a:lnTo>
                <a:lnTo>
                  <a:pt x="1478" y="235"/>
                </a:lnTo>
                <a:lnTo>
                  <a:pt x="1482" y="242"/>
                </a:lnTo>
                <a:lnTo>
                  <a:pt x="1486" y="250"/>
                </a:lnTo>
                <a:lnTo>
                  <a:pt x="1488" y="258"/>
                </a:lnTo>
                <a:lnTo>
                  <a:pt x="1490" y="265"/>
                </a:lnTo>
                <a:lnTo>
                  <a:pt x="1490" y="275"/>
                </a:lnTo>
                <a:lnTo>
                  <a:pt x="1490" y="277"/>
                </a:lnTo>
                <a:lnTo>
                  <a:pt x="1490" y="283"/>
                </a:lnTo>
                <a:lnTo>
                  <a:pt x="1488" y="288"/>
                </a:lnTo>
                <a:lnTo>
                  <a:pt x="1484" y="294"/>
                </a:lnTo>
                <a:lnTo>
                  <a:pt x="1482" y="302"/>
                </a:lnTo>
                <a:lnTo>
                  <a:pt x="1478" y="309"/>
                </a:lnTo>
                <a:lnTo>
                  <a:pt x="1474" y="317"/>
                </a:lnTo>
                <a:lnTo>
                  <a:pt x="1468" y="327"/>
                </a:lnTo>
                <a:lnTo>
                  <a:pt x="1463" y="338"/>
                </a:lnTo>
                <a:lnTo>
                  <a:pt x="1457" y="350"/>
                </a:lnTo>
                <a:lnTo>
                  <a:pt x="1451" y="361"/>
                </a:lnTo>
                <a:lnTo>
                  <a:pt x="1443" y="375"/>
                </a:lnTo>
                <a:lnTo>
                  <a:pt x="1436" y="388"/>
                </a:lnTo>
                <a:lnTo>
                  <a:pt x="1428" y="402"/>
                </a:lnTo>
                <a:lnTo>
                  <a:pt x="1418" y="419"/>
                </a:lnTo>
                <a:lnTo>
                  <a:pt x="1411" y="434"/>
                </a:lnTo>
                <a:lnTo>
                  <a:pt x="1394" y="469"/>
                </a:lnTo>
                <a:lnTo>
                  <a:pt x="1378" y="501"/>
                </a:lnTo>
                <a:lnTo>
                  <a:pt x="1365" y="536"/>
                </a:lnTo>
                <a:lnTo>
                  <a:pt x="1349" y="568"/>
                </a:lnTo>
                <a:lnTo>
                  <a:pt x="1336" y="603"/>
                </a:lnTo>
                <a:lnTo>
                  <a:pt x="1324" y="638"/>
                </a:lnTo>
                <a:lnTo>
                  <a:pt x="1313" y="672"/>
                </a:lnTo>
                <a:lnTo>
                  <a:pt x="1301" y="709"/>
                </a:lnTo>
                <a:lnTo>
                  <a:pt x="1286" y="753"/>
                </a:lnTo>
                <a:lnTo>
                  <a:pt x="1273" y="797"/>
                </a:lnTo>
                <a:lnTo>
                  <a:pt x="1259" y="839"/>
                </a:lnTo>
                <a:lnTo>
                  <a:pt x="1246" y="879"/>
                </a:lnTo>
                <a:lnTo>
                  <a:pt x="1232" y="918"/>
                </a:lnTo>
                <a:lnTo>
                  <a:pt x="1221" y="956"/>
                </a:lnTo>
                <a:lnTo>
                  <a:pt x="1209" y="993"/>
                </a:lnTo>
                <a:lnTo>
                  <a:pt x="1198" y="1029"/>
                </a:lnTo>
                <a:lnTo>
                  <a:pt x="1186" y="1062"/>
                </a:lnTo>
                <a:lnTo>
                  <a:pt x="1175" y="1094"/>
                </a:lnTo>
                <a:lnTo>
                  <a:pt x="1165" y="1125"/>
                </a:lnTo>
                <a:lnTo>
                  <a:pt x="1156" y="1156"/>
                </a:lnTo>
                <a:lnTo>
                  <a:pt x="1146" y="1183"/>
                </a:lnTo>
                <a:lnTo>
                  <a:pt x="1138" y="1210"/>
                </a:lnTo>
                <a:lnTo>
                  <a:pt x="1129" y="1234"/>
                </a:lnTo>
                <a:lnTo>
                  <a:pt x="1121" y="1259"/>
                </a:lnTo>
                <a:lnTo>
                  <a:pt x="1115" y="1282"/>
                </a:lnTo>
                <a:lnTo>
                  <a:pt x="1108" y="1304"/>
                </a:lnTo>
                <a:lnTo>
                  <a:pt x="1102" y="1323"/>
                </a:lnTo>
                <a:lnTo>
                  <a:pt x="1096" y="1340"/>
                </a:lnTo>
                <a:lnTo>
                  <a:pt x="1090" y="1357"/>
                </a:lnTo>
                <a:lnTo>
                  <a:pt x="1085" y="1373"/>
                </a:lnTo>
                <a:lnTo>
                  <a:pt x="1081" y="1388"/>
                </a:lnTo>
                <a:lnTo>
                  <a:pt x="1077" y="1400"/>
                </a:lnTo>
                <a:lnTo>
                  <a:pt x="1073" y="1411"/>
                </a:lnTo>
                <a:lnTo>
                  <a:pt x="1069" y="1421"/>
                </a:lnTo>
                <a:lnTo>
                  <a:pt x="1067" y="1428"/>
                </a:lnTo>
                <a:lnTo>
                  <a:pt x="1065" y="1436"/>
                </a:lnTo>
                <a:lnTo>
                  <a:pt x="1063" y="1442"/>
                </a:lnTo>
                <a:lnTo>
                  <a:pt x="1061" y="1446"/>
                </a:lnTo>
                <a:lnTo>
                  <a:pt x="1061" y="1448"/>
                </a:lnTo>
                <a:lnTo>
                  <a:pt x="1061" y="1449"/>
                </a:lnTo>
                <a:lnTo>
                  <a:pt x="1056" y="1467"/>
                </a:lnTo>
                <a:lnTo>
                  <a:pt x="1052" y="1482"/>
                </a:lnTo>
                <a:lnTo>
                  <a:pt x="1046" y="1499"/>
                </a:lnTo>
                <a:lnTo>
                  <a:pt x="1040" y="1515"/>
                </a:lnTo>
                <a:lnTo>
                  <a:pt x="1035" y="1528"/>
                </a:lnTo>
                <a:lnTo>
                  <a:pt x="1031" y="1543"/>
                </a:lnTo>
                <a:lnTo>
                  <a:pt x="1025" y="1557"/>
                </a:lnTo>
                <a:lnTo>
                  <a:pt x="1019" y="1570"/>
                </a:lnTo>
                <a:lnTo>
                  <a:pt x="1013" y="1582"/>
                </a:lnTo>
                <a:lnTo>
                  <a:pt x="1008" y="1595"/>
                </a:lnTo>
                <a:lnTo>
                  <a:pt x="1000" y="1607"/>
                </a:lnTo>
                <a:lnTo>
                  <a:pt x="994" y="1616"/>
                </a:lnTo>
                <a:lnTo>
                  <a:pt x="989" y="1628"/>
                </a:lnTo>
                <a:lnTo>
                  <a:pt x="981" y="1638"/>
                </a:lnTo>
                <a:lnTo>
                  <a:pt x="975" y="1647"/>
                </a:lnTo>
                <a:lnTo>
                  <a:pt x="967" y="1655"/>
                </a:lnTo>
                <a:lnTo>
                  <a:pt x="962" y="1664"/>
                </a:lnTo>
                <a:lnTo>
                  <a:pt x="954" y="1672"/>
                </a:lnTo>
                <a:lnTo>
                  <a:pt x="948" y="1678"/>
                </a:lnTo>
                <a:lnTo>
                  <a:pt x="941" y="1686"/>
                </a:lnTo>
                <a:lnTo>
                  <a:pt x="933" y="1691"/>
                </a:lnTo>
                <a:lnTo>
                  <a:pt x="925" y="1697"/>
                </a:lnTo>
                <a:lnTo>
                  <a:pt x="918" y="1701"/>
                </a:lnTo>
                <a:lnTo>
                  <a:pt x="910" y="1707"/>
                </a:lnTo>
                <a:lnTo>
                  <a:pt x="902" y="1710"/>
                </a:lnTo>
                <a:lnTo>
                  <a:pt x="894" y="1714"/>
                </a:lnTo>
                <a:lnTo>
                  <a:pt x="885" y="1716"/>
                </a:lnTo>
                <a:lnTo>
                  <a:pt x="877" y="1718"/>
                </a:lnTo>
                <a:lnTo>
                  <a:pt x="870" y="1720"/>
                </a:lnTo>
                <a:lnTo>
                  <a:pt x="860" y="1722"/>
                </a:lnTo>
                <a:lnTo>
                  <a:pt x="852" y="1722"/>
                </a:lnTo>
                <a:lnTo>
                  <a:pt x="843" y="1724"/>
                </a:lnTo>
                <a:lnTo>
                  <a:pt x="831" y="1722"/>
                </a:lnTo>
                <a:lnTo>
                  <a:pt x="822" y="1722"/>
                </a:lnTo>
                <a:lnTo>
                  <a:pt x="812" y="1720"/>
                </a:lnTo>
                <a:lnTo>
                  <a:pt x="802" y="1718"/>
                </a:lnTo>
                <a:lnTo>
                  <a:pt x="793" y="1714"/>
                </a:lnTo>
                <a:lnTo>
                  <a:pt x="783" y="1710"/>
                </a:lnTo>
                <a:lnTo>
                  <a:pt x="774" y="1707"/>
                </a:lnTo>
                <a:lnTo>
                  <a:pt x="766" y="1701"/>
                </a:lnTo>
                <a:lnTo>
                  <a:pt x="756" y="1695"/>
                </a:lnTo>
                <a:lnTo>
                  <a:pt x="749" y="1689"/>
                </a:lnTo>
                <a:lnTo>
                  <a:pt x="741" y="1684"/>
                </a:lnTo>
                <a:lnTo>
                  <a:pt x="733" y="1676"/>
                </a:lnTo>
                <a:lnTo>
                  <a:pt x="726" y="1668"/>
                </a:lnTo>
                <a:lnTo>
                  <a:pt x="718" y="1659"/>
                </a:lnTo>
                <a:lnTo>
                  <a:pt x="712" y="1649"/>
                </a:lnTo>
                <a:lnTo>
                  <a:pt x="704" y="1639"/>
                </a:lnTo>
                <a:lnTo>
                  <a:pt x="699" y="1628"/>
                </a:lnTo>
                <a:lnTo>
                  <a:pt x="691" y="1618"/>
                </a:lnTo>
                <a:lnTo>
                  <a:pt x="681" y="1595"/>
                </a:lnTo>
                <a:lnTo>
                  <a:pt x="672" y="1574"/>
                </a:lnTo>
                <a:lnTo>
                  <a:pt x="666" y="1555"/>
                </a:lnTo>
                <a:lnTo>
                  <a:pt x="660" y="1534"/>
                </a:lnTo>
                <a:lnTo>
                  <a:pt x="656" y="1513"/>
                </a:lnTo>
                <a:lnTo>
                  <a:pt x="655" y="1494"/>
                </a:lnTo>
                <a:lnTo>
                  <a:pt x="655" y="1474"/>
                </a:lnTo>
                <a:lnTo>
                  <a:pt x="655" y="1467"/>
                </a:lnTo>
                <a:lnTo>
                  <a:pt x="655" y="1457"/>
                </a:lnTo>
                <a:lnTo>
                  <a:pt x="656" y="1448"/>
                </a:lnTo>
                <a:lnTo>
                  <a:pt x="660" y="1436"/>
                </a:lnTo>
                <a:lnTo>
                  <a:pt x="664" y="1423"/>
                </a:lnTo>
                <a:lnTo>
                  <a:pt x="666" y="1417"/>
                </a:lnTo>
                <a:lnTo>
                  <a:pt x="670" y="1409"/>
                </a:lnTo>
                <a:lnTo>
                  <a:pt x="672" y="1400"/>
                </a:lnTo>
                <a:lnTo>
                  <a:pt x="676" y="1392"/>
                </a:lnTo>
                <a:lnTo>
                  <a:pt x="680" y="1382"/>
                </a:lnTo>
                <a:lnTo>
                  <a:pt x="683" y="1373"/>
                </a:lnTo>
                <a:lnTo>
                  <a:pt x="693" y="1350"/>
                </a:lnTo>
                <a:lnTo>
                  <a:pt x="703" y="1325"/>
                </a:lnTo>
                <a:lnTo>
                  <a:pt x="712" y="1298"/>
                </a:lnTo>
                <a:lnTo>
                  <a:pt x="722" y="1271"/>
                </a:lnTo>
                <a:lnTo>
                  <a:pt x="729" y="1242"/>
                </a:lnTo>
                <a:lnTo>
                  <a:pt x="739" y="1211"/>
                </a:lnTo>
                <a:lnTo>
                  <a:pt x="751" y="1179"/>
                </a:lnTo>
                <a:lnTo>
                  <a:pt x="760" y="1144"/>
                </a:lnTo>
                <a:lnTo>
                  <a:pt x="770" y="1110"/>
                </a:lnTo>
                <a:lnTo>
                  <a:pt x="779" y="1071"/>
                </a:lnTo>
                <a:lnTo>
                  <a:pt x="789" y="1033"/>
                </a:lnTo>
                <a:lnTo>
                  <a:pt x="799" y="993"/>
                </a:lnTo>
                <a:lnTo>
                  <a:pt x="808" y="950"/>
                </a:lnTo>
                <a:lnTo>
                  <a:pt x="816" y="906"/>
                </a:lnTo>
                <a:lnTo>
                  <a:pt x="825" y="862"/>
                </a:lnTo>
                <a:lnTo>
                  <a:pt x="835" y="814"/>
                </a:lnTo>
                <a:lnTo>
                  <a:pt x="843" y="783"/>
                </a:lnTo>
                <a:lnTo>
                  <a:pt x="848" y="753"/>
                </a:lnTo>
                <a:lnTo>
                  <a:pt x="854" y="724"/>
                </a:lnTo>
                <a:lnTo>
                  <a:pt x="860" y="695"/>
                </a:lnTo>
                <a:lnTo>
                  <a:pt x="864" y="666"/>
                </a:lnTo>
                <a:lnTo>
                  <a:pt x="870" y="639"/>
                </a:lnTo>
                <a:lnTo>
                  <a:pt x="873" y="613"/>
                </a:lnTo>
                <a:lnTo>
                  <a:pt x="877" y="586"/>
                </a:lnTo>
                <a:lnTo>
                  <a:pt x="881" y="561"/>
                </a:lnTo>
                <a:lnTo>
                  <a:pt x="885" y="536"/>
                </a:lnTo>
                <a:lnTo>
                  <a:pt x="887" y="511"/>
                </a:lnTo>
                <a:lnTo>
                  <a:pt x="889" y="488"/>
                </a:lnTo>
                <a:lnTo>
                  <a:pt x="891" y="465"/>
                </a:lnTo>
                <a:lnTo>
                  <a:pt x="893" y="442"/>
                </a:lnTo>
                <a:lnTo>
                  <a:pt x="893" y="421"/>
                </a:lnTo>
                <a:lnTo>
                  <a:pt x="894" y="400"/>
                </a:lnTo>
                <a:lnTo>
                  <a:pt x="893" y="386"/>
                </a:lnTo>
                <a:lnTo>
                  <a:pt x="891" y="377"/>
                </a:lnTo>
                <a:lnTo>
                  <a:pt x="889" y="365"/>
                </a:lnTo>
                <a:lnTo>
                  <a:pt x="885" y="355"/>
                </a:lnTo>
                <a:lnTo>
                  <a:pt x="881" y="346"/>
                </a:lnTo>
                <a:lnTo>
                  <a:pt x="875" y="338"/>
                </a:lnTo>
                <a:lnTo>
                  <a:pt x="868" y="330"/>
                </a:lnTo>
                <a:lnTo>
                  <a:pt x="860" y="325"/>
                </a:lnTo>
                <a:lnTo>
                  <a:pt x="850" y="317"/>
                </a:lnTo>
                <a:lnTo>
                  <a:pt x="841" y="313"/>
                </a:lnTo>
                <a:lnTo>
                  <a:pt x="829" y="307"/>
                </a:lnTo>
                <a:lnTo>
                  <a:pt x="818" y="304"/>
                </a:lnTo>
                <a:lnTo>
                  <a:pt x="802" y="302"/>
                </a:lnTo>
                <a:lnTo>
                  <a:pt x="789" y="300"/>
                </a:lnTo>
                <a:lnTo>
                  <a:pt x="772" y="298"/>
                </a:lnTo>
                <a:lnTo>
                  <a:pt x="756" y="298"/>
                </a:lnTo>
                <a:lnTo>
                  <a:pt x="751" y="298"/>
                </a:lnTo>
                <a:lnTo>
                  <a:pt x="743" y="298"/>
                </a:lnTo>
                <a:lnTo>
                  <a:pt x="737" y="298"/>
                </a:lnTo>
                <a:lnTo>
                  <a:pt x="729" y="300"/>
                </a:lnTo>
                <a:lnTo>
                  <a:pt x="722" y="300"/>
                </a:lnTo>
                <a:lnTo>
                  <a:pt x="714" y="300"/>
                </a:lnTo>
                <a:lnTo>
                  <a:pt x="704" y="302"/>
                </a:lnTo>
                <a:lnTo>
                  <a:pt x="695" y="302"/>
                </a:lnTo>
                <a:lnTo>
                  <a:pt x="685" y="304"/>
                </a:lnTo>
                <a:lnTo>
                  <a:pt x="676" y="306"/>
                </a:lnTo>
                <a:lnTo>
                  <a:pt x="664" y="306"/>
                </a:lnTo>
                <a:lnTo>
                  <a:pt x="653" y="307"/>
                </a:lnTo>
                <a:lnTo>
                  <a:pt x="641" y="309"/>
                </a:lnTo>
                <a:lnTo>
                  <a:pt x="630" y="311"/>
                </a:lnTo>
                <a:lnTo>
                  <a:pt x="616" y="313"/>
                </a:lnTo>
                <a:lnTo>
                  <a:pt x="603" y="315"/>
                </a:lnTo>
                <a:lnTo>
                  <a:pt x="570" y="321"/>
                </a:lnTo>
                <a:lnTo>
                  <a:pt x="537" y="325"/>
                </a:lnTo>
                <a:lnTo>
                  <a:pt x="509" y="329"/>
                </a:lnTo>
                <a:lnTo>
                  <a:pt x="480" y="330"/>
                </a:lnTo>
                <a:lnTo>
                  <a:pt x="453" y="334"/>
                </a:lnTo>
                <a:lnTo>
                  <a:pt x="428" y="338"/>
                </a:lnTo>
                <a:lnTo>
                  <a:pt x="405" y="340"/>
                </a:lnTo>
                <a:lnTo>
                  <a:pt x="384" y="342"/>
                </a:lnTo>
                <a:lnTo>
                  <a:pt x="363" y="344"/>
                </a:lnTo>
                <a:lnTo>
                  <a:pt x="346" y="346"/>
                </a:lnTo>
                <a:lnTo>
                  <a:pt x="328" y="348"/>
                </a:lnTo>
                <a:lnTo>
                  <a:pt x="313" y="350"/>
                </a:lnTo>
                <a:lnTo>
                  <a:pt x="299" y="350"/>
                </a:lnTo>
                <a:lnTo>
                  <a:pt x="288" y="350"/>
                </a:lnTo>
                <a:lnTo>
                  <a:pt x="276" y="352"/>
                </a:lnTo>
                <a:lnTo>
                  <a:pt x="269" y="352"/>
                </a:lnTo>
                <a:lnTo>
                  <a:pt x="251" y="352"/>
                </a:lnTo>
                <a:lnTo>
                  <a:pt x="236" y="350"/>
                </a:lnTo>
                <a:lnTo>
                  <a:pt x="221" y="350"/>
                </a:lnTo>
                <a:lnTo>
                  <a:pt x="207" y="350"/>
                </a:lnTo>
                <a:lnTo>
                  <a:pt x="179" y="346"/>
                </a:lnTo>
                <a:lnTo>
                  <a:pt x="154" y="342"/>
                </a:lnTo>
                <a:lnTo>
                  <a:pt x="129" y="338"/>
                </a:lnTo>
                <a:lnTo>
                  <a:pt x="106" y="330"/>
                </a:lnTo>
                <a:lnTo>
                  <a:pt x="85" y="325"/>
                </a:lnTo>
                <a:lnTo>
                  <a:pt x="65" y="315"/>
                </a:lnTo>
                <a:lnTo>
                  <a:pt x="56" y="311"/>
                </a:lnTo>
                <a:lnTo>
                  <a:pt x="50" y="309"/>
                </a:lnTo>
                <a:lnTo>
                  <a:pt x="42" y="306"/>
                </a:lnTo>
                <a:lnTo>
                  <a:pt x="37" y="302"/>
                </a:lnTo>
                <a:lnTo>
                  <a:pt x="31" y="298"/>
                </a:lnTo>
                <a:lnTo>
                  <a:pt x="25" y="294"/>
                </a:lnTo>
                <a:lnTo>
                  <a:pt x="19" y="288"/>
                </a:lnTo>
                <a:lnTo>
                  <a:pt x="15" y="284"/>
                </a:lnTo>
                <a:lnTo>
                  <a:pt x="12" y="281"/>
                </a:lnTo>
                <a:lnTo>
                  <a:pt x="8" y="277"/>
                </a:lnTo>
                <a:lnTo>
                  <a:pt x="6" y="273"/>
                </a:lnTo>
                <a:lnTo>
                  <a:pt x="4" y="267"/>
                </a:lnTo>
                <a:lnTo>
                  <a:pt x="2" y="263"/>
                </a:lnTo>
                <a:lnTo>
                  <a:pt x="0" y="259"/>
                </a:lnTo>
                <a:lnTo>
                  <a:pt x="0" y="256"/>
                </a:lnTo>
                <a:lnTo>
                  <a:pt x="0" y="250"/>
                </a:lnTo>
                <a:lnTo>
                  <a:pt x="0" y="244"/>
                </a:lnTo>
                <a:lnTo>
                  <a:pt x="0" y="240"/>
                </a:lnTo>
                <a:lnTo>
                  <a:pt x="2" y="235"/>
                </a:lnTo>
                <a:lnTo>
                  <a:pt x="4" y="231"/>
                </a:lnTo>
                <a:lnTo>
                  <a:pt x="8" y="227"/>
                </a:lnTo>
                <a:lnTo>
                  <a:pt x="12" y="221"/>
                </a:lnTo>
                <a:lnTo>
                  <a:pt x="15" y="217"/>
                </a:lnTo>
                <a:lnTo>
                  <a:pt x="21" y="215"/>
                </a:lnTo>
                <a:lnTo>
                  <a:pt x="27" y="211"/>
                </a:lnTo>
                <a:lnTo>
                  <a:pt x="33" y="208"/>
                </a:lnTo>
                <a:lnTo>
                  <a:pt x="40" y="206"/>
                </a:lnTo>
                <a:lnTo>
                  <a:pt x="48" y="204"/>
                </a:lnTo>
                <a:lnTo>
                  <a:pt x="58" y="202"/>
                </a:lnTo>
                <a:lnTo>
                  <a:pt x="65" y="200"/>
                </a:lnTo>
                <a:lnTo>
                  <a:pt x="77" y="198"/>
                </a:lnTo>
                <a:lnTo>
                  <a:pt x="86" y="196"/>
                </a:lnTo>
                <a:lnTo>
                  <a:pt x="100" y="196"/>
                </a:lnTo>
                <a:lnTo>
                  <a:pt x="113" y="194"/>
                </a:lnTo>
                <a:lnTo>
                  <a:pt x="129" y="194"/>
                </a:lnTo>
                <a:lnTo>
                  <a:pt x="144" y="192"/>
                </a:lnTo>
                <a:lnTo>
                  <a:pt x="159" y="190"/>
                </a:lnTo>
                <a:lnTo>
                  <a:pt x="177" y="188"/>
                </a:lnTo>
                <a:lnTo>
                  <a:pt x="192" y="187"/>
                </a:lnTo>
                <a:lnTo>
                  <a:pt x="211" y="185"/>
                </a:lnTo>
                <a:lnTo>
                  <a:pt x="228" y="183"/>
                </a:lnTo>
                <a:lnTo>
                  <a:pt x="248" y="179"/>
                </a:lnTo>
                <a:lnTo>
                  <a:pt x="267" y="177"/>
                </a:lnTo>
                <a:lnTo>
                  <a:pt x="288" y="173"/>
                </a:lnTo>
                <a:lnTo>
                  <a:pt x="309" y="169"/>
                </a:lnTo>
                <a:lnTo>
                  <a:pt x="330" y="165"/>
                </a:lnTo>
                <a:lnTo>
                  <a:pt x="353" y="162"/>
                </a:lnTo>
                <a:lnTo>
                  <a:pt x="376" y="158"/>
                </a:lnTo>
                <a:lnTo>
                  <a:pt x="399" y="152"/>
                </a:lnTo>
                <a:lnTo>
                  <a:pt x="424" y="148"/>
                </a:lnTo>
                <a:lnTo>
                  <a:pt x="447" y="142"/>
                </a:lnTo>
                <a:lnTo>
                  <a:pt x="474" y="139"/>
                </a:lnTo>
                <a:lnTo>
                  <a:pt x="499" y="133"/>
                </a:lnTo>
                <a:lnTo>
                  <a:pt x="526" y="127"/>
                </a:lnTo>
                <a:lnTo>
                  <a:pt x="553" y="121"/>
                </a:lnTo>
                <a:lnTo>
                  <a:pt x="582" y="114"/>
                </a:lnTo>
                <a:lnTo>
                  <a:pt x="610" y="108"/>
                </a:lnTo>
                <a:lnTo>
                  <a:pt x="639" y="100"/>
                </a:lnTo>
                <a:lnTo>
                  <a:pt x="670" y="94"/>
                </a:lnTo>
                <a:lnTo>
                  <a:pt x="701" y="87"/>
                </a:lnTo>
                <a:lnTo>
                  <a:pt x="731" y="79"/>
                </a:lnTo>
                <a:lnTo>
                  <a:pt x="762" y="71"/>
                </a:lnTo>
                <a:lnTo>
                  <a:pt x="795" y="62"/>
                </a:lnTo>
                <a:lnTo>
                  <a:pt x="829" y="54"/>
                </a:lnTo>
                <a:lnTo>
                  <a:pt x="843" y="48"/>
                </a:lnTo>
                <a:lnTo>
                  <a:pt x="856" y="41"/>
                </a:lnTo>
                <a:lnTo>
                  <a:pt x="870" y="35"/>
                </a:lnTo>
                <a:lnTo>
                  <a:pt x="883" y="31"/>
                </a:lnTo>
                <a:lnTo>
                  <a:pt x="894" y="25"/>
                </a:lnTo>
                <a:lnTo>
                  <a:pt x="906" y="21"/>
                </a:lnTo>
                <a:lnTo>
                  <a:pt x="916" y="18"/>
                </a:lnTo>
                <a:lnTo>
                  <a:pt x="927" y="14"/>
                </a:lnTo>
                <a:lnTo>
                  <a:pt x="935" y="12"/>
                </a:lnTo>
                <a:lnTo>
                  <a:pt x="944" y="8"/>
                </a:lnTo>
                <a:lnTo>
                  <a:pt x="952" y="6"/>
                </a:lnTo>
                <a:lnTo>
                  <a:pt x="960" y="4"/>
                </a:lnTo>
                <a:lnTo>
                  <a:pt x="966" y="2"/>
                </a:lnTo>
                <a:lnTo>
                  <a:pt x="971" y="2"/>
                </a:lnTo>
                <a:lnTo>
                  <a:pt x="977" y="0"/>
                </a:lnTo>
                <a:lnTo>
                  <a:pt x="981" y="0"/>
                </a:lnTo>
              </a:path>
            </a:pathLst>
          </a:custGeom>
          <a:solidFill>
            <a:schemeClr val="tx1"/>
          </a:solidFill>
          <a:ln w="9525">
            <a:noFill/>
            <a:prstDash val="solid"/>
            <a:round/>
            <a:headEnd/>
            <a:tailEnd/>
          </a:ln>
        </p:spPr>
        <p:txBody>
          <a:bodyPr/>
          <a:lstStyle/>
          <a:p>
            <a:endParaRPr lang="en-US"/>
          </a:p>
        </p:txBody>
      </p:sp>
      <p:sp>
        <p:nvSpPr>
          <p:cNvPr id="27" name="Freeform 31"/>
          <p:cNvSpPr>
            <a:spLocks/>
          </p:cNvSpPr>
          <p:nvPr/>
        </p:nvSpPr>
        <p:spPr bwMode="auto">
          <a:xfrm>
            <a:off x="4352925" y="3382963"/>
            <a:ext cx="900112" cy="211137"/>
          </a:xfrm>
          <a:custGeom>
            <a:avLst/>
            <a:gdLst>
              <a:gd name="T0" fmla="*/ 601662 w 1134"/>
              <a:gd name="T1" fmla="*/ 0 h 266"/>
              <a:gd name="T2" fmla="*/ 626268 w 1134"/>
              <a:gd name="T3" fmla="*/ 1587 h 266"/>
              <a:gd name="T4" fmla="*/ 658018 w 1134"/>
              <a:gd name="T5" fmla="*/ 5556 h 266"/>
              <a:gd name="T6" fmla="*/ 696118 w 1134"/>
              <a:gd name="T7" fmla="*/ 11906 h 266"/>
              <a:gd name="T8" fmla="*/ 740568 w 1134"/>
              <a:gd name="T9" fmla="*/ 20637 h 266"/>
              <a:gd name="T10" fmla="*/ 788987 w 1134"/>
              <a:gd name="T11" fmla="*/ 31750 h 266"/>
              <a:gd name="T12" fmla="*/ 830262 w 1134"/>
              <a:gd name="T13" fmla="*/ 45244 h 266"/>
              <a:gd name="T14" fmla="*/ 860425 w 1134"/>
              <a:gd name="T15" fmla="*/ 57944 h 266"/>
              <a:gd name="T16" fmla="*/ 883443 w 1134"/>
              <a:gd name="T17" fmla="*/ 69850 h 266"/>
              <a:gd name="T18" fmla="*/ 895350 w 1134"/>
              <a:gd name="T19" fmla="*/ 78581 h 266"/>
              <a:gd name="T20" fmla="*/ 900112 w 1134"/>
              <a:gd name="T21" fmla="*/ 88106 h 266"/>
              <a:gd name="T22" fmla="*/ 893762 w 1134"/>
              <a:gd name="T23" fmla="*/ 103187 h 266"/>
              <a:gd name="T24" fmla="*/ 878681 w 1134"/>
              <a:gd name="T25" fmla="*/ 118268 h 266"/>
              <a:gd name="T26" fmla="*/ 851693 w 1134"/>
              <a:gd name="T27" fmla="*/ 130968 h 266"/>
              <a:gd name="T28" fmla="*/ 813593 w 1134"/>
              <a:gd name="T29" fmla="*/ 141287 h 266"/>
              <a:gd name="T30" fmla="*/ 762793 w 1134"/>
              <a:gd name="T31" fmla="*/ 152400 h 266"/>
              <a:gd name="T32" fmla="*/ 711200 w 1134"/>
              <a:gd name="T33" fmla="*/ 157956 h 266"/>
              <a:gd name="T34" fmla="*/ 664368 w 1134"/>
              <a:gd name="T35" fmla="*/ 162718 h 266"/>
              <a:gd name="T36" fmla="*/ 623093 w 1134"/>
              <a:gd name="T37" fmla="*/ 169068 h 266"/>
              <a:gd name="T38" fmla="*/ 601662 w 1134"/>
              <a:gd name="T39" fmla="*/ 171450 h 266"/>
              <a:gd name="T40" fmla="*/ 571500 w 1134"/>
              <a:gd name="T41" fmla="*/ 176212 h 266"/>
              <a:gd name="T42" fmla="*/ 530225 w 1134"/>
              <a:gd name="T43" fmla="*/ 180975 h 266"/>
              <a:gd name="T44" fmla="*/ 479425 w 1134"/>
              <a:gd name="T45" fmla="*/ 187325 h 266"/>
              <a:gd name="T46" fmla="*/ 420687 w 1134"/>
              <a:gd name="T47" fmla="*/ 194468 h 266"/>
              <a:gd name="T48" fmla="*/ 374650 w 1134"/>
              <a:gd name="T49" fmla="*/ 200818 h 266"/>
              <a:gd name="T50" fmla="*/ 344487 w 1134"/>
              <a:gd name="T51" fmla="*/ 203993 h 266"/>
              <a:gd name="T52" fmla="*/ 315119 w 1134"/>
              <a:gd name="T53" fmla="*/ 207168 h 266"/>
              <a:gd name="T54" fmla="*/ 292100 w 1134"/>
              <a:gd name="T55" fmla="*/ 209550 h 266"/>
              <a:gd name="T56" fmla="*/ 270669 w 1134"/>
              <a:gd name="T57" fmla="*/ 209550 h 266"/>
              <a:gd name="T58" fmla="*/ 235744 w 1134"/>
              <a:gd name="T59" fmla="*/ 209550 h 266"/>
              <a:gd name="T60" fmla="*/ 169069 w 1134"/>
              <a:gd name="T61" fmla="*/ 207168 h 266"/>
              <a:gd name="T62" fmla="*/ 109537 w 1134"/>
              <a:gd name="T63" fmla="*/ 200818 h 266"/>
              <a:gd name="T64" fmla="*/ 69850 w 1134"/>
              <a:gd name="T65" fmla="*/ 190500 h 266"/>
              <a:gd name="T66" fmla="*/ 42862 w 1134"/>
              <a:gd name="T67" fmla="*/ 179387 h 266"/>
              <a:gd name="T68" fmla="*/ 23019 w 1134"/>
              <a:gd name="T69" fmla="*/ 167481 h 266"/>
              <a:gd name="T70" fmla="*/ 8731 w 1134"/>
              <a:gd name="T71" fmla="*/ 156368 h 266"/>
              <a:gd name="T72" fmla="*/ 1587 w 1134"/>
              <a:gd name="T73" fmla="*/ 144462 h 266"/>
              <a:gd name="T74" fmla="*/ 0 w 1134"/>
              <a:gd name="T75" fmla="*/ 129381 h 266"/>
              <a:gd name="T76" fmla="*/ 8731 w 1134"/>
              <a:gd name="T77" fmla="*/ 114300 h 266"/>
              <a:gd name="T78" fmla="*/ 28575 w 1134"/>
              <a:gd name="T79" fmla="*/ 101600 h 266"/>
              <a:gd name="T80" fmla="*/ 59531 w 1134"/>
              <a:gd name="T81" fmla="*/ 94456 h 266"/>
              <a:gd name="T82" fmla="*/ 100012 w 1134"/>
              <a:gd name="T83" fmla="*/ 88106 h 266"/>
              <a:gd name="T84" fmla="*/ 150812 w 1134"/>
              <a:gd name="T85" fmla="*/ 83344 h 266"/>
              <a:gd name="T86" fmla="*/ 295275 w 1134"/>
              <a:gd name="T87" fmla="*/ 60325 h 266"/>
              <a:gd name="T88" fmla="*/ 434181 w 1134"/>
              <a:gd name="T89" fmla="*/ 33337 h 266"/>
              <a:gd name="T90" fmla="*/ 533400 w 1134"/>
              <a:gd name="T91" fmla="*/ 11906 h 266"/>
              <a:gd name="T92" fmla="*/ 551656 w 1134"/>
              <a:gd name="T93" fmla="*/ 7144 h 266"/>
              <a:gd name="T94" fmla="*/ 566737 w 1134"/>
              <a:gd name="T95" fmla="*/ 2381 h 266"/>
              <a:gd name="T96" fmla="*/ 577056 w 1134"/>
              <a:gd name="T97" fmla="*/ 1587 h 266"/>
              <a:gd name="T98" fmla="*/ 589756 w 1134"/>
              <a:gd name="T99" fmla="*/ 0 h 2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4" h="266">
                <a:moveTo>
                  <a:pt x="743" y="0"/>
                </a:moveTo>
                <a:lnTo>
                  <a:pt x="748" y="0"/>
                </a:lnTo>
                <a:lnTo>
                  <a:pt x="758" y="0"/>
                </a:lnTo>
                <a:lnTo>
                  <a:pt x="768" y="0"/>
                </a:lnTo>
                <a:lnTo>
                  <a:pt x="777" y="2"/>
                </a:lnTo>
                <a:lnTo>
                  <a:pt x="789" y="2"/>
                </a:lnTo>
                <a:lnTo>
                  <a:pt x="800" y="3"/>
                </a:lnTo>
                <a:lnTo>
                  <a:pt x="814" y="5"/>
                </a:lnTo>
                <a:lnTo>
                  <a:pt x="829" y="7"/>
                </a:lnTo>
                <a:lnTo>
                  <a:pt x="842" y="9"/>
                </a:lnTo>
                <a:lnTo>
                  <a:pt x="860" y="13"/>
                </a:lnTo>
                <a:lnTo>
                  <a:pt x="877" y="15"/>
                </a:lnTo>
                <a:lnTo>
                  <a:pt x="894" y="19"/>
                </a:lnTo>
                <a:lnTo>
                  <a:pt x="913" y="23"/>
                </a:lnTo>
                <a:lnTo>
                  <a:pt x="933" y="26"/>
                </a:lnTo>
                <a:lnTo>
                  <a:pt x="954" y="30"/>
                </a:lnTo>
                <a:lnTo>
                  <a:pt x="975" y="34"/>
                </a:lnTo>
                <a:lnTo>
                  <a:pt x="994" y="40"/>
                </a:lnTo>
                <a:lnTo>
                  <a:pt x="1013" y="46"/>
                </a:lnTo>
                <a:lnTo>
                  <a:pt x="1030" y="51"/>
                </a:lnTo>
                <a:lnTo>
                  <a:pt x="1046" y="57"/>
                </a:lnTo>
                <a:lnTo>
                  <a:pt x="1059" y="61"/>
                </a:lnTo>
                <a:lnTo>
                  <a:pt x="1073" y="67"/>
                </a:lnTo>
                <a:lnTo>
                  <a:pt x="1084" y="73"/>
                </a:lnTo>
                <a:lnTo>
                  <a:pt x="1096" y="78"/>
                </a:lnTo>
                <a:lnTo>
                  <a:pt x="1103" y="82"/>
                </a:lnTo>
                <a:lnTo>
                  <a:pt x="1113" y="88"/>
                </a:lnTo>
                <a:lnTo>
                  <a:pt x="1119" y="92"/>
                </a:lnTo>
                <a:lnTo>
                  <a:pt x="1125" y="96"/>
                </a:lnTo>
                <a:lnTo>
                  <a:pt x="1128" y="99"/>
                </a:lnTo>
                <a:lnTo>
                  <a:pt x="1132" y="105"/>
                </a:lnTo>
                <a:lnTo>
                  <a:pt x="1134" y="107"/>
                </a:lnTo>
                <a:lnTo>
                  <a:pt x="1134" y="111"/>
                </a:lnTo>
                <a:lnTo>
                  <a:pt x="1134" y="119"/>
                </a:lnTo>
                <a:lnTo>
                  <a:pt x="1130" y="124"/>
                </a:lnTo>
                <a:lnTo>
                  <a:pt x="1126" y="130"/>
                </a:lnTo>
                <a:lnTo>
                  <a:pt x="1123" y="136"/>
                </a:lnTo>
                <a:lnTo>
                  <a:pt x="1115" y="144"/>
                </a:lnTo>
                <a:lnTo>
                  <a:pt x="1107" y="149"/>
                </a:lnTo>
                <a:lnTo>
                  <a:pt x="1096" y="153"/>
                </a:lnTo>
                <a:lnTo>
                  <a:pt x="1084" y="159"/>
                </a:lnTo>
                <a:lnTo>
                  <a:pt x="1073" y="165"/>
                </a:lnTo>
                <a:lnTo>
                  <a:pt x="1057" y="170"/>
                </a:lnTo>
                <a:lnTo>
                  <a:pt x="1042" y="174"/>
                </a:lnTo>
                <a:lnTo>
                  <a:pt x="1025" y="178"/>
                </a:lnTo>
                <a:lnTo>
                  <a:pt x="1006" y="184"/>
                </a:lnTo>
                <a:lnTo>
                  <a:pt x="984" y="188"/>
                </a:lnTo>
                <a:lnTo>
                  <a:pt x="961" y="192"/>
                </a:lnTo>
                <a:lnTo>
                  <a:pt x="938" y="195"/>
                </a:lnTo>
                <a:lnTo>
                  <a:pt x="917" y="197"/>
                </a:lnTo>
                <a:lnTo>
                  <a:pt x="896" y="199"/>
                </a:lnTo>
                <a:lnTo>
                  <a:pt x="875" y="201"/>
                </a:lnTo>
                <a:lnTo>
                  <a:pt x="856" y="203"/>
                </a:lnTo>
                <a:lnTo>
                  <a:pt x="837" y="205"/>
                </a:lnTo>
                <a:lnTo>
                  <a:pt x="819" y="209"/>
                </a:lnTo>
                <a:lnTo>
                  <a:pt x="802" y="211"/>
                </a:lnTo>
                <a:lnTo>
                  <a:pt x="785" y="213"/>
                </a:lnTo>
                <a:lnTo>
                  <a:pt x="777" y="213"/>
                </a:lnTo>
                <a:lnTo>
                  <a:pt x="769" y="215"/>
                </a:lnTo>
                <a:lnTo>
                  <a:pt x="758" y="216"/>
                </a:lnTo>
                <a:lnTo>
                  <a:pt x="746" y="218"/>
                </a:lnTo>
                <a:lnTo>
                  <a:pt x="735" y="220"/>
                </a:lnTo>
                <a:lnTo>
                  <a:pt x="720" y="222"/>
                </a:lnTo>
                <a:lnTo>
                  <a:pt x="704" y="224"/>
                </a:lnTo>
                <a:lnTo>
                  <a:pt x="687" y="226"/>
                </a:lnTo>
                <a:lnTo>
                  <a:pt x="668" y="228"/>
                </a:lnTo>
                <a:lnTo>
                  <a:pt x="649" y="230"/>
                </a:lnTo>
                <a:lnTo>
                  <a:pt x="627" y="234"/>
                </a:lnTo>
                <a:lnTo>
                  <a:pt x="604" y="236"/>
                </a:lnTo>
                <a:lnTo>
                  <a:pt x="581" y="238"/>
                </a:lnTo>
                <a:lnTo>
                  <a:pt x="556" y="241"/>
                </a:lnTo>
                <a:lnTo>
                  <a:pt x="530" y="245"/>
                </a:lnTo>
                <a:lnTo>
                  <a:pt x="503" y="247"/>
                </a:lnTo>
                <a:lnTo>
                  <a:pt x="487" y="249"/>
                </a:lnTo>
                <a:lnTo>
                  <a:pt x="472" y="253"/>
                </a:lnTo>
                <a:lnTo>
                  <a:pt x="458" y="255"/>
                </a:lnTo>
                <a:lnTo>
                  <a:pt x="445" y="255"/>
                </a:lnTo>
                <a:lnTo>
                  <a:pt x="434" y="257"/>
                </a:lnTo>
                <a:lnTo>
                  <a:pt x="420" y="259"/>
                </a:lnTo>
                <a:lnTo>
                  <a:pt x="409" y="261"/>
                </a:lnTo>
                <a:lnTo>
                  <a:pt x="397" y="261"/>
                </a:lnTo>
                <a:lnTo>
                  <a:pt x="387" y="263"/>
                </a:lnTo>
                <a:lnTo>
                  <a:pt x="378" y="263"/>
                </a:lnTo>
                <a:lnTo>
                  <a:pt x="368" y="264"/>
                </a:lnTo>
                <a:lnTo>
                  <a:pt x="359" y="264"/>
                </a:lnTo>
                <a:lnTo>
                  <a:pt x="349" y="264"/>
                </a:lnTo>
                <a:lnTo>
                  <a:pt x="341" y="264"/>
                </a:lnTo>
                <a:lnTo>
                  <a:pt x="334" y="264"/>
                </a:lnTo>
                <a:lnTo>
                  <a:pt x="328" y="266"/>
                </a:lnTo>
                <a:lnTo>
                  <a:pt x="297" y="264"/>
                </a:lnTo>
                <a:lnTo>
                  <a:pt x="268" y="264"/>
                </a:lnTo>
                <a:lnTo>
                  <a:pt x="240" y="263"/>
                </a:lnTo>
                <a:lnTo>
                  <a:pt x="213" y="261"/>
                </a:lnTo>
                <a:lnTo>
                  <a:pt x="188" y="259"/>
                </a:lnTo>
                <a:lnTo>
                  <a:pt x="163" y="255"/>
                </a:lnTo>
                <a:lnTo>
                  <a:pt x="138" y="253"/>
                </a:lnTo>
                <a:lnTo>
                  <a:pt x="117" y="247"/>
                </a:lnTo>
                <a:lnTo>
                  <a:pt x="101" y="243"/>
                </a:lnTo>
                <a:lnTo>
                  <a:pt x="88" y="240"/>
                </a:lnTo>
                <a:lnTo>
                  <a:pt x="77" y="234"/>
                </a:lnTo>
                <a:lnTo>
                  <a:pt x="65" y="230"/>
                </a:lnTo>
                <a:lnTo>
                  <a:pt x="54" y="226"/>
                </a:lnTo>
                <a:lnTo>
                  <a:pt x="44" y="220"/>
                </a:lnTo>
                <a:lnTo>
                  <a:pt x="36" y="216"/>
                </a:lnTo>
                <a:lnTo>
                  <a:pt x="29" y="211"/>
                </a:lnTo>
                <a:lnTo>
                  <a:pt x="21" y="207"/>
                </a:lnTo>
                <a:lnTo>
                  <a:pt x="15" y="201"/>
                </a:lnTo>
                <a:lnTo>
                  <a:pt x="11" y="197"/>
                </a:lnTo>
                <a:lnTo>
                  <a:pt x="7" y="192"/>
                </a:lnTo>
                <a:lnTo>
                  <a:pt x="4" y="188"/>
                </a:lnTo>
                <a:lnTo>
                  <a:pt x="2" y="182"/>
                </a:lnTo>
                <a:lnTo>
                  <a:pt x="0" y="176"/>
                </a:lnTo>
                <a:lnTo>
                  <a:pt x="0" y="170"/>
                </a:lnTo>
                <a:lnTo>
                  <a:pt x="0" y="163"/>
                </a:lnTo>
                <a:lnTo>
                  <a:pt x="4" y="157"/>
                </a:lnTo>
                <a:lnTo>
                  <a:pt x="7" y="149"/>
                </a:lnTo>
                <a:lnTo>
                  <a:pt x="11" y="144"/>
                </a:lnTo>
                <a:lnTo>
                  <a:pt x="19" y="138"/>
                </a:lnTo>
                <a:lnTo>
                  <a:pt x="27" y="134"/>
                </a:lnTo>
                <a:lnTo>
                  <a:pt x="36" y="128"/>
                </a:lnTo>
                <a:lnTo>
                  <a:pt x="48" y="124"/>
                </a:lnTo>
                <a:lnTo>
                  <a:pt x="61" y="121"/>
                </a:lnTo>
                <a:lnTo>
                  <a:pt x="75" y="119"/>
                </a:lnTo>
                <a:lnTo>
                  <a:pt x="90" y="115"/>
                </a:lnTo>
                <a:lnTo>
                  <a:pt x="107" y="113"/>
                </a:lnTo>
                <a:lnTo>
                  <a:pt x="126" y="111"/>
                </a:lnTo>
                <a:lnTo>
                  <a:pt x="146" y="109"/>
                </a:lnTo>
                <a:lnTo>
                  <a:pt x="167" y="107"/>
                </a:lnTo>
                <a:lnTo>
                  <a:pt x="190" y="105"/>
                </a:lnTo>
                <a:lnTo>
                  <a:pt x="251" y="96"/>
                </a:lnTo>
                <a:lnTo>
                  <a:pt x="313" y="86"/>
                </a:lnTo>
                <a:lnTo>
                  <a:pt x="372" y="76"/>
                </a:lnTo>
                <a:lnTo>
                  <a:pt x="432" y="65"/>
                </a:lnTo>
                <a:lnTo>
                  <a:pt x="489" y="53"/>
                </a:lnTo>
                <a:lnTo>
                  <a:pt x="547" y="42"/>
                </a:lnTo>
                <a:lnTo>
                  <a:pt x="604" y="30"/>
                </a:lnTo>
                <a:lnTo>
                  <a:pt x="662" y="17"/>
                </a:lnTo>
                <a:lnTo>
                  <a:pt x="672" y="15"/>
                </a:lnTo>
                <a:lnTo>
                  <a:pt x="679" y="13"/>
                </a:lnTo>
                <a:lnTo>
                  <a:pt x="687" y="11"/>
                </a:lnTo>
                <a:lnTo>
                  <a:pt x="695" y="9"/>
                </a:lnTo>
                <a:lnTo>
                  <a:pt x="700" y="7"/>
                </a:lnTo>
                <a:lnTo>
                  <a:pt x="708" y="5"/>
                </a:lnTo>
                <a:lnTo>
                  <a:pt x="714" y="3"/>
                </a:lnTo>
                <a:lnTo>
                  <a:pt x="718" y="3"/>
                </a:lnTo>
                <a:lnTo>
                  <a:pt x="723" y="2"/>
                </a:lnTo>
                <a:lnTo>
                  <a:pt x="727" y="2"/>
                </a:lnTo>
                <a:lnTo>
                  <a:pt x="733" y="0"/>
                </a:lnTo>
                <a:lnTo>
                  <a:pt x="739" y="0"/>
                </a:lnTo>
                <a:lnTo>
                  <a:pt x="743" y="0"/>
                </a:lnTo>
              </a:path>
            </a:pathLst>
          </a:custGeom>
          <a:solidFill>
            <a:schemeClr val="tx1"/>
          </a:solidFill>
          <a:ln w="9525">
            <a:noFill/>
            <a:prstDash val="solid"/>
            <a:round/>
            <a:headEnd/>
            <a:tailEnd/>
          </a:ln>
        </p:spPr>
        <p:txBody>
          <a:bodyPr/>
          <a:lstStyle/>
          <a:p>
            <a:endParaRPr lang="en-US"/>
          </a:p>
        </p:txBody>
      </p:sp>
      <p:sp>
        <p:nvSpPr>
          <p:cNvPr id="28" name="Freeform 32"/>
          <p:cNvSpPr>
            <a:spLocks/>
          </p:cNvSpPr>
          <p:nvPr/>
        </p:nvSpPr>
        <p:spPr bwMode="auto">
          <a:xfrm>
            <a:off x="3429000" y="3886200"/>
            <a:ext cx="1731962" cy="287338"/>
          </a:xfrm>
          <a:custGeom>
            <a:avLst/>
            <a:gdLst>
              <a:gd name="T0" fmla="*/ 1438275 w 2182"/>
              <a:gd name="T1" fmla="*/ 0 h 361"/>
              <a:gd name="T2" fmla="*/ 1470025 w 2182"/>
              <a:gd name="T3" fmla="*/ 4776 h 361"/>
              <a:gd name="T4" fmla="*/ 1504950 w 2182"/>
              <a:gd name="T5" fmla="*/ 11939 h 361"/>
              <a:gd name="T6" fmla="*/ 1546225 w 2182"/>
              <a:gd name="T7" fmla="*/ 24674 h 361"/>
              <a:gd name="T8" fmla="*/ 1589881 w 2182"/>
              <a:gd name="T9" fmla="*/ 39798 h 361"/>
              <a:gd name="T10" fmla="*/ 1634331 w 2182"/>
              <a:gd name="T11" fmla="*/ 58104 h 361"/>
              <a:gd name="T12" fmla="*/ 1669256 w 2182"/>
              <a:gd name="T13" fmla="*/ 79595 h 361"/>
              <a:gd name="T14" fmla="*/ 1697037 w 2182"/>
              <a:gd name="T15" fmla="*/ 97902 h 361"/>
              <a:gd name="T16" fmla="*/ 1716881 w 2182"/>
              <a:gd name="T17" fmla="*/ 116209 h 361"/>
              <a:gd name="T18" fmla="*/ 1727200 w 2182"/>
              <a:gd name="T19" fmla="*/ 134516 h 361"/>
              <a:gd name="T20" fmla="*/ 1731962 w 2182"/>
              <a:gd name="T21" fmla="*/ 151231 h 361"/>
              <a:gd name="T22" fmla="*/ 1728787 w 2182"/>
              <a:gd name="T23" fmla="*/ 163170 h 361"/>
              <a:gd name="T24" fmla="*/ 1721643 w 2182"/>
              <a:gd name="T25" fmla="*/ 172721 h 361"/>
              <a:gd name="T26" fmla="*/ 1708943 w 2182"/>
              <a:gd name="T27" fmla="*/ 179885 h 361"/>
              <a:gd name="T28" fmla="*/ 1692275 w 2182"/>
              <a:gd name="T29" fmla="*/ 186252 h 361"/>
              <a:gd name="T30" fmla="*/ 1670843 w 2182"/>
              <a:gd name="T31" fmla="*/ 187844 h 361"/>
              <a:gd name="T32" fmla="*/ 1594643 w 2182"/>
              <a:gd name="T33" fmla="*/ 189436 h 361"/>
              <a:gd name="T34" fmla="*/ 1498600 w 2182"/>
              <a:gd name="T35" fmla="*/ 191028 h 361"/>
              <a:gd name="T36" fmla="*/ 1405731 w 2182"/>
              <a:gd name="T37" fmla="*/ 194212 h 361"/>
              <a:gd name="T38" fmla="*/ 1317625 w 2182"/>
              <a:gd name="T39" fmla="*/ 199783 h 361"/>
              <a:gd name="T40" fmla="*/ 1231900 w 2182"/>
              <a:gd name="T41" fmla="*/ 206151 h 361"/>
              <a:gd name="T42" fmla="*/ 1135062 w 2182"/>
              <a:gd name="T43" fmla="*/ 215702 h 361"/>
              <a:gd name="T44" fmla="*/ 1017587 w 2182"/>
              <a:gd name="T45" fmla="*/ 226050 h 361"/>
              <a:gd name="T46" fmla="*/ 910431 w 2182"/>
              <a:gd name="T47" fmla="*/ 234009 h 361"/>
              <a:gd name="T48" fmla="*/ 815975 w 2182"/>
              <a:gd name="T49" fmla="*/ 242765 h 361"/>
              <a:gd name="T50" fmla="*/ 735806 w 2182"/>
              <a:gd name="T51" fmla="*/ 249132 h 361"/>
              <a:gd name="T52" fmla="*/ 665162 w 2182"/>
              <a:gd name="T53" fmla="*/ 254704 h 361"/>
              <a:gd name="T54" fmla="*/ 607219 w 2182"/>
              <a:gd name="T55" fmla="*/ 259480 h 361"/>
              <a:gd name="T56" fmla="*/ 561975 w 2182"/>
              <a:gd name="T57" fmla="*/ 262664 h 361"/>
              <a:gd name="T58" fmla="*/ 528637 w 2182"/>
              <a:gd name="T59" fmla="*/ 265847 h 361"/>
              <a:gd name="T60" fmla="*/ 507206 w 2182"/>
              <a:gd name="T61" fmla="*/ 267439 h 361"/>
              <a:gd name="T62" fmla="*/ 496094 w 2182"/>
              <a:gd name="T63" fmla="*/ 269031 h 361"/>
              <a:gd name="T64" fmla="*/ 452437 w 2182"/>
              <a:gd name="T65" fmla="*/ 273011 h 361"/>
              <a:gd name="T66" fmla="*/ 389731 w 2182"/>
              <a:gd name="T67" fmla="*/ 279378 h 361"/>
              <a:gd name="T68" fmla="*/ 333375 w 2182"/>
              <a:gd name="T69" fmla="*/ 284154 h 361"/>
              <a:gd name="T70" fmla="*/ 283369 w 2182"/>
              <a:gd name="T71" fmla="*/ 285746 h 361"/>
              <a:gd name="T72" fmla="*/ 238919 w 2182"/>
              <a:gd name="T73" fmla="*/ 287338 h 361"/>
              <a:gd name="T74" fmla="*/ 197644 w 2182"/>
              <a:gd name="T75" fmla="*/ 287338 h 361"/>
              <a:gd name="T76" fmla="*/ 153194 w 2182"/>
              <a:gd name="T77" fmla="*/ 285746 h 361"/>
              <a:gd name="T78" fmla="*/ 115094 w 2182"/>
              <a:gd name="T79" fmla="*/ 279378 h 361"/>
              <a:gd name="T80" fmla="*/ 84931 w 2182"/>
              <a:gd name="T81" fmla="*/ 272215 h 361"/>
              <a:gd name="T82" fmla="*/ 58737 w 2182"/>
              <a:gd name="T83" fmla="*/ 262664 h 361"/>
              <a:gd name="T84" fmla="*/ 40481 w 2182"/>
              <a:gd name="T85" fmla="*/ 250724 h 361"/>
              <a:gd name="T86" fmla="*/ 20637 w 2182"/>
              <a:gd name="T87" fmla="*/ 232417 h 361"/>
              <a:gd name="T88" fmla="*/ 3969 w 2182"/>
              <a:gd name="T89" fmla="*/ 204559 h 361"/>
              <a:gd name="T90" fmla="*/ 0 w 2182"/>
              <a:gd name="T91" fmla="*/ 178293 h 361"/>
              <a:gd name="T92" fmla="*/ 2381 w 2182"/>
              <a:gd name="T93" fmla="*/ 164762 h 361"/>
              <a:gd name="T94" fmla="*/ 8731 w 2182"/>
              <a:gd name="T95" fmla="*/ 152822 h 361"/>
              <a:gd name="T96" fmla="*/ 20637 w 2182"/>
              <a:gd name="T97" fmla="*/ 144863 h 361"/>
              <a:gd name="T98" fmla="*/ 38100 w 2182"/>
              <a:gd name="T99" fmla="*/ 139291 h 361"/>
              <a:gd name="T100" fmla="*/ 60325 w 2182"/>
              <a:gd name="T101" fmla="*/ 136107 h 361"/>
              <a:gd name="T102" fmla="*/ 202406 w 2182"/>
              <a:gd name="T103" fmla="*/ 128148 h 361"/>
              <a:gd name="T104" fmla="*/ 397669 w 2182"/>
              <a:gd name="T105" fmla="*/ 114617 h 361"/>
              <a:gd name="T106" fmla="*/ 587375 w 2182"/>
              <a:gd name="T107" fmla="*/ 96310 h 361"/>
              <a:gd name="T108" fmla="*/ 773906 w 2182"/>
              <a:gd name="T109" fmla="*/ 76411 h 361"/>
              <a:gd name="T110" fmla="*/ 954881 w 2182"/>
              <a:gd name="T111" fmla="*/ 50145 h 361"/>
              <a:gd name="T112" fmla="*/ 1104106 w 2182"/>
              <a:gd name="T113" fmla="*/ 27062 h 361"/>
              <a:gd name="T114" fmla="*/ 1192212 w 2182"/>
              <a:gd name="T115" fmla="*/ 16715 h 361"/>
              <a:gd name="T116" fmla="*/ 1267618 w 2182"/>
              <a:gd name="T117" fmla="*/ 8755 h 361"/>
              <a:gd name="T118" fmla="*/ 1329531 w 2182"/>
              <a:gd name="T119" fmla="*/ 3184 h 361"/>
              <a:gd name="T120" fmla="*/ 1381918 w 2182"/>
              <a:gd name="T121" fmla="*/ 0 h 361"/>
              <a:gd name="T122" fmla="*/ 1419225 w 2182"/>
              <a:gd name="T123" fmla="*/ 0 h 3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82" h="361">
                <a:moveTo>
                  <a:pt x="1788" y="0"/>
                </a:moveTo>
                <a:lnTo>
                  <a:pt x="1800" y="0"/>
                </a:lnTo>
                <a:lnTo>
                  <a:pt x="1812" y="0"/>
                </a:lnTo>
                <a:lnTo>
                  <a:pt x="1823" y="2"/>
                </a:lnTo>
                <a:lnTo>
                  <a:pt x="1836" y="4"/>
                </a:lnTo>
                <a:lnTo>
                  <a:pt x="1852" y="6"/>
                </a:lnTo>
                <a:lnTo>
                  <a:pt x="1865" y="8"/>
                </a:lnTo>
                <a:lnTo>
                  <a:pt x="1881" y="11"/>
                </a:lnTo>
                <a:lnTo>
                  <a:pt x="1896" y="15"/>
                </a:lnTo>
                <a:lnTo>
                  <a:pt x="1913" y="21"/>
                </a:lnTo>
                <a:lnTo>
                  <a:pt x="1931" y="25"/>
                </a:lnTo>
                <a:lnTo>
                  <a:pt x="1948" y="31"/>
                </a:lnTo>
                <a:lnTo>
                  <a:pt x="1965" y="36"/>
                </a:lnTo>
                <a:lnTo>
                  <a:pt x="1984" y="42"/>
                </a:lnTo>
                <a:lnTo>
                  <a:pt x="2003" y="50"/>
                </a:lnTo>
                <a:lnTo>
                  <a:pt x="2023" y="57"/>
                </a:lnTo>
                <a:lnTo>
                  <a:pt x="2044" y="65"/>
                </a:lnTo>
                <a:lnTo>
                  <a:pt x="2059" y="73"/>
                </a:lnTo>
                <a:lnTo>
                  <a:pt x="2076" y="82"/>
                </a:lnTo>
                <a:lnTo>
                  <a:pt x="2090" y="90"/>
                </a:lnTo>
                <a:lnTo>
                  <a:pt x="2103" y="100"/>
                </a:lnTo>
                <a:lnTo>
                  <a:pt x="2117" y="107"/>
                </a:lnTo>
                <a:lnTo>
                  <a:pt x="2128" y="115"/>
                </a:lnTo>
                <a:lnTo>
                  <a:pt x="2138" y="123"/>
                </a:lnTo>
                <a:lnTo>
                  <a:pt x="2147" y="130"/>
                </a:lnTo>
                <a:lnTo>
                  <a:pt x="2155" y="138"/>
                </a:lnTo>
                <a:lnTo>
                  <a:pt x="2163" y="146"/>
                </a:lnTo>
                <a:lnTo>
                  <a:pt x="2169" y="153"/>
                </a:lnTo>
                <a:lnTo>
                  <a:pt x="2172" y="161"/>
                </a:lnTo>
                <a:lnTo>
                  <a:pt x="2176" y="169"/>
                </a:lnTo>
                <a:lnTo>
                  <a:pt x="2178" y="175"/>
                </a:lnTo>
                <a:lnTo>
                  <a:pt x="2180" y="182"/>
                </a:lnTo>
                <a:lnTo>
                  <a:pt x="2182" y="190"/>
                </a:lnTo>
                <a:lnTo>
                  <a:pt x="2180" y="194"/>
                </a:lnTo>
                <a:lnTo>
                  <a:pt x="2180" y="199"/>
                </a:lnTo>
                <a:lnTo>
                  <a:pt x="2178" y="205"/>
                </a:lnTo>
                <a:lnTo>
                  <a:pt x="2176" y="209"/>
                </a:lnTo>
                <a:lnTo>
                  <a:pt x="2172" y="213"/>
                </a:lnTo>
                <a:lnTo>
                  <a:pt x="2169" y="217"/>
                </a:lnTo>
                <a:lnTo>
                  <a:pt x="2165" y="221"/>
                </a:lnTo>
                <a:lnTo>
                  <a:pt x="2159" y="224"/>
                </a:lnTo>
                <a:lnTo>
                  <a:pt x="2153" y="226"/>
                </a:lnTo>
                <a:lnTo>
                  <a:pt x="2147" y="230"/>
                </a:lnTo>
                <a:lnTo>
                  <a:pt x="2140" y="232"/>
                </a:lnTo>
                <a:lnTo>
                  <a:pt x="2132" y="234"/>
                </a:lnTo>
                <a:lnTo>
                  <a:pt x="2122" y="234"/>
                </a:lnTo>
                <a:lnTo>
                  <a:pt x="2115" y="236"/>
                </a:lnTo>
                <a:lnTo>
                  <a:pt x="2105" y="236"/>
                </a:lnTo>
                <a:lnTo>
                  <a:pt x="2094" y="236"/>
                </a:lnTo>
                <a:lnTo>
                  <a:pt x="2051" y="236"/>
                </a:lnTo>
                <a:lnTo>
                  <a:pt x="2009" y="238"/>
                </a:lnTo>
                <a:lnTo>
                  <a:pt x="1969" y="238"/>
                </a:lnTo>
                <a:lnTo>
                  <a:pt x="1929" y="238"/>
                </a:lnTo>
                <a:lnTo>
                  <a:pt x="1888" y="240"/>
                </a:lnTo>
                <a:lnTo>
                  <a:pt x="1850" y="242"/>
                </a:lnTo>
                <a:lnTo>
                  <a:pt x="1810" y="244"/>
                </a:lnTo>
                <a:lnTo>
                  <a:pt x="1771" y="244"/>
                </a:lnTo>
                <a:lnTo>
                  <a:pt x="1735" y="247"/>
                </a:lnTo>
                <a:lnTo>
                  <a:pt x="1696" y="249"/>
                </a:lnTo>
                <a:lnTo>
                  <a:pt x="1660" y="251"/>
                </a:lnTo>
                <a:lnTo>
                  <a:pt x="1623" y="253"/>
                </a:lnTo>
                <a:lnTo>
                  <a:pt x="1587" y="257"/>
                </a:lnTo>
                <a:lnTo>
                  <a:pt x="1552" y="259"/>
                </a:lnTo>
                <a:lnTo>
                  <a:pt x="1518" y="263"/>
                </a:lnTo>
                <a:lnTo>
                  <a:pt x="1483" y="267"/>
                </a:lnTo>
                <a:lnTo>
                  <a:pt x="1430" y="271"/>
                </a:lnTo>
                <a:lnTo>
                  <a:pt x="1378" y="274"/>
                </a:lnTo>
                <a:lnTo>
                  <a:pt x="1330" y="280"/>
                </a:lnTo>
                <a:lnTo>
                  <a:pt x="1282" y="284"/>
                </a:lnTo>
                <a:lnTo>
                  <a:pt x="1236" y="288"/>
                </a:lnTo>
                <a:lnTo>
                  <a:pt x="1190" y="292"/>
                </a:lnTo>
                <a:lnTo>
                  <a:pt x="1147" y="294"/>
                </a:lnTo>
                <a:lnTo>
                  <a:pt x="1107" y="297"/>
                </a:lnTo>
                <a:lnTo>
                  <a:pt x="1067" y="301"/>
                </a:lnTo>
                <a:lnTo>
                  <a:pt x="1028" y="305"/>
                </a:lnTo>
                <a:lnTo>
                  <a:pt x="994" y="307"/>
                </a:lnTo>
                <a:lnTo>
                  <a:pt x="959" y="311"/>
                </a:lnTo>
                <a:lnTo>
                  <a:pt x="927" y="313"/>
                </a:lnTo>
                <a:lnTo>
                  <a:pt x="896" y="315"/>
                </a:lnTo>
                <a:lnTo>
                  <a:pt x="865" y="318"/>
                </a:lnTo>
                <a:lnTo>
                  <a:pt x="838" y="320"/>
                </a:lnTo>
                <a:lnTo>
                  <a:pt x="813" y="322"/>
                </a:lnTo>
                <a:lnTo>
                  <a:pt x="788" y="324"/>
                </a:lnTo>
                <a:lnTo>
                  <a:pt x="765" y="326"/>
                </a:lnTo>
                <a:lnTo>
                  <a:pt x="744" y="328"/>
                </a:lnTo>
                <a:lnTo>
                  <a:pt x="725" y="330"/>
                </a:lnTo>
                <a:lnTo>
                  <a:pt x="708" y="330"/>
                </a:lnTo>
                <a:lnTo>
                  <a:pt x="693" y="332"/>
                </a:lnTo>
                <a:lnTo>
                  <a:pt x="679" y="334"/>
                </a:lnTo>
                <a:lnTo>
                  <a:pt x="666" y="334"/>
                </a:lnTo>
                <a:lnTo>
                  <a:pt x="654" y="336"/>
                </a:lnTo>
                <a:lnTo>
                  <a:pt x="646" y="336"/>
                </a:lnTo>
                <a:lnTo>
                  <a:pt x="639" y="336"/>
                </a:lnTo>
                <a:lnTo>
                  <a:pt x="633" y="336"/>
                </a:lnTo>
                <a:lnTo>
                  <a:pt x="629" y="338"/>
                </a:lnTo>
                <a:lnTo>
                  <a:pt x="625" y="338"/>
                </a:lnTo>
                <a:lnTo>
                  <a:pt x="597" y="340"/>
                </a:lnTo>
                <a:lnTo>
                  <a:pt x="570" y="343"/>
                </a:lnTo>
                <a:lnTo>
                  <a:pt x="543" y="345"/>
                </a:lnTo>
                <a:lnTo>
                  <a:pt x="516" y="349"/>
                </a:lnTo>
                <a:lnTo>
                  <a:pt x="491" y="351"/>
                </a:lnTo>
                <a:lnTo>
                  <a:pt x="466" y="353"/>
                </a:lnTo>
                <a:lnTo>
                  <a:pt x="443" y="355"/>
                </a:lnTo>
                <a:lnTo>
                  <a:pt x="420" y="357"/>
                </a:lnTo>
                <a:lnTo>
                  <a:pt x="397" y="357"/>
                </a:lnTo>
                <a:lnTo>
                  <a:pt x="376" y="359"/>
                </a:lnTo>
                <a:lnTo>
                  <a:pt x="357" y="359"/>
                </a:lnTo>
                <a:lnTo>
                  <a:pt x="336" y="361"/>
                </a:lnTo>
                <a:lnTo>
                  <a:pt x="318" y="361"/>
                </a:lnTo>
                <a:lnTo>
                  <a:pt x="301" y="361"/>
                </a:lnTo>
                <a:lnTo>
                  <a:pt x="284" y="361"/>
                </a:lnTo>
                <a:lnTo>
                  <a:pt x="268" y="361"/>
                </a:lnTo>
                <a:lnTo>
                  <a:pt x="249" y="361"/>
                </a:lnTo>
                <a:lnTo>
                  <a:pt x="230" y="361"/>
                </a:lnTo>
                <a:lnTo>
                  <a:pt x="211" y="359"/>
                </a:lnTo>
                <a:lnTo>
                  <a:pt x="193" y="359"/>
                </a:lnTo>
                <a:lnTo>
                  <a:pt x="176" y="357"/>
                </a:lnTo>
                <a:lnTo>
                  <a:pt x="161" y="355"/>
                </a:lnTo>
                <a:lnTo>
                  <a:pt x="145" y="351"/>
                </a:lnTo>
                <a:lnTo>
                  <a:pt x="132" y="349"/>
                </a:lnTo>
                <a:lnTo>
                  <a:pt x="119" y="345"/>
                </a:lnTo>
                <a:lnTo>
                  <a:pt x="107" y="342"/>
                </a:lnTo>
                <a:lnTo>
                  <a:pt x="96" y="338"/>
                </a:lnTo>
                <a:lnTo>
                  <a:pt x="84" y="334"/>
                </a:lnTo>
                <a:lnTo>
                  <a:pt x="74" y="330"/>
                </a:lnTo>
                <a:lnTo>
                  <a:pt x="65" y="324"/>
                </a:lnTo>
                <a:lnTo>
                  <a:pt x="57" y="318"/>
                </a:lnTo>
                <a:lnTo>
                  <a:pt x="51" y="315"/>
                </a:lnTo>
                <a:lnTo>
                  <a:pt x="44" y="309"/>
                </a:lnTo>
                <a:lnTo>
                  <a:pt x="38" y="303"/>
                </a:lnTo>
                <a:lnTo>
                  <a:pt x="26" y="292"/>
                </a:lnTo>
                <a:lnTo>
                  <a:pt x="19" y="280"/>
                </a:lnTo>
                <a:lnTo>
                  <a:pt x="11" y="269"/>
                </a:lnTo>
                <a:lnTo>
                  <a:pt x="5" y="257"/>
                </a:lnTo>
                <a:lnTo>
                  <a:pt x="3" y="247"/>
                </a:lnTo>
                <a:lnTo>
                  <a:pt x="0" y="236"/>
                </a:lnTo>
                <a:lnTo>
                  <a:pt x="0" y="224"/>
                </a:lnTo>
                <a:lnTo>
                  <a:pt x="0" y="219"/>
                </a:lnTo>
                <a:lnTo>
                  <a:pt x="2" y="213"/>
                </a:lnTo>
                <a:lnTo>
                  <a:pt x="3" y="207"/>
                </a:lnTo>
                <a:lnTo>
                  <a:pt x="5" y="201"/>
                </a:lnTo>
                <a:lnTo>
                  <a:pt x="7" y="196"/>
                </a:lnTo>
                <a:lnTo>
                  <a:pt x="11" y="192"/>
                </a:lnTo>
                <a:lnTo>
                  <a:pt x="17" y="188"/>
                </a:lnTo>
                <a:lnTo>
                  <a:pt x="21" y="184"/>
                </a:lnTo>
                <a:lnTo>
                  <a:pt x="26" y="182"/>
                </a:lnTo>
                <a:lnTo>
                  <a:pt x="34" y="178"/>
                </a:lnTo>
                <a:lnTo>
                  <a:pt x="40" y="176"/>
                </a:lnTo>
                <a:lnTo>
                  <a:pt x="48" y="175"/>
                </a:lnTo>
                <a:lnTo>
                  <a:pt x="57" y="173"/>
                </a:lnTo>
                <a:lnTo>
                  <a:pt x="67" y="173"/>
                </a:lnTo>
                <a:lnTo>
                  <a:pt x="76" y="171"/>
                </a:lnTo>
                <a:lnTo>
                  <a:pt x="86" y="171"/>
                </a:lnTo>
                <a:lnTo>
                  <a:pt x="170" y="167"/>
                </a:lnTo>
                <a:lnTo>
                  <a:pt x="255" y="161"/>
                </a:lnTo>
                <a:lnTo>
                  <a:pt x="337" y="155"/>
                </a:lnTo>
                <a:lnTo>
                  <a:pt x="420" y="150"/>
                </a:lnTo>
                <a:lnTo>
                  <a:pt x="501" y="144"/>
                </a:lnTo>
                <a:lnTo>
                  <a:pt x="581" y="136"/>
                </a:lnTo>
                <a:lnTo>
                  <a:pt x="662" y="128"/>
                </a:lnTo>
                <a:lnTo>
                  <a:pt x="740" y="121"/>
                </a:lnTo>
                <a:lnTo>
                  <a:pt x="819" y="113"/>
                </a:lnTo>
                <a:lnTo>
                  <a:pt x="898" y="105"/>
                </a:lnTo>
                <a:lnTo>
                  <a:pt x="975" y="96"/>
                </a:lnTo>
                <a:lnTo>
                  <a:pt x="1051" y="86"/>
                </a:lnTo>
                <a:lnTo>
                  <a:pt x="1128" y="75"/>
                </a:lnTo>
                <a:lnTo>
                  <a:pt x="1203" y="63"/>
                </a:lnTo>
                <a:lnTo>
                  <a:pt x="1278" y="52"/>
                </a:lnTo>
                <a:lnTo>
                  <a:pt x="1353" y="40"/>
                </a:lnTo>
                <a:lnTo>
                  <a:pt x="1391" y="34"/>
                </a:lnTo>
                <a:lnTo>
                  <a:pt x="1430" y="31"/>
                </a:lnTo>
                <a:lnTo>
                  <a:pt x="1466" y="25"/>
                </a:lnTo>
                <a:lnTo>
                  <a:pt x="1502" y="21"/>
                </a:lnTo>
                <a:lnTo>
                  <a:pt x="1535" y="17"/>
                </a:lnTo>
                <a:lnTo>
                  <a:pt x="1566" y="13"/>
                </a:lnTo>
                <a:lnTo>
                  <a:pt x="1597" y="11"/>
                </a:lnTo>
                <a:lnTo>
                  <a:pt x="1625" y="8"/>
                </a:lnTo>
                <a:lnTo>
                  <a:pt x="1650" y="6"/>
                </a:lnTo>
                <a:lnTo>
                  <a:pt x="1675" y="4"/>
                </a:lnTo>
                <a:lnTo>
                  <a:pt x="1698" y="2"/>
                </a:lnTo>
                <a:lnTo>
                  <a:pt x="1719" y="2"/>
                </a:lnTo>
                <a:lnTo>
                  <a:pt x="1741" y="0"/>
                </a:lnTo>
                <a:lnTo>
                  <a:pt x="1758" y="0"/>
                </a:lnTo>
                <a:lnTo>
                  <a:pt x="1773" y="0"/>
                </a:lnTo>
                <a:lnTo>
                  <a:pt x="1788" y="0"/>
                </a:lnTo>
              </a:path>
            </a:pathLst>
          </a:custGeom>
          <a:solidFill>
            <a:schemeClr val="tx1"/>
          </a:solidFill>
          <a:ln w="9525">
            <a:noFill/>
            <a:prstDash val="solid"/>
            <a:round/>
            <a:headEnd/>
            <a:tailEnd/>
          </a:ln>
        </p:spPr>
        <p:txBody>
          <a:bodyPr/>
          <a:lstStyle/>
          <a:p>
            <a:endParaRPr lang="en-US"/>
          </a:p>
        </p:txBody>
      </p:sp>
      <p:sp>
        <p:nvSpPr>
          <p:cNvPr id="29" name="Freeform 33"/>
          <p:cNvSpPr>
            <a:spLocks/>
          </p:cNvSpPr>
          <p:nvPr/>
        </p:nvSpPr>
        <p:spPr bwMode="auto">
          <a:xfrm>
            <a:off x="2662237" y="4168775"/>
            <a:ext cx="1287463" cy="754063"/>
          </a:xfrm>
          <a:custGeom>
            <a:avLst/>
            <a:gdLst>
              <a:gd name="T0" fmla="*/ 904875 w 1622"/>
              <a:gd name="T1" fmla="*/ 1588 h 950"/>
              <a:gd name="T2" fmla="*/ 942975 w 1622"/>
              <a:gd name="T3" fmla="*/ 7938 h 950"/>
              <a:gd name="T4" fmla="*/ 990600 w 1622"/>
              <a:gd name="T5" fmla="*/ 19844 h 950"/>
              <a:gd name="T6" fmla="*/ 1045369 w 1622"/>
              <a:gd name="T7" fmla="*/ 38100 h 950"/>
              <a:gd name="T8" fmla="*/ 1109663 w 1622"/>
              <a:gd name="T9" fmla="*/ 62706 h 950"/>
              <a:gd name="T10" fmla="*/ 1171575 w 1622"/>
              <a:gd name="T11" fmla="*/ 91281 h 950"/>
              <a:gd name="T12" fmla="*/ 1214438 w 1622"/>
              <a:gd name="T13" fmla="*/ 123031 h 950"/>
              <a:gd name="T14" fmla="*/ 1247775 w 1622"/>
              <a:gd name="T15" fmla="*/ 152400 h 950"/>
              <a:gd name="T16" fmla="*/ 1272382 w 1622"/>
              <a:gd name="T17" fmla="*/ 178594 h 950"/>
              <a:gd name="T18" fmla="*/ 1284288 w 1622"/>
              <a:gd name="T19" fmla="*/ 200819 h 950"/>
              <a:gd name="T20" fmla="*/ 1287463 w 1622"/>
              <a:gd name="T21" fmla="*/ 222250 h 950"/>
              <a:gd name="T22" fmla="*/ 1284288 w 1622"/>
              <a:gd name="T23" fmla="*/ 233363 h 950"/>
              <a:gd name="T24" fmla="*/ 1275557 w 1622"/>
              <a:gd name="T25" fmla="*/ 245269 h 950"/>
              <a:gd name="T26" fmla="*/ 1237457 w 1622"/>
              <a:gd name="T27" fmla="*/ 266700 h 950"/>
              <a:gd name="T28" fmla="*/ 1161257 w 1622"/>
              <a:gd name="T29" fmla="*/ 301625 h 950"/>
              <a:gd name="T30" fmla="*/ 1091407 w 1622"/>
              <a:gd name="T31" fmla="*/ 334963 h 950"/>
              <a:gd name="T32" fmla="*/ 1027113 w 1622"/>
              <a:gd name="T33" fmla="*/ 368300 h 950"/>
              <a:gd name="T34" fmla="*/ 969169 w 1622"/>
              <a:gd name="T35" fmla="*/ 400844 h 950"/>
              <a:gd name="T36" fmla="*/ 919163 w 1622"/>
              <a:gd name="T37" fmla="*/ 434182 h 950"/>
              <a:gd name="T38" fmla="*/ 816769 w 1622"/>
              <a:gd name="T39" fmla="*/ 492125 h 950"/>
              <a:gd name="T40" fmla="*/ 656432 w 1622"/>
              <a:gd name="T41" fmla="*/ 569913 h 950"/>
              <a:gd name="T42" fmla="*/ 490538 w 1622"/>
              <a:gd name="T43" fmla="*/ 641350 h 950"/>
              <a:gd name="T44" fmla="*/ 434181 w 1622"/>
              <a:gd name="T45" fmla="*/ 662782 h 950"/>
              <a:gd name="T46" fmla="*/ 373063 w 1622"/>
              <a:gd name="T47" fmla="*/ 681038 h 950"/>
              <a:gd name="T48" fmla="*/ 309563 w 1622"/>
              <a:gd name="T49" fmla="*/ 700882 h 950"/>
              <a:gd name="T50" fmla="*/ 240506 w 1622"/>
              <a:gd name="T51" fmla="*/ 717550 h 950"/>
              <a:gd name="T52" fmla="*/ 169069 w 1622"/>
              <a:gd name="T53" fmla="*/ 734219 h 950"/>
              <a:gd name="T54" fmla="*/ 115888 w 1622"/>
              <a:gd name="T55" fmla="*/ 746125 h 950"/>
              <a:gd name="T56" fmla="*/ 80963 w 1622"/>
              <a:gd name="T57" fmla="*/ 752475 h 950"/>
              <a:gd name="T58" fmla="*/ 51594 w 1622"/>
              <a:gd name="T59" fmla="*/ 754063 h 950"/>
              <a:gd name="T60" fmla="*/ 34925 w 1622"/>
              <a:gd name="T61" fmla="*/ 752475 h 950"/>
              <a:gd name="T62" fmla="*/ 19844 w 1622"/>
              <a:gd name="T63" fmla="*/ 750888 h 950"/>
              <a:gd name="T64" fmla="*/ 11113 w 1622"/>
              <a:gd name="T65" fmla="*/ 746125 h 950"/>
              <a:gd name="T66" fmla="*/ 3175 w 1622"/>
              <a:gd name="T67" fmla="*/ 740569 h 950"/>
              <a:gd name="T68" fmla="*/ 0 w 1622"/>
              <a:gd name="T69" fmla="*/ 732632 h 950"/>
              <a:gd name="T70" fmla="*/ 70644 w 1622"/>
              <a:gd name="T71" fmla="*/ 691357 h 950"/>
              <a:gd name="T72" fmla="*/ 169069 w 1622"/>
              <a:gd name="T73" fmla="*/ 636588 h 950"/>
              <a:gd name="T74" fmla="*/ 260350 w 1622"/>
              <a:gd name="T75" fmla="*/ 584994 h 950"/>
              <a:gd name="T76" fmla="*/ 342900 w 1622"/>
              <a:gd name="T77" fmla="*/ 537369 h 950"/>
              <a:gd name="T78" fmla="*/ 417513 w 1622"/>
              <a:gd name="T79" fmla="*/ 492125 h 950"/>
              <a:gd name="T80" fmla="*/ 484981 w 1622"/>
              <a:gd name="T81" fmla="*/ 450850 h 950"/>
              <a:gd name="T82" fmla="*/ 542925 w 1622"/>
              <a:gd name="T83" fmla="*/ 412750 h 950"/>
              <a:gd name="T84" fmla="*/ 592931 w 1622"/>
              <a:gd name="T85" fmla="*/ 377825 h 950"/>
              <a:gd name="T86" fmla="*/ 634206 w 1622"/>
              <a:gd name="T87" fmla="*/ 347663 h 950"/>
              <a:gd name="T88" fmla="*/ 667544 w 1622"/>
              <a:gd name="T89" fmla="*/ 318294 h 950"/>
              <a:gd name="T90" fmla="*/ 693738 w 1622"/>
              <a:gd name="T91" fmla="*/ 292100 h 950"/>
              <a:gd name="T92" fmla="*/ 731838 w 1622"/>
              <a:gd name="T93" fmla="*/ 253206 h 950"/>
              <a:gd name="T94" fmla="*/ 765175 w 1622"/>
              <a:gd name="T95" fmla="*/ 210344 h 950"/>
              <a:gd name="T96" fmla="*/ 788988 w 1622"/>
              <a:gd name="T97" fmla="*/ 164306 h 950"/>
              <a:gd name="T98" fmla="*/ 808038 w 1622"/>
              <a:gd name="T99" fmla="*/ 114300 h 950"/>
              <a:gd name="T100" fmla="*/ 818357 w 1622"/>
              <a:gd name="T101" fmla="*/ 61119 h 950"/>
              <a:gd name="T102" fmla="*/ 823119 w 1622"/>
              <a:gd name="T103" fmla="*/ 31750 h 950"/>
              <a:gd name="T104" fmla="*/ 833438 w 1622"/>
              <a:gd name="T105" fmla="*/ 16669 h 950"/>
              <a:gd name="T106" fmla="*/ 859632 w 1622"/>
              <a:gd name="T107" fmla="*/ 3175 h 950"/>
              <a:gd name="T108" fmla="*/ 883444 w 1622"/>
              <a:gd name="T109" fmla="*/ 0 h 9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22" h="950">
                <a:moveTo>
                  <a:pt x="1113" y="0"/>
                </a:moveTo>
                <a:lnTo>
                  <a:pt x="1125" y="0"/>
                </a:lnTo>
                <a:lnTo>
                  <a:pt x="1140" y="2"/>
                </a:lnTo>
                <a:lnTo>
                  <a:pt x="1156" y="4"/>
                </a:lnTo>
                <a:lnTo>
                  <a:pt x="1171" y="6"/>
                </a:lnTo>
                <a:lnTo>
                  <a:pt x="1188" y="10"/>
                </a:lnTo>
                <a:lnTo>
                  <a:pt x="1208" y="15"/>
                </a:lnTo>
                <a:lnTo>
                  <a:pt x="1227" y="19"/>
                </a:lnTo>
                <a:lnTo>
                  <a:pt x="1248" y="25"/>
                </a:lnTo>
                <a:lnTo>
                  <a:pt x="1271" y="33"/>
                </a:lnTo>
                <a:lnTo>
                  <a:pt x="1294" y="40"/>
                </a:lnTo>
                <a:lnTo>
                  <a:pt x="1317" y="48"/>
                </a:lnTo>
                <a:lnTo>
                  <a:pt x="1344" y="58"/>
                </a:lnTo>
                <a:lnTo>
                  <a:pt x="1369" y="67"/>
                </a:lnTo>
                <a:lnTo>
                  <a:pt x="1398" y="79"/>
                </a:lnTo>
                <a:lnTo>
                  <a:pt x="1424" y="88"/>
                </a:lnTo>
                <a:lnTo>
                  <a:pt x="1455" y="102"/>
                </a:lnTo>
                <a:lnTo>
                  <a:pt x="1476" y="115"/>
                </a:lnTo>
                <a:lnTo>
                  <a:pt x="1495" y="130"/>
                </a:lnTo>
                <a:lnTo>
                  <a:pt x="1513" y="144"/>
                </a:lnTo>
                <a:lnTo>
                  <a:pt x="1530" y="155"/>
                </a:lnTo>
                <a:lnTo>
                  <a:pt x="1545" y="169"/>
                </a:lnTo>
                <a:lnTo>
                  <a:pt x="1561" y="180"/>
                </a:lnTo>
                <a:lnTo>
                  <a:pt x="1572" y="192"/>
                </a:lnTo>
                <a:lnTo>
                  <a:pt x="1584" y="203"/>
                </a:lnTo>
                <a:lnTo>
                  <a:pt x="1593" y="215"/>
                </a:lnTo>
                <a:lnTo>
                  <a:pt x="1603" y="225"/>
                </a:lnTo>
                <a:lnTo>
                  <a:pt x="1609" y="236"/>
                </a:lnTo>
                <a:lnTo>
                  <a:pt x="1614" y="246"/>
                </a:lnTo>
                <a:lnTo>
                  <a:pt x="1618" y="253"/>
                </a:lnTo>
                <a:lnTo>
                  <a:pt x="1622" y="263"/>
                </a:lnTo>
                <a:lnTo>
                  <a:pt x="1622" y="271"/>
                </a:lnTo>
                <a:lnTo>
                  <a:pt x="1622" y="280"/>
                </a:lnTo>
                <a:lnTo>
                  <a:pt x="1622" y="284"/>
                </a:lnTo>
                <a:lnTo>
                  <a:pt x="1620" y="288"/>
                </a:lnTo>
                <a:lnTo>
                  <a:pt x="1618" y="294"/>
                </a:lnTo>
                <a:lnTo>
                  <a:pt x="1614" y="297"/>
                </a:lnTo>
                <a:lnTo>
                  <a:pt x="1611" y="303"/>
                </a:lnTo>
                <a:lnTo>
                  <a:pt x="1607" y="309"/>
                </a:lnTo>
                <a:lnTo>
                  <a:pt x="1601" y="315"/>
                </a:lnTo>
                <a:lnTo>
                  <a:pt x="1593" y="320"/>
                </a:lnTo>
                <a:lnTo>
                  <a:pt x="1559" y="336"/>
                </a:lnTo>
                <a:lnTo>
                  <a:pt x="1526" y="349"/>
                </a:lnTo>
                <a:lnTo>
                  <a:pt x="1495" y="365"/>
                </a:lnTo>
                <a:lnTo>
                  <a:pt x="1463" y="380"/>
                </a:lnTo>
                <a:lnTo>
                  <a:pt x="1434" y="393"/>
                </a:lnTo>
                <a:lnTo>
                  <a:pt x="1403" y="407"/>
                </a:lnTo>
                <a:lnTo>
                  <a:pt x="1375" y="422"/>
                </a:lnTo>
                <a:lnTo>
                  <a:pt x="1348" y="436"/>
                </a:lnTo>
                <a:lnTo>
                  <a:pt x="1321" y="449"/>
                </a:lnTo>
                <a:lnTo>
                  <a:pt x="1294" y="464"/>
                </a:lnTo>
                <a:lnTo>
                  <a:pt x="1269" y="478"/>
                </a:lnTo>
                <a:lnTo>
                  <a:pt x="1244" y="491"/>
                </a:lnTo>
                <a:lnTo>
                  <a:pt x="1221" y="505"/>
                </a:lnTo>
                <a:lnTo>
                  <a:pt x="1200" y="520"/>
                </a:lnTo>
                <a:lnTo>
                  <a:pt x="1177" y="534"/>
                </a:lnTo>
                <a:lnTo>
                  <a:pt x="1158" y="547"/>
                </a:lnTo>
                <a:lnTo>
                  <a:pt x="1125" y="566"/>
                </a:lnTo>
                <a:lnTo>
                  <a:pt x="1094" y="583"/>
                </a:lnTo>
                <a:lnTo>
                  <a:pt x="1029" y="620"/>
                </a:lnTo>
                <a:lnTo>
                  <a:pt x="964" y="653"/>
                </a:lnTo>
                <a:lnTo>
                  <a:pt x="897" y="685"/>
                </a:lnTo>
                <a:lnTo>
                  <a:pt x="827" y="718"/>
                </a:lnTo>
                <a:lnTo>
                  <a:pt x="758" y="748"/>
                </a:lnTo>
                <a:lnTo>
                  <a:pt x="689" y="777"/>
                </a:lnTo>
                <a:lnTo>
                  <a:pt x="618" y="808"/>
                </a:lnTo>
                <a:lnTo>
                  <a:pt x="595" y="816"/>
                </a:lnTo>
                <a:lnTo>
                  <a:pt x="570" y="825"/>
                </a:lnTo>
                <a:lnTo>
                  <a:pt x="547" y="835"/>
                </a:lnTo>
                <a:lnTo>
                  <a:pt x="522" y="843"/>
                </a:lnTo>
                <a:lnTo>
                  <a:pt x="495" y="850"/>
                </a:lnTo>
                <a:lnTo>
                  <a:pt x="470" y="858"/>
                </a:lnTo>
                <a:lnTo>
                  <a:pt x="444" y="867"/>
                </a:lnTo>
                <a:lnTo>
                  <a:pt x="417" y="875"/>
                </a:lnTo>
                <a:lnTo>
                  <a:pt x="390" y="883"/>
                </a:lnTo>
                <a:lnTo>
                  <a:pt x="361" y="891"/>
                </a:lnTo>
                <a:lnTo>
                  <a:pt x="332" y="896"/>
                </a:lnTo>
                <a:lnTo>
                  <a:pt x="303" y="904"/>
                </a:lnTo>
                <a:lnTo>
                  <a:pt x="275" y="912"/>
                </a:lnTo>
                <a:lnTo>
                  <a:pt x="244" y="919"/>
                </a:lnTo>
                <a:lnTo>
                  <a:pt x="213" y="925"/>
                </a:lnTo>
                <a:lnTo>
                  <a:pt x="183" y="933"/>
                </a:lnTo>
                <a:lnTo>
                  <a:pt x="163" y="937"/>
                </a:lnTo>
                <a:lnTo>
                  <a:pt x="146" y="940"/>
                </a:lnTo>
                <a:lnTo>
                  <a:pt x="131" y="942"/>
                </a:lnTo>
                <a:lnTo>
                  <a:pt x="115" y="946"/>
                </a:lnTo>
                <a:lnTo>
                  <a:pt x="102" y="948"/>
                </a:lnTo>
                <a:lnTo>
                  <a:pt x="89" y="948"/>
                </a:lnTo>
                <a:lnTo>
                  <a:pt x="77" y="950"/>
                </a:lnTo>
                <a:lnTo>
                  <a:pt x="65" y="950"/>
                </a:lnTo>
                <a:lnTo>
                  <a:pt x="58" y="950"/>
                </a:lnTo>
                <a:lnTo>
                  <a:pt x="50" y="950"/>
                </a:lnTo>
                <a:lnTo>
                  <a:pt x="44" y="948"/>
                </a:lnTo>
                <a:lnTo>
                  <a:pt x="37" y="948"/>
                </a:lnTo>
                <a:lnTo>
                  <a:pt x="31" y="946"/>
                </a:lnTo>
                <a:lnTo>
                  <a:pt x="25" y="946"/>
                </a:lnTo>
                <a:lnTo>
                  <a:pt x="21" y="944"/>
                </a:lnTo>
                <a:lnTo>
                  <a:pt x="18" y="942"/>
                </a:lnTo>
                <a:lnTo>
                  <a:pt x="14" y="940"/>
                </a:lnTo>
                <a:lnTo>
                  <a:pt x="10" y="939"/>
                </a:lnTo>
                <a:lnTo>
                  <a:pt x="6" y="935"/>
                </a:lnTo>
                <a:lnTo>
                  <a:pt x="4" y="933"/>
                </a:lnTo>
                <a:lnTo>
                  <a:pt x="2" y="931"/>
                </a:lnTo>
                <a:lnTo>
                  <a:pt x="2" y="927"/>
                </a:lnTo>
                <a:lnTo>
                  <a:pt x="0" y="923"/>
                </a:lnTo>
                <a:lnTo>
                  <a:pt x="0" y="921"/>
                </a:lnTo>
                <a:lnTo>
                  <a:pt x="44" y="896"/>
                </a:lnTo>
                <a:lnTo>
                  <a:pt x="89" y="871"/>
                </a:lnTo>
                <a:lnTo>
                  <a:pt x="131" y="848"/>
                </a:lnTo>
                <a:lnTo>
                  <a:pt x="173" y="825"/>
                </a:lnTo>
                <a:lnTo>
                  <a:pt x="213" y="802"/>
                </a:lnTo>
                <a:lnTo>
                  <a:pt x="254" y="781"/>
                </a:lnTo>
                <a:lnTo>
                  <a:pt x="292" y="758"/>
                </a:lnTo>
                <a:lnTo>
                  <a:pt x="328" y="737"/>
                </a:lnTo>
                <a:lnTo>
                  <a:pt x="365" y="716"/>
                </a:lnTo>
                <a:lnTo>
                  <a:pt x="399" y="697"/>
                </a:lnTo>
                <a:lnTo>
                  <a:pt x="432" y="677"/>
                </a:lnTo>
                <a:lnTo>
                  <a:pt x="465" y="658"/>
                </a:lnTo>
                <a:lnTo>
                  <a:pt x="495" y="639"/>
                </a:lnTo>
                <a:lnTo>
                  <a:pt x="526" y="620"/>
                </a:lnTo>
                <a:lnTo>
                  <a:pt x="555" y="603"/>
                </a:lnTo>
                <a:lnTo>
                  <a:pt x="584" y="585"/>
                </a:lnTo>
                <a:lnTo>
                  <a:pt x="611" y="568"/>
                </a:lnTo>
                <a:lnTo>
                  <a:pt x="636" y="553"/>
                </a:lnTo>
                <a:lnTo>
                  <a:pt x="661" y="535"/>
                </a:lnTo>
                <a:lnTo>
                  <a:pt x="684" y="520"/>
                </a:lnTo>
                <a:lnTo>
                  <a:pt x="707" y="505"/>
                </a:lnTo>
                <a:lnTo>
                  <a:pt x="728" y="491"/>
                </a:lnTo>
                <a:lnTo>
                  <a:pt x="747" y="476"/>
                </a:lnTo>
                <a:lnTo>
                  <a:pt x="766" y="463"/>
                </a:lnTo>
                <a:lnTo>
                  <a:pt x="783" y="449"/>
                </a:lnTo>
                <a:lnTo>
                  <a:pt x="799" y="438"/>
                </a:lnTo>
                <a:lnTo>
                  <a:pt x="814" y="424"/>
                </a:lnTo>
                <a:lnTo>
                  <a:pt x="829" y="413"/>
                </a:lnTo>
                <a:lnTo>
                  <a:pt x="841" y="401"/>
                </a:lnTo>
                <a:lnTo>
                  <a:pt x="852" y="390"/>
                </a:lnTo>
                <a:lnTo>
                  <a:pt x="864" y="378"/>
                </a:lnTo>
                <a:lnTo>
                  <a:pt x="874" y="368"/>
                </a:lnTo>
                <a:lnTo>
                  <a:pt x="891" y="353"/>
                </a:lnTo>
                <a:lnTo>
                  <a:pt x="906" y="336"/>
                </a:lnTo>
                <a:lnTo>
                  <a:pt x="922" y="319"/>
                </a:lnTo>
                <a:lnTo>
                  <a:pt x="937" y="301"/>
                </a:lnTo>
                <a:lnTo>
                  <a:pt x="950" y="284"/>
                </a:lnTo>
                <a:lnTo>
                  <a:pt x="964" y="265"/>
                </a:lnTo>
                <a:lnTo>
                  <a:pt x="975" y="246"/>
                </a:lnTo>
                <a:lnTo>
                  <a:pt x="985" y="226"/>
                </a:lnTo>
                <a:lnTo>
                  <a:pt x="994" y="207"/>
                </a:lnTo>
                <a:lnTo>
                  <a:pt x="1004" y="186"/>
                </a:lnTo>
                <a:lnTo>
                  <a:pt x="1012" y="165"/>
                </a:lnTo>
                <a:lnTo>
                  <a:pt x="1018" y="144"/>
                </a:lnTo>
                <a:lnTo>
                  <a:pt x="1023" y="123"/>
                </a:lnTo>
                <a:lnTo>
                  <a:pt x="1027" y="100"/>
                </a:lnTo>
                <a:lnTo>
                  <a:pt x="1031" y="77"/>
                </a:lnTo>
                <a:lnTo>
                  <a:pt x="1033" y="54"/>
                </a:lnTo>
                <a:lnTo>
                  <a:pt x="1035" y="48"/>
                </a:lnTo>
                <a:lnTo>
                  <a:pt x="1037" y="40"/>
                </a:lnTo>
                <a:lnTo>
                  <a:pt x="1039" y="35"/>
                </a:lnTo>
                <a:lnTo>
                  <a:pt x="1042" y="31"/>
                </a:lnTo>
                <a:lnTo>
                  <a:pt x="1050" y="21"/>
                </a:lnTo>
                <a:lnTo>
                  <a:pt x="1060" y="13"/>
                </a:lnTo>
                <a:lnTo>
                  <a:pt x="1071" y="8"/>
                </a:lnTo>
                <a:lnTo>
                  <a:pt x="1083" y="4"/>
                </a:lnTo>
                <a:lnTo>
                  <a:pt x="1098" y="0"/>
                </a:lnTo>
                <a:lnTo>
                  <a:pt x="1113" y="0"/>
                </a:lnTo>
              </a:path>
            </a:pathLst>
          </a:custGeom>
          <a:solidFill>
            <a:schemeClr val="tx1"/>
          </a:solidFill>
          <a:ln w="9525">
            <a:noFill/>
            <a:prstDash val="solid"/>
            <a:round/>
            <a:headEnd/>
            <a:tailEnd/>
          </a:ln>
        </p:spPr>
        <p:txBody>
          <a:bodyPr/>
          <a:lstStyle/>
          <a:p>
            <a:endParaRPr lang="en-US"/>
          </a:p>
        </p:txBody>
      </p:sp>
      <p:sp>
        <p:nvSpPr>
          <p:cNvPr id="30" name="Freeform 34"/>
          <p:cNvSpPr>
            <a:spLocks/>
          </p:cNvSpPr>
          <p:nvPr/>
        </p:nvSpPr>
        <p:spPr bwMode="auto">
          <a:xfrm>
            <a:off x="3336925" y="4329113"/>
            <a:ext cx="2971800" cy="1857375"/>
          </a:xfrm>
          <a:custGeom>
            <a:avLst/>
            <a:gdLst>
              <a:gd name="T0" fmla="*/ 116681 w 3744"/>
              <a:gd name="T1" fmla="*/ 228600 h 2340"/>
              <a:gd name="T2" fmla="*/ 200819 w 3744"/>
              <a:gd name="T3" fmla="*/ 241300 h 2340"/>
              <a:gd name="T4" fmla="*/ 277019 w 3744"/>
              <a:gd name="T5" fmla="*/ 245269 h 2340"/>
              <a:gd name="T6" fmla="*/ 447675 w 3744"/>
              <a:gd name="T7" fmla="*/ 231775 h 2340"/>
              <a:gd name="T8" fmla="*/ 782638 w 3744"/>
              <a:gd name="T9" fmla="*/ 201613 h 2340"/>
              <a:gd name="T10" fmla="*/ 1285081 w 3744"/>
              <a:gd name="T11" fmla="*/ 152400 h 2340"/>
              <a:gd name="T12" fmla="*/ 1954213 w 3744"/>
              <a:gd name="T13" fmla="*/ 84138 h 2340"/>
              <a:gd name="T14" fmla="*/ 2378075 w 3744"/>
              <a:gd name="T15" fmla="*/ 24606 h 2340"/>
              <a:gd name="T16" fmla="*/ 2455863 w 3744"/>
              <a:gd name="T17" fmla="*/ 7938 h 2340"/>
              <a:gd name="T18" fmla="*/ 2490788 w 3744"/>
              <a:gd name="T19" fmla="*/ 1588 h 2340"/>
              <a:gd name="T20" fmla="*/ 2513806 w 3744"/>
              <a:gd name="T21" fmla="*/ 3175 h 2340"/>
              <a:gd name="T22" fmla="*/ 2557463 w 3744"/>
              <a:gd name="T23" fmla="*/ 17463 h 2340"/>
              <a:gd name="T24" fmla="*/ 2624931 w 3744"/>
              <a:gd name="T25" fmla="*/ 46038 h 2340"/>
              <a:gd name="T26" fmla="*/ 2714625 w 3744"/>
              <a:gd name="T27" fmla="*/ 88900 h 2340"/>
              <a:gd name="T28" fmla="*/ 2828925 w 3744"/>
              <a:gd name="T29" fmla="*/ 146844 h 2340"/>
              <a:gd name="T30" fmla="*/ 2928144 w 3744"/>
              <a:gd name="T31" fmla="*/ 215106 h 2340"/>
              <a:gd name="T32" fmla="*/ 2970213 w 3744"/>
              <a:gd name="T33" fmla="*/ 276225 h 2340"/>
              <a:gd name="T34" fmla="*/ 2966244 w 3744"/>
              <a:gd name="T35" fmla="*/ 323056 h 2340"/>
              <a:gd name="T36" fmla="*/ 2908300 w 3744"/>
              <a:gd name="T37" fmla="*/ 417513 h 2340"/>
              <a:gd name="T38" fmla="*/ 2859088 w 3744"/>
              <a:gd name="T39" fmla="*/ 546100 h 2340"/>
              <a:gd name="T40" fmla="*/ 2828925 w 3744"/>
              <a:gd name="T41" fmla="*/ 707231 h 2340"/>
              <a:gd name="T42" fmla="*/ 2805906 w 3744"/>
              <a:gd name="T43" fmla="*/ 897731 h 2340"/>
              <a:gd name="T44" fmla="*/ 2787650 w 3744"/>
              <a:gd name="T45" fmla="*/ 1042194 h 2340"/>
              <a:gd name="T46" fmla="*/ 2777331 w 3744"/>
              <a:gd name="T47" fmla="*/ 1139825 h 2340"/>
              <a:gd name="T48" fmla="*/ 2770981 w 3744"/>
              <a:gd name="T49" fmla="*/ 1189831 h 2340"/>
              <a:gd name="T50" fmla="*/ 2754313 w 3744"/>
              <a:gd name="T51" fmla="*/ 1321594 h 2340"/>
              <a:gd name="T52" fmla="*/ 2663031 w 3744"/>
              <a:gd name="T53" fmla="*/ 1562100 h 2340"/>
              <a:gd name="T54" fmla="*/ 2504281 w 3744"/>
              <a:gd name="T55" fmla="*/ 1729581 h 2340"/>
              <a:gd name="T56" fmla="*/ 2350294 w 3744"/>
              <a:gd name="T57" fmla="*/ 1822450 h 2340"/>
              <a:gd name="T58" fmla="*/ 2211388 w 3744"/>
              <a:gd name="T59" fmla="*/ 1857375 h 2340"/>
              <a:gd name="T60" fmla="*/ 2189163 w 3744"/>
              <a:gd name="T61" fmla="*/ 1393031 h 2340"/>
              <a:gd name="T62" fmla="*/ 2269331 w 3744"/>
              <a:gd name="T63" fmla="*/ 1356519 h 2340"/>
              <a:gd name="T64" fmla="*/ 2341563 w 3744"/>
              <a:gd name="T65" fmla="*/ 1277144 h 2340"/>
              <a:gd name="T66" fmla="*/ 2394744 w 3744"/>
              <a:gd name="T67" fmla="*/ 1158081 h 2340"/>
              <a:gd name="T68" fmla="*/ 2436019 w 3744"/>
              <a:gd name="T69" fmla="*/ 1015206 h 2340"/>
              <a:gd name="T70" fmla="*/ 2461419 w 3744"/>
              <a:gd name="T71" fmla="*/ 847725 h 2340"/>
              <a:gd name="T72" fmla="*/ 2475706 w 3744"/>
              <a:gd name="T73" fmla="*/ 655638 h 2340"/>
              <a:gd name="T74" fmla="*/ 2472531 w 3744"/>
              <a:gd name="T75" fmla="*/ 473869 h 2340"/>
              <a:gd name="T76" fmla="*/ 2454275 w 3744"/>
              <a:gd name="T77" fmla="*/ 349250 h 2340"/>
              <a:gd name="T78" fmla="*/ 2417763 w 3744"/>
              <a:gd name="T79" fmla="*/ 280988 h 2340"/>
              <a:gd name="T80" fmla="*/ 2345531 w 3744"/>
              <a:gd name="T81" fmla="*/ 261144 h 2340"/>
              <a:gd name="T82" fmla="*/ 2234406 w 3744"/>
              <a:gd name="T83" fmla="*/ 254794 h 2340"/>
              <a:gd name="T84" fmla="*/ 2124869 w 3744"/>
              <a:gd name="T85" fmla="*/ 257969 h 2340"/>
              <a:gd name="T86" fmla="*/ 1983581 w 3744"/>
              <a:gd name="T87" fmla="*/ 262731 h 2340"/>
              <a:gd name="T88" fmla="*/ 1806575 w 3744"/>
              <a:gd name="T89" fmla="*/ 271463 h 2340"/>
              <a:gd name="T90" fmla="*/ 1596231 w 3744"/>
              <a:gd name="T91" fmla="*/ 283369 h 2340"/>
              <a:gd name="T92" fmla="*/ 1254919 w 3744"/>
              <a:gd name="T93" fmla="*/ 306388 h 2340"/>
              <a:gd name="T94" fmla="*/ 819150 w 3744"/>
              <a:gd name="T95" fmla="*/ 346075 h 2340"/>
              <a:gd name="T96" fmla="*/ 482600 w 3744"/>
              <a:gd name="T97" fmla="*/ 390525 h 2340"/>
              <a:gd name="T98" fmla="*/ 401638 w 3744"/>
              <a:gd name="T99" fmla="*/ 404019 h 2340"/>
              <a:gd name="T100" fmla="*/ 346869 w 3744"/>
              <a:gd name="T101" fmla="*/ 410369 h 2340"/>
              <a:gd name="T102" fmla="*/ 255588 w 3744"/>
              <a:gd name="T103" fmla="*/ 404019 h 2340"/>
              <a:gd name="T104" fmla="*/ 151606 w 3744"/>
              <a:gd name="T105" fmla="*/ 377031 h 2340"/>
              <a:gd name="T106" fmla="*/ 50006 w 3744"/>
              <a:gd name="T107" fmla="*/ 324644 h 2340"/>
              <a:gd name="T108" fmla="*/ 7144 w 3744"/>
              <a:gd name="T109" fmla="*/ 283369 h 2340"/>
              <a:gd name="T110" fmla="*/ 794 w 3744"/>
              <a:gd name="T111" fmla="*/ 250031 h 2340"/>
              <a:gd name="T112" fmla="*/ 46831 w 3744"/>
              <a:gd name="T113" fmla="*/ 223044 h 2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44" h="2340">
                <a:moveTo>
                  <a:pt x="59" y="281"/>
                </a:moveTo>
                <a:lnTo>
                  <a:pt x="71" y="281"/>
                </a:lnTo>
                <a:lnTo>
                  <a:pt x="82" y="281"/>
                </a:lnTo>
                <a:lnTo>
                  <a:pt x="97" y="283"/>
                </a:lnTo>
                <a:lnTo>
                  <a:pt x="113" y="285"/>
                </a:lnTo>
                <a:lnTo>
                  <a:pt x="130" y="286"/>
                </a:lnTo>
                <a:lnTo>
                  <a:pt x="147" y="288"/>
                </a:lnTo>
                <a:lnTo>
                  <a:pt x="168" y="290"/>
                </a:lnTo>
                <a:lnTo>
                  <a:pt x="190" y="292"/>
                </a:lnTo>
                <a:lnTo>
                  <a:pt x="201" y="294"/>
                </a:lnTo>
                <a:lnTo>
                  <a:pt x="213" y="296"/>
                </a:lnTo>
                <a:lnTo>
                  <a:pt x="224" y="298"/>
                </a:lnTo>
                <a:lnTo>
                  <a:pt x="234" y="300"/>
                </a:lnTo>
                <a:lnTo>
                  <a:pt x="253" y="304"/>
                </a:lnTo>
                <a:lnTo>
                  <a:pt x="272" y="306"/>
                </a:lnTo>
                <a:lnTo>
                  <a:pt x="287" y="308"/>
                </a:lnTo>
                <a:lnTo>
                  <a:pt x="303" y="309"/>
                </a:lnTo>
                <a:lnTo>
                  <a:pt x="316" y="309"/>
                </a:lnTo>
                <a:lnTo>
                  <a:pt x="328" y="309"/>
                </a:lnTo>
                <a:lnTo>
                  <a:pt x="335" y="309"/>
                </a:lnTo>
                <a:lnTo>
                  <a:pt x="349" y="309"/>
                </a:lnTo>
                <a:lnTo>
                  <a:pt x="368" y="308"/>
                </a:lnTo>
                <a:lnTo>
                  <a:pt x="389" y="306"/>
                </a:lnTo>
                <a:lnTo>
                  <a:pt x="416" y="304"/>
                </a:lnTo>
                <a:lnTo>
                  <a:pt x="445" y="302"/>
                </a:lnTo>
                <a:lnTo>
                  <a:pt x="481" y="300"/>
                </a:lnTo>
                <a:lnTo>
                  <a:pt x="520" y="296"/>
                </a:lnTo>
                <a:lnTo>
                  <a:pt x="564" y="292"/>
                </a:lnTo>
                <a:lnTo>
                  <a:pt x="610" y="288"/>
                </a:lnTo>
                <a:lnTo>
                  <a:pt x="662" y="283"/>
                </a:lnTo>
                <a:lnTo>
                  <a:pt x="719" y="279"/>
                </a:lnTo>
                <a:lnTo>
                  <a:pt x="779" y="273"/>
                </a:lnTo>
                <a:lnTo>
                  <a:pt x="844" y="267"/>
                </a:lnTo>
                <a:lnTo>
                  <a:pt x="913" y="260"/>
                </a:lnTo>
                <a:lnTo>
                  <a:pt x="986" y="254"/>
                </a:lnTo>
                <a:lnTo>
                  <a:pt x="1065" y="246"/>
                </a:lnTo>
                <a:lnTo>
                  <a:pt x="1145" y="238"/>
                </a:lnTo>
                <a:lnTo>
                  <a:pt x="1232" y="229"/>
                </a:lnTo>
                <a:lnTo>
                  <a:pt x="1322" y="221"/>
                </a:lnTo>
                <a:lnTo>
                  <a:pt x="1418" y="212"/>
                </a:lnTo>
                <a:lnTo>
                  <a:pt x="1516" y="202"/>
                </a:lnTo>
                <a:lnTo>
                  <a:pt x="1619" y="192"/>
                </a:lnTo>
                <a:lnTo>
                  <a:pt x="1727" y="181"/>
                </a:lnTo>
                <a:lnTo>
                  <a:pt x="1838" y="169"/>
                </a:lnTo>
                <a:lnTo>
                  <a:pt x="1955" y="158"/>
                </a:lnTo>
                <a:lnTo>
                  <a:pt x="2076" y="146"/>
                </a:lnTo>
                <a:lnTo>
                  <a:pt x="2201" y="133"/>
                </a:lnTo>
                <a:lnTo>
                  <a:pt x="2330" y="119"/>
                </a:lnTo>
                <a:lnTo>
                  <a:pt x="2462" y="106"/>
                </a:lnTo>
                <a:lnTo>
                  <a:pt x="2600" y="93"/>
                </a:lnTo>
                <a:lnTo>
                  <a:pt x="2742" y="79"/>
                </a:lnTo>
                <a:lnTo>
                  <a:pt x="2777" y="71"/>
                </a:lnTo>
                <a:lnTo>
                  <a:pt x="2813" y="64"/>
                </a:lnTo>
                <a:lnTo>
                  <a:pt x="2886" y="52"/>
                </a:lnTo>
                <a:lnTo>
                  <a:pt x="2959" y="39"/>
                </a:lnTo>
                <a:lnTo>
                  <a:pt x="2996" y="31"/>
                </a:lnTo>
                <a:lnTo>
                  <a:pt x="3032" y="25"/>
                </a:lnTo>
                <a:lnTo>
                  <a:pt x="3044" y="22"/>
                </a:lnTo>
                <a:lnTo>
                  <a:pt x="3055" y="18"/>
                </a:lnTo>
                <a:lnTo>
                  <a:pt x="3067" y="16"/>
                </a:lnTo>
                <a:lnTo>
                  <a:pt x="3076" y="14"/>
                </a:lnTo>
                <a:lnTo>
                  <a:pt x="3086" y="12"/>
                </a:lnTo>
                <a:lnTo>
                  <a:pt x="3094" y="10"/>
                </a:lnTo>
                <a:lnTo>
                  <a:pt x="3101" y="8"/>
                </a:lnTo>
                <a:lnTo>
                  <a:pt x="3109" y="6"/>
                </a:lnTo>
                <a:lnTo>
                  <a:pt x="3117" y="4"/>
                </a:lnTo>
                <a:lnTo>
                  <a:pt x="3122" y="4"/>
                </a:lnTo>
                <a:lnTo>
                  <a:pt x="3128" y="2"/>
                </a:lnTo>
                <a:lnTo>
                  <a:pt x="3134" y="2"/>
                </a:lnTo>
                <a:lnTo>
                  <a:pt x="3138" y="2"/>
                </a:lnTo>
                <a:lnTo>
                  <a:pt x="3142" y="0"/>
                </a:lnTo>
                <a:lnTo>
                  <a:pt x="3145" y="0"/>
                </a:lnTo>
                <a:lnTo>
                  <a:pt x="3149" y="0"/>
                </a:lnTo>
                <a:lnTo>
                  <a:pt x="3153" y="0"/>
                </a:lnTo>
                <a:lnTo>
                  <a:pt x="3157" y="2"/>
                </a:lnTo>
                <a:lnTo>
                  <a:pt x="3163" y="2"/>
                </a:lnTo>
                <a:lnTo>
                  <a:pt x="3167" y="4"/>
                </a:lnTo>
                <a:lnTo>
                  <a:pt x="3174" y="4"/>
                </a:lnTo>
                <a:lnTo>
                  <a:pt x="3180" y="6"/>
                </a:lnTo>
                <a:lnTo>
                  <a:pt x="3188" y="10"/>
                </a:lnTo>
                <a:lnTo>
                  <a:pt x="3195" y="12"/>
                </a:lnTo>
                <a:lnTo>
                  <a:pt x="3203" y="16"/>
                </a:lnTo>
                <a:lnTo>
                  <a:pt x="3213" y="18"/>
                </a:lnTo>
                <a:lnTo>
                  <a:pt x="3222" y="22"/>
                </a:lnTo>
                <a:lnTo>
                  <a:pt x="3234" y="25"/>
                </a:lnTo>
                <a:lnTo>
                  <a:pt x="3243" y="31"/>
                </a:lnTo>
                <a:lnTo>
                  <a:pt x="3255" y="35"/>
                </a:lnTo>
                <a:lnTo>
                  <a:pt x="3268" y="41"/>
                </a:lnTo>
                <a:lnTo>
                  <a:pt x="3280" y="47"/>
                </a:lnTo>
                <a:lnTo>
                  <a:pt x="3293" y="52"/>
                </a:lnTo>
                <a:lnTo>
                  <a:pt x="3307" y="58"/>
                </a:lnTo>
                <a:lnTo>
                  <a:pt x="3322" y="64"/>
                </a:lnTo>
                <a:lnTo>
                  <a:pt x="3337" y="71"/>
                </a:lnTo>
                <a:lnTo>
                  <a:pt x="3353" y="79"/>
                </a:lnTo>
                <a:lnTo>
                  <a:pt x="3368" y="87"/>
                </a:lnTo>
                <a:lnTo>
                  <a:pt x="3385" y="95"/>
                </a:lnTo>
                <a:lnTo>
                  <a:pt x="3403" y="102"/>
                </a:lnTo>
                <a:lnTo>
                  <a:pt x="3420" y="112"/>
                </a:lnTo>
                <a:lnTo>
                  <a:pt x="3439" y="121"/>
                </a:lnTo>
                <a:lnTo>
                  <a:pt x="3458" y="131"/>
                </a:lnTo>
                <a:lnTo>
                  <a:pt x="3477" y="141"/>
                </a:lnTo>
                <a:lnTo>
                  <a:pt x="3499" y="152"/>
                </a:lnTo>
                <a:lnTo>
                  <a:pt x="3520" y="162"/>
                </a:lnTo>
                <a:lnTo>
                  <a:pt x="3541" y="173"/>
                </a:lnTo>
                <a:lnTo>
                  <a:pt x="3564" y="185"/>
                </a:lnTo>
                <a:lnTo>
                  <a:pt x="3585" y="198"/>
                </a:lnTo>
                <a:lnTo>
                  <a:pt x="3606" y="210"/>
                </a:lnTo>
                <a:lnTo>
                  <a:pt x="3625" y="223"/>
                </a:lnTo>
                <a:lnTo>
                  <a:pt x="3643" y="235"/>
                </a:lnTo>
                <a:lnTo>
                  <a:pt x="3660" y="246"/>
                </a:lnTo>
                <a:lnTo>
                  <a:pt x="3675" y="258"/>
                </a:lnTo>
                <a:lnTo>
                  <a:pt x="3689" y="271"/>
                </a:lnTo>
                <a:lnTo>
                  <a:pt x="3700" y="283"/>
                </a:lnTo>
                <a:lnTo>
                  <a:pt x="3710" y="294"/>
                </a:lnTo>
                <a:lnTo>
                  <a:pt x="3719" y="306"/>
                </a:lnTo>
                <a:lnTo>
                  <a:pt x="3727" y="315"/>
                </a:lnTo>
                <a:lnTo>
                  <a:pt x="3735" y="327"/>
                </a:lnTo>
                <a:lnTo>
                  <a:pt x="3739" y="338"/>
                </a:lnTo>
                <a:lnTo>
                  <a:pt x="3742" y="348"/>
                </a:lnTo>
                <a:lnTo>
                  <a:pt x="3744" y="359"/>
                </a:lnTo>
                <a:lnTo>
                  <a:pt x="3744" y="369"/>
                </a:lnTo>
                <a:lnTo>
                  <a:pt x="3744" y="375"/>
                </a:lnTo>
                <a:lnTo>
                  <a:pt x="3744" y="381"/>
                </a:lnTo>
                <a:lnTo>
                  <a:pt x="3742" y="386"/>
                </a:lnTo>
                <a:lnTo>
                  <a:pt x="3740" y="394"/>
                </a:lnTo>
                <a:lnTo>
                  <a:pt x="3737" y="407"/>
                </a:lnTo>
                <a:lnTo>
                  <a:pt x="3729" y="421"/>
                </a:lnTo>
                <a:lnTo>
                  <a:pt x="3721" y="438"/>
                </a:lnTo>
                <a:lnTo>
                  <a:pt x="3712" y="453"/>
                </a:lnTo>
                <a:lnTo>
                  <a:pt x="3700" y="471"/>
                </a:lnTo>
                <a:lnTo>
                  <a:pt x="3687" y="488"/>
                </a:lnTo>
                <a:lnTo>
                  <a:pt x="3675" y="507"/>
                </a:lnTo>
                <a:lnTo>
                  <a:pt x="3664" y="526"/>
                </a:lnTo>
                <a:lnTo>
                  <a:pt x="3654" y="546"/>
                </a:lnTo>
                <a:lnTo>
                  <a:pt x="3643" y="567"/>
                </a:lnTo>
                <a:lnTo>
                  <a:pt x="3633" y="590"/>
                </a:lnTo>
                <a:lnTo>
                  <a:pt x="3625" y="613"/>
                </a:lnTo>
                <a:lnTo>
                  <a:pt x="3618" y="636"/>
                </a:lnTo>
                <a:lnTo>
                  <a:pt x="3608" y="661"/>
                </a:lnTo>
                <a:lnTo>
                  <a:pt x="3602" y="688"/>
                </a:lnTo>
                <a:lnTo>
                  <a:pt x="3595" y="713"/>
                </a:lnTo>
                <a:lnTo>
                  <a:pt x="3589" y="741"/>
                </a:lnTo>
                <a:lnTo>
                  <a:pt x="3583" y="770"/>
                </a:lnTo>
                <a:lnTo>
                  <a:pt x="3577" y="799"/>
                </a:lnTo>
                <a:lnTo>
                  <a:pt x="3572" y="830"/>
                </a:lnTo>
                <a:lnTo>
                  <a:pt x="3568" y="860"/>
                </a:lnTo>
                <a:lnTo>
                  <a:pt x="3564" y="891"/>
                </a:lnTo>
                <a:lnTo>
                  <a:pt x="3558" y="929"/>
                </a:lnTo>
                <a:lnTo>
                  <a:pt x="3554" y="966"/>
                </a:lnTo>
                <a:lnTo>
                  <a:pt x="3550" y="1002"/>
                </a:lnTo>
                <a:lnTo>
                  <a:pt x="3547" y="1035"/>
                </a:lnTo>
                <a:lnTo>
                  <a:pt x="3541" y="1070"/>
                </a:lnTo>
                <a:lnTo>
                  <a:pt x="3537" y="1100"/>
                </a:lnTo>
                <a:lnTo>
                  <a:pt x="3535" y="1131"/>
                </a:lnTo>
                <a:lnTo>
                  <a:pt x="3531" y="1162"/>
                </a:lnTo>
                <a:lnTo>
                  <a:pt x="3527" y="1189"/>
                </a:lnTo>
                <a:lnTo>
                  <a:pt x="3524" y="1217"/>
                </a:lnTo>
                <a:lnTo>
                  <a:pt x="3522" y="1242"/>
                </a:lnTo>
                <a:lnTo>
                  <a:pt x="3518" y="1267"/>
                </a:lnTo>
                <a:lnTo>
                  <a:pt x="3516" y="1290"/>
                </a:lnTo>
                <a:lnTo>
                  <a:pt x="3512" y="1313"/>
                </a:lnTo>
                <a:lnTo>
                  <a:pt x="3510" y="1334"/>
                </a:lnTo>
                <a:lnTo>
                  <a:pt x="3508" y="1354"/>
                </a:lnTo>
                <a:lnTo>
                  <a:pt x="3506" y="1373"/>
                </a:lnTo>
                <a:lnTo>
                  <a:pt x="3504" y="1390"/>
                </a:lnTo>
                <a:lnTo>
                  <a:pt x="3502" y="1407"/>
                </a:lnTo>
                <a:lnTo>
                  <a:pt x="3501" y="1423"/>
                </a:lnTo>
                <a:lnTo>
                  <a:pt x="3499" y="1436"/>
                </a:lnTo>
                <a:lnTo>
                  <a:pt x="3497" y="1448"/>
                </a:lnTo>
                <a:lnTo>
                  <a:pt x="3497" y="1459"/>
                </a:lnTo>
                <a:lnTo>
                  <a:pt x="3495" y="1471"/>
                </a:lnTo>
                <a:lnTo>
                  <a:pt x="3495" y="1480"/>
                </a:lnTo>
                <a:lnTo>
                  <a:pt x="3493" y="1488"/>
                </a:lnTo>
                <a:lnTo>
                  <a:pt x="3493" y="1494"/>
                </a:lnTo>
                <a:lnTo>
                  <a:pt x="3491" y="1499"/>
                </a:lnTo>
                <a:lnTo>
                  <a:pt x="3491" y="1503"/>
                </a:lnTo>
                <a:lnTo>
                  <a:pt x="3491" y="1507"/>
                </a:lnTo>
                <a:lnTo>
                  <a:pt x="3491" y="1509"/>
                </a:lnTo>
                <a:lnTo>
                  <a:pt x="3485" y="1563"/>
                </a:lnTo>
                <a:lnTo>
                  <a:pt x="3479" y="1615"/>
                </a:lnTo>
                <a:lnTo>
                  <a:pt x="3470" y="1665"/>
                </a:lnTo>
                <a:lnTo>
                  <a:pt x="3458" y="1714"/>
                </a:lnTo>
                <a:lnTo>
                  <a:pt x="3447" y="1760"/>
                </a:lnTo>
                <a:lnTo>
                  <a:pt x="3431" y="1805"/>
                </a:lnTo>
                <a:lnTo>
                  <a:pt x="3416" y="1849"/>
                </a:lnTo>
                <a:lnTo>
                  <a:pt x="3397" y="1891"/>
                </a:lnTo>
                <a:lnTo>
                  <a:pt x="3378" y="1929"/>
                </a:lnTo>
                <a:lnTo>
                  <a:pt x="3355" y="1968"/>
                </a:lnTo>
                <a:lnTo>
                  <a:pt x="3332" y="2004"/>
                </a:lnTo>
                <a:lnTo>
                  <a:pt x="3307" y="2039"/>
                </a:lnTo>
                <a:lnTo>
                  <a:pt x="3278" y="2070"/>
                </a:lnTo>
                <a:lnTo>
                  <a:pt x="3249" y="2100"/>
                </a:lnTo>
                <a:lnTo>
                  <a:pt x="3218" y="2129"/>
                </a:lnTo>
                <a:lnTo>
                  <a:pt x="3186" y="2156"/>
                </a:lnTo>
                <a:lnTo>
                  <a:pt x="3155" y="2179"/>
                </a:lnTo>
                <a:lnTo>
                  <a:pt x="3126" y="2200"/>
                </a:lnTo>
                <a:lnTo>
                  <a:pt x="3097" y="2221"/>
                </a:lnTo>
                <a:lnTo>
                  <a:pt x="3071" y="2238"/>
                </a:lnTo>
                <a:lnTo>
                  <a:pt x="3042" y="2256"/>
                </a:lnTo>
                <a:lnTo>
                  <a:pt x="3015" y="2271"/>
                </a:lnTo>
                <a:lnTo>
                  <a:pt x="2988" y="2284"/>
                </a:lnTo>
                <a:lnTo>
                  <a:pt x="2961" y="2296"/>
                </a:lnTo>
                <a:lnTo>
                  <a:pt x="2934" y="2306"/>
                </a:lnTo>
                <a:lnTo>
                  <a:pt x="2909" y="2315"/>
                </a:lnTo>
                <a:lnTo>
                  <a:pt x="2884" y="2323"/>
                </a:lnTo>
                <a:lnTo>
                  <a:pt x="2859" y="2331"/>
                </a:lnTo>
                <a:lnTo>
                  <a:pt x="2834" y="2334"/>
                </a:lnTo>
                <a:lnTo>
                  <a:pt x="2811" y="2338"/>
                </a:lnTo>
                <a:lnTo>
                  <a:pt x="2786" y="2340"/>
                </a:lnTo>
                <a:lnTo>
                  <a:pt x="2763" y="2340"/>
                </a:lnTo>
                <a:lnTo>
                  <a:pt x="2739" y="2050"/>
                </a:lnTo>
                <a:lnTo>
                  <a:pt x="2725" y="1904"/>
                </a:lnTo>
                <a:lnTo>
                  <a:pt x="2714" y="1759"/>
                </a:lnTo>
                <a:lnTo>
                  <a:pt x="2727" y="1759"/>
                </a:lnTo>
                <a:lnTo>
                  <a:pt x="2742" y="1757"/>
                </a:lnTo>
                <a:lnTo>
                  <a:pt x="2758" y="1755"/>
                </a:lnTo>
                <a:lnTo>
                  <a:pt x="2773" y="1751"/>
                </a:lnTo>
                <a:lnTo>
                  <a:pt x="2786" y="1747"/>
                </a:lnTo>
                <a:lnTo>
                  <a:pt x="2802" y="1741"/>
                </a:lnTo>
                <a:lnTo>
                  <a:pt x="2817" y="1734"/>
                </a:lnTo>
                <a:lnTo>
                  <a:pt x="2831" y="1728"/>
                </a:lnTo>
                <a:lnTo>
                  <a:pt x="2846" y="1718"/>
                </a:lnTo>
                <a:lnTo>
                  <a:pt x="2859" y="1709"/>
                </a:lnTo>
                <a:lnTo>
                  <a:pt x="2873" y="1699"/>
                </a:lnTo>
                <a:lnTo>
                  <a:pt x="2886" y="1686"/>
                </a:lnTo>
                <a:lnTo>
                  <a:pt x="2900" y="1674"/>
                </a:lnTo>
                <a:lnTo>
                  <a:pt x="2913" y="1659"/>
                </a:lnTo>
                <a:lnTo>
                  <a:pt x="2925" y="1643"/>
                </a:lnTo>
                <a:lnTo>
                  <a:pt x="2938" y="1628"/>
                </a:lnTo>
                <a:lnTo>
                  <a:pt x="2950" y="1609"/>
                </a:lnTo>
                <a:lnTo>
                  <a:pt x="2959" y="1590"/>
                </a:lnTo>
                <a:lnTo>
                  <a:pt x="2971" y="1570"/>
                </a:lnTo>
                <a:lnTo>
                  <a:pt x="2980" y="1549"/>
                </a:lnTo>
                <a:lnTo>
                  <a:pt x="2990" y="1528"/>
                </a:lnTo>
                <a:lnTo>
                  <a:pt x="3000" y="1505"/>
                </a:lnTo>
                <a:lnTo>
                  <a:pt x="3009" y="1482"/>
                </a:lnTo>
                <a:lnTo>
                  <a:pt x="3017" y="1459"/>
                </a:lnTo>
                <a:lnTo>
                  <a:pt x="3026" y="1436"/>
                </a:lnTo>
                <a:lnTo>
                  <a:pt x="3034" y="1411"/>
                </a:lnTo>
                <a:lnTo>
                  <a:pt x="3042" y="1386"/>
                </a:lnTo>
                <a:lnTo>
                  <a:pt x="3049" y="1359"/>
                </a:lnTo>
                <a:lnTo>
                  <a:pt x="3055" y="1334"/>
                </a:lnTo>
                <a:lnTo>
                  <a:pt x="3063" y="1306"/>
                </a:lnTo>
                <a:lnTo>
                  <a:pt x="3069" y="1279"/>
                </a:lnTo>
                <a:lnTo>
                  <a:pt x="3074" y="1250"/>
                </a:lnTo>
                <a:lnTo>
                  <a:pt x="3080" y="1221"/>
                </a:lnTo>
                <a:lnTo>
                  <a:pt x="3084" y="1192"/>
                </a:lnTo>
                <a:lnTo>
                  <a:pt x="3090" y="1162"/>
                </a:lnTo>
                <a:lnTo>
                  <a:pt x="3094" y="1131"/>
                </a:lnTo>
                <a:lnTo>
                  <a:pt x="3097" y="1100"/>
                </a:lnTo>
                <a:lnTo>
                  <a:pt x="3101" y="1068"/>
                </a:lnTo>
                <a:lnTo>
                  <a:pt x="3105" y="1035"/>
                </a:lnTo>
                <a:lnTo>
                  <a:pt x="3109" y="1002"/>
                </a:lnTo>
                <a:lnTo>
                  <a:pt x="3111" y="968"/>
                </a:lnTo>
                <a:lnTo>
                  <a:pt x="3113" y="933"/>
                </a:lnTo>
                <a:lnTo>
                  <a:pt x="3115" y="899"/>
                </a:lnTo>
                <a:lnTo>
                  <a:pt x="3117" y="862"/>
                </a:lnTo>
                <a:lnTo>
                  <a:pt x="3119" y="826"/>
                </a:lnTo>
                <a:lnTo>
                  <a:pt x="3119" y="789"/>
                </a:lnTo>
                <a:lnTo>
                  <a:pt x="3119" y="751"/>
                </a:lnTo>
                <a:lnTo>
                  <a:pt x="3120" y="714"/>
                </a:lnTo>
                <a:lnTo>
                  <a:pt x="3119" y="684"/>
                </a:lnTo>
                <a:lnTo>
                  <a:pt x="3119" y="653"/>
                </a:lnTo>
                <a:lnTo>
                  <a:pt x="3117" y="624"/>
                </a:lnTo>
                <a:lnTo>
                  <a:pt x="3115" y="597"/>
                </a:lnTo>
                <a:lnTo>
                  <a:pt x="3113" y="572"/>
                </a:lnTo>
                <a:lnTo>
                  <a:pt x="3111" y="547"/>
                </a:lnTo>
                <a:lnTo>
                  <a:pt x="3107" y="523"/>
                </a:lnTo>
                <a:lnTo>
                  <a:pt x="3103" y="501"/>
                </a:lnTo>
                <a:lnTo>
                  <a:pt x="3099" y="480"/>
                </a:lnTo>
                <a:lnTo>
                  <a:pt x="3096" y="459"/>
                </a:lnTo>
                <a:lnTo>
                  <a:pt x="3092" y="440"/>
                </a:lnTo>
                <a:lnTo>
                  <a:pt x="3086" y="423"/>
                </a:lnTo>
                <a:lnTo>
                  <a:pt x="3080" y="405"/>
                </a:lnTo>
                <a:lnTo>
                  <a:pt x="3074" y="390"/>
                </a:lnTo>
                <a:lnTo>
                  <a:pt x="3069" y="377"/>
                </a:lnTo>
                <a:lnTo>
                  <a:pt x="3061" y="363"/>
                </a:lnTo>
                <a:lnTo>
                  <a:pt x="3053" y="357"/>
                </a:lnTo>
                <a:lnTo>
                  <a:pt x="3046" y="354"/>
                </a:lnTo>
                <a:lnTo>
                  <a:pt x="3036" y="348"/>
                </a:lnTo>
                <a:lnTo>
                  <a:pt x="3024" y="344"/>
                </a:lnTo>
                <a:lnTo>
                  <a:pt x="3013" y="340"/>
                </a:lnTo>
                <a:lnTo>
                  <a:pt x="3000" y="336"/>
                </a:lnTo>
                <a:lnTo>
                  <a:pt x="2986" y="334"/>
                </a:lnTo>
                <a:lnTo>
                  <a:pt x="2971" y="331"/>
                </a:lnTo>
                <a:lnTo>
                  <a:pt x="2955" y="329"/>
                </a:lnTo>
                <a:lnTo>
                  <a:pt x="2938" y="327"/>
                </a:lnTo>
                <a:lnTo>
                  <a:pt x="2919" y="325"/>
                </a:lnTo>
                <a:lnTo>
                  <a:pt x="2900" y="323"/>
                </a:lnTo>
                <a:lnTo>
                  <a:pt x="2881" y="323"/>
                </a:lnTo>
                <a:lnTo>
                  <a:pt x="2859" y="323"/>
                </a:lnTo>
                <a:lnTo>
                  <a:pt x="2836" y="321"/>
                </a:lnTo>
                <a:lnTo>
                  <a:pt x="2815" y="321"/>
                </a:lnTo>
                <a:lnTo>
                  <a:pt x="2798" y="321"/>
                </a:lnTo>
                <a:lnTo>
                  <a:pt x="2781" y="321"/>
                </a:lnTo>
                <a:lnTo>
                  <a:pt x="2762" y="323"/>
                </a:lnTo>
                <a:lnTo>
                  <a:pt x="2742" y="323"/>
                </a:lnTo>
                <a:lnTo>
                  <a:pt x="2721" y="323"/>
                </a:lnTo>
                <a:lnTo>
                  <a:pt x="2700" y="323"/>
                </a:lnTo>
                <a:lnTo>
                  <a:pt x="2677" y="325"/>
                </a:lnTo>
                <a:lnTo>
                  <a:pt x="2654" y="325"/>
                </a:lnTo>
                <a:lnTo>
                  <a:pt x="2631" y="325"/>
                </a:lnTo>
                <a:lnTo>
                  <a:pt x="2606" y="327"/>
                </a:lnTo>
                <a:lnTo>
                  <a:pt x="2581" y="327"/>
                </a:lnTo>
                <a:lnTo>
                  <a:pt x="2554" y="329"/>
                </a:lnTo>
                <a:lnTo>
                  <a:pt x="2527" y="331"/>
                </a:lnTo>
                <a:lnTo>
                  <a:pt x="2499" y="331"/>
                </a:lnTo>
                <a:lnTo>
                  <a:pt x="2470" y="333"/>
                </a:lnTo>
                <a:lnTo>
                  <a:pt x="2439" y="334"/>
                </a:lnTo>
                <a:lnTo>
                  <a:pt x="2408" y="336"/>
                </a:lnTo>
                <a:lnTo>
                  <a:pt x="2376" y="336"/>
                </a:lnTo>
                <a:lnTo>
                  <a:pt x="2343" y="338"/>
                </a:lnTo>
                <a:lnTo>
                  <a:pt x="2310" y="340"/>
                </a:lnTo>
                <a:lnTo>
                  <a:pt x="2276" y="342"/>
                </a:lnTo>
                <a:lnTo>
                  <a:pt x="2239" y="344"/>
                </a:lnTo>
                <a:lnTo>
                  <a:pt x="2203" y="346"/>
                </a:lnTo>
                <a:lnTo>
                  <a:pt x="2167" y="350"/>
                </a:lnTo>
                <a:lnTo>
                  <a:pt x="2128" y="352"/>
                </a:lnTo>
                <a:lnTo>
                  <a:pt x="2090" y="354"/>
                </a:lnTo>
                <a:lnTo>
                  <a:pt x="2051" y="356"/>
                </a:lnTo>
                <a:lnTo>
                  <a:pt x="2011" y="357"/>
                </a:lnTo>
                <a:lnTo>
                  <a:pt x="1969" y="361"/>
                </a:lnTo>
                <a:lnTo>
                  <a:pt x="1927" y="363"/>
                </a:lnTo>
                <a:lnTo>
                  <a:pt x="1884" y="367"/>
                </a:lnTo>
                <a:lnTo>
                  <a:pt x="1840" y="369"/>
                </a:lnTo>
                <a:lnTo>
                  <a:pt x="1752" y="375"/>
                </a:lnTo>
                <a:lnTo>
                  <a:pt x="1666" y="381"/>
                </a:lnTo>
                <a:lnTo>
                  <a:pt x="1581" y="386"/>
                </a:lnTo>
                <a:lnTo>
                  <a:pt x="1499" y="394"/>
                </a:lnTo>
                <a:lnTo>
                  <a:pt x="1416" y="400"/>
                </a:lnTo>
                <a:lnTo>
                  <a:pt x="1335" y="407"/>
                </a:lnTo>
                <a:lnTo>
                  <a:pt x="1257" y="415"/>
                </a:lnTo>
                <a:lnTo>
                  <a:pt x="1180" y="421"/>
                </a:lnTo>
                <a:lnTo>
                  <a:pt x="1105" y="428"/>
                </a:lnTo>
                <a:lnTo>
                  <a:pt x="1032" y="436"/>
                </a:lnTo>
                <a:lnTo>
                  <a:pt x="959" y="446"/>
                </a:lnTo>
                <a:lnTo>
                  <a:pt x="890" y="453"/>
                </a:lnTo>
                <a:lnTo>
                  <a:pt x="821" y="461"/>
                </a:lnTo>
                <a:lnTo>
                  <a:pt x="754" y="471"/>
                </a:lnTo>
                <a:lnTo>
                  <a:pt x="689" y="478"/>
                </a:lnTo>
                <a:lnTo>
                  <a:pt x="625" y="488"/>
                </a:lnTo>
                <a:lnTo>
                  <a:pt x="608" y="492"/>
                </a:lnTo>
                <a:lnTo>
                  <a:pt x="591" y="494"/>
                </a:lnTo>
                <a:lnTo>
                  <a:pt x="575" y="498"/>
                </a:lnTo>
                <a:lnTo>
                  <a:pt x="560" y="500"/>
                </a:lnTo>
                <a:lnTo>
                  <a:pt x="545" y="503"/>
                </a:lnTo>
                <a:lnTo>
                  <a:pt x="531" y="505"/>
                </a:lnTo>
                <a:lnTo>
                  <a:pt x="518" y="507"/>
                </a:lnTo>
                <a:lnTo>
                  <a:pt x="506" y="509"/>
                </a:lnTo>
                <a:lnTo>
                  <a:pt x="493" y="511"/>
                </a:lnTo>
                <a:lnTo>
                  <a:pt x="483" y="513"/>
                </a:lnTo>
                <a:lnTo>
                  <a:pt x="472" y="515"/>
                </a:lnTo>
                <a:lnTo>
                  <a:pt x="462" y="515"/>
                </a:lnTo>
                <a:lnTo>
                  <a:pt x="453" y="517"/>
                </a:lnTo>
                <a:lnTo>
                  <a:pt x="445" y="517"/>
                </a:lnTo>
                <a:lnTo>
                  <a:pt x="437" y="517"/>
                </a:lnTo>
                <a:lnTo>
                  <a:pt x="429" y="519"/>
                </a:lnTo>
                <a:lnTo>
                  <a:pt x="412" y="517"/>
                </a:lnTo>
                <a:lnTo>
                  <a:pt x="393" y="517"/>
                </a:lnTo>
                <a:lnTo>
                  <a:pt x="376" y="515"/>
                </a:lnTo>
                <a:lnTo>
                  <a:pt x="358" y="513"/>
                </a:lnTo>
                <a:lnTo>
                  <a:pt x="339" y="511"/>
                </a:lnTo>
                <a:lnTo>
                  <a:pt x="322" y="509"/>
                </a:lnTo>
                <a:lnTo>
                  <a:pt x="303" y="505"/>
                </a:lnTo>
                <a:lnTo>
                  <a:pt x="286" y="501"/>
                </a:lnTo>
                <a:lnTo>
                  <a:pt x="266" y="496"/>
                </a:lnTo>
                <a:lnTo>
                  <a:pt x="247" y="492"/>
                </a:lnTo>
                <a:lnTo>
                  <a:pt x="230" y="486"/>
                </a:lnTo>
                <a:lnTo>
                  <a:pt x="211" y="480"/>
                </a:lnTo>
                <a:lnTo>
                  <a:pt x="191" y="475"/>
                </a:lnTo>
                <a:lnTo>
                  <a:pt x="170" y="467"/>
                </a:lnTo>
                <a:lnTo>
                  <a:pt x="132" y="452"/>
                </a:lnTo>
                <a:lnTo>
                  <a:pt x="115" y="444"/>
                </a:lnTo>
                <a:lnTo>
                  <a:pt x="101" y="434"/>
                </a:lnTo>
                <a:lnTo>
                  <a:pt x="86" y="427"/>
                </a:lnTo>
                <a:lnTo>
                  <a:pt x="74" y="417"/>
                </a:lnTo>
                <a:lnTo>
                  <a:pt x="63" y="409"/>
                </a:lnTo>
                <a:lnTo>
                  <a:pt x="51" y="402"/>
                </a:lnTo>
                <a:lnTo>
                  <a:pt x="42" y="394"/>
                </a:lnTo>
                <a:lnTo>
                  <a:pt x="32" y="386"/>
                </a:lnTo>
                <a:lnTo>
                  <a:pt x="24" y="379"/>
                </a:lnTo>
                <a:lnTo>
                  <a:pt x="19" y="371"/>
                </a:lnTo>
                <a:lnTo>
                  <a:pt x="13" y="365"/>
                </a:lnTo>
                <a:lnTo>
                  <a:pt x="9" y="357"/>
                </a:lnTo>
                <a:lnTo>
                  <a:pt x="5" y="352"/>
                </a:lnTo>
                <a:lnTo>
                  <a:pt x="1" y="346"/>
                </a:lnTo>
                <a:lnTo>
                  <a:pt x="1" y="338"/>
                </a:lnTo>
                <a:lnTo>
                  <a:pt x="0" y="334"/>
                </a:lnTo>
                <a:lnTo>
                  <a:pt x="0" y="327"/>
                </a:lnTo>
                <a:lnTo>
                  <a:pt x="1" y="321"/>
                </a:lnTo>
                <a:lnTo>
                  <a:pt x="1" y="315"/>
                </a:lnTo>
                <a:lnTo>
                  <a:pt x="3" y="309"/>
                </a:lnTo>
                <a:lnTo>
                  <a:pt x="9" y="302"/>
                </a:lnTo>
                <a:lnTo>
                  <a:pt x="15" y="294"/>
                </a:lnTo>
                <a:lnTo>
                  <a:pt x="24" y="288"/>
                </a:lnTo>
                <a:lnTo>
                  <a:pt x="34" y="285"/>
                </a:lnTo>
                <a:lnTo>
                  <a:pt x="46" y="281"/>
                </a:lnTo>
                <a:lnTo>
                  <a:pt x="59" y="281"/>
                </a:lnTo>
              </a:path>
            </a:pathLst>
          </a:custGeom>
          <a:solidFill>
            <a:schemeClr val="tx1"/>
          </a:solidFill>
          <a:ln w="9525">
            <a:noFill/>
            <a:prstDash val="solid"/>
            <a:round/>
            <a:headEnd/>
            <a:tailEnd/>
          </a:ln>
        </p:spPr>
        <p:txBody>
          <a:bodyPr/>
          <a:lstStyle/>
          <a:p>
            <a:endParaRPr lang="en-US"/>
          </a:p>
        </p:txBody>
      </p:sp>
      <p:sp>
        <p:nvSpPr>
          <p:cNvPr id="31" name="Freeform 35"/>
          <p:cNvSpPr>
            <a:spLocks/>
          </p:cNvSpPr>
          <p:nvPr/>
        </p:nvSpPr>
        <p:spPr bwMode="auto">
          <a:xfrm>
            <a:off x="5027612" y="5697538"/>
            <a:ext cx="503238" cy="488950"/>
          </a:xfrm>
          <a:custGeom>
            <a:avLst/>
            <a:gdLst>
              <a:gd name="T0" fmla="*/ 42930 w 633"/>
              <a:gd name="T1" fmla="*/ 0 h 616"/>
              <a:gd name="T2" fmla="*/ 50085 w 633"/>
              <a:gd name="T3" fmla="*/ 0 h 616"/>
              <a:gd name="T4" fmla="*/ 58035 w 633"/>
              <a:gd name="T5" fmla="*/ 0 h 616"/>
              <a:gd name="T6" fmla="*/ 68370 w 633"/>
              <a:gd name="T7" fmla="*/ 1588 h 616"/>
              <a:gd name="T8" fmla="*/ 81090 w 633"/>
              <a:gd name="T9" fmla="*/ 3175 h 616"/>
              <a:gd name="T10" fmla="*/ 96196 w 633"/>
              <a:gd name="T11" fmla="*/ 6350 h 616"/>
              <a:gd name="T12" fmla="*/ 111301 w 633"/>
              <a:gd name="T13" fmla="*/ 9525 h 616"/>
              <a:gd name="T14" fmla="*/ 129586 w 633"/>
              <a:gd name="T15" fmla="*/ 11906 h 616"/>
              <a:gd name="T16" fmla="*/ 167746 w 633"/>
              <a:gd name="T17" fmla="*/ 15081 h 616"/>
              <a:gd name="T18" fmla="*/ 222601 w 633"/>
              <a:gd name="T19" fmla="*/ 18256 h 616"/>
              <a:gd name="T20" fmla="*/ 271892 w 633"/>
              <a:gd name="T21" fmla="*/ 21431 h 616"/>
              <a:gd name="T22" fmla="*/ 317207 w 633"/>
              <a:gd name="T23" fmla="*/ 23019 h 616"/>
              <a:gd name="T24" fmla="*/ 356957 w 633"/>
              <a:gd name="T25" fmla="*/ 24606 h 616"/>
              <a:gd name="T26" fmla="*/ 393527 w 633"/>
              <a:gd name="T27" fmla="*/ 26194 h 616"/>
              <a:gd name="T28" fmla="*/ 426123 w 633"/>
              <a:gd name="T29" fmla="*/ 27781 h 616"/>
              <a:gd name="T30" fmla="*/ 451563 w 633"/>
              <a:gd name="T31" fmla="*/ 27781 h 616"/>
              <a:gd name="T32" fmla="*/ 473028 w 633"/>
              <a:gd name="T33" fmla="*/ 142875 h 616"/>
              <a:gd name="T34" fmla="*/ 503238 w 633"/>
              <a:gd name="T35" fmla="*/ 488950 h 616"/>
              <a:gd name="T36" fmla="*/ 480978 w 633"/>
              <a:gd name="T37" fmla="*/ 488950 h 616"/>
              <a:gd name="T38" fmla="*/ 457923 w 633"/>
              <a:gd name="T39" fmla="*/ 484188 h 616"/>
              <a:gd name="T40" fmla="*/ 436458 w 633"/>
              <a:gd name="T41" fmla="*/ 480219 h 616"/>
              <a:gd name="T42" fmla="*/ 416582 w 633"/>
              <a:gd name="T43" fmla="*/ 472281 h 616"/>
              <a:gd name="T44" fmla="*/ 398297 w 633"/>
              <a:gd name="T45" fmla="*/ 461963 h 616"/>
              <a:gd name="T46" fmla="*/ 381602 w 633"/>
              <a:gd name="T47" fmla="*/ 449263 h 616"/>
              <a:gd name="T48" fmla="*/ 366497 w 633"/>
              <a:gd name="T49" fmla="*/ 435769 h 616"/>
              <a:gd name="T50" fmla="*/ 353777 w 633"/>
              <a:gd name="T51" fmla="*/ 419100 h 616"/>
              <a:gd name="T52" fmla="*/ 314027 w 633"/>
              <a:gd name="T53" fmla="*/ 369094 h 616"/>
              <a:gd name="T54" fmla="*/ 275867 w 633"/>
              <a:gd name="T55" fmla="*/ 321469 h 616"/>
              <a:gd name="T56" fmla="*/ 239296 w 633"/>
              <a:gd name="T57" fmla="*/ 278606 h 616"/>
              <a:gd name="T58" fmla="*/ 201136 w 633"/>
              <a:gd name="T59" fmla="*/ 237331 h 616"/>
              <a:gd name="T60" fmla="*/ 164566 w 633"/>
              <a:gd name="T61" fmla="*/ 199231 h 616"/>
              <a:gd name="T62" fmla="*/ 127996 w 633"/>
              <a:gd name="T63" fmla="*/ 162719 h 616"/>
              <a:gd name="T64" fmla="*/ 93016 w 633"/>
              <a:gd name="T65" fmla="*/ 129381 h 616"/>
              <a:gd name="T66" fmla="*/ 58035 w 633"/>
              <a:gd name="T67" fmla="*/ 99219 h 616"/>
              <a:gd name="T68" fmla="*/ 44520 w 633"/>
              <a:gd name="T69" fmla="*/ 86519 h 616"/>
              <a:gd name="T70" fmla="*/ 31800 w 633"/>
              <a:gd name="T71" fmla="*/ 76200 h 616"/>
              <a:gd name="T72" fmla="*/ 23055 w 633"/>
              <a:gd name="T73" fmla="*/ 66675 h 616"/>
              <a:gd name="T74" fmla="*/ 13515 w 633"/>
              <a:gd name="T75" fmla="*/ 57944 h 616"/>
              <a:gd name="T76" fmla="*/ 7950 w 633"/>
              <a:gd name="T77" fmla="*/ 50006 h 616"/>
              <a:gd name="T78" fmla="*/ 4770 w 633"/>
              <a:gd name="T79" fmla="*/ 44450 h 616"/>
              <a:gd name="T80" fmla="*/ 1590 w 633"/>
              <a:gd name="T81" fmla="*/ 38100 h 616"/>
              <a:gd name="T82" fmla="*/ 0 w 633"/>
              <a:gd name="T83" fmla="*/ 31750 h 616"/>
              <a:gd name="T84" fmla="*/ 3180 w 633"/>
              <a:gd name="T85" fmla="*/ 16669 h 616"/>
              <a:gd name="T86" fmla="*/ 9540 w 633"/>
              <a:gd name="T87" fmla="*/ 7938 h 616"/>
              <a:gd name="T88" fmla="*/ 23055 w 633"/>
              <a:gd name="T89" fmla="*/ 1588 h 616"/>
              <a:gd name="T90" fmla="*/ 34980 w 633"/>
              <a:gd name="T91" fmla="*/ 0 h 616"/>
              <a:gd name="T92" fmla="*/ 41340 w 633"/>
              <a:gd name="T93" fmla="*/ 0 h 6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33" h="616">
                <a:moveTo>
                  <a:pt x="52" y="0"/>
                </a:moveTo>
                <a:lnTo>
                  <a:pt x="54" y="0"/>
                </a:lnTo>
                <a:lnTo>
                  <a:pt x="58" y="0"/>
                </a:lnTo>
                <a:lnTo>
                  <a:pt x="63" y="0"/>
                </a:lnTo>
                <a:lnTo>
                  <a:pt x="67" y="0"/>
                </a:lnTo>
                <a:lnTo>
                  <a:pt x="73" y="0"/>
                </a:lnTo>
                <a:lnTo>
                  <a:pt x="81" y="2"/>
                </a:lnTo>
                <a:lnTo>
                  <a:pt x="86" y="2"/>
                </a:lnTo>
                <a:lnTo>
                  <a:pt x="94" y="4"/>
                </a:lnTo>
                <a:lnTo>
                  <a:pt x="102" y="4"/>
                </a:lnTo>
                <a:lnTo>
                  <a:pt x="111" y="6"/>
                </a:lnTo>
                <a:lnTo>
                  <a:pt x="121" y="8"/>
                </a:lnTo>
                <a:lnTo>
                  <a:pt x="131" y="10"/>
                </a:lnTo>
                <a:lnTo>
                  <a:pt x="140" y="12"/>
                </a:lnTo>
                <a:lnTo>
                  <a:pt x="152" y="13"/>
                </a:lnTo>
                <a:lnTo>
                  <a:pt x="163" y="15"/>
                </a:lnTo>
                <a:lnTo>
                  <a:pt x="175" y="17"/>
                </a:lnTo>
                <a:lnTo>
                  <a:pt x="211" y="19"/>
                </a:lnTo>
                <a:lnTo>
                  <a:pt x="246" y="21"/>
                </a:lnTo>
                <a:lnTo>
                  <a:pt x="280" y="23"/>
                </a:lnTo>
                <a:lnTo>
                  <a:pt x="311" y="25"/>
                </a:lnTo>
                <a:lnTo>
                  <a:pt x="342" y="27"/>
                </a:lnTo>
                <a:lnTo>
                  <a:pt x="370" y="27"/>
                </a:lnTo>
                <a:lnTo>
                  <a:pt x="399" y="29"/>
                </a:lnTo>
                <a:lnTo>
                  <a:pt x="424" y="31"/>
                </a:lnTo>
                <a:lnTo>
                  <a:pt x="449" y="31"/>
                </a:lnTo>
                <a:lnTo>
                  <a:pt x="474" y="33"/>
                </a:lnTo>
                <a:lnTo>
                  <a:pt x="495" y="33"/>
                </a:lnTo>
                <a:lnTo>
                  <a:pt x="516" y="33"/>
                </a:lnTo>
                <a:lnTo>
                  <a:pt x="536" y="35"/>
                </a:lnTo>
                <a:lnTo>
                  <a:pt x="553" y="35"/>
                </a:lnTo>
                <a:lnTo>
                  <a:pt x="568" y="35"/>
                </a:lnTo>
                <a:lnTo>
                  <a:pt x="584" y="35"/>
                </a:lnTo>
                <a:lnTo>
                  <a:pt x="595" y="180"/>
                </a:lnTo>
                <a:lnTo>
                  <a:pt x="609" y="326"/>
                </a:lnTo>
                <a:lnTo>
                  <a:pt x="633" y="616"/>
                </a:lnTo>
                <a:lnTo>
                  <a:pt x="618" y="616"/>
                </a:lnTo>
                <a:lnTo>
                  <a:pt x="605" y="616"/>
                </a:lnTo>
                <a:lnTo>
                  <a:pt x="589" y="614"/>
                </a:lnTo>
                <a:lnTo>
                  <a:pt x="576" y="610"/>
                </a:lnTo>
                <a:lnTo>
                  <a:pt x="562" y="608"/>
                </a:lnTo>
                <a:lnTo>
                  <a:pt x="549" y="605"/>
                </a:lnTo>
                <a:lnTo>
                  <a:pt x="537" y="599"/>
                </a:lnTo>
                <a:lnTo>
                  <a:pt x="524" y="595"/>
                </a:lnTo>
                <a:lnTo>
                  <a:pt x="513" y="589"/>
                </a:lnTo>
                <a:lnTo>
                  <a:pt x="501" y="582"/>
                </a:lnTo>
                <a:lnTo>
                  <a:pt x="491" y="574"/>
                </a:lnTo>
                <a:lnTo>
                  <a:pt x="480" y="566"/>
                </a:lnTo>
                <a:lnTo>
                  <a:pt x="470" y="559"/>
                </a:lnTo>
                <a:lnTo>
                  <a:pt x="461" y="549"/>
                </a:lnTo>
                <a:lnTo>
                  <a:pt x="453" y="537"/>
                </a:lnTo>
                <a:lnTo>
                  <a:pt x="445" y="528"/>
                </a:lnTo>
                <a:lnTo>
                  <a:pt x="420" y="495"/>
                </a:lnTo>
                <a:lnTo>
                  <a:pt x="395" y="465"/>
                </a:lnTo>
                <a:lnTo>
                  <a:pt x="372" y="434"/>
                </a:lnTo>
                <a:lnTo>
                  <a:pt x="347" y="405"/>
                </a:lnTo>
                <a:lnTo>
                  <a:pt x="324" y="378"/>
                </a:lnTo>
                <a:lnTo>
                  <a:pt x="301" y="351"/>
                </a:lnTo>
                <a:lnTo>
                  <a:pt x="276" y="324"/>
                </a:lnTo>
                <a:lnTo>
                  <a:pt x="253" y="299"/>
                </a:lnTo>
                <a:lnTo>
                  <a:pt x="230" y="274"/>
                </a:lnTo>
                <a:lnTo>
                  <a:pt x="207" y="251"/>
                </a:lnTo>
                <a:lnTo>
                  <a:pt x="184" y="228"/>
                </a:lnTo>
                <a:lnTo>
                  <a:pt x="161" y="205"/>
                </a:lnTo>
                <a:lnTo>
                  <a:pt x="140" y="184"/>
                </a:lnTo>
                <a:lnTo>
                  <a:pt x="117" y="163"/>
                </a:lnTo>
                <a:lnTo>
                  <a:pt x="96" y="144"/>
                </a:lnTo>
                <a:lnTo>
                  <a:pt x="73" y="125"/>
                </a:lnTo>
                <a:lnTo>
                  <a:pt x="65" y="117"/>
                </a:lnTo>
                <a:lnTo>
                  <a:pt x="56" y="109"/>
                </a:lnTo>
                <a:lnTo>
                  <a:pt x="48" y="102"/>
                </a:lnTo>
                <a:lnTo>
                  <a:pt x="40" y="96"/>
                </a:lnTo>
                <a:lnTo>
                  <a:pt x="35" y="90"/>
                </a:lnTo>
                <a:lnTo>
                  <a:pt x="29" y="84"/>
                </a:lnTo>
                <a:lnTo>
                  <a:pt x="23" y="79"/>
                </a:lnTo>
                <a:lnTo>
                  <a:pt x="17" y="73"/>
                </a:lnTo>
                <a:lnTo>
                  <a:pt x="13" y="67"/>
                </a:lnTo>
                <a:lnTo>
                  <a:pt x="10" y="63"/>
                </a:lnTo>
                <a:lnTo>
                  <a:pt x="8" y="60"/>
                </a:lnTo>
                <a:lnTo>
                  <a:pt x="6" y="56"/>
                </a:lnTo>
                <a:lnTo>
                  <a:pt x="4" y="52"/>
                </a:lnTo>
                <a:lnTo>
                  <a:pt x="2" y="48"/>
                </a:lnTo>
                <a:lnTo>
                  <a:pt x="0" y="44"/>
                </a:lnTo>
                <a:lnTo>
                  <a:pt x="0" y="40"/>
                </a:lnTo>
                <a:lnTo>
                  <a:pt x="2" y="31"/>
                </a:lnTo>
                <a:lnTo>
                  <a:pt x="4" y="21"/>
                </a:lnTo>
                <a:lnTo>
                  <a:pt x="8" y="15"/>
                </a:lnTo>
                <a:lnTo>
                  <a:pt x="12" y="10"/>
                </a:lnTo>
                <a:lnTo>
                  <a:pt x="19" y="4"/>
                </a:lnTo>
                <a:lnTo>
                  <a:pt x="29" y="2"/>
                </a:lnTo>
                <a:lnTo>
                  <a:pt x="38" y="0"/>
                </a:lnTo>
                <a:lnTo>
                  <a:pt x="44" y="0"/>
                </a:lnTo>
                <a:lnTo>
                  <a:pt x="52" y="0"/>
                </a:lnTo>
              </a:path>
            </a:pathLst>
          </a:custGeom>
          <a:solidFill>
            <a:schemeClr val="tx1"/>
          </a:solidFill>
          <a:ln w="9525">
            <a:noFill/>
            <a:prstDash val="solid"/>
            <a:round/>
            <a:headEnd/>
            <a:tailEnd/>
          </a:ln>
        </p:spPr>
        <p:txBody>
          <a:bodyPr/>
          <a:lstStyle/>
          <a:p>
            <a:endParaRPr lang="en-US"/>
          </a:p>
        </p:txBody>
      </p:sp>
      <p:sp>
        <p:nvSpPr>
          <p:cNvPr id="32" name="Freeform 36"/>
          <p:cNvSpPr>
            <a:spLocks/>
          </p:cNvSpPr>
          <p:nvPr/>
        </p:nvSpPr>
        <p:spPr bwMode="auto">
          <a:xfrm>
            <a:off x="2460625" y="5073650"/>
            <a:ext cx="477837" cy="811213"/>
          </a:xfrm>
          <a:custGeom>
            <a:avLst/>
            <a:gdLst>
              <a:gd name="T0" fmla="*/ 329652 w 603"/>
              <a:gd name="T1" fmla="*/ 1589 h 1021"/>
              <a:gd name="T2" fmla="*/ 343916 w 603"/>
              <a:gd name="T3" fmla="*/ 6356 h 1021"/>
              <a:gd name="T4" fmla="*/ 355802 w 603"/>
              <a:gd name="T5" fmla="*/ 16685 h 1021"/>
              <a:gd name="T6" fmla="*/ 367689 w 603"/>
              <a:gd name="T7" fmla="*/ 31781 h 1021"/>
              <a:gd name="T8" fmla="*/ 378783 w 603"/>
              <a:gd name="T9" fmla="*/ 51644 h 1021"/>
              <a:gd name="T10" fmla="*/ 397009 w 603"/>
              <a:gd name="T11" fmla="*/ 86604 h 1021"/>
              <a:gd name="T12" fmla="*/ 425536 w 603"/>
              <a:gd name="T13" fmla="*/ 144604 h 1021"/>
              <a:gd name="T14" fmla="*/ 448517 w 603"/>
              <a:gd name="T15" fmla="*/ 198632 h 1021"/>
              <a:gd name="T16" fmla="*/ 463573 w 603"/>
              <a:gd name="T17" fmla="*/ 247098 h 1021"/>
              <a:gd name="T18" fmla="*/ 474667 w 603"/>
              <a:gd name="T19" fmla="*/ 291592 h 1021"/>
              <a:gd name="T20" fmla="*/ 477837 w 603"/>
              <a:gd name="T21" fmla="*/ 331318 h 1021"/>
              <a:gd name="T22" fmla="*/ 474667 w 603"/>
              <a:gd name="T23" fmla="*/ 381373 h 1021"/>
              <a:gd name="T24" fmla="*/ 466743 w 603"/>
              <a:gd name="T25" fmla="*/ 431429 h 1021"/>
              <a:gd name="T26" fmla="*/ 454856 w 603"/>
              <a:gd name="T27" fmla="*/ 483073 h 1021"/>
              <a:gd name="T28" fmla="*/ 435046 w 603"/>
              <a:gd name="T29" fmla="*/ 535512 h 1021"/>
              <a:gd name="T30" fmla="*/ 412065 w 603"/>
              <a:gd name="T31" fmla="*/ 590334 h 1021"/>
              <a:gd name="T32" fmla="*/ 390669 w 603"/>
              <a:gd name="T33" fmla="*/ 634033 h 1021"/>
              <a:gd name="T34" fmla="*/ 374028 w 603"/>
              <a:gd name="T35" fmla="*/ 669787 h 1021"/>
              <a:gd name="T36" fmla="*/ 354217 w 603"/>
              <a:gd name="T37" fmla="*/ 701568 h 1021"/>
              <a:gd name="T38" fmla="*/ 325690 w 603"/>
              <a:gd name="T39" fmla="*/ 738116 h 1021"/>
              <a:gd name="T40" fmla="*/ 282899 w 603"/>
              <a:gd name="T41" fmla="*/ 779432 h 1021"/>
              <a:gd name="T42" fmla="*/ 249616 w 603"/>
              <a:gd name="T43" fmla="*/ 800884 h 1021"/>
              <a:gd name="T44" fmla="*/ 217127 w 603"/>
              <a:gd name="T45" fmla="*/ 811213 h 1021"/>
              <a:gd name="T46" fmla="*/ 179090 w 603"/>
              <a:gd name="T47" fmla="*/ 809624 h 1021"/>
              <a:gd name="T48" fmla="*/ 141053 w 603"/>
              <a:gd name="T49" fmla="*/ 804062 h 1021"/>
              <a:gd name="T50" fmla="*/ 106186 w 603"/>
              <a:gd name="T51" fmla="*/ 789761 h 1021"/>
              <a:gd name="T52" fmla="*/ 74489 w 603"/>
              <a:gd name="T53" fmla="*/ 771487 h 1021"/>
              <a:gd name="T54" fmla="*/ 45169 w 603"/>
              <a:gd name="T55" fmla="*/ 746856 h 1021"/>
              <a:gd name="T56" fmla="*/ 21396 w 603"/>
              <a:gd name="T57" fmla="*/ 707924 h 1021"/>
              <a:gd name="T58" fmla="*/ 7132 w 603"/>
              <a:gd name="T59" fmla="*/ 648335 h 1021"/>
              <a:gd name="T60" fmla="*/ 0 w 603"/>
              <a:gd name="T61" fmla="*/ 587156 h 1021"/>
              <a:gd name="T62" fmla="*/ 0 w 603"/>
              <a:gd name="T63" fmla="*/ 541074 h 1021"/>
              <a:gd name="T64" fmla="*/ 7132 w 603"/>
              <a:gd name="T65" fmla="*/ 498964 h 1021"/>
              <a:gd name="T66" fmla="*/ 22981 w 603"/>
              <a:gd name="T67" fmla="*/ 452881 h 1021"/>
              <a:gd name="T68" fmla="*/ 61017 w 603"/>
              <a:gd name="T69" fmla="*/ 399648 h 1021"/>
              <a:gd name="T70" fmla="*/ 95884 w 603"/>
              <a:gd name="T71" fmla="*/ 349592 h 1021"/>
              <a:gd name="T72" fmla="*/ 129167 w 603"/>
              <a:gd name="T73" fmla="*/ 301921 h 1021"/>
              <a:gd name="T74" fmla="*/ 157694 w 603"/>
              <a:gd name="T75" fmla="*/ 259016 h 1021"/>
              <a:gd name="T76" fmla="*/ 185429 w 603"/>
              <a:gd name="T77" fmla="*/ 219290 h 1021"/>
              <a:gd name="T78" fmla="*/ 208410 w 603"/>
              <a:gd name="T79" fmla="*/ 184330 h 1021"/>
              <a:gd name="T80" fmla="*/ 228221 w 603"/>
              <a:gd name="T81" fmla="*/ 152549 h 1021"/>
              <a:gd name="T82" fmla="*/ 243277 w 603"/>
              <a:gd name="T83" fmla="*/ 124741 h 1021"/>
              <a:gd name="T84" fmla="*/ 256748 w 603"/>
              <a:gd name="T85" fmla="*/ 100905 h 1021"/>
              <a:gd name="T86" fmla="*/ 266257 w 603"/>
              <a:gd name="T87" fmla="*/ 79453 h 1021"/>
              <a:gd name="T88" fmla="*/ 271804 w 603"/>
              <a:gd name="T89" fmla="*/ 58001 h 1021"/>
              <a:gd name="T90" fmla="*/ 279729 w 603"/>
              <a:gd name="T91" fmla="*/ 38137 h 1021"/>
              <a:gd name="T92" fmla="*/ 289238 w 603"/>
              <a:gd name="T93" fmla="*/ 21452 h 1021"/>
              <a:gd name="T94" fmla="*/ 297955 w 603"/>
              <a:gd name="T95" fmla="*/ 9534 h 1021"/>
              <a:gd name="T96" fmla="*/ 309049 w 603"/>
              <a:gd name="T97" fmla="*/ 3178 h 1021"/>
              <a:gd name="T98" fmla="*/ 322520 w 603"/>
              <a:gd name="T99" fmla="*/ 0 h 10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3" h="1021">
                <a:moveTo>
                  <a:pt x="407" y="0"/>
                </a:moveTo>
                <a:lnTo>
                  <a:pt x="411" y="0"/>
                </a:lnTo>
                <a:lnTo>
                  <a:pt x="416" y="2"/>
                </a:lnTo>
                <a:lnTo>
                  <a:pt x="422" y="4"/>
                </a:lnTo>
                <a:lnTo>
                  <a:pt x="428" y="6"/>
                </a:lnTo>
                <a:lnTo>
                  <a:pt x="434" y="8"/>
                </a:lnTo>
                <a:lnTo>
                  <a:pt x="437" y="12"/>
                </a:lnTo>
                <a:lnTo>
                  <a:pt x="443" y="17"/>
                </a:lnTo>
                <a:lnTo>
                  <a:pt x="449" y="21"/>
                </a:lnTo>
                <a:lnTo>
                  <a:pt x="455" y="27"/>
                </a:lnTo>
                <a:lnTo>
                  <a:pt x="459" y="33"/>
                </a:lnTo>
                <a:lnTo>
                  <a:pt x="464" y="40"/>
                </a:lnTo>
                <a:lnTo>
                  <a:pt x="468" y="48"/>
                </a:lnTo>
                <a:lnTo>
                  <a:pt x="474" y="56"/>
                </a:lnTo>
                <a:lnTo>
                  <a:pt x="478" y="65"/>
                </a:lnTo>
                <a:lnTo>
                  <a:pt x="482" y="73"/>
                </a:lnTo>
                <a:lnTo>
                  <a:pt x="485" y="84"/>
                </a:lnTo>
                <a:lnTo>
                  <a:pt x="501" y="109"/>
                </a:lnTo>
                <a:lnTo>
                  <a:pt x="514" y="134"/>
                </a:lnTo>
                <a:lnTo>
                  <a:pt x="526" y="157"/>
                </a:lnTo>
                <a:lnTo>
                  <a:pt x="537" y="182"/>
                </a:lnTo>
                <a:lnTo>
                  <a:pt x="547" y="205"/>
                </a:lnTo>
                <a:lnTo>
                  <a:pt x="556" y="227"/>
                </a:lnTo>
                <a:lnTo>
                  <a:pt x="566" y="250"/>
                </a:lnTo>
                <a:lnTo>
                  <a:pt x="574" y="271"/>
                </a:lnTo>
                <a:lnTo>
                  <a:pt x="580" y="290"/>
                </a:lnTo>
                <a:lnTo>
                  <a:pt x="585" y="311"/>
                </a:lnTo>
                <a:lnTo>
                  <a:pt x="591" y="330"/>
                </a:lnTo>
                <a:lnTo>
                  <a:pt x="595" y="347"/>
                </a:lnTo>
                <a:lnTo>
                  <a:pt x="599" y="367"/>
                </a:lnTo>
                <a:lnTo>
                  <a:pt x="601" y="384"/>
                </a:lnTo>
                <a:lnTo>
                  <a:pt x="603" y="399"/>
                </a:lnTo>
                <a:lnTo>
                  <a:pt x="603" y="417"/>
                </a:lnTo>
                <a:lnTo>
                  <a:pt x="603" y="438"/>
                </a:lnTo>
                <a:lnTo>
                  <a:pt x="601" y="459"/>
                </a:lnTo>
                <a:lnTo>
                  <a:pt x="599" y="480"/>
                </a:lnTo>
                <a:lnTo>
                  <a:pt x="597" y="501"/>
                </a:lnTo>
                <a:lnTo>
                  <a:pt x="593" y="522"/>
                </a:lnTo>
                <a:lnTo>
                  <a:pt x="589" y="543"/>
                </a:lnTo>
                <a:lnTo>
                  <a:pt x="585" y="564"/>
                </a:lnTo>
                <a:lnTo>
                  <a:pt x="580" y="587"/>
                </a:lnTo>
                <a:lnTo>
                  <a:pt x="574" y="608"/>
                </a:lnTo>
                <a:lnTo>
                  <a:pt x="566" y="630"/>
                </a:lnTo>
                <a:lnTo>
                  <a:pt x="558" y="653"/>
                </a:lnTo>
                <a:lnTo>
                  <a:pt x="549" y="674"/>
                </a:lnTo>
                <a:lnTo>
                  <a:pt x="541" y="697"/>
                </a:lnTo>
                <a:lnTo>
                  <a:pt x="530" y="720"/>
                </a:lnTo>
                <a:lnTo>
                  <a:pt x="520" y="743"/>
                </a:lnTo>
                <a:lnTo>
                  <a:pt x="509" y="766"/>
                </a:lnTo>
                <a:lnTo>
                  <a:pt x="501" y="783"/>
                </a:lnTo>
                <a:lnTo>
                  <a:pt x="493" y="798"/>
                </a:lnTo>
                <a:lnTo>
                  <a:pt x="487" y="814"/>
                </a:lnTo>
                <a:lnTo>
                  <a:pt x="480" y="829"/>
                </a:lnTo>
                <a:lnTo>
                  <a:pt x="472" y="843"/>
                </a:lnTo>
                <a:lnTo>
                  <a:pt x="464" y="856"/>
                </a:lnTo>
                <a:lnTo>
                  <a:pt x="455" y="869"/>
                </a:lnTo>
                <a:lnTo>
                  <a:pt x="447" y="883"/>
                </a:lnTo>
                <a:lnTo>
                  <a:pt x="437" y="894"/>
                </a:lnTo>
                <a:lnTo>
                  <a:pt x="430" y="906"/>
                </a:lnTo>
                <a:lnTo>
                  <a:pt x="411" y="929"/>
                </a:lnTo>
                <a:lnTo>
                  <a:pt x="391" y="948"/>
                </a:lnTo>
                <a:lnTo>
                  <a:pt x="370" y="967"/>
                </a:lnTo>
                <a:lnTo>
                  <a:pt x="357" y="981"/>
                </a:lnTo>
                <a:lnTo>
                  <a:pt x="343" y="992"/>
                </a:lnTo>
                <a:lnTo>
                  <a:pt x="328" y="1000"/>
                </a:lnTo>
                <a:lnTo>
                  <a:pt x="315" y="1008"/>
                </a:lnTo>
                <a:lnTo>
                  <a:pt x="301" y="1013"/>
                </a:lnTo>
                <a:lnTo>
                  <a:pt x="288" y="1019"/>
                </a:lnTo>
                <a:lnTo>
                  <a:pt x="274" y="1021"/>
                </a:lnTo>
                <a:lnTo>
                  <a:pt x="261" y="1021"/>
                </a:lnTo>
                <a:lnTo>
                  <a:pt x="244" y="1021"/>
                </a:lnTo>
                <a:lnTo>
                  <a:pt x="226" y="1019"/>
                </a:lnTo>
                <a:lnTo>
                  <a:pt x="209" y="1017"/>
                </a:lnTo>
                <a:lnTo>
                  <a:pt x="194" y="1015"/>
                </a:lnTo>
                <a:lnTo>
                  <a:pt x="178" y="1012"/>
                </a:lnTo>
                <a:lnTo>
                  <a:pt x="163" y="1008"/>
                </a:lnTo>
                <a:lnTo>
                  <a:pt x="148" y="1002"/>
                </a:lnTo>
                <a:lnTo>
                  <a:pt x="134" y="994"/>
                </a:lnTo>
                <a:lnTo>
                  <a:pt x="121" y="988"/>
                </a:lnTo>
                <a:lnTo>
                  <a:pt x="107" y="981"/>
                </a:lnTo>
                <a:lnTo>
                  <a:pt x="94" y="971"/>
                </a:lnTo>
                <a:lnTo>
                  <a:pt x="80" y="962"/>
                </a:lnTo>
                <a:lnTo>
                  <a:pt x="69" y="952"/>
                </a:lnTo>
                <a:lnTo>
                  <a:pt x="57" y="940"/>
                </a:lnTo>
                <a:lnTo>
                  <a:pt x="46" y="927"/>
                </a:lnTo>
                <a:lnTo>
                  <a:pt x="34" y="916"/>
                </a:lnTo>
                <a:lnTo>
                  <a:pt x="27" y="891"/>
                </a:lnTo>
                <a:lnTo>
                  <a:pt x="21" y="866"/>
                </a:lnTo>
                <a:lnTo>
                  <a:pt x="15" y="841"/>
                </a:lnTo>
                <a:lnTo>
                  <a:pt x="9" y="816"/>
                </a:lnTo>
                <a:lnTo>
                  <a:pt x="6" y="791"/>
                </a:lnTo>
                <a:lnTo>
                  <a:pt x="2" y="766"/>
                </a:lnTo>
                <a:lnTo>
                  <a:pt x="0" y="739"/>
                </a:lnTo>
                <a:lnTo>
                  <a:pt x="0" y="712"/>
                </a:lnTo>
                <a:lnTo>
                  <a:pt x="0" y="697"/>
                </a:lnTo>
                <a:lnTo>
                  <a:pt x="0" y="681"/>
                </a:lnTo>
                <a:lnTo>
                  <a:pt x="2" y="664"/>
                </a:lnTo>
                <a:lnTo>
                  <a:pt x="6" y="647"/>
                </a:lnTo>
                <a:lnTo>
                  <a:pt x="9" y="628"/>
                </a:lnTo>
                <a:lnTo>
                  <a:pt x="15" y="608"/>
                </a:lnTo>
                <a:lnTo>
                  <a:pt x="21" y="589"/>
                </a:lnTo>
                <a:lnTo>
                  <a:pt x="29" y="570"/>
                </a:lnTo>
                <a:lnTo>
                  <a:pt x="44" y="547"/>
                </a:lnTo>
                <a:lnTo>
                  <a:pt x="61" y="524"/>
                </a:lnTo>
                <a:lnTo>
                  <a:pt x="77" y="503"/>
                </a:lnTo>
                <a:lnTo>
                  <a:pt x="92" y="480"/>
                </a:lnTo>
                <a:lnTo>
                  <a:pt x="107" y="459"/>
                </a:lnTo>
                <a:lnTo>
                  <a:pt x="121" y="440"/>
                </a:lnTo>
                <a:lnTo>
                  <a:pt x="136" y="418"/>
                </a:lnTo>
                <a:lnTo>
                  <a:pt x="150" y="399"/>
                </a:lnTo>
                <a:lnTo>
                  <a:pt x="163" y="380"/>
                </a:lnTo>
                <a:lnTo>
                  <a:pt x="175" y="361"/>
                </a:lnTo>
                <a:lnTo>
                  <a:pt x="188" y="344"/>
                </a:lnTo>
                <a:lnTo>
                  <a:pt x="199" y="326"/>
                </a:lnTo>
                <a:lnTo>
                  <a:pt x="211" y="309"/>
                </a:lnTo>
                <a:lnTo>
                  <a:pt x="223" y="294"/>
                </a:lnTo>
                <a:lnTo>
                  <a:pt x="234" y="276"/>
                </a:lnTo>
                <a:lnTo>
                  <a:pt x="244" y="261"/>
                </a:lnTo>
                <a:lnTo>
                  <a:pt x="253" y="248"/>
                </a:lnTo>
                <a:lnTo>
                  <a:pt x="263" y="232"/>
                </a:lnTo>
                <a:lnTo>
                  <a:pt x="271" y="219"/>
                </a:lnTo>
                <a:lnTo>
                  <a:pt x="280" y="205"/>
                </a:lnTo>
                <a:lnTo>
                  <a:pt x="288" y="192"/>
                </a:lnTo>
                <a:lnTo>
                  <a:pt x="295" y="180"/>
                </a:lnTo>
                <a:lnTo>
                  <a:pt x="301" y="169"/>
                </a:lnTo>
                <a:lnTo>
                  <a:pt x="307" y="157"/>
                </a:lnTo>
                <a:lnTo>
                  <a:pt x="315" y="146"/>
                </a:lnTo>
                <a:lnTo>
                  <a:pt x="318" y="136"/>
                </a:lnTo>
                <a:lnTo>
                  <a:pt x="324" y="127"/>
                </a:lnTo>
                <a:lnTo>
                  <a:pt x="328" y="117"/>
                </a:lnTo>
                <a:lnTo>
                  <a:pt x="332" y="108"/>
                </a:lnTo>
                <a:lnTo>
                  <a:pt x="336" y="100"/>
                </a:lnTo>
                <a:lnTo>
                  <a:pt x="338" y="90"/>
                </a:lnTo>
                <a:lnTo>
                  <a:pt x="342" y="84"/>
                </a:lnTo>
                <a:lnTo>
                  <a:pt x="343" y="73"/>
                </a:lnTo>
                <a:lnTo>
                  <a:pt x="347" y="65"/>
                </a:lnTo>
                <a:lnTo>
                  <a:pt x="349" y="56"/>
                </a:lnTo>
                <a:lnTo>
                  <a:pt x="353" y="48"/>
                </a:lnTo>
                <a:lnTo>
                  <a:pt x="357" y="40"/>
                </a:lnTo>
                <a:lnTo>
                  <a:pt x="361" y="33"/>
                </a:lnTo>
                <a:lnTo>
                  <a:pt x="365" y="27"/>
                </a:lnTo>
                <a:lnTo>
                  <a:pt x="368" y="21"/>
                </a:lnTo>
                <a:lnTo>
                  <a:pt x="372" y="17"/>
                </a:lnTo>
                <a:lnTo>
                  <a:pt x="376" y="12"/>
                </a:lnTo>
                <a:lnTo>
                  <a:pt x="380" y="8"/>
                </a:lnTo>
                <a:lnTo>
                  <a:pt x="386" y="6"/>
                </a:lnTo>
                <a:lnTo>
                  <a:pt x="390" y="4"/>
                </a:lnTo>
                <a:lnTo>
                  <a:pt x="395" y="2"/>
                </a:lnTo>
                <a:lnTo>
                  <a:pt x="401" y="0"/>
                </a:lnTo>
                <a:lnTo>
                  <a:pt x="407" y="0"/>
                </a:lnTo>
              </a:path>
            </a:pathLst>
          </a:custGeom>
          <a:solidFill>
            <a:schemeClr val="tx1"/>
          </a:solidFill>
          <a:ln w="9525">
            <a:noFill/>
            <a:prstDash val="solid"/>
            <a:round/>
            <a:headEnd/>
            <a:tailEnd/>
          </a:ln>
        </p:spPr>
        <p:txBody>
          <a:bodyPr/>
          <a:lstStyle/>
          <a:p>
            <a:endParaRPr lang="en-US"/>
          </a:p>
        </p:txBody>
      </p:sp>
      <p:sp>
        <p:nvSpPr>
          <p:cNvPr id="33" name="Freeform 37"/>
          <p:cNvSpPr>
            <a:spLocks/>
          </p:cNvSpPr>
          <p:nvPr/>
        </p:nvSpPr>
        <p:spPr bwMode="auto">
          <a:xfrm>
            <a:off x="3354387" y="5073650"/>
            <a:ext cx="444500" cy="547688"/>
          </a:xfrm>
          <a:custGeom>
            <a:avLst/>
            <a:gdLst>
              <a:gd name="T0" fmla="*/ 62134 w 558"/>
              <a:gd name="T1" fmla="*/ 0 h 689"/>
              <a:gd name="T2" fmla="*/ 88422 w 558"/>
              <a:gd name="T3" fmla="*/ 4769 h 689"/>
              <a:gd name="T4" fmla="*/ 115506 w 558"/>
              <a:gd name="T5" fmla="*/ 11924 h 689"/>
              <a:gd name="T6" fmla="*/ 146573 w 558"/>
              <a:gd name="T7" fmla="*/ 24642 h 689"/>
              <a:gd name="T8" fmla="*/ 180030 w 558"/>
              <a:gd name="T9" fmla="*/ 41335 h 689"/>
              <a:gd name="T10" fmla="*/ 213487 w 558"/>
              <a:gd name="T11" fmla="*/ 54848 h 689"/>
              <a:gd name="T12" fmla="*/ 246148 w 558"/>
              <a:gd name="T13" fmla="*/ 69951 h 689"/>
              <a:gd name="T14" fmla="*/ 274825 w 558"/>
              <a:gd name="T15" fmla="*/ 85849 h 689"/>
              <a:gd name="T16" fmla="*/ 302706 w 558"/>
              <a:gd name="T17" fmla="*/ 100953 h 689"/>
              <a:gd name="T18" fmla="*/ 326604 w 558"/>
              <a:gd name="T19" fmla="*/ 117646 h 689"/>
              <a:gd name="T20" fmla="*/ 349705 w 558"/>
              <a:gd name="T21" fmla="*/ 134339 h 689"/>
              <a:gd name="T22" fmla="*/ 371213 w 558"/>
              <a:gd name="T23" fmla="*/ 151032 h 689"/>
              <a:gd name="T24" fmla="*/ 389535 w 558"/>
              <a:gd name="T25" fmla="*/ 170904 h 689"/>
              <a:gd name="T26" fmla="*/ 401484 w 558"/>
              <a:gd name="T27" fmla="*/ 195546 h 689"/>
              <a:gd name="T28" fmla="*/ 414229 w 558"/>
              <a:gd name="T29" fmla="*/ 219393 h 689"/>
              <a:gd name="T30" fmla="*/ 422992 w 558"/>
              <a:gd name="T31" fmla="*/ 245625 h 689"/>
              <a:gd name="T32" fmla="*/ 432551 w 558"/>
              <a:gd name="T33" fmla="*/ 273447 h 689"/>
              <a:gd name="T34" fmla="*/ 438127 w 558"/>
              <a:gd name="T35" fmla="*/ 303653 h 689"/>
              <a:gd name="T36" fmla="*/ 442907 w 558"/>
              <a:gd name="T37" fmla="*/ 333859 h 689"/>
              <a:gd name="T38" fmla="*/ 444500 w 558"/>
              <a:gd name="T39" fmla="*/ 366450 h 689"/>
              <a:gd name="T40" fmla="*/ 444500 w 558"/>
              <a:gd name="T41" fmla="*/ 403016 h 689"/>
              <a:gd name="T42" fmla="*/ 439720 w 558"/>
              <a:gd name="T43" fmla="*/ 437991 h 689"/>
              <a:gd name="T44" fmla="*/ 429365 w 558"/>
              <a:gd name="T45" fmla="*/ 468198 h 689"/>
              <a:gd name="T46" fmla="*/ 414229 w 558"/>
              <a:gd name="T47" fmla="*/ 494430 h 689"/>
              <a:gd name="T48" fmla="*/ 394315 w 558"/>
              <a:gd name="T49" fmla="*/ 515892 h 689"/>
              <a:gd name="T50" fmla="*/ 369620 w 558"/>
              <a:gd name="T51" fmla="*/ 530995 h 689"/>
              <a:gd name="T52" fmla="*/ 339349 w 558"/>
              <a:gd name="T53" fmla="*/ 541329 h 689"/>
              <a:gd name="T54" fmla="*/ 302706 w 558"/>
              <a:gd name="T55" fmla="*/ 547688 h 689"/>
              <a:gd name="T56" fmla="*/ 278012 w 558"/>
              <a:gd name="T57" fmla="*/ 547688 h 689"/>
              <a:gd name="T58" fmla="*/ 270046 w 558"/>
              <a:gd name="T59" fmla="*/ 546098 h 689"/>
              <a:gd name="T60" fmla="*/ 261283 w 558"/>
              <a:gd name="T61" fmla="*/ 542919 h 689"/>
              <a:gd name="T62" fmla="*/ 251724 w 558"/>
              <a:gd name="T63" fmla="*/ 537354 h 689"/>
              <a:gd name="T64" fmla="*/ 242961 w 558"/>
              <a:gd name="T65" fmla="*/ 530995 h 689"/>
              <a:gd name="T66" fmla="*/ 227826 w 558"/>
              <a:gd name="T67" fmla="*/ 519072 h 689"/>
              <a:gd name="T68" fmla="*/ 207911 w 558"/>
              <a:gd name="T69" fmla="*/ 496019 h 689"/>
              <a:gd name="T70" fmla="*/ 198352 w 558"/>
              <a:gd name="T71" fmla="*/ 483301 h 689"/>
              <a:gd name="T72" fmla="*/ 189590 w 558"/>
              <a:gd name="T73" fmla="*/ 469788 h 689"/>
              <a:gd name="T74" fmla="*/ 180030 w 558"/>
              <a:gd name="T75" fmla="*/ 453095 h 689"/>
              <a:gd name="T76" fmla="*/ 169675 w 558"/>
              <a:gd name="T77" fmla="*/ 436402 h 689"/>
              <a:gd name="T78" fmla="*/ 158522 w 558"/>
              <a:gd name="T79" fmla="*/ 416529 h 689"/>
              <a:gd name="T80" fmla="*/ 148167 w 558"/>
              <a:gd name="T81" fmla="*/ 395067 h 689"/>
              <a:gd name="T82" fmla="*/ 135421 w 558"/>
              <a:gd name="T83" fmla="*/ 372014 h 689"/>
              <a:gd name="T84" fmla="*/ 123472 w 558"/>
              <a:gd name="T85" fmla="*/ 348167 h 689"/>
              <a:gd name="T86" fmla="*/ 111523 w 558"/>
              <a:gd name="T87" fmla="*/ 321936 h 689"/>
              <a:gd name="T88" fmla="*/ 98778 w 558"/>
              <a:gd name="T89" fmla="*/ 293319 h 689"/>
              <a:gd name="T90" fmla="*/ 85236 w 558"/>
              <a:gd name="T91" fmla="*/ 263908 h 689"/>
              <a:gd name="T92" fmla="*/ 71694 w 558"/>
              <a:gd name="T93" fmla="*/ 232112 h 689"/>
              <a:gd name="T94" fmla="*/ 56558 w 558"/>
              <a:gd name="T95" fmla="*/ 199521 h 689"/>
              <a:gd name="T96" fmla="*/ 42220 w 558"/>
              <a:gd name="T97" fmla="*/ 164545 h 689"/>
              <a:gd name="T98" fmla="*/ 27084 w 558"/>
              <a:gd name="T99" fmla="*/ 127979 h 689"/>
              <a:gd name="T100" fmla="*/ 10356 w 558"/>
              <a:gd name="T101" fmla="*/ 89824 h 689"/>
              <a:gd name="T102" fmla="*/ 7169 w 558"/>
              <a:gd name="T103" fmla="*/ 73131 h 689"/>
              <a:gd name="T104" fmla="*/ 2390 w 558"/>
              <a:gd name="T105" fmla="*/ 61208 h 689"/>
              <a:gd name="T106" fmla="*/ 0 w 558"/>
              <a:gd name="T107" fmla="*/ 50079 h 689"/>
              <a:gd name="T108" fmla="*/ 0 w 558"/>
              <a:gd name="T109" fmla="*/ 42925 h 689"/>
              <a:gd name="T110" fmla="*/ 5576 w 558"/>
              <a:gd name="T111" fmla="*/ 24642 h 689"/>
              <a:gd name="T112" fmla="*/ 16728 w 558"/>
              <a:gd name="T113" fmla="*/ 10334 h 689"/>
              <a:gd name="T114" fmla="*/ 31864 w 558"/>
              <a:gd name="T115" fmla="*/ 3180 h 689"/>
              <a:gd name="T116" fmla="*/ 51779 w 558"/>
              <a:gd name="T117" fmla="*/ 0 h 6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58" h="689">
                <a:moveTo>
                  <a:pt x="65" y="0"/>
                </a:moveTo>
                <a:lnTo>
                  <a:pt x="78" y="0"/>
                </a:lnTo>
                <a:lnTo>
                  <a:pt x="94" y="2"/>
                </a:lnTo>
                <a:lnTo>
                  <a:pt x="111" y="6"/>
                </a:lnTo>
                <a:lnTo>
                  <a:pt x="128" y="10"/>
                </a:lnTo>
                <a:lnTo>
                  <a:pt x="145" y="15"/>
                </a:lnTo>
                <a:lnTo>
                  <a:pt x="165" y="23"/>
                </a:lnTo>
                <a:lnTo>
                  <a:pt x="184" y="31"/>
                </a:lnTo>
                <a:lnTo>
                  <a:pt x="203" y="42"/>
                </a:lnTo>
                <a:lnTo>
                  <a:pt x="226" y="52"/>
                </a:lnTo>
                <a:lnTo>
                  <a:pt x="247" y="60"/>
                </a:lnTo>
                <a:lnTo>
                  <a:pt x="268" y="69"/>
                </a:lnTo>
                <a:lnTo>
                  <a:pt x="289" y="79"/>
                </a:lnTo>
                <a:lnTo>
                  <a:pt x="309" y="88"/>
                </a:lnTo>
                <a:lnTo>
                  <a:pt x="328" y="98"/>
                </a:lnTo>
                <a:lnTo>
                  <a:pt x="345" y="108"/>
                </a:lnTo>
                <a:lnTo>
                  <a:pt x="362" y="117"/>
                </a:lnTo>
                <a:lnTo>
                  <a:pt x="380" y="127"/>
                </a:lnTo>
                <a:lnTo>
                  <a:pt x="395" y="138"/>
                </a:lnTo>
                <a:lnTo>
                  <a:pt x="410" y="148"/>
                </a:lnTo>
                <a:lnTo>
                  <a:pt x="426" y="159"/>
                </a:lnTo>
                <a:lnTo>
                  <a:pt x="439" y="169"/>
                </a:lnTo>
                <a:lnTo>
                  <a:pt x="454" y="180"/>
                </a:lnTo>
                <a:lnTo>
                  <a:pt x="466" y="190"/>
                </a:lnTo>
                <a:lnTo>
                  <a:pt x="479" y="202"/>
                </a:lnTo>
                <a:lnTo>
                  <a:pt x="489" y="215"/>
                </a:lnTo>
                <a:lnTo>
                  <a:pt x="497" y="230"/>
                </a:lnTo>
                <a:lnTo>
                  <a:pt x="504" y="246"/>
                </a:lnTo>
                <a:lnTo>
                  <a:pt x="512" y="261"/>
                </a:lnTo>
                <a:lnTo>
                  <a:pt x="520" y="276"/>
                </a:lnTo>
                <a:lnTo>
                  <a:pt x="525" y="292"/>
                </a:lnTo>
                <a:lnTo>
                  <a:pt x="531" y="309"/>
                </a:lnTo>
                <a:lnTo>
                  <a:pt x="537" y="326"/>
                </a:lnTo>
                <a:lnTo>
                  <a:pt x="543" y="344"/>
                </a:lnTo>
                <a:lnTo>
                  <a:pt x="547" y="363"/>
                </a:lnTo>
                <a:lnTo>
                  <a:pt x="550" y="382"/>
                </a:lnTo>
                <a:lnTo>
                  <a:pt x="552" y="401"/>
                </a:lnTo>
                <a:lnTo>
                  <a:pt x="556" y="420"/>
                </a:lnTo>
                <a:lnTo>
                  <a:pt x="558" y="440"/>
                </a:lnTo>
                <a:lnTo>
                  <a:pt x="558" y="461"/>
                </a:lnTo>
                <a:lnTo>
                  <a:pt x="558" y="482"/>
                </a:lnTo>
                <a:lnTo>
                  <a:pt x="558" y="507"/>
                </a:lnTo>
                <a:lnTo>
                  <a:pt x="556" y="530"/>
                </a:lnTo>
                <a:lnTo>
                  <a:pt x="552" y="551"/>
                </a:lnTo>
                <a:lnTo>
                  <a:pt x="547" y="572"/>
                </a:lnTo>
                <a:lnTo>
                  <a:pt x="539" y="589"/>
                </a:lnTo>
                <a:lnTo>
                  <a:pt x="531" y="607"/>
                </a:lnTo>
                <a:lnTo>
                  <a:pt x="520" y="622"/>
                </a:lnTo>
                <a:lnTo>
                  <a:pt x="508" y="637"/>
                </a:lnTo>
                <a:lnTo>
                  <a:pt x="495" y="649"/>
                </a:lnTo>
                <a:lnTo>
                  <a:pt x="479" y="658"/>
                </a:lnTo>
                <a:lnTo>
                  <a:pt x="464" y="668"/>
                </a:lnTo>
                <a:lnTo>
                  <a:pt x="445" y="676"/>
                </a:lnTo>
                <a:lnTo>
                  <a:pt x="426" y="681"/>
                </a:lnTo>
                <a:lnTo>
                  <a:pt x="403" y="685"/>
                </a:lnTo>
                <a:lnTo>
                  <a:pt x="380" y="689"/>
                </a:lnTo>
                <a:lnTo>
                  <a:pt x="355" y="689"/>
                </a:lnTo>
                <a:lnTo>
                  <a:pt x="349" y="689"/>
                </a:lnTo>
                <a:lnTo>
                  <a:pt x="345" y="687"/>
                </a:lnTo>
                <a:lnTo>
                  <a:pt x="339" y="687"/>
                </a:lnTo>
                <a:lnTo>
                  <a:pt x="334" y="685"/>
                </a:lnTo>
                <a:lnTo>
                  <a:pt x="328" y="683"/>
                </a:lnTo>
                <a:lnTo>
                  <a:pt x="322" y="679"/>
                </a:lnTo>
                <a:lnTo>
                  <a:pt x="316" y="676"/>
                </a:lnTo>
                <a:lnTo>
                  <a:pt x="311" y="672"/>
                </a:lnTo>
                <a:lnTo>
                  <a:pt x="305" y="668"/>
                </a:lnTo>
                <a:lnTo>
                  <a:pt x="299" y="662"/>
                </a:lnTo>
                <a:lnTo>
                  <a:pt x="286" y="653"/>
                </a:lnTo>
                <a:lnTo>
                  <a:pt x="274" y="639"/>
                </a:lnTo>
                <a:lnTo>
                  <a:pt x="261" y="624"/>
                </a:lnTo>
                <a:lnTo>
                  <a:pt x="255" y="616"/>
                </a:lnTo>
                <a:lnTo>
                  <a:pt x="249" y="608"/>
                </a:lnTo>
                <a:lnTo>
                  <a:pt x="243" y="599"/>
                </a:lnTo>
                <a:lnTo>
                  <a:pt x="238" y="591"/>
                </a:lnTo>
                <a:lnTo>
                  <a:pt x="232" y="580"/>
                </a:lnTo>
                <a:lnTo>
                  <a:pt x="226" y="570"/>
                </a:lnTo>
                <a:lnTo>
                  <a:pt x="218" y="559"/>
                </a:lnTo>
                <a:lnTo>
                  <a:pt x="213" y="549"/>
                </a:lnTo>
                <a:lnTo>
                  <a:pt x="207" y="536"/>
                </a:lnTo>
                <a:lnTo>
                  <a:pt x="199" y="524"/>
                </a:lnTo>
                <a:lnTo>
                  <a:pt x="191" y="511"/>
                </a:lnTo>
                <a:lnTo>
                  <a:pt x="186" y="497"/>
                </a:lnTo>
                <a:lnTo>
                  <a:pt x="178" y="484"/>
                </a:lnTo>
                <a:lnTo>
                  <a:pt x="170" y="468"/>
                </a:lnTo>
                <a:lnTo>
                  <a:pt x="163" y="453"/>
                </a:lnTo>
                <a:lnTo>
                  <a:pt x="155" y="438"/>
                </a:lnTo>
                <a:lnTo>
                  <a:pt x="147" y="422"/>
                </a:lnTo>
                <a:lnTo>
                  <a:pt x="140" y="405"/>
                </a:lnTo>
                <a:lnTo>
                  <a:pt x="132" y="388"/>
                </a:lnTo>
                <a:lnTo>
                  <a:pt x="124" y="369"/>
                </a:lnTo>
                <a:lnTo>
                  <a:pt x="115" y="351"/>
                </a:lnTo>
                <a:lnTo>
                  <a:pt x="107" y="332"/>
                </a:lnTo>
                <a:lnTo>
                  <a:pt x="97" y="313"/>
                </a:lnTo>
                <a:lnTo>
                  <a:pt x="90" y="292"/>
                </a:lnTo>
                <a:lnTo>
                  <a:pt x="80" y="273"/>
                </a:lnTo>
                <a:lnTo>
                  <a:pt x="71" y="251"/>
                </a:lnTo>
                <a:lnTo>
                  <a:pt x="61" y="228"/>
                </a:lnTo>
                <a:lnTo>
                  <a:pt x="53" y="207"/>
                </a:lnTo>
                <a:lnTo>
                  <a:pt x="44" y="184"/>
                </a:lnTo>
                <a:lnTo>
                  <a:pt x="34" y="161"/>
                </a:lnTo>
                <a:lnTo>
                  <a:pt x="23" y="136"/>
                </a:lnTo>
                <a:lnTo>
                  <a:pt x="13" y="113"/>
                </a:lnTo>
                <a:lnTo>
                  <a:pt x="11" y="102"/>
                </a:lnTo>
                <a:lnTo>
                  <a:pt x="9" y="92"/>
                </a:lnTo>
                <a:lnTo>
                  <a:pt x="5" y="84"/>
                </a:lnTo>
                <a:lnTo>
                  <a:pt x="3" y="77"/>
                </a:lnTo>
                <a:lnTo>
                  <a:pt x="1" y="69"/>
                </a:lnTo>
                <a:lnTo>
                  <a:pt x="0" y="63"/>
                </a:lnTo>
                <a:lnTo>
                  <a:pt x="0" y="58"/>
                </a:lnTo>
                <a:lnTo>
                  <a:pt x="0" y="54"/>
                </a:lnTo>
                <a:lnTo>
                  <a:pt x="1" y="40"/>
                </a:lnTo>
                <a:lnTo>
                  <a:pt x="7" y="31"/>
                </a:lnTo>
                <a:lnTo>
                  <a:pt x="13" y="21"/>
                </a:lnTo>
                <a:lnTo>
                  <a:pt x="21" y="13"/>
                </a:lnTo>
                <a:lnTo>
                  <a:pt x="30" y="8"/>
                </a:lnTo>
                <a:lnTo>
                  <a:pt x="40" y="4"/>
                </a:lnTo>
                <a:lnTo>
                  <a:pt x="51" y="0"/>
                </a:lnTo>
                <a:lnTo>
                  <a:pt x="65" y="0"/>
                </a:lnTo>
              </a:path>
            </a:pathLst>
          </a:custGeom>
          <a:solidFill>
            <a:schemeClr val="tx1"/>
          </a:solidFill>
          <a:ln w="9525">
            <a:noFill/>
            <a:prstDash val="solid"/>
            <a:round/>
            <a:headEnd/>
            <a:tailEnd/>
          </a:ln>
        </p:spPr>
        <p:txBody>
          <a:bodyPr/>
          <a:lstStyle/>
          <a:p>
            <a:endParaRPr lang="en-US"/>
          </a:p>
        </p:txBody>
      </p:sp>
      <p:sp>
        <p:nvSpPr>
          <p:cNvPr id="34" name="Freeform 38"/>
          <p:cNvSpPr>
            <a:spLocks/>
          </p:cNvSpPr>
          <p:nvPr/>
        </p:nvSpPr>
        <p:spPr bwMode="auto">
          <a:xfrm>
            <a:off x="4024312" y="4922838"/>
            <a:ext cx="444500" cy="528637"/>
          </a:xfrm>
          <a:custGeom>
            <a:avLst/>
            <a:gdLst>
              <a:gd name="T0" fmla="*/ 64179 w 561"/>
              <a:gd name="T1" fmla="*/ 0 h 666"/>
              <a:gd name="T2" fmla="*/ 87949 w 561"/>
              <a:gd name="T3" fmla="*/ 4762 h 666"/>
              <a:gd name="T4" fmla="*/ 117266 w 561"/>
              <a:gd name="T5" fmla="*/ 10319 h 666"/>
              <a:gd name="T6" fmla="*/ 145790 w 561"/>
              <a:gd name="T7" fmla="*/ 21431 h 666"/>
              <a:gd name="T8" fmla="*/ 179860 w 561"/>
              <a:gd name="T9" fmla="*/ 34925 h 666"/>
              <a:gd name="T10" fmla="*/ 214723 w 561"/>
              <a:gd name="T11" fmla="*/ 50006 h 666"/>
              <a:gd name="T12" fmla="*/ 244832 w 561"/>
              <a:gd name="T13" fmla="*/ 65881 h 666"/>
              <a:gd name="T14" fmla="*/ 275733 w 561"/>
              <a:gd name="T15" fmla="*/ 80962 h 666"/>
              <a:gd name="T16" fmla="*/ 301087 w 561"/>
              <a:gd name="T17" fmla="*/ 96044 h 666"/>
              <a:gd name="T18" fmla="*/ 327234 w 561"/>
              <a:gd name="T19" fmla="*/ 111125 h 666"/>
              <a:gd name="T20" fmla="*/ 350212 w 561"/>
              <a:gd name="T21" fmla="*/ 126206 h 666"/>
              <a:gd name="T22" fmla="*/ 371605 w 561"/>
              <a:gd name="T23" fmla="*/ 142875 h 666"/>
              <a:gd name="T24" fmla="*/ 388244 w 561"/>
              <a:gd name="T25" fmla="*/ 161131 h 666"/>
              <a:gd name="T26" fmla="*/ 401714 w 561"/>
              <a:gd name="T27" fmla="*/ 182562 h 666"/>
              <a:gd name="T28" fmla="*/ 412014 w 561"/>
              <a:gd name="T29" fmla="*/ 205581 h 666"/>
              <a:gd name="T30" fmla="*/ 423107 w 561"/>
              <a:gd name="T31" fmla="*/ 230187 h 666"/>
              <a:gd name="T32" fmla="*/ 430238 w 561"/>
              <a:gd name="T33" fmla="*/ 255587 h 666"/>
              <a:gd name="T34" fmla="*/ 436577 w 561"/>
              <a:gd name="T35" fmla="*/ 284956 h 666"/>
              <a:gd name="T36" fmla="*/ 441331 w 561"/>
              <a:gd name="T37" fmla="*/ 315118 h 666"/>
              <a:gd name="T38" fmla="*/ 444500 w 561"/>
              <a:gd name="T39" fmla="*/ 346075 h 666"/>
              <a:gd name="T40" fmla="*/ 442915 w 561"/>
              <a:gd name="T41" fmla="*/ 382587 h 666"/>
              <a:gd name="T42" fmla="*/ 438161 w 561"/>
              <a:gd name="T43" fmla="*/ 419100 h 666"/>
              <a:gd name="T44" fmla="*/ 428653 w 561"/>
              <a:gd name="T45" fmla="*/ 449262 h 666"/>
              <a:gd name="T46" fmla="*/ 413599 w 561"/>
              <a:gd name="T47" fmla="*/ 475456 h 666"/>
              <a:gd name="T48" fmla="*/ 393791 w 561"/>
              <a:gd name="T49" fmla="*/ 496887 h 666"/>
              <a:gd name="T50" fmla="*/ 368436 w 561"/>
              <a:gd name="T51" fmla="*/ 511968 h 666"/>
              <a:gd name="T52" fmla="*/ 337535 w 561"/>
              <a:gd name="T53" fmla="*/ 522287 h 666"/>
              <a:gd name="T54" fmla="*/ 302672 w 561"/>
              <a:gd name="T55" fmla="*/ 527050 h 666"/>
              <a:gd name="T56" fmla="*/ 274148 w 561"/>
              <a:gd name="T57" fmla="*/ 527050 h 666"/>
              <a:gd name="T58" fmla="*/ 255924 w 561"/>
              <a:gd name="T59" fmla="*/ 522287 h 666"/>
              <a:gd name="T60" fmla="*/ 246416 w 561"/>
              <a:gd name="T61" fmla="*/ 516731 h 666"/>
              <a:gd name="T62" fmla="*/ 237701 w 561"/>
              <a:gd name="T63" fmla="*/ 510381 h 666"/>
              <a:gd name="T64" fmla="*/ 228193 w 561"/>
              <a:gd name="T65" fmla="*/ 502443 h 666"/>
              <a:gd name="T66" fmla="*/ 217892 w 561"/>
              <a:gd name="T67" fmla="*/ 492125 h 666"/>
              <a:gd name="T68" fmla="*/ 208384 w 561"/>
              <a:gd name="T69" fmla="*/ 481806 h 666"/>
              <a:gd name="T70" fmla="*/ 199668 w 561"/>
              <a:gd name="T71" fmla="*/ 467518 h 666"/>
              <a:gd name="T72" fmla="*/ 190160 w 561"/>
              <a:gd name="T73" fmla="*/ 454025 h 666"/>
              <a:gd name="T74" fmla="*/ 179860 w 561"/>
              <a:gd name="T75" fmla="*/ 438943 h 666"/>
              <a:gd name="T76" fmla="*/ 170352 w 561"/>
              <a:gd name="T77" fmla="*/ 422275 h 666"/>
              <a:gd name="T78" fmla="*/ 160052 w 561"/>
              <a:gd name="T79" fmla="*/ 402431 h 666"/>
              <a:gd name="T80" fmla="*/ 147374 w 561"/>
              <a:gd name="T81" fmla="*/ 382587 h 666"/>
              <a:gd name="T82" fmla="*/ 137074 w 561"/>
              <a:gd name="T83" fmla="*/ 361156 h 666"/>
              <a:gd name="T84" fmla="*/ 125189 w 561"/>
              <a:gd name="T85" fmla="*/ 336550 h 666"/>
              <a:gd name="T86" fmla="*/ 112512 w 561"/>
              <a:gd name="T87" fmla="*/ 311150 h 666"/>
              <a:gd name="T88" fmla="*/ 99042 w 561"/>
              <a:gd name="T89" fmla="*/ 284956 h 666"/>
              <a:gd name="T90" fmla="*/ 85572 w 561"/>
              <a:gd name="T91" fmla="*/ 255587 h 666"/>
              <a:gd name="T92" fmla="*/ 71310 w 561"/>
              <a:gd name="T93" fmla="*/ 225425 h 666"/>
              <a:gd name="T94" fmla="*/ 57840 w 561"/>
              <a:gd name="T95" fmla="*/ 193675 h 666"/>
              <a:gd name="T96" fmla="*/ 42786 w 561"/>
              <a:gd name="T97" fmla="*/ 161131 h 666"/>
              <a:gd name="T98" fmla="*/ 27732 w 561"/>
              <a:gd name="T99" fmla="*/ 126206 h 666"/>
              <a:gd name="T100" fmla="*/ 12677 w 561"/>
              <a:gd name="T101" fmla="*/ 89694 h 666"/>
              <a:gd name="T102" fmla="*/ 7923 w 561"/>
              <a:gd name="T103" fmla="*/ 73025 h 666"/>
              <a:gd name="T104" fmla="*/ 3169 w 561"/>
              <a:gd name="T105" fmla="*/ 61119 h 666"/>
              <a:gd name="T106" fmla="*/ 1585 w 561"/>
              <a:gd name="T107" fmla="*/ 50006 h 666"/>
              <a:gd name="T108" fmla="*/ 0 w 561"/>
              <a:gd name="T109" fmla="*/ 42862 h 666"/>
              <a:gd name="T110" fmla="*/ 6339 w 561"/>
              <a:gd name="T111" fmla="*/ 24606 h 666"/>
              <a:gd name="T112" fmla="*/ 16639 w 561"/>
              <a:gd name="T113" fmla="*/ 10319 h 666"/>
              <a:gd name="T114" fmla="*/ 31693 w 561"/>
              <a:gd name="T115" fmla="*/ 3175 h 666"/>
              <a:gd name="T116" fmla="*/ 51502 w 561"/>
              <a:gd name="T117" fmla="*/ 0 h 6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1" h="666">
                <a:moveTo>
                  <a:pt x="65" y="0"/>
                </a:moveTo>
                <a:lnTo>
                  <a:pt x="81" y="0"/>
                </a:lnTo>
                <a:lnTo>
                  <a:pt x="96" y="2"/>
                </a:lnTo>
                <a:lnTo>
                  <a:pt x="111" y="6"/>
                </a:lnTo>
                <a:lnTo>
                  <a:pt x="129" y="10"/>
                </a:lnTo>
                <a:lnTo>
                  <a:pt x="148" y="13"/>
                </a:lnTo>
                <a:lnTo>
                  <a:pt x="167" y="19"/>
                </a:lnTo>
                <a:lnTo>
                  <a:pt x="184" y="27"/>
                </a:lnTo>
                <a:lnTo>
                  <a:pt x="204" y="36"/>
                </a:lnTo>
                <a:lnTo>
                  <a:pt x="227" y="44"/>
                </a:lnTo>
                <a:lnTo>
                  <a:pt x="250" y="54"/>
                </a:lnTo>
                <a:lnTo>
                  <a:pt x="271" y="63"/>
                </a:lnTo>
                <a:lnTo>
                  <a:pt x="290" y="73"/>
                </a:lnTo>
                <a:lnTo>
                  <a:pt x="309" y="83"/>
                </a:lnTo>
                <a:lnTo>
                  <a:pt x="328" y="92"/>
                </a:lnTo>
                <a:lnTo>
                  <a:pt x="348" y="102"/>
                </a:lnTo>
                <a:lnTo>
                  <a:pt x="365" y="111"/>
                </a:lnTo>
                <a:lnTo>
                  <a:pt x="380" y="121"/>
                </a:lnTo>
                <a:lnTo>
                  <a:pt x="397" y="131"/>
                </a:lnTo>
                <a:lnTo>
                  <a:pt x="413" y="140"/>
                </a:lnTo>
                <a:lnTo>
                  <a:pt x="426" y="150"/>
                </a:lnTo>
                <a:lnTo>
                  <a:pt x="442" y="159"/>
                </a:lnTo>
                <a:lnTo>
                  <a:pt x="455" y="171"/>
                </a:lnTo>
                <a:lnTo>
                  <a:pt x="469" y="180"/>
                </a:lnTo>
                <a:lnTo>
                  <a:pt x="480" y="190"/>
                </a:lnTo>
                <a:lnTo>
                  <a:pt x="490" y="203"/>
                </a:lnTo>
                <a:lnTo>
                  <a:pt x="499" y="215"/>
                </a:lnTo>
                <a:lnTo>
                  <a:pt x="507" y="230"/>
                </a:lnTo>
                <a:lnTo>
                  <a:pt x="515" y="244"/>
                </a:lnTo>
                <a:lnTo>
                  <a:pt x="520" y="259"/>
                </a:lnTo>
                <a:lnTo>
                  <a:pt x="528" y="274"/>
                </a:lnTo>
                <a:lnTo>
                  <a:pt x="534" y="290"/>
                </a:lnTo>
                <a:lnTo>
                  <a:pt x="540" y="305"/>
                </a:lnTo>
                <a:lnTo>
                  <a:pt x="543" y="322"/>
                </a:lnTo>
                <a:lnTo>
                  <a:pt x="547" y="340"/>
                </a:lnTo>
                <a:lnTo>
                  <a:pt x="551" y="359"/>
                </a:lnTo>
                <a:lnTo>
                  <a:pt x="555" y="378"/>
                </a:lnTo>
                <a:lnTo>
                  <a:pt x="557" y="397"/>
                </a:lnTo>
                <a:lnTo>
                  <a:pt x="559" y="417"/>
                </a:lnTo>
                <a:lnTo>
                  <a:pt x="561" y="436"/>
                </a:lnTo>
                <a:lnTo>
                  <a:pt x="561" y="457"/>
                </a:lnTo>
                <a:lnTo>
                  <a:pt x="559" y="482"/>
                </a:lnTo>
                <a:lnTo>
                  <a:pt x="557" y="505"/>
                </a:lnTo>
                <a:lnTo>
                  <a:pt x="553" y="528"/>
                </a:lnTo>
                <a:lnTo>
                  <a:pt x="547" y="547"/>
                </a:lnTo>
                <a:lnTo>
                  <a:pt x="541" y="566"/>
                </a:lnTo>
                <a:lnTo>
                  <a:pt x="532" y="583"/>
                </a:lnTo>
                <a:lnTo>
                  <a:pt x="522" y="599"/>
                </a:lnTo>
                <a:lnTo>
                  <a:pt x="511" y="612"/>
                </a:lnTo>
                <a:lnTo>
                  <a:pt x="497" y="626"/>
                </a:lnTo>
                <a:lnTo>
                  <a:pt x="482" y="635"/>
                </a:lnTo>
                <a:lnTo>
                  <a:pt x="465" y="645"/>
                </a:lnTo>
                <a:lnTo>
                  <a:pt x="447" y="653"/>
                </a:lnTo>
                <a:lnTo>
                  <a:pt x="426" y="658"/>
                </a:lnTo>
                <a:lnTo>
                  <a:pt x="405" y="662"/>
                </a:lnTo>
                <a:lnTo>
                  <a:pt x="382" y="664"/>
                </a:lnTo>
                <a:lnTo>
                  <a:pt x="357" y="666"/>
                </a:lnTo>
                <a:lnTo>
                  <a:pt x="346" y="664"/>
                </a:lnTo>
                <a:lnTo>
                  <a:pt x="334" y="662"/>
                </a:lnTo>
                <a:lnTo>
                  <a:pt x="323" y="658"/>
                </a:lnTo>
                <a:lnTo>
                  <a:pt x="317" y="655"/>
                </a:lnTo>
                <a:lnTo>
                  <a:pt x="311" y="651"/>
                </a:lnTo>
                <a:lnTo>
                  <a:pt x="305" y="647"/>
                </a:lnTo>
                <a:lnTo>
                  <a:pt x="300" y="643"/>
                </a:lnTo>
                <a:lnTo>
                  <a:pt x="294" y="637"/>
                </a:lnTo>
                <a:lnTo>
                  <a:pt x="288" y="633"/>
                </a:lnTo>
                <a:lnTo>
                  <a:pt x="282" y="628"/>
                </a:lnTo>
                <a:lnTo>
                  <a:pt x="275" y="620"/>
                </a:lnTo>
                <a:lnTo>
                  <a:pt x="269" y="612"/>
                </a:lnTo>
                <a:lnTo>
                  <a:pt x="263" y="607"/>
                </a:lnTo>
                <a:lnTo>
                  <a:pt x="257" y="599"/>
                </a:lnTo>
                <a:lnTo>
                  <a:pt x="252" y="589"/>
                </a:lnTo>
                <a:lnTo>
                  <a:pt x="246" y="582"/>
                </a:lnTo>
                <a:lnTo>
                  <a:pt x="240" y="572"/>
                </a:lnTo>
                <a:lnTo>
                  <a:pt x="234" y="562"/>
                </a:lnTo>
                <a:lnTo>
                  <a:pt x="227" y="553"/>
                </a:lnTo>
                <a:lnTo>
                  <a:pt x="221" y="543"/>
                </a:lnTo>
                <a:lnTo>
                  <a:pt x="215" y="532"/>
                </a:lnTo>
                <a:lnTo>
                  <a:pt x="207" y="520"/>
                </a:lnTo>
                <a:lnTo>
                  <a:pt x="202" y="507"/>
                </a:lnTo>
                <a:lnTo>
                  <a:pt x="194" y="495"/>
                </a:lnTo>
                <a:lnTo>
                  <a:pt x="186" y="482"/>
                </a:lnTo>
                <a:lnTo>
                  <a:pt x="181" y="468"/>
                </a:lnTo>
                <a:lnTo>
                  <a:pt x="173" y="455"/>
                </a:lnTo>
                <a:lnTo>
                  <a:pt x="165" y="440"/>
                </a:lnTo>
                <a:lnTo>
                  <a:pt x="158" y="424"/>
                </a:lnTo>
                <a:lnTo>
                  <a:pt x="150" y="409"/>
                </a:lnTo>
                <a:lnTo>
                  <a:pt x="142" y="392"/>
                </a:lnTo>
                <a:lnTo>
                  <a:pt x="133" y="376"/>
                </a:lnTo>
                <a:lnTo>
                  <a:pt x="125" y="359"/>
                </a:lnTo>
                <a:lnTo>
                  <a:pt x="117" y="342"/>
                </a:lnTo>
                <a:lnTo>
                  <a:pt x="108" y="322"/>
                </a:lnTo>
                <a:lnTo>
                  <a:pt x="100" y="303"/>
                </a:lnTo>
                <a:lnTo>
                  <a:pt x="90" y="284"/>
                </a:lnTo>
                <a:lnTo>
                  <a:pt x="83" y="265"/>
                </a:lnTo>
                <a:lnTo>
                  <a:pt x="73" y="244"/>
                </a:lnTo>
                <a:lnTo>
                  <a:pt x="64" y="225"/>
                </a:lnTo>
                <a:lnTo>
                  <a:pt x="54" y="203"/>
                </a:lnTo>
                <a:lnTo>
                  <a:pt x="44" y="180"/>
                </a:lnTo>
                <a:lnTo>
                  <a:pt x="35" y="159"/>
                </a:lnTo>
                <a:lnTo>
                  <a:pt x="25" y="136"/>
                </a:lnTo>
                <a:lnTo>
                  <a:pt x="16" y="113"/>
                </a:lnTo>
                <a:lnTo>
                  <a:pt x="12" y="102"/>
                </a:lnTo>
                <a:lnTo>
                  <a:pt x="10" y="92"/>
                </a:lnTo>
                <a:lnTo>
                  <a:pt x="8" y="84"/>
                </a:lnTo>
                <a:lnTo>
                  <a:pt x="4" y="77"/>
                </a:lnTo>
                <a:lnTo>
                  <a:pt x="2" y="69"/>
                </a:lnTo>
                <a:lnTo>
                  <a:pt x="2" y="63"/>
                </a:lnTo>
                <a:lnTo>
                  <a:pt x="0" y="58"/>
                </a:lnTo>
                <a:lnTo>
                  <a:pt x="0" y="54"/>
                </a:lnTo>
                <a:lnTo>
                  <a:pt x="4" y="40"/>
                </a:lnTo>
                <a:lnTo>
                  <a:pt x="8" y="31"/>
                </a:lnTo>
                <a:lnTo>
                  <a:pt x="14" y="21"/>
                </a:lnTo>
                <a:lnTo>
                  <a:pt x="21" y="13"/>
                </a:lnTo>
                <a:lnTo>
                  <a:pt x="31" y="8"/>
                </a:lnTo>
                <a:lnTo>
                  <a:pt x="40" y="4"/>
                </a:lnTo>
                <a:lnTo>
                  <a:pt x="52" y="0"/>
                </a:lnTo>
                <a:lnTo>
                  <a:pt x="65" y="0"/>
                </a:lnTo>
              </a:path>
            </a:pathLst>
          </a:custGeom>
          <a:solidFill>
            <a:schemeClr val="tx1"/>
          </a:solidFill>
          <a:ln w="9525">
            <a:noFill/>
            <a:prstDash val="solid"/>
            <a:round/>
            <a:headEnd/>
            <a:tailEnd/>
          </a:ln>
        </p:spPr>
        <p:txBody>
          <a:bodyPr/>
          <a:lstStyle/>
          <a:p>
            <a:endParaRPr lang="en-US"/>
          </a:p>
        </p:txBody>
      </p:sp>
      <p:sp>
        <p:nvSpPr>
          <p:cNvPr id="35" name="Freeform 39"/>
          <p:cNvSpPr>
            <a:spLocks/>
          </p:cNvSpPr>
          <p:nvPr/>
        </p:nvSpPr>
        <p:spPr bwMode="auto">
          <a:xfrm>
            <a:off x="4740275" y="4867275"/>
            <a:ext cx="628650" cy="546100"/>
          </a:xfrm>
          <a:custGeom>
            <a:avLst/>
            <a:gdLst>
              <a:gd name="T0" fmla="*/ 72140 w 793"/>
              <a:gd name="T1" fmla="*/ 0 h 689"/>
              <a:gd name="T2" fmla="*/ 110985 w 793"/>
              <a:gd name="T3" fmla="*/ 4756 h 689"/>
              <a:gd name="T4" fmla="*/ 150622 w 793"/>
              <a:gd name="T5" fmla="*/ 11889 h 689"/>
              <a:gd name="T6" fmla="*/ 191845 w 793"/>
              <a:gd name="T7" fmla="*/ 24571 h 689"/>
              <a:gd name="T8" fmla="*/ 239410 w 793"/>
              <a:gd name="T9" fmla="*/ 39630 h 689"/>
              <a:gd name="T10" fmla="*/ 290939 w 793"/>
              <a:gd name="T11" fmla="*/ 54689 h 689"/>
              <a:gd name="T12" fmla="*/ 336126 w 793"/>
              <a:gd name="T13" fmla="*/ 69749 h 689"/>
              <a:gd name="T14" fmla="*/ 380520 w 793"/>
              <a:gd name="T15" fmla="*/ 84808 h 689"/>
              <a:gd name="T16" fmla="*/ 420157 w 793"/>
              <a:gd name="T17" fmla="*/ 100660 h 689"/>
              <a:gd name="T18" fmla="*/ 456623 w 793"/>
              <a:gd name="T19" fmla="*/ 117304 h 689"/>
              <a:gd name="T20" fmla="*/ 491504 w 793"/>
              <a:gd name="T21" fmla="*/ 133949 h 689"/>
              <a:gd name="T22" fmla="*/ 522422 w 793"/>
              <a:gd name="T23" fmla="*/ 150594 h 689"/>
              <a:gd name="T24" fmla="*/ 547790 w 793"/>
              <a:gd name="T25" fmla="*/ 170409 h 689"/>
              <a:gd name="T26" fmla="*/ 567608 w 793"/>
              <a:gd name="T27" fmla="*/ 193394 h 689"/>
              <a:gd name="T28" fmla="*/ 585842 w 793"/>
              <a:gd name="T29" fmla="*/ 218757 h 689"/>
              <a:gd name="T30" fmla="*/ 600111 w 793"/>
              <a:gd name="T31" fmla="*/ 244913 h 689"/>
              <a:gd name="T32" fmla="*/ 610417 w 793"/>
              <a:gd name="T33" fmla="*/ 272654 h 689"/>
              <a:gd name="T34" fmla="*/ 619137 w 793"/>
              <a:gd name="T35" fmla="*/ 301187 h 689"/>
              <a:gd name="T36" fmla="*/ 625479 w 793"/>
              <a:gd name="T37" fmla="*/ 332891 h 689"/>
              <a:gd name="T38" fmla="*/ 628650 w 793"/>
              <a:gd name="T39" fmla="*/ 365388 h 689"/>
              <a:gd name="T40" fmla="*/ 627065 w 793"/>
              <a:gd name="T41" fmla="*/ 400262 h 689"/>
              <a:gd name="T42" fmla="*/ 622308 w 793"/>
              <a:gd name="T43" fmla="*/ 436721 h 689"/>
              <a:gd name="T44" fmla="*/ 613588 w 793"/>
              <a:gd name="T45" fmla="*/ 466840 h 689"/>
              <a:gd name="T46" fmla="*/ 598526 w 793"/>
              <a:gd name="T47" fmla="*/ 492996 h 689"/>
              <a:gd name="T48" fmla="*/ 578707 w 793"/>
              <a:gd name="T49" fmla="*/ 514396 h 689"/>
              <a:gd name="T50" fmla="*/ 552546 w 793"/>
              <a:gd name="T51" fmla="*/ 529455 h 689"/>
              <a:gd name="T52" fmla="*/ 522422 w 793"/>
              <a:gd name="T53" fmla="*/ 539759 h 689"/>
              <a:gd name="T54" fmla="*/ 486748 w 793"/>
              <a:gd name="T55" fmla="*/ 544515 h 689"/>
              <a:gd name="T56" fmla="*/ 459794 w 793"/>
              <a:gd name="T57" fmla="*/ 546100 h 689"/>
              <a:gd name="T58" fmla="*/ 444732 w 793"/>
              <a:gd name="T59" fmla="*/ 544515 h 689"/>
              <a:gd name="T60" fmla="*/ 430463 w 793"/>
              <a:gd name="T61" fmla="*/ 539759 h 689"/>
              <a:gd name="T62" fmla="*/ 415401 w 793"/>
              <a:gd name="T63" fmla="*/ 535796 h 689"/>
              <a:gd name="T64" fmla="*/ 401924 w 793"/>
              <a:gd name="T65" fmla="*/ 529455 h 689"/>
              <a:gd name="T66" fmla="*/ 388447 w 793"/>
              <a:gd name="T67" fmla="*/ 519944 h 689"/>
              <a:gd name="T68" fmla="*/ 367043 w 793"/>
              <a:gd name="T69" fmla="*/ 506470 h 689"/>
              <a:gd name="T70" fmla="*/ 344053 w 793"/>
              <a:gd name="T71" fmla="*/ 488240 h 689"/>
              <a:gd name="T72" fmla="*/ 330576 w 793"/>
              <a:gd name="T73" fmla="*/ 474766 h 689"/>
              <a:gd name="T74" fmla="*/ 313929 w 793"/>
              <a:gd name="T75" fmla="*/ 459707 h 689"/>
              <a:gd name="T76" fmla="*/ 297281 w 793"/>
              <a:gd name="T77" fmla="*/ 443062 h 689"/>
              <a:gd name="T78" fmla="*/ 279840 w 793"/>
              <a:gd name="T79" fmla="*/ 424040 h 689"/>
              <a:gd name="T80" fmla="*/ 261607 w 793"/>
              <a:gd name="T81" fmla="*/ 405018 h 689"/>
              <a:gd name="T82" fmla="*/ 243374 w 793"/>
              <a:gd name="T83" fmla="*/ 383617 h 689"/>
              <a:gd name="T84" fmla="*/ 223555 w 793"/>
              <a:gd name="T85" fmla="*/ 359047 h 689"/>
              <a:gd name="T86" fmla="*/ 202944 w 793"/>
              <a:gd name="T87" fmla="*/ 332891 h 689"/>
              <a:gd name="T88" fmla="*/ 181540 w 793"/>
              <a:gd name="T89" fmla="*/ 307528 h 689"/>
              <a:gd name="T90" fmla="*/ 158550 w 793"/>
              <a:gd name="T91" fmla="*/ 278202 h 689"/>
              <a:gd name="T92" fmla="*/ 135560 w 793"/>
              <a:gd name="T93" fmla="*/ 248083 h 689"/>
              <a:gd name="T94" fmla="*/ 110985 w 793"/>
              <a:gd name="T95" fmla="*/ 216379 h 689"/>
              <a:gd name="T96" fmla="*/ 87202 w 793"/>
              <a:gd name="T97" fmla="*/ 180712 h 689"/>
              <a:gd name="T98" fmla="*/ 62627 w 793"/>
              <a:gd name="T99" fmla="*/ 145838 h 689"/>
              <a:gd name="T100" fmla="*/ 36466 w 793"/>
              <a:gd name="T101" fmla="*/ 107793 h 689"/>
              <a:gd name="T102" fmla="*/ 16648 w 793"/>
              <a:gd name="T103" fmla="*/ 80845 h 689"/>
              <a:gd name="T104" fmla="*/ 7927 w 793"/>
              <a:gd name="T105" fmla="*/ 66578 h 689"/>
              <a:gd name="T106" fmla="*/ 3171 w 793"/>
              <a:gd name="T107" fmla="*/ 54689 h 689"/>
              <a:gd name="T108" fmla="*/ 0 w 793"/>
              <a:gd name="T109" fmla="*/ 45971 h 689"/>
              <a:gd name="T110" fmla="*/ 3171 w 793"/>
              <a:gd name="T111" fmla="*/ 31704 h 689"/>
              <a:gd name="T112" fmla="*/ 11098 w 793"/>
              <a:gd name="T113" fmla="*/ 16645 h 689"/>
              <a:gd name="T114" fmla="*/ 24575 w 793"/>
              <a:gd name="T115" fmla="*/ 6341 h 689"/>
              <a:gd name="T116" fmla="*/ 41223 w 793"/>
              <a:gd name="T117" fmla="*/ 0 h 689"/>
              <a:gd name="T118" fmla="*/ 52321 w 793"/>
              <a:gd name="T119" fmla="*/ 0 h 6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3" h="689">
                <a:moveTo>
                  <a:pt x="66" y="0"/>
                </a:moveTo>
                <a:lnTo>
                  <a:pt x="91" y="0"/>
                </a:lnTo>
                <a:lnTo>
                  <a:pt x="115" y="2"/>
                </a:lnTo>
                <a:lnTo>
                  <a:pt x="140" y="6"/>
                </a:lnTo>
                <a:lnTo>
                  <a:pt x="165" y="10"/>
                </a:lnTo>
                <a:lnTo>
                  <a:pt x="190" y="15"/>
                </a:lnTo>
                <a:lnTo>
                  <a:pt x="215" y="23"/>
                </a:lnTo>
                <a:lnTo>
                  <a:pt x="242" y="31"/>
                </a:lnTo>
                <a:lnTo>
                  <a:pt x="269" y="42"/>
                </a:lnTo>
                <a:lnTo>
                  <a:pt x="302" y="50"/>
                </a:lnTo>
                <a:lnTo>
                  <a:pt x="334" y="60"/>
                </a:lnTo>
                <a:lnTo>
                  <a:pt x="367" y="69"/>
                </a:lnTo>
                <a:lnTo>
                  <a:pt x="396" y="79"/>
                </a:lnTo>
                <a:lnTo>
                  <a:pt x="424" y="88"/>
                </a:lnTo>
                <a:lnTo>
                  <a:pt x="453" y="98"/>
                </a:lnTo>
                <a:lnTo>
                  <a:pt x="480" y="107"/>
                </a:lnTo>
                <a:lnTo>
                  <a:pt x="505" y="117"/>
                </a:lnTo>
                <a:lnTo>
                  <a:pt x="530" y="127"/>
                </a:lnTo>
                <a:lnTo>
                  <a:pt x="553" y="138"/>
                </a:lnTo>
                <a:lnTo>
                  <a:pt x="576" y="148"/>
                </a:lnTo>
                <a:lnTo>
                  <a:pt x="599" y="157"/>
                </a:lnTo>
                <a:lnTo>
                  <a:pt x="620" y="169"/>
                </a:lnTo>
                <a:lnTo>
                  <a:pt x="639" y="178"/>
                </a:lnTo>
                <a:lnTo>
                  <a:pt x="659" y="190"/>
                </a:lnTo>
                <a:lnTo>
                  <a:pt x="676" y="202"/>
                </a:lnTo>
                <a:lnTo>
                  <a:pt x="691" y="215"/>
                </a:lnTo>
                <a:lnTo>
                  <a:pt x="705" y="230"/>
                </a:lnTo>
                <a:lnTo>
                  <a:pt x="716" y="244"/>
                </a:lnTo>
                <a:lnTo>
                  <a:pt x="728" y="259"/>
                </a:lnTo>
                <a:lnTo>
                  <a:pt x="739" y="276"/>
                </a:lnTo>
                <a:lnTo>
                  <a:pt x="749" y="292"/>
                </a:lnTo>
                <a:lnTo>
                  <a:pt x="757" y="309"/>
                </a:lnTo>
                <a:lnTo>
                  <a:pt x="764" y="326"/>
                </a:lnTo>
                <a:lnTo>
                  <a:pt x="770" y="344"/>
                </a:lnTo>
                <a:lnTo>
                  <a:pt x="778" y="363"/>
                </a:lnTo>
                <a:lnTo>
                  <a:pt x="781" y="380"/>
                </a:lnTo>
                <a:lnTo>
                  <a:pt x="785" y="399"/>
                </a:lnTo>
                <a:lnTo>
                  <a:pt x="789" y="420"/>
                </a:lnTo>
                <a:lnTo>
                  <a:pt x="791" y="440"/>
                </a:lnTo>
                <a:lnTo>
                  <a:pt x="793" y="461"/>
                </a:lnTo>
                <a:lnTo>
                  <a:pt x="793" y="482"/>
                </a:lnTo>
                <a:lnTo>
                  <a:pt x="791" y="505"/>
                </a:lnTo>
                <a:lnTo>
                  <a:pt x="789" y="530"/>
                </a:lnTo>
                <a:lnTo>
                  <a:pt x="785" y="551"/>
                </a:lnTo>
                <a:lnTo>
                  <a:pt x="780" y="570"/>
                </a:lnTo>
                <a:lnTo>
                  <a:pt x="774" y="589"/>
                </a:lnTo>
                <a:lnTo>
                  <a:pt x="764" y="607"/>
                </a:lnTo>
                <a:lnTo>
                  <a:pt x="755" y="622"/>
                </a:lnTo>
                <a:lnTo>
                  <a:pt x="743" y="635"/>
                </a:lnTo>
                <a:lnTo>
                  <a:pt x="730" y="649"/>
                </a:lnTo>
                <a:lnTo>
                  <a:pt x="714" y="658"/>
                </a:lnTo>
                <a:lnTo>
                  <a:pt x="697" y="668"/>
                </a:lnTo>
                <a:lnTo>
                  <a:pt x="680" y="676"/>
                </a:lnTo>
                <a:lnTo>
                  <a:pt x="659" y="681"/>
                </a:lnTo>
                <a:lnTo>
                  <a:pt x="638" y="685"/>
                </a:lnTo>
                <a:lnTo>
                  <a:pt x="614" y="687"/>
                </a:lnTo>
                <a:lnTo>
                  <a:pt x="590" y="689"/>
                </a:lnTo>
                <a:lnTo>
                  <a:pt x="580" y="689"/>
                </a:lnTo>
                <a:lnTo>
                  <a:pt x="570" y="687"/>
                </a:lnTo>
                <a:lnTo>
                  <a:pt x="561" y="687"/>
                </a:lnTo>
                <a:lnTo>
                  <a:pt x="551" y="685"/>
                </a:lnTo>
                <a:lnTo>
                  <a:pt x="543" y="681"/>
                </a:lnTo>
                <a:lnTo>
                  <a:pt x="534" y="679"/>
                </a:lnTo>
                <a:lnTo>
                  <a:pt x="524" y="676"/>
                </a:lnTo>
                <a:lnTo>
                  <a:pt x="517" y="672"/>
                </a:lnTo>
                <a:lnTo>
                  <a:pt x="507" y="668"/>
                </a:lnTo>
                <a:lnTo>
                  <a:pt x="499" y="662"/>
                </a:lnTo>
                <a:lnTo>
                  <a:pt x="490" y="656"/>
                </a:lnTo>
                <a:lnTo>
                  <a:pt x="480" y="651"/>
                </a:lnTo>
                <a:lnTo>
                  <a:pt x="463" y="639"/>
                </a:lnTo>
                <a:lnTo>
                  <a:pt x="444" y="624"/>
                </a:lnTo>
                <a:lnTo>
                  <a:pt x="434" y="616"/>
                </a:lnTo>
                <a:lnTo>
                  <a:pt x="426" y="608"/>
                </a:lnTo>
                <a:lnTo>
                  <a:pt x="417" y="599"/>
                </a:lnTo>
                <a:lnTo>
                  <a:pt x="407" y="589"/>
                </a:lnTo>
                <a:lnTo>
                  <a:pt x="396" y="580"/>
                </a:lnTo>
                <a:lnTo>
                  <a:pt x="386" y="570"/>
                </a:lnTo>
                <a:lnTo>
                  <a:pt x="375" y="559"/>
                </a:lnTo>
                <a:lnTo>
                  <a:pt x="365" y="547"/>
                </a:lnTo>
                <a:lnTo>
                  <a:pt x="353" y="535"/>
                </a:lnTo>
                <a:lnTo>
                  <a:pt x="342" y="524"/>
                </a:lnTo>
                <a:lnTo>
                  <a:pt x="330" y="511"/>
                </a:lnTo>
                <a:lnTo>
                  <a:pt x="319" y="497"/>
                </a:lnTo>
                <a:lnTo>
                  <a:pt x="307" y="484"/>
                </a:lnTo>
                <a:lnTo>
                  <a:pt x="294" y="468"/>
                </a:lnTo>
                <a:lnTo>
                  <a:pt x="282" y="453"/>
                </a:lnTo>
                <a:lnTo>
                  <a:pt x="269" y="438"/>
                </a:lnTo>
                <a:lnTo>
                  <a:pt x="256" y="420"/>
                </a:lnTo>
                <a:lnTo>
                  <a:pt x="242" y="405"/>
                </a:lnTo>
                <a:lnTo>
                  <a:pt x="229" y="388"/>
                </a:lnTo>
                <a:lnTo>
                  <a:pt x="215" y="369"/>
                </a:lnTo>
                <a:lnTo>
                  <a:pt x="200" y="351"/>
                </a:lnTo>
                <a:lnTo>
                  <a:pt x="186" y="332"/>
                </a:lnTo>
                <a:lnTo>
                  <a:pt x="171" y="313"/>
                </a:lnTo>
                <a:lnTo>
                  <a:pt x="156" y="292"/>
                </a:lnTo>
                <a:lnTo>
                  <a:pt x="140" y="273"/>
                </a:lnTo>
                <a:lnTo>
                  <a:pt x="125" y="251"/>
                </a:lnTo>
                <a:lnTo>
                  <a:pt x="110" y="228"/>
                </a:lnTo>
                <a:lnTo>
                  <a:pt x="94" y="207"/>
                </a:lnTo>
                <a:lnTo>
                  <a:pt x="79" y="184"/>
                </a:lnTo>
                <a:lnTo>
                  <a:pt x="62" y="161"/>
                </a:lnTo>
                <a:lnTo>
                  <a:pt x="46" y="136"/>
                </a:lnTo>
                <a:lnTo>
                  <a:pt x="29" y="113"/>
                </a:lnTo>
                <a:lnTo>
                  <a:pt x="21" y="102"/>
                </a:lnTo>
                <a:lnTo>
                  <a:pt x="16" y="92"/>
                </a:lnTo>
                <a:lnTo>
                  <a:pt x="10" y="84"/>
                </a:lnTo>
                <a:lnTo>
                  <a:pt x="6" y="77"/>
                </a:lnTo>
                <a:lnTo>
                  <a:pt x="4" y="69"/>
                </a:lnTo>
                <a:lnTo>
                  <a:pt x="2" y="63"/>
                </a:lnTo>
                <a:lnTo>
                  <a:pt x="0" y="58"/>
                </a:lnTo>
                <a:lnTo>
                  <a:pt x="0" y="54"/>
                </a:lnTo>
                <a:lnTo>
                  <a:pt x="4" y="40"/>
                </a:lnTo>
                <a:lnTo>
                  <a:pt x="8" y="31"/>
                </a:lnTo>
                <a:lnTo>
                  <a:pt x="14" y="21"/>
                </a:lnTo>
                <a:lnTo>
                  <a:pt x="21" y="13"/>
                </a:lnTo>
                <a:lnTo>
                  <a:pt x="31" y="8"/>
                </a:lnTo>
                <a:lnTo>
                  <a:pt x="41" y="4"/>
                </a:lnTo>
                <a:lnTo>
                  <a:pt x="52" y="0"/>
                </a:lnTo>
                <a:lnTo>
                  <a:pt x="66" y="0"/>
                </a:lnTo>
              </a:path>
            </a:pathLst>
          </a:custGeom>
          <a:solidFill>
            <a:schemeClr val="tx1"/>
          </a:solidFill>
          <a:ln w="9525">
            <a:noFill/>
            <a:prstDash val="solid"/>
            <a:round/>
            <a:headEnd/>
            <a:tailEnd/>
          </a:ln>
        </p:spPr>
        <p:txBody>
          <a:bodyPr/>
          <a:lstStyle/>
          <a:p>
            <a:endParaRPr lang="en-US"/>
          </a:p>
        </p:txBody>
      </p:sp>
      <p:sp>
        <p:nvSpPr>
          <p:cNvPr id="36"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trips(upRigh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trips(down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strips(down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strips(upRigh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strips(downRigh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strips(upRigh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strips(upRigh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down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strips(downRight)">
                                      <p:cBhvr>
                                        <p:cTn id="57" dur="500"/>
                                        <p:tgtEl>
                                          <p:spTgt spid="30"/>
                                        </p:tgtEl>
                                      </p:cBhvr>
                                    </p:animEffect>
                                  </p:childTnLst>
                                </p:cTn>
                              </p:par>
                            </p:childTnLst>
                          </p:cTn>
                        </p:par>
                        <p:par>
                          <p:cTn id="58" fill="hold">
                            <p:stCondLst>
                              <p:cond delay="500"/>
                            </p:stCondLst>
                            <p:childTnLst>
                              <p:par>
                                <p:cTn id="59" presetID="18" presetClass="entr" presetSubtype="9"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strips(upLeft)">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strips(downLeft)">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ntr" presetSubtype="6"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strips(downRight)">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6"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strips(downRight)">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6"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strips(downRight)">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animBg="1"/>
      <p:bldP spid="21" grpId="0" animBg="1"/>
      <p:bldP spid="22" grpId="0" animBg="1"/>
      <p:bldP spid="23" grpId="0" animBg="1"/>
      <p:bldP spid="24" grpId="0" animBg="1"/>
      <p:bldP spid="25" grpId="0" animBg="1"/>
      <p:bldP spid="26" grpId="0" uiExpand="1"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Meishing\Dropbox\meizhouhuayu\pics\31.20.png"/>
          <p:cNvPicPr>
            <a:picLocks noChangeAspect="1" noChangeArrowheads="1"/>
          </p:cNvPicPr>
          <p:nvPr/>
        </p:nvPicPr>
        <p:blipFill>
          <a:blip r:embed="rId4" cstate="print">
            <a:lum bright="-10000" contrast="20000"/>
          </a:blip>
          <a:srcRect/>
          <a:stretch>
            <a:fillRect/>
          </a:stretch>
        </p:blipFill>
        <p:spPr bwMode="auto">
          <a:xfrm>
            <a:off x="3733800" y="1905000"/>
            <a:ext cx="3371850" cy="2581275"/>
          </a:xfrm>
          <a:prstGeom prst="rect">
            <a:avLst/>
          </a:prstGeom>
          <a:noFill/>
        </p:spPr>
      </p:pic>
      <p:pic>
        <p:nvPicPr>
          <p:cNvPr id="34818" name="Picture 2" descr="C:\Users\Meishing\Dropbox\meizhouhuayu\pics\31.29.png"/>
          <p:cNvPicPr>
            <a:picLocks noChangeAspect="1" noChangeArrowheads="1"/>
          </p:cNvPicPr>
          <p:nvPr/>
        </p:nvPicPr>
        <p:blipFill>
          <a:blip r:embed="rId5" cstate="print">
            <a:lum bright="-20000" contrast="40000"/>
          </a:blip>
          <a:srcRect l="14181" r="73306"/>
          <a:stretch>
            <a:fillRect/>
          </a:stretch>
        </p:blipFill>
        <p:spPr bwMode="auto">
          <a:xfrm>
            <a:off x="152400" y="1143000"/>
            <a:ext cx="1981200" cy="1849120"/>
          </a:xfrm>
          <a:prstGeom prst="rect">
            <a:avLst/>
          </a:prstGeom>
          <a:noFill/>
        </p:spPr>
      </p:pic>
      <p:pic>
        <p:nvPicPr>
          <p:cNvPr id="3" name="Picture 2" descr="C:\Users\Meishing\Dropbox\meizhouhuayu\pics\31.31.png"/>
          <p:cNvPicPr>
            <a:picLocks noChangeAspect="1" noChangeArrowheads="1"/>
          </p:cNvPicPr>
          <p:nvPr/>
        </p:nvPicPr>
        <p:blipFill>
          <a:blip r:embed="rId6" cstate="print">
            <a:lum bright="-10000" contrast="20000"/>
          </a:blip>
          <a:srcRect l="25472" t="1852" r="50369" b="50000"/>
          <a:stretch>
            <a:fillRect/>
          </a:stretch>
        </p:blipFill>
        <p:spPr bwMode="auto">
          <a:xfrm>
            <a:off x="533400" y="4419600"/>
            <a:ext cx="2804160" cy="19812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66800" y="33528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咬一口</a:t>
            </a:r>
            <a:endParaRPr lang="en-US" sz="4000" dirty="0">
              <a:latin typeface="Adobe Kaiti Std R" pitchFamily="18" charset="-128"/>
              <a:ea typeface="Adobe Kaiti Std R" pitchFamily="18" charset="-128"/>
            </a:endParaRPr>
          </a:p>
        </p:txBody>
      </p:sp>
      <p:sp>
        <p:nvSpPr>
          <p:cNvPr id="13" name="TextBox 12"/>
          <p:cNvSpPr txBox="1"/>
          <p:nvPr/>
        </p:nvSpPr>
        <p:spPr>
          <a:xfrm>
            <a:off x="1981200" y="1143000"/>
            <a:ext cx="1143000" cy="1323439"/>
          </a:xfrm>
          <a:prstGeom prst="rect">
            <a:avLst/>
          </a:prstGeom>
          <a:noFill/>
        </p:spPr>
        <p:txBody>
          <a:bodyPr wrap="square" rtlCol="0">
            <a:spAutoFit/>
          </a:bodyPr>
          <a:lstStyle/>
          <a:p>
            <a:r>
              <a:rPr lang="zh-TW" altLang="en-US" sz="8000" b="1" dirty="0" smtClean="0">
                <a:solidFill>
                  <a:srgbClr val="FF0000"/>
                </a:solidFill>
                <a:latin typeface="Adobe Kaiti Std R" pitchFamily="18" charset="-128"/>
                <a:ea typeface="Adobe Kaiti Std R" pitchFamily="18" charset="-128"/>
              </a:rPr>
              <a:t>口</a:t>
            </a:r>
            <a:endParaRPr lang="en-US" sz="8000" b="1" dirty="0">
              <a:solidFill>
                <a:srgbClr val="FF0000"/>
              </a:solidFill>
              <a:latin typeface="Adobe Kaiti Std R" pitchFamily="18" charset="-128"/>
              <a:ea typeface="Adobe Kaiti Std R" pitchFamily="18" charset="-128"/>
            </a:endParaRPr>
          </a:p>
        </p:txBody>
      </p:sp>
      <p:sp>
        <p:nvSpPr>
          <p:cNvPr id="14" name="TextBox 13"/>
          <p:cNvSpPr txBox="1"/>
          <p:nvPr/>
        </p:nvSpPr>
        <p:spPr>
          <a:xfrm>
            <a:off x="2514600" y="838200"/>
            <a:ext cx="1143000" cy="1938992"/>
          </a:xfrm>
          <a:prstGeom prst="rect">
            <a:avLst/>
          </a:prstGeom>
          <a:noFill/>
        </p:spPr>
        <p:txBody>
          <a:bodyPr wrap="square" rtlCol="0">
            <a:spAutoFit/>
          </a:bodyPr>
          <a:lstStyle/>
          <a:p>
            <a:r>
              <a:rPr lang="zh-TW" altLang="en-US" sz="12000" b="1" dirty="0" smtClean="0">
                <a:latin typeface="Adobe Kaiti Std R" pitchFamily="18" charset="-128"/>
                <a:ea typeface="Adobe Kaiti Std R" pitchFamily="18" charset="-128"/>
              </a:rPr>
              <a:t>交</a:t>
            </a:r>
            <a:endParaRPr lang="en-US" sz="12000" b="1" dirty="0">
              <a:latin typeface="Adobe Kaiti Std R" pitchFamily="18" charset="-128"/>
              <a:ea typeface="Adobe Kaiti Std R" pitchFamily="18" charset="-128"/>
            </a:endParaRPr>
          </a:p>
        </p:txBody>
      </p:sp>
      <p:sp>
        <p:nvSpPr>
          <p:cNvPr id="16" name="Oval Callout 15"/>
          <p:cNvSpPr/>
          <p:nvPr/>
        </p:nvSpPr>
        <p:spPr>
          <a:xfrm>
            <a:off x="3886200" y="4648200"/>
            <a:ext cx="2971800" cy="1752600"/>
          </a:xfrm>
          <a:prstGeom prst="wedgeEllipseCallout">
            <a:avLst>
              <a:gd name="adj1" fmla="val -93508"/>
              <a:gd name="adj2" fmla="val 6644"/>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pple with Bite by BrotherE - A shiny red delicious apple with a bite out of it."/>
          <p:cNvPicPr>
            <a:picLocks noChangeAspect="1" noChangeArrowheads="1"/>
          </p:cNvPicPr>
          <p:nvPr/>
        </p:nvPicPr>
        <p:blipFill>
          <a:blip r:embed="rId7" cstate="print"/>
          <a:stretch>
            <a:fillRect/>
          </a:stretch>
        </p:blipFill>
        <p:spPr bwMode="auto">
          <a:xfrm>
            <a:off x="4724400" y="4800600"/>
            <a:ext cx="1371600" cy="1440000"/>
          </a:xfrm>
          <a:prstGeom prst="rect">
            <a:avLst/>
          </a:prstGeom>
          <a:noFill/>
          <a:ln>
            <a:noFill/>
          </a:ln>
        </p:spPr>
      </p:pic>
      <p:sp>
        <p:nvSpPr>
          <p:cNvPr id="18" name="TextBox 17"/>
          <p:cNvSpPr txBox="1"/>
          <p:nvPr/>
        </p:nvSpPr>
        <p:spPr>
          <a:xfrm>
            <a:off x="7315200" y="1600200"/>
            <a:ext cx="762000" cy="2554545"/>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咬三個洞</a:t>
            </a:r>
            <a:endParaRPr lang="en-US" sz="4000" dirty="0">
              <a:latin typeface="Adobe Kaiti Std R" pitchFamily="18" charset="-128"/>
              <a:ea typeface="Adobe Kaiti Std R" pitchFamily="18" charset="-128"/>
            </a:endParaRPr>
          </a:p>
        </p:txBody>
      </p:sp>
      <p:cxnSp>
        <p:nvCxnSpPr>
          <p:cNvPr id="20" name="Straight Arrow Connector 19"/>
          <p:cNvCxnSpPr/>
          <p:nvPr/>
        </p:nvCxnSpPr>
        <p:spPr>
          <a:xfrm flipH="1">
            <a:off x="6096000" y="2743200"/>
            <a:ext cx="1219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248400" y="2743200"/>
            <a:ext cx="10668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19800" y="2743200"/>
            <a:ext cx="12954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52"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2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2000" decel="50000" fill="hold">
                                          <p:stCondLst>
                                            <p:cond delay="0"/>
                                          </p:stCondLst>
                                        </p:cTn>
                                        <p:tgtEl>
                                          <p:spTgt spid="14"/>
                                        </p:tgtEl>
                                        <p:attrNameLst>
                                          <p:attrName>ppt_x</p:attrName>
                                          <p:attrName>ppt_y</p:attrName>
                                        </p:attrNameLst>
                                      </p:cBhvr>
                                    </p:animMotion>
                                    <p:animEffect transition="in" filter="fade">
                                      <p:cBhvr>
                                        <p:cTn id="14" dur="2000"/>
                                        <p:tgtEl>
                                          <p:spTgt spid="14"/>
                                        </p:tgtEl>
                                      </p:cBhvr>
                                    </p:animEffect>
                                  </p:childTnLst>
                                </p:cTn>
                              </p:par>
                            </p:childTnLst>
                          </p:cTn>
                        </p:par>
                        <p:par>
                          <p:cTn id="15" fill="hold">
                            <p:stCondLst>
                              <p:cond delay="4000"/>
                            </p:stCondLst>
                            <p:childTnLst>
                              <p:par>
                                <p:cTn id="16" presetID="35" presetClass="emph" presetSubtype="0" fill="hold" grpId="1" nodeType="afterEffect">
                                  <p:stCondLst>
                                    <p:cond delay="0"/>
                                  </p:stCondLst>
                                  <p:childTnLst>
                                    <p:anim calcmode="discrete" valueType="str">
                                      <p:cBhvr>
                                        <p:cTn id="17" dur="1000" fill="hold"/>
                                        <p:tgtEl>
                                          <p:spTgt spid="13"/>
                                        </p:tgtEl>
                                        <p:attrNameLst>
                                          <p:attrName>style.visibility</p:attrName>
                                        </p:attrNameLst>
                                      </p:cBhvr>
                                      <p:tavLst>
                                        <p:tav tm="0">
                                          <p:val>
                                            <p:strVal val="hidden"/>
                                          </p:val>
                                        </p:tav>
                                        <p:tav tm="50000">
                                          <p:val>
                                            <p:strVal val="visible"/>
                                          </p:val>
                                        </p:tav>
                                      </p:tavLst>
                                    </p:anim>
                                  </p:childTnLst>
                                </p:cTn>
                              </p:par>
                              <p:par>
                                <p:cTn id="18" presetID="35" presetClass="emph" presetSubtype="0" fill="hold" grpId="1" nodeType="withEffect">
                                  <p:stCondLst>
                                    <p:cond delay="0"/>
                                  </p:stCondLst>
                                  <p:childTnLst>
                                    <p:anim calcmode="discrete" valueType="str">
                                      <p:cBhvr>
                                        <p:cTn id="19"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Clr clrSpc="rgb" dir="cw">
                                      <p:cBhvr override="childStyle">
                                        <p:cTn id="23" dur="100" fill="hold"/>
                                        <p:tgtEl>
                                          <p:spTgt spid="3"/>
                                        </p:tgtEl>
                                        <p:attrNameLst>
                                          <p:attrName>style.color</p:attrName>
                                        </p:attrNameLst>
                                      </p:cBhvr>
                                      <p:to>
                                        <a:schemeClr val="accent2"/>
                                      </p:to>
                                    </p:animClr>
                                    <p:animClr clrSpc="rgb" dir="cw">
                                      <p:cBhvr>
                                        <p:cTn id="24" dur="100" fill="hold"/>
                                        <p:tgtEl>
                                          <p:spTgt spid="3"/>
                                        </p:tgtEl>
                                        <p:attrNameLst>
                                          <p:attrName>fillcolor</p:attrName>
                                        </p:attrNameLst>
                                      </p:cBhvr>
                                      <p:to>
                                        <a:schemeClr val="accent2"/>
                                      </p:to>
                                    </p:animClr>
                                    <p:set>
                                      <p:cBhvr>
                                        <p:cTn id="25" dur="100" fill="hold"/>
                                        <p:tgtEl>
                                          <p:spTgt spid="3"/>
                                        </p:tgtEl>
                                        <p:attrNameLst>
                                          <p:attrName>fill.type</p:attrName>
                                        </p:attrNameLst>
                                      </p:cBhvr>
                                      <p:to>
                                        <p:strVal val="solid"/>
                                      </p:to>
                                    </p:set>
                                    <p:set>
                                      <p:cBhvr>
                                        <p:cTn id="26" dur="100" fill="hold"/>
                                        <p:tgtEl>
                                          <p:spTgt spid="3"/>
                                        </p:tgtEl>
                                        <p:attrNameLst>
                                          <p:attrName>fill.on</p:attrName>
                                        </p:attrNameLst>
                                      </p:cBhvr>
                                      <p:to>
                                        <p:strVal val="true"/>
                                      </p:to>
                                    </p:se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childTnLst>
                          </p:cTn>
                        </p:par>
                        <p:par>
                          <p:cTn id="32" fill="hold">
                            <p:stCondLst>
                              <p:cond delay="1000"/>
                            </p:stCondLst>
                            <p:childTnLst>
                              <p:par>
                                <p:cTn id="33" presetID="35" presetClass="emph" presetSubtype="0" repeatCount="2000" fill="hold" grpId="0" nodeType="afterEffect">
                                  <p:stCondLst>
                                    <p:cond delay="0"/>
                                  </p:stCondLst>
                                  <p:childTnLst>
                                    <p:anim calcmode="discrete" valueType="str">
                                      <p:cBhvr>
                                        <p:cTn id="34" dur="1000" fill="hold"/>
                                        <p:tgtEl>
                                          <p:spTgt spid="5"/>
                                        </p:tgtEl>
                                        <p:attrNameLst>
                                          <p:attrName>style.visibility</p:attrName>
                                        </p:attrNameLst>
                                      </p:cBhvr>
                                      <p:tavLst>
                                        <p:tav tm="0">
                                          <p:val>
                                            <p:strVal val="hidden"/>
                                          </p:val>
                                        </p:tav>
                                        <p:tav tm="50000">
                                          <p:val>
                                            <p:strVal val="visible"/>
                                          </p:val>
                                        </p:tav>
                                      </p:tavLst>
                                    </p:anim>
                                  </p:childTnLst>
                                </p:cTn>
                              </p:par>
                            </p:childTnLst>
                          </p:cTn>
                        </p:par>
                        <p:par>
                          <p:cTn id="35" fill="hold">
                            <p:stCondLst>
                              <p:cond delay="3000"/>
                            </p:stCondLst>
                            <p:childTnLst>
                              <p:par>
                                <p:cTn id="36" presetID="23" presetClass="entr" presetSubtype="16" fill="hold" nodeType="afterEffect">
                                  <p:stCondLst>
                                    <p:cond delay="0"/>
                                  </p:stCondLst>
                                  <p:childTnLst>
                                    <p:set>
                                      <p:cBhvr>
                                        <p:cTn id="37" dur="1" fill="hold">
                                          <p:stCondLst>
                                            <p:cond delay="0"/>
                                          </p:stCondLst>
                                        </p:cTn>
                                        <p:tgtEl>
                                          <p:spTgt spid="29698"/>
                                        </p:tgtEl>
                                        <p:attrNameLst>
                                          <p:attrName>style.visibility</p:attrName>
                                        </p:attrNameLst>
                                      </p:cBhvr>
                                      <p:to>
                                        <p:strVal val="visible"/>
                                      </p:to>
                                    </p:set>
                                    <p:anim calcmode="lin" valueType="num">
                                      <p:cBhvr>
                                        <p:cTn id="38" dur="1000" fill="hold"/>
                                        <p:tgtEl>
                                          <p:spTgt spid="29698"/>
                                        </p:tgtEl>
                                        <p:attrNameLst>
                                          <p:attrName>ppt_w</p:attrName>
                                        </p:attrNameLst>
                                      </p:cBhvr>
                                      <p:tavLst>
                                        <p:tav tm="0">
                                          <p:val>
                                            <p:fltVal val="0"/>
                                          </p:val>
                                        </p:tav>
                                        <p:tav tm="100000">
                                          <p:val>
                                            <p:strVal val="#ppt_w"/>
                                          </p:val>
                                        </p:tav>
                                      </p:tavLst>
                                    </p:anim>
                                    <p:anim calcmode="lin" valueType="num">
                                      <p:cBhvr>
                                        <p:cTn id="39" dur="1000" fill="hold"/>
                                        <p:tgtEl>
                                          <p:spTgt spid="29698"/>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35" presetClass="emph" presetSubtype="0" repeatCount="2000" fill="hold" grpId="0" nodeType="clickEffect">
                                  <p:stCondLst>
                                    <p:cond delay="0"/>
                                  </p:stCondLst>
                                  <p:childTnLst>
                                    <p:anim calcmode="discrete" valueType="str">
                                      <p:cBhvr>
                                        <p:cTn id="43"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44" fill="hold">
                            <p:stCondLst>
                              <p:cond delay="2000"/>
                            </p:stCondLst>
                            <p:childTnLst>
                              <p:par>
                                <p:cTn id="45" presetID="35" presetClass="emph" presetSubtype="0" fill="hold" nodeType="afterEffect">
                                  <p:stCondLst>
                                    <p:cond delay="0"/>
                                  </p:stCondLst>
                                  <p:childTnLst>
                                    <p:anim calcmode="discrete" valueType="str">
                                      <p:cBhvr>
                                        <p:cTn id="46" dur="1000" fill="hold"/>
                                        <p:tgtEl>
                                          <p:spTgt spid="20"/>
                                        </p:tgtEl>
                                        <p:attrNameLst>
                                          <p:attrName>style.visibility</p:attrName>
                                        </p:attrNameLst>
                                      </p:cBhvr>
                                      <p:tavLst>
                                        <p:tav tm="0">
                                          <p:val>
                                            <p:strVal val="hidden"/>
                                          </p:val>
                                        </p:tav>
                                        <p:tav tm="50000">
                                          <p:val>
                                            <p:strVal val="visible"/>
                                          </p:val>
                                        </p:tav>
                                      </p:tavLst>
                                    </p:anim>
                                  </p:childTnLst>
                                </p:cTn>
                              </p:par>
                            </p:childTnLst>
                          </p:cTn>
                        </p:par>
                        <p:par>
                          <p:cTn id="47" fill="hold">
                            <p:stCondLst>
                              <p:cond delay="3000"/>
                            </p:stCondLst>
                            <p:childTnLst>
                              <p:par>
                                <p:cTn id="48" presetID="35" presetClass="emph" presetSubtype="0" fill="hold" nodeType="afterEffect">
                                  <p:stCondLst>
                                    <p:cond delay="0"/>
                                  </p:stCondLst>
                                  <p:childTnLst>
                                    <p:anim calcmode="discrete" valueType="str">
                                      <p:cBhvr>
                                        <p:cTn id="49" dur="1000" fill="hold"/>
                                        <p:tgtEl>
                                          <p:spTgt spid="21"/>
                                        </p:tgtEl>
                                        <p:attrNameLst>
                                          <p:attrName>style.visibility</p:attrName>
                                        </p:attrNameLst>
                                      </p:cBhvr>
                                      <p:tavLst>
                                        <p:tav tm="0">
                                          <p:val>
                                            <p:strVal val="hidden"/>
                                          </p:val>
                                        </p:tav>
                                        <p:tav tm="50000">
                                          <p:val>
                                            <p:strVal val="visible"/>
                                          </p:val>
                                        </p:tav>
                                      </p:tavLst>
                                    </p:anim>
                                  </p:childTnLst>
                                </p:cTn>
                              </p:par>
                            </p:childTnLst>
                          </p:cTn>
                        </p:par>
                        <p:par>
                          <p:cTn id="50" fill="hold">
                            <p:stCondLst>
                              <p:cond delay="4000"/>
                            </p:stCondLst>
                            <p:childTnLst>
                              <p:par>
                                <p:cTn id="51" presetID="35" presetClass="emph" presetSubtype="0" fill="hold" nodeType="afterEffect">
                                  <p:stCondLst>
                                    <p:cond delay="0"/>
                                  </p:stCondLst>
                                  <p:childTnLst>
                                    <p:anim calcmode="discrete" valueType="str">
                                      <p:cBhvr>
                                        <p:cTn id="52"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3" grpId="1"/>
      <p:bldP spid="14" grpId="0"/>
      <p:bldP spid="14" grpId="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357438" y="3133725"/>
            <a:ext cx="396875" cy="1543050"/>
          </a:xfrm>
          <a:custGeom>
            <a:avLst/>
            <a:gdLst>
              <a:gd name="T0" fmla="*/ 112488 w 501"/>
              <a:gd name="T1" fmla="*/ 4763 h 1944"/>
              <a:gd name="T2" fmla="*/ 185367 w 501"/>
              <a:gd name="T3" fmla="*/ 24606 h 1944"/>
              <a:gd name="T4" fmla="*/ 250324 w 501"/>
              <a:gd name="T5" fmla="*/ 54769 h 1944"/>
              <a:gd name="T6" fmla="*/ 299439 w 501"/>
              <a:gd name="T7" fmla="*/ 87313 h 1944"/>
              <a:gd name="T8" fmla="*/ 327957 w 501"/>
              <a:gd name="T9" fmla="*/ 123825 h 1944"/>
              <a:gd name="T10" fmla="*/ 342216 w 501"/>
              <a:gd name="T11" fmla="*/ 161925 h 1944"/>
              <a:gd name="T12" fmla="*/ 343800 w 501"/>
              <a:gd name="T13" fmla="*/ 253206 h 1944"/>
              <a:gd name="T14" fmla="*/ 349345 w 501"/>
              <a:gd name="T15" fmla="*/ 367506 h 1944"/>
              <a:gd name="T16" fmla="*/ 360435 w 501"/>
              <a:gd name="T17" fmla="*/ 523875 h 1944"/>
              <a:gd name="T18" fmla="*/ 369149 w 501"/>
              <a:gd name="T19" fmla="*/ 682625 h 1944"/>
              <a:gd name="T20" fmla="*/ 378655 w 501"/>
              <a:gd name="T21" fmla="*/ 827088 h 1944"/>
              <a:gd name="T22" fmla="*/ 384200 w 501"/>
              <a:gd name="T23" fmla="*/ 958056 h 1944"/>
              <a:gd name="T24" fmla="*/ 388953 w 501"/>
              <a:gd name="T25" fmla="*/ 1077119 h 1944"/>
              <a:gd name="T26" fmla="*/ 393706 w 501"/>
              <a:gd name="T27" fmla="*/ 1181100 h 1944"/>
              <a:gd name="T28" fmla="*/ 395291 w 501"/>
              <a:gd name="T29" fmla="*/ 1272381 h 1944"/>
              <a:gd name="T30" fmla="*/ 396875 w 501"/>
              <a:gd name="T31" fmla="*/ 1348581 h 1944"/>
              <a:gd name="T32" fmla="*/ 393706 w 501"/>
              <a:gd name="T33" fmla="*/ 1421606 h 1944"/>
              <a:gd name="T34" fmla="*/ 378655 w 501"/>
              <a:gd name="T35" fmla="*/ 1482725 h 1944"/>
              <a:gd name="T36" fmla="*/ 357267 w 501"/>
              <a:gd name="T37" fmla="*/ 1524000 h 1944"/>
              <a:gd name="T38" fmla="*/ 331125 w 501"/>
              <a:gd name="T39" fmla="*/ 1542256 h 1944"/>
              <a:gd name="T40" fmla="*/ 311321 w 501"/>
              <a:gd name="T41" fmla="*/ 1540669 h 1944"/>
              <a:gd name="T42" fmla="*/ 294686 w 501"/>
              <a:gd name="T43" fmla="*/ 1531144 h 1944"/>
              <a:gd name="T44" fmla="*/ 278050 w 501"/>
              <a:gd name="T45" fmla="*/ 1514475 h 1944"/>
              <a:gd name="T46" fmla="*/ 261415 w 501"/>
              <a:gd name="T47" fmla="*/ 1489869 h 1944"/>
              <a:gd name="T48" fmla="*/ 235273 w 501"/>
              <a:gd name="T49" fmla="*/ 1439863 h 1944"/>
              <a:gd name="T50" fmla="*/ 212300 w 501"/>
              <a:gd name="T51" fmla="*/ 1351756 h 1944"/>
              <a:gd name="T52" fmla="*/ 202002 w 501"/>
              <a:gd name="T53" fmla="*/ 1254125 h 1944"/>
              <a:gd name="T54" fmla="*/ 193288 w 501"/>
              <a:gd name="T55" fmla="*/ 1156494 h 1944"/>
              <a:gd name="T56" fmla="*/ 185367 w 501"/>
              <a:gd name="T57" fmla="*/ 1073944 h 1944"/>
              <a:gd name="T58" fmla="*/ 179029 w 501"/>
              <a:gd name="T59" fmla="*/ 1005681 h 1944"/>
              <a:gd name="T60" fmla="*/ 174276 w 501"/>
              <a:gd name="T61" fmla="*/ 950913 h 1944"/>
              <a:gd name="T62" fmla="*/ 170316 w 501"/>
              <a:gd name="T63" fmla="*/ 911225 h 1944"/>
              <a:gd name="T64" fmla="*/ 167147 w 501"/>
              <a:gd name="T65" fmla="*/ 883444 h 1944"/>
              <a:gd name="T66" fmla="*/ 167147 w 501"/>
              <a:gd name="T67" fmla="*/ 869950 h 1944"/>
              <a:gd name="T68" fmla="*/ 162394 w 501"/>
              <a:gd name="T69" fmla="*/ 825500 h 1944"/>
              <a:gd name="T70" fmla="*/ 156057 w 501"/>
              <a:gd name="T71" fmla="*/ 746919 h 1944"/>
              <a:gd name="T72" fmla="*/ 148927 w 501"/>
              <a:gd name="T73" fmla="*/ 672306 h 1944"/>
              <a:gd name="T74" fmla="*/ 142590 w 501"/>
              <a:gd name="T75" fmla="*/ 606425 h 1944"/>
              <a:gd name="T76" fmla="*/ 135460 w 501"/>
              <a:gd name="T77" fmla="*/ 545306 h 1944"/>
              <a:gd name="T78" fmla="*/ 129123 w 501"/>
              <a:gd name="T79" fmla="*/ 492125 h 1944"/>
              <a:gd name="T80" fmla="*/ 121201 w 501"/>
              <a:gd name="T81" fmla="*/ 445294 h 1944"/>
              <a:gd name="T82" fmla="*/ 115656 w 501"/>
              <a:gd name="T83" fmla="*/ 404019 h 1944"/>
              <a:gd name="T84" fmla="*/ 107735 w 501"/>
              <a:gd name="T85" fmla="*/ 350838 h 1944"/>
              <a:gd name="T86" fmla="*/ 94268 w 501"/>
              <a:gd name="T87" fmla="*/ 281781 h 1944"/>
              <a:gd name="T88" fmla="*/ 72879 w 501"/>
              <a:gd name="T89" fmla="*/ 216694 h 1944"/>
              <a:gd name="T90" fmla="*/ 43569 w 501"/>
              <a:gd name="T91" fmla="*/ 153988 h 1944"/>
              <a:gd name="T92" fmla="*/ 15051 w 501"/>
              <a:gd name="T93" fmla="*/ 108744 h 1944"/>
              <a:gd name="T94" fmla="*/ 1584 w 501"/>
              <a:gd name="T95" fmla="*/ 84138 h 1944"/>
              <a:gd name="T96" fmla="*/ 0 w 501"/>
              <a:gd name="T97" fmla="*/ 57944 h 1944"/>
              <a:gd name="T98" fmla="*/ 5545 w 501"/>
              <a:gd name="T99" fmla="*/ 30956 h 1944"/>
              <a:gd name="T100" fmla="*/ 19804 w 501"/>
              <a:gd name="T101" fmla="*/ 11113 h 1944"/>
              <a:gd name="T102" fmla="*/ 41193 w 501"/>
              <a:gd name="T103" fmla="*/ 1588 h 19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1" h="1944">
                <a:moveTo>
                  <a:pt x="67" y="0"/>
                </a:moveTo>
                <a:lnTo>
                  <a:pt x="92" y="2"/>
                </a:lnTo>
                <a:lnTo>
                  <a:pt x="117" y="4"/>
                </a:lnTo>
                <a:lnTo>
                  <a:pt x="142" y="6"/>
                </a:lnTo>
                <a:lnTo>
                  <a:pt x="165" y="10"/>
                </a:lnTo>
                <a:lnTo>
                  <a:pt x="190" y="16"/>
                </a:lnTo>
                <a:lnTo>
                  <a:pt x="211" y="23"/>
                </a:lnTo>
                <a:lnTo>
                  <a:pt x="234" y="31"/>
                </a:lnTo>
                <a:lnTo>
                  <a:pt x="255" y="41"/>
                </a:lnTo>
                <a:lnTo>
                  <a:pt x="278" y="50"/>
                </a:lnTo>
                <a:lnTo>
                  <a:pt x="297" y="60"/>
                </a:lnTo>
                <a:lnTo>
                  <a:pt x="316" y="69"/>
                </a:lnTo>
                <a:lnTo>
                  <a:pt x="334" y="79"/>
                </a:lnTo>
                <a:lnTo>
                  <a:pt x="349" y="89"/>
                </a:lnTo>
                <a:lnTo>
                  <a:pt x="364" y="100"/>
                </a:lnTo>
                <a:lnTo>
                  <a:pt x="378" y="110"/>
                </a:lnTo>
                <a:lnTo>
                  <a:pt x="389" y="121"/>
                </a:lnTo>
                <a:lnTo>
                  <a:pt x="399" y="133"/>
                </a:lnTo>
                <a:lnTo>
                  <a:pt x="409" y="144"/>
                </a:lnTo>
                <a:lnTo>
                  <a:pt x="414" y="156"/>
                </a:lnTo>
                <a:lnTo>
                  <a:pt x="422" y="167"/>
                </a:lnTo>
                <a:lnTo>
                  <a:pt x="426" y="179"/>
                </a:lnTo>
                <a:lnTo>
                  <a:pt x="430" y="192"/>
                </a:lnTo>
                <a:lnTo>
                  <a:pt x="432" y="204"/>
                </a:lnTo>
                <a:lnTo>
                  <a:pt x="432" y="217"/>
                </a:lnTo>
                <a:lnTo>
                  <a:pt x="432" y="250"/>
                </a:lnTo>
                <a:lnTo>
                  <a:pt x="434" y="284"/>
                </a:lnTo>
                <a:lnTo>
                  <a:pt x="434" y="319"/>
                </a:lnTo>
                <a:lnTo>
                  <a:pt x="435" y="353"/>
                </a:lnTo>
                <a:lnTo>
                  <a:pt x="437" y="388"/>
                </a:lnTo>
                <a:lnTo>
                  <a:pt x="439" y="424"/>
                </a:lnTo>
                <a:lnTo>
                  <a:pt x="441" y="463"/>
                </a:lnTo>
                <a:lnTo>
                  <a:pt x="443" y="499"/>
                </a:lnTo>
                <a:lnTo>
                  <a:pt x="447" y="555"/>
                </a:lnTo>
                <a:lnTo>
                  <a:pt x="451" y="609"/>
                </a:lnTo>
                <a:lnTo>
                  <a:pt x="455" y="660"/>
                </a:lnTo>
                <a:lnTo>
                  <a:pt x="457" y="712"/>
                </a:lnTo>
                <a:lnTo>
                  <a:pt x="460" y="762"/>
                </a:lnTo>
                <a:lnTo>
                  <a:pt x="464" y="812"/>
                </a:lnTo>
                <a:lnTo>
                  <a:pt x="466" y="860"/>
                </a:lnTo>
                <a:lnTo>
                  <a:pt x="470" y="906"/>
                </a:lnTo>
                <a:lnTo>
                  <a:pt x="472" y="954"/>
                </a:lnTo>
                <a:lnTo>
                  <a:pt x="474" y="998"/>
                </a:lnTo>
                <a:lnTo>
                  <a:pt x="478" y="1042"/>
                </a:lnTo>
                <a:lnTo>
                  <a:pt x="480" y="1085"/>
                </a:lnTo>
                <a:lnTo>
                  <a:pt x="482" y="1127"/>
                </a:lnTo>
                <a:lnTo>
                  <a:pt x="483" y="1169"/>
                </a:lnTo>
                <a:lnTo>
                  <a:pt x="485" y="1207"/>
                </a:lnTo>
                <a:lnTo>
                  <a:pt x="487" y="1248"/>
                </a:lnTo>
                <a:lnTo>
                  <a:pt x="489" y="1284"/>
                </a:lnTo>
                <a:lnTo>
                  <a:pt x="491" y="1321"/>
                </a:lnTo>
                <a:lnTo>
                  <a:pt x="491" y="1357"/>
                </a:lnTo>
                <a:lnTo>
                  <a:pt x="493" y="1392"/>
                </a:lnTo>
                <a:lnTo>
                  <a:pt x="495" y="1424"/>
                </a:lnTo>
                <a:lnTo>
                  <a:pt x="495" y="1457"/>
                </a:lnTo>
                <a:lnTo>
                  <a:pt x="497" y="1488"/>
                </a:lnTo>
                <a:lnTo>
                  <a:pt x="497" y="1518"/>
                </a:lnTo>
                <a:lnTo>
                  <a:pt x="499" y="1547"/>
                </a:lnTo>
                <a:lnTo>
                  <a:pt x="499" y="1576"/>
                </a:lnTo>
                <a:lnTo>
                  <a:pt x="499" y="1603"/>
                </a:lnTo>
                <a:lnTo>
                  <a:pt x="501" y="1628"/>
                </a:lnTo>
                <a:lnTo>
                  <a:pt x="501" y="1653"/>
                </a:lnTo>
                <a:lnTo>
                  <a:pt x="501" y="1678"/>
                </a:lnTo>
                <a:lnTo>
                  <a:pt x="501" y="1699"/>
                </a:lnTo>
                <a:lnTo>
                  <a:pt x="501" y="1722"/>
                </a:lnTo>
                <a:lnTo>
                  <a:pt x="501" y="1745"/>
                </a:lnTo>
                <a:lnTo>
                  <a:pt x="499" y="1770"/>
                </a:lnTo>
                <a:lnTo>
                  <a:pt x="497" y="1791"/>
                </a:lnTo>
                <a:lnTo>
                  <a:pt x="493" y="1812"/>
                </a:lnTo>
                <a:lnTo>
                  <a:pt x="489" y="1831"/>
                </a:lnTo>
                <a:lnTo>
                  <a:pt x="483" y="1850"/>
                </a:lnTo>
                <a:lnTo>
                  <a:pt x="478" y="1868"/>
                </a:lnTo>
                <a:lnTo>
                  <a:pt x="472" y="1883"/>
                </a:lnTo>
                <a:lnTo>
                  <a:pt x="466" y="1896"/>
                </a:lnTo>
                <a:lnTo>
                  <a:pt x="458" y="1910"/>
                </a:lnTo>
                <a:lnTo>
                  <a:pt x="451" y="1920"/>
                </a:lnTo>
                <a:lnTo>
                  <a:pt x="443" y="1929"/>
                </a:lnTo>
                <a:lnTo>
                  <a:pt x="435" y="1935"/>
                </a:lnTo>
                <a:lnTo>
                  <a:pt x="426" y="1941"/>
                </a:lnTo>
                <a:lnTo>
                  <a:pt x="418" y="1943"/>
                </a:lnTo>
                <a:lnTo>
                  <a:pt x="410" y="1944"/>
                </a:lnTo>
                <a:lnTo>
                  <a:pt x="405" y="1943"/>
                </a:lnTo>
                <a:lnTo>
                  <a:pt x="399" y="1943"/>
                </a:lnTo>
                <a:lnTo>
                  <a:pt x="393" y="1941"/>
                </a:lnTo>
                <a:lnTo>
                  <a:pt x="387" y="1939"/>
                </a:lnTo>
                <a:lnTo>
                  <a:pt x="382" y="1937"/>
                </a:lnTo>
                <a:lnTo>
                  <a:pt x="378" y="1933"/>
                </a:lnTo>
                <a:lnTo>
                  <a:pt x="372" y="1929"/>
                </a:lnTo>
                <a:lnTo>
                  <a:pt x="366" y="1923"/>
                </a:lnTo>
                <a:lnTo>
                  <a:pt x="361" y="1920"/>
                </a:lnTo>
                <a:lnTo>
                  <a:pt x="355" y="1914"/>
                </a:lnTo>
                <a:lnTo>
                  <a:pt x="351" y="1908"/>
                </a:lnTo>
                <a:lnTo>
                  <a:pt x="345" y="1900"/>
                </a:lnTo>
                <a:lnTo>
                  <a:pt x="339" y="1895"/>
                </a:lnTo>
                <a:lnTo>
                  <a:pt x="334" y="1887"/>
                </a:lnTo>
                <a:lnTo>
                  <a:pt x="330" y="1877"/>
                </a:lnTo>
                <a:lnTo>
                  <a:pt x="324" y="1870"/>
                </a:lnTo>
                <a:lnTo>
                  <a:pt x="316" y="1856"/>
                </a:lnTo>
                <a:lnTo>
                  <a:pt x="311" y="1841"/>
                </a:lnTo>
                <a:lnTo>
                  <a:pt x="297" y="1814"/>
                </a:lnTo>
                <a:lnTo>
                  <a:pt x="288" y="1785"/>
                </a:lnTo>
                <a:lnTo>
                  <a:pt x="280" y="1758"/>
                </a:lnTo>
                <a:lnTo>
                  <a:pt x="272" y="1730"/>
                </a:lnTo>
                <a:lnTo>
                  <a:pt x="268" y="1703"/>
                </a:lnTo>
                <a:lnTo>
                  <a:pt x="263" y="1674"/>
                </a:lnTo>
                <a:lnTo>
                  <a:pt x="261" y="1647"/>
                </a:lnTo>
                <a:lnTo>
                  <a:pt x="257" y="1612"/>
                </a:lnTo>
                <a:lnTo>
                  <a:pt x="255" y="1580"/>
                </a:lnTo>
                <a:lnTo>
                  <a:pt x="251" y="1547"/>
                </a:lnTo>
                <a:lnTo>
                  <a:pt x="249" y="1516"/>
                </a:lnTo>
                <a:lnTo>
                  <a:pt x="247" y="1486"/>
                </a:lnTo>
                <a:lnTo>
                  <a:pt x="244" y="1457"/>
                </a:lnTo>
                <a:lnTo>
                  <a:pt x="242" y="1430"/>
                </a:lnTo>
                <a:lnTo>
                  <a:pt x="240" y="1403"/>
                </a:lnTo>
                <a:lnTo>
                  <a:pt x="236" y="1378"/>
                </a:lnTo>
                <a:lnTo>
                  <a:pt x="234" y="1353"/>
                </a:lnTo>
                <a:lnTo>
                  <a:pt x="232" y="1330"/>
                </a:lnTo>
                <a:lnTo>
                  <a:pt x="230" y="1309"/>
                </a:lnTo>
                <a:lnTo>
                  <a:pt x="228" y="1288"/>
                </a:lnTo>
                <a:lnTo>
                  <a:pt x="226" y="1267"/>
                </a:lnTo>
                <a:lnTo>
                  <a:pt x="224" y="1250"/>
                </a:lnTo>
                <a:lnTo>
                  <a:pt x="222" y="1230"/>
                </a:lnTo>
                <a:lnTo>
                  <a:pt x="220" y="1215"/>
                </a:lnTo>
                <a:lnTo>
                  <a:pt x="220" y="1198"/>
                </a:lnTo>
                <a:lnTo>
                  <a:pt x="219" y="1184"/>
                </a:lnTo>
                <a:lnTo>
                  <a:pt x="217" y="1171"/>
                </a:lnTo>
                <a:lnTo>
                  <a:pt x="217" y="1159"/>
                </a:lnTo>
                <a:lnTo>
                  <a:pt x="215" y="1148"/>
                </a:lnTo>
                <a:lnTo>
                  <a:pt x="215" y="1136"/>
                </a:lnTo>
                <a:lnTo>
                  <a:pt x="213" y="1129"/>
                </a:lnTo>
                <a:lnTo>
                  <a:pt x="213" y="1119"/>
                </a:lnTo>
                <a:lnTo>
                  <a:pt x="211" y="1113"/>
                </a:lnTo>
                <a:lnTo>
                  <a:pt x="211" y="1108"/>
                </a:lnTo>
                <a:lnTo>
                  <a:pt x="211" y="1102"/>
                </a:lnTo>
                <a:lnTo>
                  <a:pt x="211" y="1098"/>
                </a:lnTo>
                <a:lnTo>
                  <a:pt x="211" y="1096"/>
                </a:lnTo>
                <a:lnTo>
                  <a:pt x="211" y="1094"/>
                </a:lnTo>
                <a:lnTo>
                  <a:pt x="207" y="1067"/>
                </a:lnTo>
                <a:lnTo>
                  <a:pt x="205" y="1040"/>
                </a:lnTo>
                <a:lnTo>
                  <a:pt x="203" y="1014"/>
                </a:lnTo>
                <a:lnTo>
                  <a:pt x="201" y="989"/>
                </a:lnTo>
                <a:lnTo>
                  <a:pt x="199" y="964"/>
                </a:lnTo>
                <a:lnTo>
                  <a:pt x="197" y="941"/>
                </a:lnTo>
                <a:lnTo>
                  <a:pt x="196" y="916"/>
                </a:lnTo>
                <a:lnTo>
                  <a:pt x="194" y="893"/>
                </a:lnTo>
                <a:lnTo>
                  <a:pt x="190" y="870"/>
                </a:lnTo>
                <a:lnTo>
                  <a:pt x="188" y="847"/>
                </a:lnTo>
                <a:lnTo>
                  <a:pt x="186" y="826"/>
                </a:lnTo>
                <a:lnTo>
                  <a:pt x="184" y="804"/>
                </a:lnTo>
                <a:lnTo>
                  <a:pt x="182" y="783"/>
                </a:lnTo>
                <a:lnTo>
                  <a:pt x="180" y="764"/>
                </a:lnTo>
                <a:lnTo>
                  <a:pt x="178" y="743"/>
                </a:lnTo>
                <a:lnTo>
                  <a:pt x="176" y="724"/>
                </a:lnTo>
                <a:lnTo>
                  <a:pt x="172" y="705"/>
                </a:lnTo>
                <a:lnTo>
                  <a:pt x="171" y="687"/>
                </a:lnTo>
                <a:lnTo>
                  <a:pt x="169" y="670"/>
                </a:lnTo>
                <a:lnTo>
                  <a:pt x="167" y="653"/>
                </a:lnTo>
                <a:lnTo>
                  <a:pt x="165" y="636"/>
                </a:lnTo>
                <a:lnTo>
                  <a:pt x="163" y="620"/>
                </a:lnTo>
                <a:lnTo>
                  <a:pt x="161" y="605"/>
                </a:lnTo>
                <a:lnTo>
                  <a:pt x="159" y="589"/>
                </a:lnTo>
                <a:lnTo>
                  <a:pt x="155" y="574"/>
                </a:lnTo>
                <a:lnTo>
                  <a:pt x="153" y="561"/>
                </a:lnTo>
                <a:lnTo>
                  <a:pt x="151" y="547"/>
                </a:lnTo>
                <a:lnTo>
                  <a:pt x="149" y="534"/>
                </a:lnTo>
                <a:lnTo>
                  <a:pt x="148" y="520"/>
                </a:lnTo>
                <a:lnTo>
                  <a:pt x="146" y="509"/>
                </a:lnTo>
                <a:lnTo>
                  <a:pt x="144" y="497"/>
                </a:lnTo>
                <a:lnTo>
                  <a:pt x="142" y="486"/>
                </a:lnTo>
                <a:lnTo>
                  <a:pt x="140" y="463"/>
                </a:lnTo>
                <a:lnTo>
                  <a:pt x="136" y="442"/>
                </a:lnTo>
                <a:lnTo>
                  <a:pt x="132" y="419"/>
                </a:lnTo>
                <a:lnTo>
                  <a:pt x="128" y="398"/>
                </a:lnTo>
                <a:lnTo>
                  <a:pt x="125" y="376"/>
                </a:lnTo>
                <a:lnTo>
                  <a:pt x="119" y="355"/>
                </a:lnTo>
                <a:lnTo>
                  <a:pt x="113" y="334"/>
                </a:lnTo>
                <a:lnTo>
                  <a:pt x="105" y="313"/>
                </a:lnTo>
                <a:lnTo>
                  <a:pt x="100" y="294"/>
                </a:lnTo>
                <a:lnTo>
                  <a:pt x="92" y="273"/>
                </a:lnTo>
                <a:lnTo>
                  <a:pt x="84" y="254"/>
                </a:lnTo>
                <a:lnTo>
                  <a:pt x="75" y="232"/>
                </a:lnTo>
                <a:lnTo>
                  <a:pt x="65" y="213"/>
                </a:lnTo>
                <a:lnTo>
                  <a:pt x="55" y="194"/>
                </a:lnTo>
                <a:lnTo>
                  <a:pt x="44" y="175"/>
                </a:lnTo>
                <a:lnTo>
                  <a:pt x="32" y="156"/>
                </a:lnTo>
                <a:lnTo>
                  <a:pt x="25" y="146"/>
                </a:lnTo>
                <a:lnTo>
                  <a:pt x="19" y="137"/>
                </a:lnTo>
                <a:lnTo>
                  <a:pt x="11" y="129"/>
                </a:lnTo>
                <a:lnTo>
                  <a:pt x="7" y="121"/>
                </a:lnTo>
                <a:lnTo>
                  <a:pt x="4" y="113"/>
                </a:lnTo>
                <a:lnTo>
                  <a:pt x="2" y="106"/>
                </a:lnTo>
                <a:lnTo>
                  <a:pt x="0" y="100"/>
                </a:lnTo>
                <a:lnTo>
                  <a:pt x="0" y="96"/>
                </a:lnTo>
                <a:lnTo>
                  <a:pt x="0" y="85"/>
                </a:lnTo>
                <a:lnTo>
                  <a:pt x="0" y="73"/>
                </a:lnTo>
                <a:lnTo>
                  <a:pt x="2" y="64"/>
                </a:lnTo>
                <a:lnTo>
                  <a:pt x="4" y="54"/>
                </a:lnTo>
                <a:lnTo>
                  <a:pt x="6" y="46"/>
                </a:lnTo>
                <a:lnTo>
                  <a:pt x="7" y="39"/>
                </a:lnTo>
                <a:lnTo>
                  <a:pt x="11" y="31"/>
                </a:lnTo>
                <a:lnTo>
                  <a:pt x="15" y="25"/>
                </a:lnTo>
                <a:lnTo>
                  <a:pt x="21" y="19"/>
                </a:lnTo>
                <a:lnTo>
                  <a:pt x="25" y="14"/>
                </a:lnTo>
                <a:lnTo>
                  <a:pt x="30" y="10"/>
                </a:lnTo>
                <a:lnTo>
                  <a:pt x="36" y="8"/>
                </a:lnTo>
                <a:lnTo>
                  <a:pt x="44" y="4"/>
                </a:lnTo>
                <a:lnTo>
                  <a:pt x="52" y="2"/>
                </a:lnTo>
                <a:lnTo>
                  <a:pt x="59" y="0"/>
                </a:lnTo>
                <a:lnTo>
                  <a:pt x="67"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2487613" y="2978150"/>
            <a:ext cx="1104900" cy="1312863"/>
          </a:xfrm>
          <a:custGeom>
            <a:avLst/>
            <a:gdLst>
              <a:gd name="T0" fmla="*/ 804647 w 1391"/>
              <a:gd name="T1" fmla="*/ 6346 h 1655"/>
              <a:gd name="T2" fmla="*/ 879313 w 1391"/>
              <a:gd name="T3" fmla="*/ 32524 h 1655"/>
              <a:gd name="T4" fmla="*/ 973837 w 1391"/>
              <a:gd name="T5" fmla="*/ 77741 h 1655"/>
              <a:gd name="T6" fmla="*/ 1048503 w 1391"/>
              <a:gd name="T7" fmla="*/ 123750 h 1655"/>
              <a:gd name="T8" fmla="*/ 1083453 w 1391"/>
              <a:gd name="T9" fmla="*/ 163414 h 1655"/>
              <a:gd name="T10" fmla="*/ 1101723 w 1391"/>
              <a:gd name="T11" fmla="*/ 204664 h 1655"/>
              <a:gd name="T12" fmla="*/ 1103311 w 1391"/>
              <a:gd name="T13" fmla="*/ 253053 h 1655"/>
              <a:gd name="T14" fmla="*/ 1094574 w 1391"/>
              <a:gd name="T15" fmla="*/ 306202 h 1655"/>
              <a:gd name="T16" fmla="*/ 1074716 w 1391"/>
              <a:gd name="T17" fmla="*/ 358558 h 1655"/>
              <a:gd name="T18" fmla="*/ 1042943 w 1391"/>
              <a:gd name="T19" fmla="*/ 418847 h 1655"/>
              <a:gd name="T20" fmla="*/ 1006404 w 1391"/>
              <a:gd name="T21" fmla="*/ 511660 h 1655"/>
              <a:gd name="T22" fmla="*/ 972248 w 1391"/>
              <a:gd name="T23" fmla="*/ 624304 h 1655"/>
              <a:gd name="T24" fmla="*/ 942064 w 1391"/>
              <a:gd name="T25" fmla="*/ 755194 h 1655"/>
              <a:gd name="T26" fmla="*/ 938887 w 1391"/>
              <a:gd name="T27" fmla="*/ 767886 h 1655"/>
              <a:gd name="T28" fmla="*/ 932532 w 1391"/>
              <a:gd name="T29" fmla="*/ 802790 h 1655"/>
              <a:gd name="T30" fmla="*/ 920618 w 1391"/>
              <a:gd name="T31" fmla="*/ 860699 h 1655"/>
              <a:gd name="T32" fmla="*/ 905526 w 1391"/>
              <a:gd name="T33" fmla="*/ 943199 h 1655"/>
              <a:gd name="T34" fmla="*/ 885668 w 1391"/>
              <a:gd name="T35" fmla="*/ 1046324 h 1655"/>
              <a:gd name="T36" fmla="*/ 861044 w 1391"/>
              <a:gd name="T37" fmla="*/ 1174041 h 1655"/>
              <a:gd name="T38" fmla="*/ 837214 w 1391"/>
              <a:gd name="T39" fmla="*/ 1259714 h 1655"/>
              <a:gd name="T40" fmla="*/ 804647 w 1391"/>
              <a:gd name="T41" fmla="*/ 1291445 h 1655"/>
              <a:gd name="T42" fmla="*/ 764931 w 1391"/>
              <a:gd name="T43" fmla="*/ 1309690 h 1655"/>
              <a:gd name="T44" fmla="*/ 711711 w 1391"/>
              <a:gd name="T45" fmla="*/ 1311276 h 1655"/>
              <a:gd name="T46" fmla="*/ 663258 w 1391"/>
              <a:gd name="T47" fmla="*/ 1301757 h 1655"/>
              <a:gd name="T48" fmla="*/ 635457 w 1391"/>
              <a:gd name="T49" fmla="*/ 1282719 h 1655"/>
              <a:gd name="T50" fmla="*/ 629102 w 1391"/>
              <a:gd name="T51" fmla="*/ 1253368 h 1655"/>
              <a:gd name="T52" fmla="*/ 630691 w 1391"/>
              <a:gd name="T53" fmla="*/ 1225603 h 1655"/>
              <a:gd name="T54" fmla="*/ 633868 w 1391"/>
              <a:gd name="T55" fmla="*/ 1183560 h 1655"/>
              <a:gd name="T56" fmla="*/ 638634 w 1391"/>
              <a:gd name="T57" fmla="*/ 1130411 h 1655"/>
              <a:gd name="T58" fmla="*/ 656903 w 1391"/>
              <a:gd name="T59" fmla="*/ 976516 h 1655"/>
              <a:gd name="T60" fmla="*/ 670407 w 1391"/>
              <a:gd name="T61" fmla="*/ 834521 h 1655"/>
              <a:gd name="T62" fmla="*/ 681527 w 1391"/>
              <a:gd name="T63" fmla="*/ 705218 h 1655"/>
              <a:gd name="T64" fmla="*/ 691853 w 1391"/>
              <a:gd name="T65" fmla="*/ 580674 h 1655"/>
              <a:gd name="T66" fmla="*/ 698208 w 1391"/>
              <a:gd name="T67" fmla="*/ 471203 h 1655"/>
              <a:gd name="T68" fmla="*/ 701385 w 1391"/>
              <a:gd name="T69" fmla="*/ 376804 h 1655"/>
              <a:gd name="T70" fmla="*/ 699796 w 1391"/>
              <a:gd name="T71" fmla="*/ 326034 h 1655"/>
              <a:gd name="T72" fmla="*/ 687087 w 1391"/>
              <a:gd name="T73" fmla="*/ 306202 h 1655"/>
              <a:gd name="T74" fmla="*/ 666435 w 1391"/>
              <a:gd name="T75" fmla="*/ 297477 h 1655"/>
              <a:gd name="T76" fmla="*/ 610038 w 1391"/>
              <a:gd name="T77" fmla="*/ 297477 h 1655"/>
              <a:gd name="T78" fmla="*/ 519486 w 1391"/>
              <a:gd name="T79" fmla="*/ 320481 h 1655"/>
              <a:gd name="T80" fmla="*/ 439259 w 1391"/>
              <a:gd name="T81" fmla="*/ 347453 h 1655"/>
              <a:gd name="T82" fmla="*/ 318523 w 1391"/>
              <a:gd name="T83" fmla="*/ 383943 h 1655"/>
              <a:gd name="T84" fmla="*/ 230353 w 1391"/>
              <a:gd name="T85" fmla="*/ 405361 h 1655"/>
              <a:gd name="T86" fmla="*/ 172368 w 1391"/>
              <a:gd name="T87" fmla="*/ 413294 h 1655"/>
              <a:gd name="T88" fmla="*/ 137417 w 1391"/>
              <a:gd name="T89" fmla="*/ 406948 h 1655"/>
              <a:gd name="T90" fmla="*/ 103262 w 1391"/>
              <a:gd name="T91" fmla="*/ 388703 h 1655"/>
              <a:gd name="T92" fmla="*/ 69900 w 1391"/>
              <a:gd name="T93" fmla="*/ 360938 h 1655"/>
              <a:gd name="T94" fmla="*/ 36539 w 1391"/>
              <a:gd name="T95" fmla="*/ 335554 h 1655"/>
              <a:gd name="T96" fmla="*/ 11915 w 1391"/>
              <a:gd name="T97" fmla="*/ 314135 h 1655"/>
              <a:gd name="T98" fmla="*/ 0 w 1391"/>
              <a:gd name="T99" fmla="*/ 295890 h 1655"/>
              <a:gd name="T100" fmla="*/ 1589 w 1391"/>
              <a:gd name="T101" fmla="*/ 276058 h 1655"/>
              <a:gd name="T102" fmla="*/ 11915 w 1391"/>
              <a:gd name="T103" fmla="*/ 260986 h 1655"/>
              <a:gd name="T104" fmla="*/ 34950 w 1391"/>
              <a:gd name="T105" fmla="*/ 253053 h 1655"/>
              <a:gd name="T106" fmla="*/ 101673 w 1391"/>
              <a:gd name="T107" fmla="*/ 245121 h 1655"/>
              <a:gd name="T108" fmla="*/ 216055 w 1391"/>
              <a:gd name="T109" fmla="*/ 226875 h 1655"/>
              <a:gd name="T110" fmla="*/ 318523 w 1391"/>
              <a:gd name="T111" fmla="*/ 203077 h 1655"/>
              <a:gd name="T112" fmla="*/ 411458 w 1391"/>
              <a:gd name="T113" fmla="*/ 172140 h 1655"/>
              <a:gd name="T114" fmla="*/ 499628 w 1391"/>
              <a:gd name="T115" fmla="*/ 138822 h 1655"/>
              <a:gd name="T116" fmla="*/ 640222 w 1391"/>
              <a:gd name="T117" fmla="*/ 65841 h 1655"/>
              <a:gd name="T118" fmla="*/ 725215 w 1391"/>
              <a:gd name="T119" fmla="*/ 12692 h 1655"/>
              <a:gd name="T120" fmla="*/ 760959 w 1391"/>
              <a:gd name="T121" fmla="*/ 0 h 16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91" h="1655">
                <a:moveTo>
                  <a:pt x="958" y="0"/>
                </a:moveTo>
                <a:lnTo>
                  <a:pt x="969" y="2"/>
                </a:lnTo>
                <a:lnTo>
                  <a:pt x="983" y="2"/>
                </a:lnTo>
                <a:lnTo>
                  <a:pt x="998" y="4"/>
                </a:lnTo>
                <a:lnTo>
                  <a:pt x="1013" y="8"/>
                </a:lnTo>
                <a:lnTo>
                  <a:pt x="1030" y="12"/>
                </a:lnTo>
                <a:lnTo>
                  <a:pt x="1048" y="18"/>
                </a:lnTo>
                <a:lnTo>
                  <a:pt x="1067" y="24"/>
                </a:lnTo>
                <a:lnTo>
                  <a:pt x="1086" y="31"/>
                </a:lnTo>
                <a:lnTo>
                  <a:pt x="1107" y="41"/>
                </a:lnTo>
                <a:lnTo>
                  <a:pt x="1128" y="50"/>
                </a:lnTo>
                <a:lnTo>
                  <a:pt x="1151" y="60"/>
                </a:lnTo>
                <a:lnTo>
                  <a:pt x="1176" y="71"/>
                </a:lnTo>
                <a:lnTo>
                  <a:pt x="1201" y="85"/>
                </a:lnTo>
                <a:lnTo>
                  <a:pt x="1226" y="98"/>
                </a:lnTo>
                <a:lnTo>
                  <a:pt x="1255" y="114"/>
                </a:lnTo>
                <a:lnTo>
                  <a:pt x="1282" y="129"/>
                </a:lnTo>
                <a:lnTo>
                  <a:pt x="1295" y="139"/>
                </a:lnTo>
                <a:lnTo>
                  <a:pt x="1309" y="148"/>
                </a:lnTo>
                <a:lnTo>
                  <a:pt x="1320" y="156"/>
                </a:lnTo>
                <a:lnTo>
                  <a:pt x="1330" y="166"/>
                </a:lnTo>
                <a:lnTo>
                  <a:pt x="1340" y="175"/>
                </a:lnTo>
                <a:lnTo>
                  <a:pt x="1349" y="185"/>
                </a:lnTo>
                <a:lnTo>
                  <a:pt x="1357" y="196"/>
                </a:lnTo>
                <a:lnTo>
                  <a:pt x="1364" y="206"/>
                </a:lnTo>
                <a:lnTo>
                  <a:pt x="1370" y="215"/>
                </a:lnTo>
                <a:lnTo>
                  <a:pt x="1376" y="225"/>
                </a:lnTo>
                <a:lnTo>
                  <a:pt x="1380" y="237"/>
                </a:lnTo>
                <a:lnTo>
                  <a:pt x="1384" y="246"/>
                </a:lnTo>
                <a:lnTo>
                  <a:pt x="1387" y="258"/>
                </a:lnTo>
                <a:lnTo>
                  <a:pt x="1389" y="269"/>
                </a:lnTo>
                <a:lnTo>
                  <a:pt x="1391" y="281"/>
                </a:lnTo>
                <a:lnTo>
                  <a:pt x="1391" y="292"/>
                </a:lnTo>
                <a:lnTo>
                  <a:pt x="1391" y="306"/>
                </a:lnTo>
                <a:lnTo>
                  <a:pt x="1389" y="319"/>
                </a:lnTo>
                <a:lnTo>
                  <a:pt x="1387" y="333"/>
                </a:lnTo>
                <a:lnTo>
                  <a:pt x="1386" y="346"/>
                </a:lnTo>
                <a:lnTo>
                  <a:pt x="1384" y="359"/>
                </a:lnTo>
                <a:lnTo>
                  <a:pt x="1382" y="373"/>
                </a:lnTo>
                <a:lnTo>
                  <a:pt x="1378" y="386"/>
                </a:lnTo>
                <a:lnTo>
                  <a:pt x="1374" y="400"/>
                </a:lnTo>
                <a:lnTo>
                  <a:pt x="1368" y="413"/>
                </a:lnTo>
                <a:lnTo>
                  <a:pt x="1364" y="425"/>
                </a:lnTo>
                <a:lnTo>
                  <a:pt x="1359" y="438"/>
                </a:lnTo>
                <a:lnTo>
                  <a:pt x="1353" y="452"/>
                </a:lnTo>
                <a:lnTo>
                  <a:pt x="1345" y="465"/>
                </a:lnTo>
                <a:lnTo>
                  <a:pt x="1338" y="480"/>
                </a:lnTo>
                <a:lnTo>
                  <a:pt x="1330" y="494"/>
                </a:lnTo>
                <a:lnTo>
                  <a:pt x="1322" y="507"/>
                </a:lnTo>
                <a:lnTo>
                  <a:pt x="1313" y="528"/>
                </a:lnTo>
                <a:lnTo>
                  <a:pt x="1303" y="549"/>
                </a:lnTo>
                <a:lnTo>
                  <a:pt x="1293" y="572"/>
                </a:lnTo>
                <a:lnTo>
                  <a:pt x="1286" y="595"/>
                </a:lnTo>
                <a:lnTo>
                  <a:pt x="1276" y="620"/>
                </a:lnTo>
                <a:lnTo>
                  <a:pt x="1267" y="645"/>
                </a:lnTo>
                <a:lnTo>
                  <a:pt x="1259" y="672"/>
                </a:lnTo>
                <a:lnTo>
                  <a:pt x="1249" y="699"/>
                </a:lnTo>
                <a:lnTo>
                  <a:pt x="1242" y="728"/>
                </a:lnTo>
                <a:lnTo>
                  <a:pt x="1232" y="757"/>
                </a:lnTo>
                <a:lnTo>
                  <a:pt x="1224" y="787"/>
                </a:lnTo>
                <a:lnTo>
                  <a:pt x="1217" y="818"/>
                </a:lnTo>
                <a:lnTo>
                  <a:pt x="1209" y="851"/>
                </a:lnTo>
                <a:lnTo>
                  <a:pt x="1201" y="883"/>
                </a:lnTo>
                <a:lnTo>
                  <a:pt x="1194" y="918"/>
                </a:lnTo>
                <a:lnTo>
                  <a:pt x="1186" y="952"/>
                </a:lnTo>
                <a:lnTo>
                  <a:pt x="1186" y="954"/>
                </a:lnTo>
                <a:lnTo>
                  <a:pt x="1184" y="958"/>
                </a:lnTo>
                <a:lnTo>
                  <a:pt x="1184" y="962"/>
                </a:lnTo>
                <a:lnTo>
                  <a:pt x="1182" y="968"/>
                </a:lnTo>
                <a:lnTo>
                  <a:pt x="1182" y="974"/>
                </a:lnTo>
                <a:lnTo>
                  <a:pt x="1180" y="981"/>
                </a:lnTo>
                <a:lnTo>
                  <a:pt x="1178" y="991"/>
                </a:lnTo>
                <a:lnTo>
                  <a:pt x="1176" y="1000"/>
                </a:lnTo>
                <a:lnTo>
                  <a:pt x="1174" y="1012"/>
                </a:lnTo>
                <a:lnTo>
                  <a:pt x="1171" y="1023"/>
                </a:lnTo>
                <a:lnTo>
                  <a:pt x="1169" y="1037"/>
                </a:lnTo>
                <a:lnTo>
                  <a:pt x="1165" y="1052"/>
                </a:lnTo>
                <a:lnTo>
                  <a:pt x="1163" y="1068"/>
                </a:lnTo>
                <a:lnTo>
                  <a:pt x="1159" y="1085"/>
                </a:lnTo>
                <a:lnTo>
                  <a:pt x="1155" y="1104"/>
                </a:lnTo>
                <a:lnTo>
                  <a:pt x="1151" y="1123"/>
                </a:lnTo>
                <a:lnTo>
                  <a:pt x="1148" y="1142"/>
                </a:lnTo>
                <a:lnTo>
                  <a:pt x="1144" y="1165"/>
                </a:lnTo>
                <a:lnTo>
                  <a:pt x="1140" y="1189"/>
                </a:lnTo>
                <a:lnTo>
                  <a:pt x="1134" y="1212"/>
                </a:lnTo>
                <a:lnTo>
                  <a:pt x="1130" y="1236"/>
                </a:lnTo>
                <a:lnTo>
                  <a:pt x="1125" y="1263"/>
                </a:lnTo>
                <a:lnTo>
                  <a:pt x="1121" y="1290"/>
                </a:lnTo>
                <a:lnTo>
                  <a:pt x="1115" y="1319"/>
                </a:lnTo>
                <a:lnTo>
                  <a:pt x="1109" y="1350"/>
                </a:lnTo>
                <a:lnTo>
                  <a:pt x="1103" y="1380"/>
                </a:lnTo>
                <a:lnTo>
                  <a:pt x="1098" y="1413"/>
                </a:lnTo>
                <a:lnTo>
                  <a:pt x="1092" y="1446"/>
                </a:lnTo>
                <a:lnTo>
                  <a:pt x="1084" y="1480"/>
                </a:lnTo>
                <a:lnTo>
                  <a:pt x="1078" y="1517"/>
                </a:lnTo>
                <a:lnTo>
                  <a:pt x="1071" y="1553"/>
                </a:lnTo>
                <a:lnTo>
                  <a:pt x="1065" y="1565"/>
                </a:lnTo>
                <a:lnTo>
                  <a:pt x="1059" y="1576"/>
                </a:lnTo>
                <a:lnTo>
                  <a:pt x="1054" y="1588"/>
                </a:lnTo>
                <a:lnTo>
                  <a:pt x="1046" y="1597"/>
                </a:lnTo>
                <a:lnTo>
                  <a:pt x="1038" y="1607"/>
                </a:lnTo>
                <a:lnTo>
                  <a:pt x="1030" y="1615"/>
                </a:lnTo>
                <a:lnTo>
                  <a:pt x="1023" y="1622"/>
                </a:lnTo>
                <a:lnTo>
                  <a:pt x="1013" y="1628"/>
                </a:lnTo>
                <a:lnTo>
                  <a:pt x="1004" y="1634"/>
                </a:lnTo>
                <a:lnTo>
                  <a:pt x="994" y="1640"/>
                </a:lnTo>
                <a:lnTo>
                  <a:pt x="984" y="1643"/>
                </a:lnTo>
                <a:lnTo>
                  <a:pt x="973" y="1647"/>
                </a:lnTo>
                <a:lnTo>
                  <a:pt x="963" y="1651"/>
                </a:lnTo>
                <a:lnTo>
                  <a:pt x="952" y="1653"/>
                </a:lnTo>
                <a:lnTo>
                  <a:pt x="940" y="1653"/>
                </a:lnTo>
                <a:lnTo>
                  <a:pt x="929" y="1655"/>
                </a:lnTo>
                <a:lnTo>
                  <a:pt x="911" y="1653"/>
                </a:lnTo>
                <a:lnTo>
                  <a:pt x="896" y="1653"/>
                </a:lnTo>
                <a:lnTo>
                  <a:pt x="883" y="1651"/>
                </a:lnTo>
                <a:lnTo>
                  <a:pt x="869" y="1649"/>
                </a:lnTo>
                <a:lnTo>
                  <a:pt x="856" y="1647"/>
                </a:lnTo>
                <a:lnTo>
                  <a:pt x="846" y="1645"/>
                </a:lnTo>
                <a:lnTo>
                  <a:pt x="835" y="1641"/>
                </a:lnTo>
                <a:lnTo>
                  <a:pt x="827" y="1638"/>
                </a:lnTo>
                <a:lnTo>
                  <a:pt x="817" y="1634"/>
                </a:lnTo>
                <a:lnTo>
                  <a:pt x="812" y="1628"/>
                </a:lnTo>
                <a:lnTo>
                  <a:pt x="806" y="1622"/>
                </a:lnTo>
                <a:lnTo>
                  <a:pt x="800" y="1617"/>
                </a:lnTo>
                <a:lnTo>
                  <a:pt x="796" y="1611"/>
                </a:lnTo>
                <a:lnTo>
                  <a:pt x="794" y="1603"/>
                </a:lnTo>
                <a:lnTo>
                  <a:pt x="792" y="1595"/>
                </a:lnTo>
                <a:lnTo>
                  <a:pt x="792" y="1586"/>
                </a:lnTo>
                <a:lnTo>
                  <a:pt x="792" y="1580"/>
                </a:lnTo>
                <a:lnTo>
                  <a:pt x="792" y="1574"/>
                </a:lnTo>
                <a:lnTo>
                  <a:pt x="792" y="1569"/>
                </a:lnTo>
                <a:lnTo>
                  <a:pt x="792" y="1561"/>
                </a:lnTo>
                <a:lnTo>
                  <a:pt x="794" y="1553"/>
                </a:lnTo>
                <a:lnTo>
                  <a:pt x="794" y="1545"/>
                </a:lnTo>
                <a:lnTo>
                  <a:pt x="794" y="1536"/>
                </a:lnTo>
                <a:lnTo>
                  <a:pt x="796" y="1526"/>
                </a:lnTo>
                <a:lnTo>
                  <a:pt x="796" y="1515"/>
                </a:lnTo>
                <a:lnTo>
                  <a:pt x="798" y="1503"/>
                </a:lnTo>
                <a:lnTo>
                  <a:pt x="798" y="1492"/>
                </a:lnTo>
                <a:lnTo>
                  <a:pt x="800" y="1480"/>
                </a:lnTo>
                <a:lnTo>
                  <a:pt x="800" y="1467"/>
                </a:lnTo>
                <a:lnTo>
                  <a:pt x="802" y="1453"/>
                </a:lnTo>
                <a:lnTo>
                  <a:pt x="802" y="1440"/>
                </a:lnTo>
                <a:lnTo>
                  <a:pt x="804" y="1425"/>
                </a:lnTo>
                <a:lnTo>
                  <a:pt x="808" y="1384"/>
                </a:lnTo>
                <a:lnTo>
                  <a:pt x="814" y="1344"/>
                </a:lnTo>
                <a:lnTo>
                  <a:pt x="817" y="1306"/>
                </a:lnTo>
                <a:lnTo>
                  <a:pt x="823" y="1267"/>
                </a:lnTo>
                <a:lnTo>
                  <a:pt x="827" y="1231"/>
                </a:lnTo>
                <a:lnTo>
                  <a:pt x="831" y="1192"/>
                </a:lnTo>
                <a:lnTo>
                  <a:pt x="835" y="1156"/>
                </a:lnTo>
                <a:lnTo>
                  <a:pt x="839" y="1121"/>
                </a:lnTo>
                <a:lnTo>
                  <a:pt x="842" y="1087"/>
                </a:lnTo>
                <a:lnTo>
                  <a:pt x="844" y="1052"/>
                </a:lnTo>
                <a:lnTo>
                  <a:pt x="848" y="1018"/>
                </a:lnTo>
                <a:lnTo>
                  <a:pt x="850" y="985"/>
                </a:lnTo>
                <a:lnTo>
                  <a:pt x="854" y="952"/>
                </a:lnTo>
                <a:lnTo>
                  <a:pt x="856" y="920"/>
                </a:lnTo>
                <a:lnTo>
                  <a:pt x="858" y="889"/>
                </a:lnTo>
                <a:lnTo>
                  <a:pt x="860" y="858"/>
                </a:lnTo>
                <a:lnTo>
                  <a:pt x="864" y="826"/>
                </a:lnTo>
                <a:lnTo>
                  <a:pt x="865" y="793"/>
                </a:lnTo>
                <a:lnTo>
                  <a:pt x="869" y="762"/>
                </a:lnTo>
                <a:lnTo>
                  <a:pt x="871" y="732"/>
                </a:lnTo>
                <a:lnTo>
                  <a:pt x="873" y="703"/>
                </a:lnTo>
                <a:lnTo>
                  <a:pt x="875" y="674"/>
                </a:lnTo>
                <a:lnTo>
                  <a:pt x="877" y="647"/>
                </a:lnTo>
                <a:lnTo>
                  <a:pt x="879" y="620"/>
                </a:lnTo>
                <a:lnTo>
                  <a:pt x="879" y="594"/>
                </a:lnTo>
                <a:lnTo>
                  <a:pt x="881" y="569"/>
                </a:lnTo>
                <a:lnTo>
                  <a:pt x="881" y="544"/>
                </a:lnTo>
                <a:lnTo>
                  <a:pt x="883" y="521"/>
                </a:lnTo>
                <a:lnTo>
                  <a:pt x="883" y="498"/>
                </a:lnTo>
                <a:lnTo>
                  <a:pt x="883" y="475"/>
                </a:lnTo>
                <a:lnTo>
                  <a:pt x="883" y="453"/>
                </a:lnTo>
                <a:lnTo>
                  <a:pt x="883" y="432"/>
                </a:lnTo>
                <a:lnTo>
                  <a:pt x="883" y="425"/>
                </a:lnTo>
                <a:lnTo>
                  <a:pt x="883" y="419"/>
                </a:lnTo>
                <a:lnTo>
                  <a:pt x="881" y="411"/>
                </a:lnTo>
                <a:lnTo>
                  <a:pt x="879" y="405"/>
                </a:lnTo>
                <a:lnTo>
                  <a:pt x="877" y="400"/>
                </a:lnTo>
                <a:lnTo>
                  <a:pt x="873" y="396"/>
                </a:lnTo>
                <a:lnTo>
                  <a:pt x="869" y="392"/>
                </a:lnTo>
                <a:lnTo>
                  <a:pt x="865" y="386"/>
                </a:lnTo>
                <a:lnTo>
                  <a:pt x="862" y="384"/>
                </a:lnTo>
                <a:lnTo>
                  <a:pt x="856" y="380"/>
                </a:lnTo>
                <a:lnTo>
                  <a:pt x="850" y="379"/>
                </a:lnTo>
                <a:lnTo>
                  <a:pt x="844" y="375"/>
                </a:lnTo>
                <a:lnTo>
                  <a:pt x="839" y="375"/>
                </a:lnTo>
                <a:lnTo>
                  <a:pt x="831" y="373"/>
                </a:lnTo>
                <a:lnTo>
                  <a:pt x="823" y="373"/>
                </a:lnTo>
                <a:lnTo>
                  <a:pt x="816" y="373"/>
                </a:lnTo>
                <a:lnTo>
                  <a:pt x="792" y="373"/>
                </a:lnTo>
                <a:lnTo>
                  <a:pt x="768" y="375"/>
                </a:lnTo>
                <a:lnTo>
                  <a:pt x="743" y="380"/>
                </a:lnTo>
                <a:lnTo>
                  <a:pt x="716" y="386"/>
                </a:lnTo>
                <a:lnTo>
                  <a:pt x="687" y="394"/>
                </a:lnTo>
                <a:lnTo>
                  <a:pt x="672" y="398"/>
                </a:lnTo>
                <a:lnTo>
                  <a:pt x="654" y="404"/>
                </a:lnTo>
                <a:lnTo>
                  <a:pt x="639" y="407"/>
                </a:lnTo>
                <a:lnTo>
                  <a:pt x="622" y="413"/>
                </a:lnTo>
                <a:lnTo>
                  <a:pt x="604" y="419"/>
                </a:lnTo>
                <a:lnTo>
                  <a:pt x="587" y="427"/>
                </a:lnTo>
                <a:lnTo>
                  <a:pt x="553" y="438"/>
                </a:lnTo>
                <a:lnTo>
                  <a:pt x="520" y="448"/>
                </a:lnTo>
                <a:lnTo>
                  <a:pt x="487" y="457"/>
                </a:lnTo>
                <a:lnTo>
                  <a:pt x="457" y="467"/>
                </a:lnTo>
                <a:lnTo>
                  <a:pt x="430" y="475"/>
                </a:lnTo>
                <a:lnTo>
                  <a:pt x="401" y="484"/>
                </a:lnTo>
                <a:lnTo>
                  <a:pt x="376" y="490"/>
                </a:lnTo>
                <a:lnTo>
                  <a:pt x="353" y="496"/>
                </a:lnTo>
                <a:lnTo>
                  <a:pt x="330" y="501"/>
                </a:lnTo>
                <a:lnTo>
                  <a:pt x="309" y="507"/>
                </a:lnTo>
                <a:lnTo>
                  <a:pt x="290" y="511"/>
                </a:lnTo>
                <a:lnTo>
                  <a:pt x="270" y="515"/>
                </a:lnTo>
                <a:lnTo>
                  <a:pt x="255" y="517"/>
                </a:lnTo>
                <a:lnTo>
                  <a:pt x="240" y="519"/>
                </a:lnTo>
                <a:lnTo>
                  <a:pt x="228" y="521"/>
                </a:lnTo>
                <a:lnTo>
                  <a:pt x="217" y="521"/>
                </a:lnTo>
                <a:lnTo>
                  <a:pt x="207" y="521"/>
                </a:lnTo>
                <a:lnTo>
                  <a:pt x="199" y="519"/>
                </a:lnTo>
                <a:lnTo>
                  <a:pt x="190" y="519"/>
                </a:lnTo>
                <a:lnTo>
                  <a:pt x="182" y="515"/>
                </a:lnTo>
                <a:lnTo>
                  <a:pt x="173" y="513"/>
                </a:lnTo>
                <a:lnTo>
                  <a:pt x="165" y="509"/>
                </a:lnTo>
                <a:lnTo>
                  <a:pt x="155" y="505"/>
                </a:lnTo>
                <a:lnTo>
                  <a:pt x="148" y="501"/>
                </a:lnTo>
                <a:lnTo>
                  <a:pt x="138" y="496"/>
                </a:lnTo>
                <a:lnTo>
                  <a:pt x="130" y="490"/>
                </a:lnTo>
                <a:lnTo>
                  <a:pt x="121" y="484"/>
                </a:lnTo>
                <a:lnTo>
                  <a:pt x="113" y="478"/>
                </a:lnTo>
                <a:lnTo>
                  <a:pt x="105" y="471"/>
                </a:lnTo>
                <a:lnTo>
                  <a:pt x="96" y="463"/>
                </a:lnTo>
                <a:lnTo>
                  <a:pt x="88" y="455"/>
                </a:lnTo>
                <a:lnTo>
                  <a:pt x="79" y="446"/>
                </a:lnTo>
                <a:lnTo>
                  <a:pt x="69" y="440"/>
                </a:lnTo>
                <a:lnTo>
                  <a:pt x="61" y="434"/>
                </a:lnTo>
                <a:lnTo>
                  <a:pt x="54" y="428"/>
                </a:lnTo>
                <a:lnTo>
                  <a:pt x="46" y="423"/>
                </a:lnTo>
                <a:lnTo>
                  <a:pt x="38" y="417"/>
                </a:lnTo>
                <a:lnTo>
                  <a:pt x="31" y="411"/>
                </a:lnTo>
                <a:lnTo>
                  <a:pt x="25" y="405"/>
                </a:lnTo>
                <a:lnTo>
                  <a:pt x="19" y="402"/>
                </a:lnTo>
                <a:lnTo>
                  <a:pt x="15" y="396"/>
                </a:lnTo>
                <a:lnTo>
                  <a:pt x="11" y="390"/>
                </a:lnTo>
                <a:lnTo>
                  <a:pt x="7" y="386"/>
                </a:lnTo>
                <a:lnTo>
                  <a:pt x="4" y="382"/>
                </a:lnTo>
                <a:lnTo>
                  <a:pt x="2" y="377"/>
                </a:lnTo>
                <a:lnTo>
                  <a:pt x="0" y="373"/>
                </a:lnTo>
                <a:lnTo>
                  <a:pt x="0" y="369"/>
                </a:lnTo>
                <a:lnTo>
                  <a:pt x="0" y="365"/>
                </a:lnTo>
                <a:lnTo>
                  <a:pt x="0" y="359"/>
                </a:lnTo>
                <a:lnTo>
                  <a:pt x="0" y="354"/>
                </a:lnTo>
                <a:lnTo>
                  <a:pt x="2" y="348"/>
                </a:lnTo>
                <a:lnTo>
                  <a:pt x="4" y="344"/>
                </a:lnTo>
                <a:lnTo>
                  <a:pt x="6" y="340"/>
                </a:lnTo>
                <a:lnTo>
                  <a:pt x="9" y="336"/>
                </a:lnTo>
                <a:lnTo>
                  <a:pt x="11" y="333"/>
                </a:lnTo>
                <a:lnTo>
                  <a:pt x="15" y="329"/>
                </a:lnTo>
                <a:lnTo>
                  <a:pt x="21" y="327"/>
                </a:lnTo>
                <a:lnTo>
                  <a:pt x="27" y="325"/>
                </a:lnTo>
                <a:lnTo>
                  <a:pt x="31" y="323"/>
                </a:lnTo>
                <a:lnTo>
                  <a:pt x="38" y="321"/>
                </a:lnTo>
                <a:lnTo>
                  <a:pt x="44" y="319"/>
                </a:lnTo>
                <a:lnTo>
                  <a:pt x="52" y="319"/>
                </a:lnTo>
                <a:lnTo>
                  <a:pt x="59" y="319"/>
                </a:lnTo>
                <a:lnTo>
                  <a:pt x="67" y="319"/>
                </a:lnTo>
                <a:lnTo>
                  <a:pt x="98" y="313"/>
                </a:lnTo>
                <a:lnTo>
                  <a:pt x="128" y="309"/>
                </a:lnTo>
                <a:lnTo>
                  <a:pt x="159" y="306"/>
                </a:lnTo>
                <a:lnTo>
                  <a:pt x="188" y="302"/>
                </a:lnTo>
                <a:lnTo>
                  <a:pt x="217" y="296"/>
                </a:lnTo>
                <a:lnTo>
                  <a:pt x="244" y="292"/>
                </a:lnTo>
                <a:lnTo>
                  <a:pt x="272" y="286"/>
                </a:lnTo>
                <a:lnTo>
                  <a:pt x="299" y="281"/>
                </a:lnTo>
                <a:lnTo>
                  <a:pt x="326" y="275"/>
                </a:lnTo>
                <a:lnTo>
                  <a:pt x="351" y="269"/>
                </a:lnTo>
                <a:lnTo>
                  <a:pt x="376" y="263"/>
                </a:lnTo>
                <a:lnTo>
                  <a:pt x="401" y="256"/>
                </a:lnTo>
                <a:lnTo>
                  <a:pt x="426" y="248"/>
                </a:lnTo>
                <a:lnTo>
                  <a:pt x="449" y="240"/>
                </a:lnTo>
                <a:lnTo>
                  <a:pt x="472" y="233"/>
                </a:lnTo>
                <a:lnTo>
                  <a:pt x="495" y="223"/>
                </a:lnTo>
                <a:lnTo>
                  <a:pt x="518" y="217"/>
                </a:lnTo>
                <a:lnTo>
                  <a:pt x="541" y="210"/>
                </a:lnTo>
                <a:lnTo>
                  <a:pt x="562" y="202"/>
                </a:lnTo>
                <a:lnTo>
                  <a:pt x="585" y="192"/>
                </a:lnTo>
                <a:lnTo>
                  <a:pt x="608" y="185"/>
                </a:lnTo>
                <a:lnTo>
                  <a:pt x="629" y="175"/>
                </a:lnTo>
                <a:lnTo>
                  <a:pt x="652" y="166"/>
                </a:lnTo>
                <a:lnTo>
                  <a:pt x="675" y="154"/>
                </a:lnTo>
                <a:lnTo>
                  <a:pt x="720" y="133"/>
                </a:lnTo>
                <a:lnTo>
                  <a:pt x="762" y="108"/>
                </a:lnTo>
                <a:lnTo>
                  <a:pt x="806" y="83"/>
                </a:lnTo>
                <a:lnTo>
                  <a:pt x="850" y="54"/>
                </a:lnTo>
                <a:lnTo>
                  <a:pt x="867" y="43"/>
                </a:lnTo>
                <a:lnTo>
                  <a:pt x="885" y="31"/>
                </a:lnTo>
                <a:lnTo>
                  <a:pt x="900" y="24"/>
                </a:lnTo>
                <a:lnTo>
                  <a:pt x="913" y="16"/>
                </a:lnTo>
                <a:lnTo>
                  <a:pt x="927" y="8"/>
                </a:lnTo>
                <a:lnTo>
                  <a:pt x="938" y="4"/>
                </a:lnTo>
                <a:lnTo>
                  <a:pt x="948" y="2"/>
                </a:lnTo>
                <a:lnTo>
                  <a:pt x="958"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2633663" y="4151313"/>
            <a:ext cx="777875" cy="322262"/>
          </a:xfrm>
          <a:custGeom>
            <a:avLst/>
            <a:gdLst>
              <a:gd name="T0" fmla="*/ 526513 w 981"/>
              <a:gd name="T1" fmla="*/ 1591 h 405"/>
              <a:gd name="T2" fmla="*/ 554266 w 981"/>
              <a:gd name="T3" fmla="*/ 6366 h 405"/>
              <a:gd name="T4" fmla="*/ 585983 w 981"/>
              <a:gd name="T5" fmla="*/ 16710 h 405"/>
              <a:gd name="T6" fmla="*/ 620873 w 981"/>
              <a:gd name="T7" fmla="*/ 32624 h 405"/>
              <a:gd name="T8" fmla="*/ 658934 w 981"/>
              <a:gd name="T9" fmla="*/ 53312 h 405"/>
              <a:gd name="T10" fmla="*/ 696995 w 981"/>
              <a:gd name="T11" fmla="*/ 79571 h 405"/>
              <a:gd name="T12" fmla="*/ 726334 w 981"/>
              <a:gd name="T13" fmla="*/ 104238 h 405"/>
              <a:gd name="T14" fmla="*/ 748536 w 981"/>
              <a:gd name="T15" fmla="*/ 128905 h 405"/>
              <a:gd name="T16" fmla="*/ 764395 w 981"/>
              <a:gd name="T17" fmla="*/ 149593 h 405"/>
              <a:gd name="T18" fmla="*/ 774703 w 981"/>
              <a:gd name="T19" fmla="*/ 169486 h 405"/>
              <a:gd name="T20" fmla="*/ 777875 w 981"/>
              <a:gd name="T21" fmla="*/ 187787 h 405"/>
              <a:gd name="T22" fmla="*/ 776289 w 981"/>
              <a:gd name="T23" fmla="*/ 205293 h 405"/>
              <a:gd name="T24" fmla="*/ 766774 w 981"/>
              <a:gd name="T25" fmla="*/ 222003 h 405"/>
              <a:gd name="T26" fmla="*/ 750122 w 981"/>
              <a:gd name="T27" fmla="*/ 225981 h 405"/>
              <a:gd name="T28" fmla="*/ 675586 w 981"/>
              <a:gd name="T29" fmla="*/ 227573 h 405"/>
              <a:gd name="T30" fmla="*/ 605807 w 981"/>
              <a:gd name="T31" fmla="*/ 237121 h 405"/>
              <a:gd name="T32" fmla="*/ 544750 w 981"/>
              <a:gd name="T33" fmla="*/ 250648 h 405"/>
              <a:gd name="T34" fmla="*/ 499553 w 981"/>
              <a:gd name="T35" fmla="*/ 261788 h 405"/>
              <a:gd name="T36" fmla="*/ 456734 w 981"/>
              <a:gd name="T37" fmla="*/ 270541 h 405"/>
              <a:gd name="T38" fmla="*/ 420259 w 981"/>
              <a:gd name="T39" fmla="*/ 278498 h 405"/>
              <a:gd name="T40" fmla="*/ 388541 w 981"/>
              <a:gd name="T41" fmla="*/ 285659 h 405"/>
              <a:gd name="T42" fmla="*/ 360788 w 981"/>
              <a:gd name="T43" fmla="*/ 292025 h 405"/>
              <a:gd name="T44" fmla="*/ 337793 w 981"/>
              <a:gd name="T45" fmla="*/ 296799 h 405"/>
              <a:gd name="T46" fmla="*/ 319555 w 981"/>
              <a:gd name="T47" fmla="*/ 300778 h 405"/>
              <a:gd name="T48" fmla="*/ 307661 w 981"/>
              <a:gd name="T49" fmla="*/ 303961 h 405"/>
              <a:gd name="T50" fmla="*/ 298146 w 981"/>
              <a:gd name="T51" fmla="*/ 305552 h 405"/>
              <a:gd name="T52" fmla="*/ 294181 w 981"/>
              <a:gd name="T53" fmla="*/ 305552 h 405"/>
              <a:gd name="T54" fmla="*/ 258499 w 981"/>
              <a:gd name="T55" fmla="*/ 313509 h 405"/>
              <a:gd name="T56" fmla="*/ 214887 w 981"/>
              <a:gd name="T57" fmla="*/ 320671 h 405"/>
              <a:gd name="T58" fmla="*/ 181583 w 981"/>
              <a:gd name="T59" fmla="*/ 322262 h 405"/>
              <a:gd name="T60" fmla="*/ 144315 w 981"/>
              <a:gd name="T61" fmla="*/ 320671 h 405"/>
              <a:gd name="T62" fmla="*/ 112598 w 981"/>
              <a:gd name="T63" fmla="*/ 316692 h 405"/>
              <a:gd name="T64" fmla="*/ 84052 w 981"/>
              <a:gd name="T65" fmla="*/ 307144 h 405"/>
              <a:gd name="T66" fmla="*/ 59471 w 981"/>
              <a:gd name="T67" fmla="*/ 295208 h 405"/>
              <a:gd name="T68" fmla="*/ 41233 w 981"/>
              <a:gd name="T69" fmla="*/ 280089 h 405"/>
              <a:gd name="T70" fmla="*/ 21409 w 981"/>
              <a:gd name="T71" fmla="*/ 252240 h 405"/>
              <a:gd name="T72" fmla="*/ 4758 w 981"/>
              <a:gd name="T73" fmla="*/ 220411 h 405"/>
              <a:gd name="T74" fmla="*/ 0 w 981"/>
              <a:gd name="T75" fmla="*/ 187787 h 405"/>
              <a:gd name="T76" fmla="*/ 1586 w 981"/>
              <a:gd name="T77" fmla="*/ 169486 h 405"/>
              <a:gd name="T78" fmla="*/ 7929 w 981"/>
              <a:gd name="T79" fmla="*/ 154367 h 405"/>
              <a:gd name="T80" fmla="*/ 18238 w 981"/>
              <a:gd name="T81" fmla="*/ 144023 h 405"/>
              <a:gd name="T82" fmla="*/ 31718 w 981"/>
              <a:gd name="T83" fmla="*/ 137658 h 405"/>
              <a:gd name="T84" fmla="*/ 49955 w 981"/>
              <a:gd name="T85" fmla="*/ 134475 h 405"/>
              <a:gd name="T86" fmla="*/ 147487 w 981"/>
              <a:gd name="T87" fmla="*/ 119356 h 405"/>
              <a:gd name="T88" fmla="*/ 256120 w 981"/>
              <a:gd name="T89" fmla="*/ 91506 h 405"/>
              <a:gd name="T90" fmla="*/ 317969 w 981"/>
              <a:gd name="T91" fmla="*/ 72409 h 405"/>
              <a:gd name="T92" fmla="*/ 377440 w 981"/>
              <a:gd name="T93" fmla="*/ 47743 h 405"/>
              <a:gd name="T94" fmla="*/ 418673 w 981"/>
              <a:gd name="T95" fmla="*/ 29441 h 405"/>
              <a:gd name="T96" fmla="*/ 446426 w 981"/>
              <a:gd name="T97" fmla="*/ 16710 h 405"/>
              <a:gd name="T98" fmla="*/ 468628 w 981"/>
              <a:gd name="T99" fmla="*/ 9549 h 405"/>
              <a:gd name="T100" fmla="*/ 488452 w 981"/>
              <a:gd name="T101" fmla="*/ 3183 h 405"/>
              <a:gd name="T102" fmla="*/ 503517 w 981"/>
              <a:gd name="T103" fmla="*/ 0 h 405"/>
              <a:gd name="T104" fmla="*/ 511447 w 981"/>
              <a:gd name="T105" fmla="*/ 0 h 4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81" h="405">
                <a:moveTo>
                  <a:pt x="645" y="0"/>
                </a:moveTo>
                <a:lnTo>
                  <a:pt x="655" y="0"/>
                </a:lnTo>
                <a:lnTo>
                  <a:pt x="664" y="2"/>
                </a:lnTo>
                <a:lnTo>
                  <a:pt x="676" y="4"/>
                </a:lnTo>
                <a:lnTo>
                  <a:pt x="687" y="6"/>
                </a:lnTo>
                <a:lnTo>
                  <a:pt x="699" y="8"/>
                </a:lnTo>
                <a:lnTo>
                  <a:pt x="712" y="12"/>
                </a:lnTo>
                <a:lnTo>
                  <a:pt x="726" y="16"/>
                </a:lnTo>
                <a:lnTo>
                  <a:pt x="739" y="21"/>
                </a:lnTo>
                <a:lnTo>
                  <a:pt x="753" y="27"/>
                </a:lnTo>
                <a:lnTo>
                  <a:pt x="768" y="33"/>
                </a:lnTo>
                <a:lnTo>
                  <a:pt x="783" y="41"/>
                </a:lnTo>
                <a:lnTo>
                  <a:pt x="799" y="48"/>
                </a:lnTo>
                <a:lnTo>
                  <a:pt x="814" y="58"/>
                </a:lnTo>
                <a:lnTo>
                  <a:pt x="831" y="67"/>
                </a:lnTo>
                <a:lnTo>
                  <a:pt x="848" y="77"/>
                </a:lnTo>
                <a:lnTo>
                  <a:pt x="868" y="89"/>
                </a:lnTo>
                <a:lnTo>
                  <a:pt x="879" y="100"/>
                </a:lnTo>
                <a:lnTo>
                  <a:pt x="893" y="110"/>
                </a:lnTo>
                <a:lnTo>
                  <a:pt x="904" y="121"/>
                </a:lnTo>
                <a:lnTo>
                  <a:pt x="916" y="131"/>
                </a:lnTo>
                <a:lnTo>
                  <a:pt x="925" y="142"/>
                </a:lnTo>
                <a:lnTo>
                  <a:pt x="935" y="152"/>
                </a:lnTo>
                <a:lnTo>
                  <a:pt x="944" y="162"/>
                </a:lnTo>
                <a:lnTo>
                  <a:pt x="950" y="171"/>
                </a:lnTo>
                <a:lnTo>
                  <a:pt x="958" y="179"/>
                </a:lnTo>
                <a:lnTo>
                  <a:pt x="964" y="188"/>
                </a:lnTo>
                <a:lnTo>
                  <a:pt x="969" y="196"/>
                </a:lnTo>
                <a:lnTo>
                  <a:pt x="973" y="206"/>
                </a:lnTo>
                <a:lnTo>
                  <a:pt x="977" y="213"/>
                </a:lnTo>
                <a:lnTo>
                  <a:pt x="979" y="221"/>
                </a:lnTo>
                <a:lnTo>
                  <a:pt x="981" y="229"/>
                </a:lnTo>
                <a:lnTo>
                  <a:pt x="981" y="236"/>
                </a:lnTo>
                <a:lnTo>
                  <a:pt x="981" y="242"/>
                </a:lnTo>
                <a:lnTo>
                  <a:pt x="981" y="248"/>
                </a:lnTo>
                <a:lnTo>
                  <a:pt x="979" y="258"/>
                </a:lnTo>
                <a:lnTo>
                  <a:pt x="975" y="267"/>
                </a:lnTo>
                <a:lnTo>
                  <a:pt x="971" y="273"/>
                </a:lnTo>
                <a:lnTo>
                  <a:pt x="967" y="279"/>
                </a:lnTo>
                <a:lnTo>
                  <a:pt x="962" y="281"/>
                </a:lnTo>
                <a:lnTo>
                  <a:pt x="954" y="282"/>
                </a:lnTo>
                <a:lnTo>
                  <a:pt x="946" y="284"/>
                </a:lnTo>
                <a:lnTo>
                  <a:pt x="914" y="284"/>
                </a:lnTo>
                <a:lnTo>
                  <a:pt x="883" y="284"/>
                </a:lnTo>
                <a:lnTo>
                  <a:pt x="852" y="286"/>
                </a:lnTo>
                <a:lnTo>
                  <a:pt x="822" y="290"/>
                </a:lnTo>
                <a:lnTo>
                  <a:pt x="793" y="294"/>
                </a:lnTo>
                <a:lnTo>
                  <a:pt x="764" y="298"/>
                </a:lnTo>
                <a:lnTo>
                  <a:pt x="735" y="304"/>
                </a:lnTo>
                <a:lnTo>
                  <a:pt x="706" y="311"/>
                </a:lnTo>
                <a:lnTo>
                  <a:pt x="687" y="315"/>
                </a:lnTo>
                <a:lnTo>
                  <a:pt x="666" y="319"/>
                </a:lnTo>
                <a:lnTo>
                  <a:pt x="647" y="325"/>
                </a:lnTo>
                <a:lnTo>
                  <a:pt x="630" y="329"/>
                </a:lnTo>
                <a:lnTo>
                  <a:pt x="610" y="332"/>
                </a:lnTo>
                <a:lnTo>
                  <a:pt x="593" y="336"/>
                </a:lnTo>
                <a:lnTo>
                  <a:pt x="576" y="340"/>
                </a:lnTo>
                <a:lnTo>
                  <a:pt x="561" y="342"/>
                </a:lnTo>
                <a:lnTo>
                  <a:pt x="545" y="346"/>
                </a:lnTo>
                <a:lnTo>
                  <a:pt x="530" y="350"/>
                </a:lnTo>
                <a:lnTo>
                  <a:pt x="516" y="352"/>
                </a:lnTo>
                <a:lnTo>
                  <a:pt x="503" y="355"/>
                </a:lnTo>
                <a:lnTo>
                  <a:pt x="490" y="359"/>
                </a:lnTo>
                <a:lnTo>
                  <a:pt x="478" y="361"/>
                </a:lnTo>
                <a:lnTo>
                  <a:pt x="467" y="363"/>
                </a:lnTo>
                <a:lnTo>
                  <a:pt x="455" y="367"/>
                </a:lnTo>
                <a:lnTo>
                  <a:pt x="445" y="369"/>
                </a:lnTo>
                <a:lnTo>
                  <a:pt x="436" y="371"/>
                </a:lnTo>
                <a:lnTo>
                  <a:pt x="426" y="373"/>
                </a:lnTo>
                <a:lnTo>
                  <a:pt x="419" y="375"/>
                </a:lnTo>
                <a:lnTo>
                  <a:pt x="411" y="376"/>
                </a:lnTo>
                <a:lnTo>
                  <a:pt x="403" y="378"/>
                </a:lnTo>
                <a:lnTo>
                  <a:pt x="397" y="378"/>
                </a:lnTo>
                <a:lnTo>
                  <a:pt x="392" y="380"/>
                </a:lnTo>
                <a:lnTo>
                  <a:pt x="388" y="382"/>
                </a:lnTo>
                <a:lnTo>
                  <a:pt x="382" y="382"/>
                </a:lnTo>
                <a:lnTo>
                  <a:pt x="378" y="384"/>
                </a:lnTo>
                <a:lnTo>
                  <a:pt x="376" y="384"/>
                </a:lnTo>
                <a:lnTo>
                  <a:pt x="374" y="384"/>
                </a:lnTo>
                <a:lnTo>
                  <a:pt x="373" y="384"/>
                </a:lnTo>
                <a:lnTo>
                  <a:pt x="371" y="384"/>
                </a:lnTo>
                <a:lnTo>
                  <a:pt x="371" y="386"/>
                </a:lnTo>
                <a:lnTo>
                  <a:pt x="348" y="390"/>
                </a:lnTo>
                <a:lnTo>
                  <a:pt x="326" y="394"/>
                </a:lnTo>
                <a:lnTo>
                  <a:pt x="307" y="398"/>
                </a:lnTo>
                <a:lnTo>
                  <a:pt x="288" y="400"/>
                </a:lnTo>
                <a:lnTo>
                  <a:pt x="271" y="403"/>
                </a:lnTo>
                <a:lnTo>
                  <a:pt x="255" y="403"/>
                </a:lnTo>
                <a:lnTo>
                  <a:pt x="242" y="405"/>
                </a:lnTo>
                <a:lnTo>
                  <a:pt x="229" y="405"/>
                </a:lnTo>
                <a:lnTo>
                  <a:pt x="211" y="405"/>
                </a:lnTo>
                <a:lnTo>
                  <a:pt x="196" y="405"/>
                </a:lnTo>
                <a:lnTo>
                  <a:pt x="182" y="403"/>
                </a:lnTo>
                <a:lnTo>
                  <a:pt x="167" y="401"/>
                </a:lnTo>
                <a:lnTo>
                  <a:pt x="154" y="400"/>
                </a:lnTo>
                <a:lnTo>
                  <a:pt x="142" y="398"/>
                </a:lnTo>
                <a:lnTo>
                  <a:pt x="129" y="394"/>
                </a:lnTo>
                <a:lnTo>
                  <a:pt x="117" y="390"/>
                </a:lnTo>
                <a:lnTo>
                  <a:pt x="106" y="386"/>
                </a:lnTo>
                <a:lnTo>
                  <a:pt x="96" y="382"/>
                </a:lnTo>
                <a:lnTo>
                  <a:pt x="85" y="376"/>
                </a:lnTo>
                <a:lnTo>
                  <a:pt x="75" y="371"/>
                </a:lnTo>
                <a:lnTo>
                  <a:pt x="67" y="365"/>
                </a:lnTo>
                <a:lnTo>
                  <a:pt x="60" y="359"/>
                </a:lnTo>
                <a:lnTo>
                  <a:pt x="52" y="352"/>
                </a:lnTo>
                <a:lnTo>
                  <a:pt x="46" y="344"/>
                </a:lnTo>
                <a:lnTo>
                  <a:pt x="35" y="330"/>
                </a:lnTo>
                <a:lnTo>
                  <a:pt x="27" y="317"/>
                </a:lnTo>
                <a:lnTo>
                  <a:pt x="19" y="304"/>
                </a:lnTo>
                <a:lnTo>
                  <a:pt x="12" y="290"/>
                </a:lnTo>
                <a:lnTo>
                  <a:pt x="6" y="277"/>
                </a:lnTo>
                <a:lnTo>
                  <a:pt x="2" y="263"/>
                </a:lnTo>
                <a:lnTo>
                  <a:pt x="0" y="250"/>
                </a:lnTo>
                <a:lnTo>
                  <a:pt x="0" y="236"/>
                </a:lnTo>
                <a:lnTo>
                  <a:pt x="0" y="229"/>
                </a:lnTo>
                <a:lnTo>
                  <a:pt x="0" y="219"/>
                </a:lnTo>
                <a:lnTo>
                  <a:pt x="2" y="213"/>
                </a:lnTo>
                <a:lnTo>
                  <a:pt x="4" y="206"/>
                </a:lnTo>
                <a:lnTo>
                  <a:pt x="6" y="200"/>
                </a:lnTo>
                <a:lnTo>
                  <a:pt x="10" y="194"/>
                </a:lnTo>
                <a:lnTo>
                  <a:pt x="14" y="190"/>
                </a:lnTo>
                <a:lnTo>
                  <a:pt x="17" y="185"/>
                </a:lnTo>
                <a:lnTo>
                  <a:pt x="23" y="181"/>
                </a:lnTo>
                <a:lnTo>
                  <a:pt x="27" y="179"/>
                </a:lnTo>
                <a:lnTo>
                  <a:pt x="33" y="175"/>
                </a:lnTo>
                <a:lnTo>
                  <a:pt x="40" y="173"/>
                </a:lnTo>
                <a:lnTo>
                  <a:pt x="48" y="171"/>
                </a:lnTo>
                <a:lnTo>
                  <a:pt x="56" y="171"/>
                </a:lnTo>
                <a:lnTo>
                  <a:pt x="63" y="169"/>
                </a:lnTo>
                <a:lnTo>
                  <a:pt x="73" y="169"/>
                </a:lnTo>
                <a:lnTo>
                  <a:pt x="131" y="162"/>
                </a:lnTo>
                <a:lnTo>
                  <a:pt x="186" y="150"/>
                </a:lnTo>
                <a:lnTo>
                  <a:pt x="242" y="139"/>
                </a:lnTo>
                <a:lnTo>
                  <a:pt x="296" y="123"/>
                </a:lnTo>
                <a:lnTo>
                  <a:pt x="323" y="115"/>
                </a:lnTo>
                <a:lnTo>
                  <a:pt x="349" y="108"/>
                </a:lnTo>
                <a:lnTo>
                  <a:pt x="376" y="98"/>
                </a:lnTo>
                <a:lnTo>
                  <a:pt x="401" y="91"/>
                </a:lnTo>
                <a:lnTo>
                  <a:pt x="426" y="81"/>
                </a:lnTo>
                <a:lnTo>
                  <a:pt x="451" y="69"/>
                </a:lnTo>
                <a:lnTo>
                  <a:pt x="476" y="60"/>
                </a:lnTo>
                <a:lnTo>
                  <a:pt x="501" y="48"/>
                </a:lnTo>
                <a:lnTo>
                  <a:pt x="515" y="43"/>
                </a:lnTo>
                <a:lnTo>
                  <a:pt x="528" y="37"/>
                </a:lnTo>
                <a:lnTo>
                  <a:pt x="539" y="31"/>
                </a:lnTo>
                <a:lnTo>
                  <a:pt x="551" y="25"/>
                </a:lnTo>
                <a:lnTo>
                  <a:pt x="563" y="21"/>
                </a:lnTo>
                <a:lnTo>
                  <a:pt x="574" y="18"/>
                </a:lnTo>
                <a:lnTo>
                  <a:pt x="584" y="14"/>
                </a:lnTo>
                <a:lnTo>
                  <a:pt x="591" y="12"/>
                </a:lnTo>
                <a:lnTo>
                  <a:pt x="601" y="8"/>
                </a:lnTo>
                <a:lnTo>
                  <a:pt x="609" y="6"/>
                </a:lnTo>
                <a:lnTo>
                  <a:pt x="616" y="4"/>
                </a:lnTo>
                <a:lnTo>
                  <a:pt x="622" y="2"/>
                </a:lnTo>
                <a:lnTo>
                  <a:pt x="630" y="2"/>
                </a:lnTo>
                <a:lnTo>
                  <a:pt x="635" y="0"/>
                </a:lnTo>
                <a:lnTo>
                  <a:pt x="639" y="0"/>
                </a:lnTo>
                <a:lnTo>
                  <a:pt x="645"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4294188" y="1935163"/>
            <a:ext cx="584200" cy="769937"/>
          </a:xfrm>
          <a:custGeom>
            <a:avLst/>
            <a:gdLst>
              <a:gd name="T0" fmla="*/ 76097 w 737"/>
              <a:gd name="T1" fmla="*/ 3172 h 971"/>
              <a:gd name="T2" fmla="*/ 112560 w 737"/>
              <a:gd name="T3" fmla="*/ 11894 h 971"/>
              <a:gd name="T4" fmla="*/ 143474 w 737"/>
              <a:gd name="T5" fmla="*/ 22995 h 971"/>
              <a:gd name="T6" fmla="*/ 173595 w 737"/>
              <a:gd name="T7" fmla="*/ 36475 h 971"/>
              <a:gd name="T8" fmla="*/ 219570 w 737"/>
              <a:gd name="T9" fmla="*/ 59470 h 971"/>
              <a:gd name="T10" fmla="*/ 287740 w 737"/>
              <a:gd name="T11" fmla="*/ 94359 h 971"/>
              <a:gd name="T12" fmla="*/ 350361 w 737"/>
              <a:gd name="T13" fmla="*/ 130834 h 971"/>
              <a:gd name="T14" fmla="*/ 406641 w 737"/>
              <a:gd name="T15" fmla="*/ 167309 h 971"/>
              <a:gd name="T16" fmla="*/ 456580 w 737"/>
              <a:gd name="T17" fmla="*/ 206955 h 971"/>
              <a:gd name="T18" fmla="*/ 497799 w 737"/>
              <a:gd name="T19" fmla="*/ 246602 h 971"/>
              <a:gd name="T20" fmla="*/ 527920 w 737"/>
              <a:gd name="T21" fmla="*/ 294971 h 971"/>
              <a:gd name="T22" fmla="*/ 550908 w 737"/>
              <a:gd name="T23" fmla="*/ 349683 h 971"/>
              <a:gd name="T24" fmla="*/ 567554 w 737"/>
              <a:gd name="T25" fmla="*/ 412325 h 971"/>
              <a:gd name="T26" fmla="*/ 578651 w 737"/>
              <a:gd name="T27" fmla="*/ 480517 h 971"/>
              <a:gd name="T28" fmla="*/ 584200 w 737"/>
              <a:gd name="T29" fmla="*/ 555052 h 971"/>
              <a:gd name="T30" fmla="*/ 582615 w 737"/>
              <a:gd name="T31" fmla="*/ 625623 h 971"/>
              <a:gd name="T32" fmla="*/ 572310 w 737"/>
              <a:gd name="T33" fmla="*/ 680336 h 971"/>
              <a:gd name="T34" fmla="*/ 552493 w 737"/>
              <a:gd name="T35" fmla="*/ 722361 h 971"/>
              <a:gd name="T36" fmla="*/ 524750 w 737"/>
              <a:gd name="T37" fmla="*/ 751700 h 971"/>
              <a:gd name="T38" fmla="*/ 486701 w 737"/>
              <a:gd name="T39" fmla="*/ 766765 h 971"/>
              <a:gd name="T40" fmla="*/ 450238 w 737"/>
              <a:gd name="T41" fmla="*/ 769937 h 971"/>
              <a:gd name="T42" fmla="*/ 430421 w 737"/>
              <a:gd name="T43" fmla="*/ 765179 h 971"/>
              <a:gd name="T44" fmla="*/ 409812 w 737"/>
              <a:gd name="T45" fmla="*/ 754871 h 971"/>
              <a:gd name="T46" fmla="*/ 388410 w 737"/>
              <a:gd name="T47" fmla="*/ 739806 h 971"/>
              <a:gd name="T48" fmla="*/ 367008 w 737"/>
              <a:gd name="T49" fmla="*/ 719982 h 971"/>
              <a:gd name="T50" fmla="*/ 344020 w 737"/>
              <a:gd name="T51" fmla="*/ 695401 h 971"/>
              <a:gd name="T52" fmla="*/ 322618 w 737"/>
              <a:gd name="T53" fmla="*/ 666063 h 971"/>
              <a:gd name="T54" fmla="*/ 298045 w 737"/>
              <a:gd name="T55" fmla="*/ 632760 h 971"/>
              <a:gd name="T56" fmla="*/ 272680 w 737"/>
              <a:gd name="T57" fmla="*/ 593113 h 971"/>
              <a:gd name="T58" fmla="*/ 244936 w 737"/>
              <a:gd name="T59" fmla="*/ 549502 h 971"/>
              <a:gd name="T60" fmla="*/ 216400 w 737"/>
              <a:gd name="T61" fmla="*/ 500340 h 971"/>
              <a:gd name="T62" fmla="*/ 187071 w 737"/>
              <a:gd name="T63" fmla="*/ 445628 h 971"/>
              <a:gd name="T64" fmla="*/ 153779 w 737"/>
              <a:gd name="T65" fmla="*/ 384572 h 971"/>
              <a:gd name="T66" fmla="*/ 120486 w 737"/>
              <a:gd name="T67" fmla="*/ 319552 h 971"/>
              <a:gd name="T68" fmla="*/ 85609 w 737"/>
              <a:gd name="T69" fmla="*/ 248188 h 971"/>
              <a:gd name="T70" fmla="*/ 49146 w 737"/>
              <a:gd name="T71" fmla="*/ 172066 h 971"/>
              <a:gd name="T72" fmla="*/ 18231 w 737"/>
              <a:gd name="T73" fmla="*/ 106253 h 971"/>
              <a:gd name="T74" fmla="*/ 6341 w 737"/>
              <a:gd name="T75" fmla="*/ 76121 h 971"/>
              <a:gd name="T76" fmla="*/ 1585 w 737"/>
              <a:gd name="T77" fmla="*/ 54712 h 971"/>
              <a:gd name="T78" fmla="*/ 3171 w 737"/>
              <a:gd name="T79" fmla="*/ 36475 h 971"/>
              <a:gd name="T80" fmla="*/ 7927 w 737"/>
              <a:gd name="T81" fmla="*/ 22995 h 971"/>
              <a:gd name="T82" fmla="*/ 19817 w 737"/>
              <a:gd name="T83" fmla="*/ 5551 h 971"/>
              <a:gd name="T84" fmla="*/ 41219 w 737"/>
              <a:gd name="T85" fmla="*/ 0 h 9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7" h="971">
                <a:moveTo>
                  <a:pt x="52" y="0"/>
                </a:moveTo>
                <a:lnTo>
                  <a:pt x="73" y="0"/>
                </a:lnTo>
                <a:lnTo>
                  <a:pt x="96" y="4"/>
                </a:lnTo>
                <a:lnTo>
                  <a:pt x="119" y="7"/>
                </a:lnTo>
                <a:lnTo>
                  <a:pt x="131" y="11"/>
                </a:lnTo>
                <a:lnTo>
                  <a:pt x="142" y="15"/>
                </a:lnTo>
                <a:lnTo>
                  <a:pt x="156" y="19"/>
                </a:lnTo>
                <a:lnTo>
                  <a:pt x="167" y="23"/>
                </a:lnTo>
                <a:lnTo>
                  <a:pt x="181" y="29"/>
                </a:lnTo>
                <a:lnTo>
                  <a:pt x="192" y="32"/>
                </a:lnTo>
                <a:lnTo>
                  <a:pt x="206" y="40"/>
                </a:lnTo>
                <a:lnTo>
                  <a:pt x="219" y="46"/>
                </a:lnTo>
                <a:lnTo>
                  <a:pt x="232" y="53"/>
                </a:lnTo>
                <a:lnTo>
                  <a:pt x="246" y="61"/>
                </a:lnTo>
                <a:lnTo>
                  <a:pt x="277" y="75"/>
                </a:lnTo>
                <a:lnTo>
                  <a:pt x="305" y="88"/>
                </a:lnTo>
                <a:lnTo>
                  <a:pt x="336" y="103"/>
                </a:lnTo>
                <a:lnTo>
                  <a:pt x="363" y="119"/>
                </a:lnTo>
                <a:lnTo>
                  <a:pt x="390" y="134"/>
                </a:lnTo>
                <a:lnTo>
                  <a:pt x="417" y="149"/>
                </a:lnTo>
                <a:lnTo>
                  <a:pt x="442" y="165"/>
                </a:lnTo>
                <a:lnTo>
                  <a:pt x="467" y="180"/>
                </a:lnTo>
                <a:lnTo>
                  <a:pt x="492" y="196"/>
                </a:lnTo>
                <a:lnTo>
                  <a:pt x="513" y="211"/>
                </a:lnTo>
                <a:lnTo>
                  <a:pt x="536" y="228"/>
                </a:lnTo>
                <a:lnTo>
                  <a:pt x="557" y="244"/>
                </a:lnTo>
                <a:lnTo>
                  <a:pt x="576" y="261"/>
                </a:lnTo>
                <a:lnTo>
                  <a:pt x="595" y="276"/>
                </a:lnTo>
                <a:lnTo>
                  <a:pt x="612" y="293"/>
                </a:lnTo>
                <a:lnTo>
                  <a:pt x="628" y="311"/>
                </a:lnTo>
                <a:lnTo>
                  <a:pt x="641" y="330"/>
                </a:lnTo>
                <a:lnTo>
                  <a:pt x="655" y="349"/>
                </a:lnTo>
                <a:lnTo>
                  <a:pt x="666" y="372"/>
                </a:lnTo>
                <a:lnTo>
                  <a:pt x="676" y="393"/>
                </a:lnTo>
                <a:lnTo>
                  <a:pt x="685" y="416"/>
                </a:lnTo>
                <a:lnTo>
                  <a:pt x="695" y="441"/>
                </a:lnTo>
                <a:lnTo>
                  <a:pt x="703" y="466"/>
                </a:lnTo>
                <a:lnTo>
                  <a:pt x="710" y="493"/>
                </a:lnTo>
                <a:lnTo>
                  <a:pt x="716" y="520"/>
                </a:lnTo>
                <a:lnTo>
                  <a:pt x="722" y="547"/>
                </a:lnTo>
                <a:lnTo>
                  <a:pt x="726" y="576"/>
                </a:lnTo>
                <a:lnTo>
                  <a:pt x="730" y="606"/>
                </a:lnTo>
                <a:lnTo>
                  <a:pt x="733" y="637"/>
                </a:lnTo>
                <a:lnTo>
                  <a:pt x="735" y="668"/>
                </a:lnTo>
                <a:lnTo>
                  <a:pt x="737" y="700"/>
                </a:lnTo>
                <a:lnTo>
                  <a:pt x="737" y="735"/>
                </a:lnTo>
                <a:lnTo>
                  <a:pt x="735" y="764"/>
                </a:lnTo>
                <a:lnTo>
                  <a:pt x="735" y="789"/>
                </a:lnTo>
                <a:lnTo>
                  <a:pt x="731" y="814"/>
                </a:lnTo>
                <a:lnTo>
                  <a:pt x="728" y="837"/>
                </a:lnTo>
                <a:lnTo>
                  <a:pt x="722" y="858"/>
                </a:lnTo>
                <a:lnTo>
                  <a:pt x="714" y="877"/>
                </a:lnTo>
                <a:lnTo>
                  <a:pt x="707" y="896"/>
                </a:lnTo>
                <a:lnTo>
                  <a:pt x="697" y="911"/>
                </a:lnTo>
                <a:lnTo>
                  <a:pt x="687" y="925"/>
                </a:lnTo>
                <a:lnTo>
                  <a:pt x="676" y="936"/>
                </a:lnTo>
                <a:lnTo>
                  <a:pt x="662" y="948"/>
                </a:lnTo>
                <a:lnTo>
                  <a:pt x="647" y="956"/>
                </a:lnTo>
                <a:lnTo>
                  <a:pt x="632" y="963"/>
                </a:lnTo>
                <a:lnTo>
                  <a:pt x="614" y="967"/>
                </a:lnTo>
                <a:lnTo>
                  <a:pt x="597" y="971"/>
                </a:lnTo>
                <a:lnTo>
                  <a:pt x="578" y="971"/>
                </a:lnTo>
                <a:lnTo>
                  <a:pt x="568" y="971"/>
                </a:lnTo>
                <a:lnTo>
                  <a:pt x="561" y="969"/>
                </a:lnTo>
                <a:lnTo>
                  <a:pt x="551" y="967"/>
                </a:lnTo>
                <a:lnTo>
                  <a:pt x="543" y="965"/>
                </a:lnTo>
                <a:lnTo>
                  <a:pt x="534" y="961"/>
                </a:lnTo>
                <a:lnTo>
                  <a:pt x="526" y="957"/>
                </a:lnTo>
                <a:lnTo>
                  <a:pt x="517" y="952"/>
                </a:lnTo>
                <a:lnTo>
                  <a:pt x="507" y="946"/>
                </a:lnTo>
                <a:lnTo>
                  <a:pt x="499" y="940"/>
                </a:lnTo>
                <a:lnTo>
                  <a:pt x="490" y="933"/>
                </a:lnTo>
                <a:lnTo>
                  <a:pt x="480" y="925"/>
                </a:lnTo>
                <a:lnTo>
                  <a:pt x="472" y="917"/>
                </a:lnTo>
                <a:lnTo>
                  <a:pt x="463" y="908"/>
                </a:lnTo>
                <a:lnTo>
                  <a:pt x="453" y="898"/>
                </a:lnTo>
                <a:lnTo>
                  <a:pt x="444" y="888"/>
                </a:lnTo>
                <a:lnTo>
                  <a:pt x="434" y="877"/>
                </a:lnTo>
                <a:lnTo>
                  <a:pt x="426" y="865"/>
                </a:lnTo>
                <a:lnTo>
                  <a:pt x="417" y="854"/>
                </a:lnTo>
                <a:lnTo>
                  <a:pt x="407" y="840"/>
                </a:lnTo>
                <a:lnTo>
                  <a:pt x="398" y="827"/>
                </a:lnTo>
                <a:lnTo>
                  <a:pt x="386" y="814"/>
                </a:lnTo>
                <a:lnTo>
                  <a:pt x="376" y="798"/>
                </a:lnTo>
                <a:lnTo>
                  <a:pt x="367" y="783"/>
                </a:lnTo>
                <a:lnTo>
                  <a:pt x="355" y="766"/>
                </a:lnTo>
                <a:lnTo>
                  <a:pt x="344" y="748"/>
                </a:lnTo>
                <a:lnTo>
                  <a:pt x="332" y="731"/>
                </a:lnTo>
                <a:lnTo>
                  <a:pt x="321" y="712"/>
                </a:lnTo>
                <a:lnTo>
                  <a:pt x="309" y="693"/>
                </a:lnTo>
                <a:lnTo>
                  <a:pt x="298" y="673"/>
                </a:lnTo>
                <a:lnTo>
                  <a:pt x="286" y="652"/>
                </a:lnTo>
                <a:lnTo>
                  <a:pt x="273" y="631"/>
                </a:lnTo>
                <a:lnTo>
                  <a:pt x="261" y="608"/>
                </a:lnTo>
                <a:lnTo>
                  <a:pt x="248" y="585"/>
                </a:lnTo>
                <a:lnTo>
                  <a:pt x="236" y="562"/>
                </a:lnTo>
                <a:lnTo>
                  <a:pt x="223" y="537"/>
                </a:lnTo>
                <a:lnTo>
                  <a:pt x="209" y="512"/>
                </a:lnTo>
                <a:lnTo>
                  <a:pt x="194" y="485"/>
                </a:lnTo>
                <a:lnTo>
                  <a:pt x="181" y="458"/>
                </a:lnTo>
                <a:lnTo>
                  <a:pt x="167" y="432"/>
                </a:lnTo>
                <a:lnTo>
                  <a:pt x="152" y="403"/>
                </a:lnTo>
                <a:lnTo>
                  <a:pt x="138" y="374"/>
                </a:lnTo>
                <a:lnTo>
                  <a:pt x="123" y="343"/>
                </a:lnTo>
                <a:lnTo>
                  <a:pt x="108" y="313"/>
                </a:lnTo>
                <a:lnTo>
                  <a:pt x="92" y="282"/>
                </a:lnTo>
                <a:lnTo>
                  <a:pt x="77" y="249"/>
                </a:lnTo>
                <a:lnTo>
                  <a:pt x="62" y="217"/>
                </a:lnTo>
                <a:lnTo>
                  <a:pt x="46" y="182"/>
                </a:lnTo>
                <a:lnTo>
                  <a:pt x="29" y="148"/>
                </a:lnTo>
                <a:lnTo>
                  <a:pt x="23" y="134"/>
                </a:lnTo>
                <a:lnTo>
                  <a:pt x="17" y="121"/>
                </a:lnTo>
                <a:lnTo>
                  <a:pt x="14" y="107"/>
                </a:lnTo>
                <a:lnTo>
                  <a:pt x="8" y="96"/>
                </a:lnTo>
                <a:lnTo>
                  <a:pt x="6" y="86"/>
                </a:lnTo>
                <a:lnTo>
                  <a:pt x="2" y="77"/>
                </a:lnTo>
                <a:lnTo>
                  <a:pt x="2" y="69"/>
                </a:lnTo>
                <a:lnTo>
                  <a:pt x="0" y="61"/>
                </a:lnTo>
                <a:lnTo>
                  <a:pt x="2" y="53"/>
                </a:lnTo>
                <a:lnTo>
                  <a:pt x="4" y="46"/>
                </a:lnTo>
                <a:lnTo>
                  <a:pt x="6" y="40"/>
                </a:lnTo>
                <a:lnTo>
                  <a:pt x="8" y="34"/>
                </a:lnTo>
                <a:lnTo>
                  <a:pt x="10" y="29"/>
                </a:lnTo>
                <a:lnTo>
                  <a:pt x="12" y="23"/>
                </a:lnTo>
                <a:lnTo>
                  <a:pt x="17" y="15"/>
                </a:lnTo>
                <a:lnTo>
                  <a:pt x="25" y="7"/>
                </a:lnTo>
                <a:lnTo>
                  <a:pt x="33" y="4"/>
                </a:lnTo>
                <a:lnTo>
                  <a:pt x="42" y="0"/>
                </a:lnTo>
                <a:lnTo>
                  <a:pt x="52"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592513" y="2486025"/>
            <a:ext cx="2317750" cy="633413"/>
          </a:xfrm>
          <a:custGeom>
            <a:avLst/>
            <a:gdLst>
              <a:gd name="T0" fmla="*/ 2000250 w 2920"/>
              <a:gd name="T1" fmla="*/ 0 h 796"/>
              <a:gd name="T2" fmla="*/ 2018506 w 2920"/>
              <a:gd name="T3" fmla="*/ 5570 h 796"/>
              <a:gd name="T4" fmla="*/ 2046288 w 2920"/>
              <a:gd name="T5" fmla="*/ 15119 h 796"/>
              <a:gd name="T6" fmla="*/ 2079625 w 2920"/>
              <a:gd name="T7" fmla="*/ 27055 h 796"/>
              <a:gd name="T8" fmla="*/ 2119313 w 2920"/>
              <a:gd name="T9" fmla="*/ 45357 h 796"/>
              <a:gd name="T10" fmla="*/ 2170906 w 2920"/>
              <a:gd name="T11" fmla="*/ 73209 h 796"/>
              <a:gd name="T12" fmla="*/ 2224881 w 2920"/>
              <a:gd name="T13" fmla="*/ 115383 h 796"/>
              <a:gd name="T14" fmla="*/ 2265363 w 2920"/>
              <a:gd name="T15" fmla="*/ 155170 h 796"/>
              <a:gd name="T16" fmla="*/ 2294731 w 2920"/>
              <a:gd name="T17" fmla="*/ 189387 h 796"/>
              <a:gd name="T18" fmla="*/ 2311400 w 2920"/>
              <a:gd name="T19" fmla="*/ 219626 h 796"/>
              <a:gd name="T20" fmla="*/ 2317750 w 2920"/>
              <a:gd name="T21" fmla="*/ 246681 h 796"/>
              <a:gd name="T22" fmla="*/ 2309813 w 2920"/>
              <a:gd name="T23" fmla="*/ 268166 h 796"/>
              <a:gd name="T24" fmla="*/ 2291556 w 2920"/>
              <a:gd name="T25" fmla="*/ 284877 h 796"/>
              <a:gd name="T26" fmla="*/ 2263775 w 2920"/>
              <a:gd name="T27" fmla="*/ 299200 h 796"/>
              <a:gd name="T28" fmla="*/ 2225675 w 2920"/>
              <a:gd name="T29" fmla="*/ 309545 h 796"/>
              <a:gd name="T30" fmla="*/ 2177256 w 2920"/>
              <a:gd name="T31" fmla="*/ 314319 h 796"/>
              <a:gd name="T32" fmla="*/ 2055019 w 2920"/>
              <a:gd name="T33" fmla="*/ 322277 h 796"/>
              <a:gd name="T34" fmla="*/ 1892300 w 2920"/>
              <a:gd name="T35" fmla="*/ 332621 h 796"/>
              <a:gd name="T36" fmla="*/ 1721644 w 2920"/>
              <a:gd name="T37" fmla="*/ 349332 h 796"/>
              <a:gd name="T38" fmla="*/ 1542256 w 2920"/>
              <a:gd name="T39" fmla="*/ 369226 h 796"/>
              <a:gd name="T40" fmla="*/ 1356519 w 2920"/>
              <a:gd name="T41" fmla="*/ 397077 h 796"/>
              <a:gd name="T42" fmla="*/ 1188244 w 2920"/>
              <a:gd name="T43" fmla="*/ 424132 h 796"/>
              <a:gd name="T44" fmla="*/ 1065213 w 2920"/>
              <a:gd name="T45" fmla="*/ 447209 h 796"/>
              <a:gd name="T46" fmla="*/ 929481 w 2920"/>
              <a:gd name="T47" fmla="*/ 475855 h 796"/>
              <a:gd name="T48" fmla="*/ 780256 w 2920"/>
              <a:gd name="T49" fmla="*/ 511664 h 796"/>
              <a:gd name="T50" fmla="*/ 617538 w 2920"/>
              <a:gd name="T51" fmla="*/ 552247 h 796"/>
              <a:gd name="T52" fmla="*/ 443706 w 2920"/>
              <a:gd name="T53" fmla="*/ 601583 h 796"/>
              <a:gd name="T54" fmla="*/ 410369 w 2920"/>
              <a:gd name="T55" fmla="*/ 611928 h 796"/>
              <a:gd name="T56" fmla="*/ 382588 w 2920"/>
              <a:gd name="T57" fmla="*/ 621477 h 796"/>
              <a:gd name="T58" fmla="*/ 357981 w 2920"/>
              <a:gd name="T59" fmla="*/ 627047 h 796"/>
              <a:gd name="T60" fmla="*/ 341313 w 2920"/>
              <a:gd name="T61" fmla="*/ 630230 h 796"/>
              <a:gd name="T62" fmla="*/ 329406 w 2920"/>
              <a:gd name="T63" fmla="*/ 633413 h 796"/>
              <a:gd name="T64" fmla="*/ 300038 w 2920"/>
              <a:gd name="T65" fmla="*/ 631822 h 796"/>
              <a:gd name="T66" fmla="*/ 261144 w 2920"/>
              <a:gd name="T67" fmla="*/ 627047 h 796"/>
              <a:gd name="T68" fmla="*/ 221456 w 2920"/>
              <a:gd name="T69" fmla="*/ 616702 h 796"/>
              <a:gd name="T70" fmla="*/ 181769 w 2920"/>
              <a:gd name="T71" fmla="*/ 603175 h 796"/>
              <a:gd name="T72" fmla="*/ 143669 w 2920"/>
              <a:gd name="T73" fmla="*/ 584873 h 796"/>
              <a:gd name="T74" fmla="*/ 103981 w 2920"/>
              <a:gd name="T75" fmla="*/ 561796 h 796"/>
              <a:gd name="T76" fmla="*/ 67469 w 2920"/>
              <a:gd name="T77" fmla="*/ 540311 h 796"/>
              <a:gd name="T78" fmla="*/ 38100 w 2920"/>
              <a:gd name="T79" fmla="*/ 518826 h 796"/>
              <a:gd name="T80" fmla="*/ 16669 w 2920"/>
              <a:gd name="T81" fmla="*/ 497341 h 796"/>
              <a:gd name="T82" fmla="*/ 4763 w 2920"/>
              <a:gd name="T83" fmla="*/ 477447 h 796"/>
              <a:gd name="T84" fmla="*/ 0 w 2920"/>
              <a:gd name="T85" fmla="*/ 455962 h 796"/>
              <a:gd name="T86" fmla="*/ 3175 w 2920"/>
              <a:gd name="T87" fmla="*/ 447209 h 796"/>
              <a:gd name="T88" fmla="*/ 12700 w 2920"/>
              <a:gd name="T89" fmla="*/ 437660 h 796"/>
              <a:gd name="T90" fmla="*/ 29369 w 2920"/>
              <a:gd name="T91" fmla="*/ 428907 h 796"/>
              <a:gd name="T92" fmla="*/ 52388 w 2920"/>
              <a:gd name="T93" fmla="*/ 419358 h 796"/>
              <a:gd name="T94" fmla="*/ 79375 w 2920"/>
              <a:gd name="T95" fmla="*/ 410604 h 796"/>
              <a:gd name="T96" fmla="*/ 330994 w 2920"/>
              <a:gd name="T97" fmla="*/ 361268 h 796"/>
              <a:gd name="T98" fmla="*/ 672306 w 2920"/>
              <a:gd name="T99" fmla="*/ 294426 h 796"/>
              <a:gd name="T100" fmla="*/ 989013 w 2920"/>
              <a:gd name="T101" fmla="*/ 229970 h 796"/>
              <a:gd name="T102" fmla="*/ 1281113 w 2920"/>
              <a:gd name="T103" fmla="*/ 169494 h 796"/>
              <a:gd name="T104" fmla="*/ 1547813 w 2920"/>
              <a:gd name="T105" fmla="*/ 108221 h 796"/>
              <a:gd name="T106" fmla="*/ 1738313 w 2920"/>
              <a:gd name="T107" fmla="*/ 60477 h 796"/>
              <a:gd name="T108" fmla="*/ 1811338 w 2920"/>
              <a:gd name="T109" fmla="*/ 38196 h 796"/>
              <a:gd name="T110" fmla="*/ 1874044 w 2920"/>
              <a:gd name="T111" fmla="*/ 20689 h 796"/>
              <a:gd name="T112" fmla="*/ 1924050 w 2920"/>
              <a:gd name="T113" fmla="*/ 8753 h 796"/>
              <a:gd name="T114" fmla="*/ 1963738 w 2920"/>
              <a:gd name="T115" fmla="*/ 796 h 796"/>
              <a:gd name="T116" fmla="*/ 1991519 w 2920"/>
              <a:gd name="T117" fmla="*/ 0 h 7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20" h="796">
                <a:moveTo>
                  <a:pt x="2509" y="0"/>
                </a:moveTo>
                <a:lnTo>
                  <a:pt x="2515" y="0"/>
                </a:lnTo>
                <a:lnTo>
                  <a:pt x="2520" y="0"/>
                </a:lnTo>
                <a:lnTo>
                  <a:pt x="2528" y="1"/>
                </a:lnTo>
                <a:lnTo>
                  <a:pt x="2536" y="3"/>
                </a:lnTo>
                <a:lnTo>
                  <a:pt x="2543" y="7"/>
                </a:lnTo>
                <a:lnTo>
                  <a:pt x="2555" y="9"/>
                </a:lnTo>
                <a:lnTo>
                  <a:pt x="2565" y="13"/>
                </a:lnTo>
                <a:lnTo>
                  <a:pt x="2578" y="19"/>
                </a:lnTo>
                <a:lnTo>
                  <a:pt x="2589" y="23"/>
                </a:lnTo>
                <a:lnTo>
                  <a:pt x="2605" y="28"/>
                </a:lnTo>
                <a:lnTo>
                  <a:pt x="2620" y="34"/>
                </a:lnTo>
                <a:lnTo>
                  <a:pt x="2636" y="42"/>
                </a:lnTo>
                <a:lnTo>
                  <a:pt x="2653" y="49"/>
                </a:lnTo>
                <a:lnTo>
                  <a:pt x="2670" y="57"/>
                </a:lnTo>
                <a:lnTo>
                  <a:pt x="2689" y="65"/>
                </a:lnTo>
                <a:lnTo>
                  <a:pt x="2708" y="74"/>
                </a:lnTo>
                <a:lnTo>
                  <a:pt x="2735" y="92"/>
                </a:lnTo>
                <a:lnTo>
                  <a:pt x="2758" y="111"/>
                </a:lnTo>
                <a:lnTo>
                  <a:pt x="2781" y="128"/>
                </a:lnTo>
                <a:lnTo>
                  <a:pt x="2803" y="145"/>
                </a:lnTo>
                <a:lnTo>
                  <a:pt x="2820" y="163"/>
                </a:lnTo>
                <a:lnTo>
                  <a:pt x="2837" y="180"/>
                </a:lnTo>
                <a:lnTo>
                  <a:pt x="2854" y="195"/>
                </a:lnTo>
                <a:lnTo>
                  <a:pt x="2868" y="211"/>
                </a:lnTo>
                <a:lnTo>
                  <a:pt x="2879" y="224"/>
                </a:lnTo>
                <a:lnTo>
                  <a:pt x="2891" y="238"/>
                </a:lnTo>
                <a:lnTo>
                  <a:pt x="2900" y="251"/>
                </a:lnTo>
                <a:lnTo>
                  <a:pt x="2906" y="264"/>
                </a:lnTo>
                <a:lnTo>
                  <a:pt x="2912" y="276"/>
                </a:lnTo>
                <a:lnTo>
                  <a:pt x="2918" y="287"/>
                </a:lnTo>
                <a:lnTo>
                  <a:pt x="2920" y="299"/>
                </a:lnTo>
                <a:lnTo>
                  <a:pt x="2920" y="310"/>
                </a:lnTo>
                <a:lnTo>
                  <a:pt x="2918" y="320"/>
                </a:lnTo>
                <a:lnTo>
                  <a:pt x="2916" y="328"/>
                </a:lnTo>
                <a:lnTo>
                  <a:pt x="2910" y="337"/>
                </a:lnTo>
                <a:lnTo>
                  <a:pt x="2904" y="345"/>
                </a:lnTo>
                <a:lnTo>
                  <a:pt x="2897" y="353"/>
                </a:lnTo>
                <a:lnTo>
                  <a:pt x="2887" y="358"/>
                </a:lnTo>
                <a:lnTo>
                  <a:pt x="2877" y="366"/>
                </a:lnTo>
                <a:lnTo>
                  <a:pt x="2866" y="372"/>
                </a:lnTo>
                <a:lnTo>
                  <a:pt x="2852" y="376"/>
                </a:lnTo>
                <a:lnTo>
                  <a:pt x="2837" y="381"/>
                </a:lnTo>
                <a:lnTo>
                  <a:pt x="2822" y="385"/>
                </a:lnTo>
                <a:lnTo>
                  <a:pt x="2804" y="389"/>
                </a:lnTo>
                <a:lnTo>
                  <a:pt x="2785" y="391"/>
                </a:lnTo>
                <a:lnTo>
                  <a:pt x="2764" y="393"/>
                </a:lnTo>
                <a:lnTo>
                  <a:pt x="2743" y="395"/>
                </a:lnTo>
                <a:lnTo>
                  <a:pt x="2720" y="397"/>
                </a:lnTo>
                <a:lnTo>
                  <a:pt x="2657" y="401"/>
                </a:lnTo>
                <a:lnTo>
                  <a:pt x="2589" y="405"/>
                </a:lnTo>
                <a:lnTo>
                  <a:pt x="2522" y="408"/>
                </a:lnTo>
                <a:lnTo>
                  <a:pt x="2455" y="412"/>
                </a:lnTo>
                <a:lnTo>
                  <a:pt x="2384" y="418"/>
                </a:lnTo>
                <a:lnTo>
                  <a:pt x="2315" y="424"/>
                </a:lnTo>
                <a:lnTo>
                  <a:pt x="2242" y="431"/>
                </a:lnTo>
                <a:lnTo>
                  <a:pt x="2169" y="439"/>
                </a:lnTo>
                <a:lnTo>
                  <a:pt x="2094" y="447"/>
                </a:lnTo>
                <a:lnTo>
                  <a:pt x="2019" y="454"/>
                </a:lnTo>
                <a:lnTo>
                  <a:pt x="1943" y="464"/>
                </a:lnTo>
                <a:lnTo>
                  <a:pt x="1866" y="476"/>
                </a:lnTo>
                <a:lnTo>
                  <a:pt x="1787" y="487"/>
                </a:lnTo>
                <a:lnTo>
                  <a:pt x="1709" y="499"/>
                </a:lnTo>
                <a:lnTo>
                  <a:pt x="1628" y="512"/>
                </a:lnTo>
                <a:lnTo>
                  <a:pt x="1545" y="525"/>
                </a:lnTo>
                <a:lnTo>
                  <a:pt x="1497" y="533"/>
                </a:lnTo>
                <a:lnTo>
                  <a:pt x="1447" y="543"/>
                </a:lnTo>
                <a:lnTo>
                  <a:pt x="1396" y="552"/>
                </a:lnTo>
                <a:lnTo>
                  <a:pt x="1342" y="562"/>
                </a:lnTo>
                <a:lnTo>
                  <a:pt x="1286" y="573"/>
                </a:lnTo>
                <a:lnTo>
                  <a:pt x="1229" y="585"/>
                </a:lnTo>
                <a:lnTo>
                  <a:pt x="1171" y="598"/>
                </a:lnTo>
                <a:lnTo>
                  <a:pt x="1110" y="612"/>
                </a:lnTo>
                <a:lnTo>
                  <a:pt x="1046" y="627"/>
                </a:lnTo>
                <a:lnTo>
                  <a:pt x="983" y="643"/>
                </a:lnTo>
                <a:lnTo>
                  <a:pt x="916" y="658"/>
                </a:lnTo>
                <a:lnTo>
                  <a:pt x="849" y="675"/>
                </a:lnTo>
                <a:lnTo>
                  <a:pt x="778" y="694"/>
                </a:lnTo>
                <a:lnTo>
                  <a:pt x="707" y="714"/>
                </a:lnTo>
                <a:lnTo>
                  <a:pt x="634" y="733"/>
                </a:lnTo>
                <a:lnTo>
                  <a:pt x="559" y="756"/>
                </a:lnTo>
                <a:lnTo>
                  <a:pt x="543" y="760"/>
                </a:lnTo>
                <a:lnTo>
                  <a:pt x="530" y="765"/>
                </a:lnTo>
                <a:lnTo>
                  <a:pt x="517" y="769"/>
                </a:lnTo>
                <a:lnTo>
                  <a:pt x="505" y="773"/>
                </a:lnTo>
                <a:lnTo>
                  <a:pt x="492" y="777"/>
                </a:lnTo>
                <a:lnTo>
                  <a:pt x="482" y="781"/>
                </a:lnTo>
                <a:lnTo>
                  <a:pt x="471" y="783"/>
                </a:lnTo>
                <a:lnTo>
                  <a:pt x="461" y="785"/>
                </a:lnTo>
                <a:lnTo>
                  <a:pt x="451" y="788"/>
                </a:lnTo>
                <a:lnTo>
                  <a:pt x="444" y="790"/>
                </a:lnTo>
                <a:lnTo>
                  <a:pt x="436" y="792"/>
                </a:lnTo>
                <a:lnTo>
                  <a:pt x="430" y="792"/>
                </a:lnTo>
                <a:lnTo>
                  <a:pt x="424" y="794"/>
                </a:lnTo>
                <a:lnTo>
                  <a:pt x="419" y="794"/>
                </a:lnTo>
                <a:lnTo>
                  <a:pt x="415" y="796"/>
                </a:lnTo>
                <a:lnTo>
                  <a:pt x="411" y="796"/>
                </a:lnTo>
                <a:lnTo>
                  <a:pt x="394" y="796"/>
                </a:lnTo>
                <a:lnTo>
                  <a:pt x="378" y="794"/>
                </a:lnTo>
                <a:lnTo>
                  <a:pt x="361" y="792"/>
                </a:lnTo>
                <a:lnTo>
                  <a:pt x="346" y="790"/>
                </a:lnTo>
                <a:lnTo>
                  <a:pt x="329" y="788"/>
                </a:lnTo>
                <a:lnTo>
                  <a:pt x="313" y="785"/>
                </a:lnTo>
                <a:lnTo>
                  <a:pt x="296" y="781"/>
                </a:lnTo>
                <a:lnTo>
                  <a:pt x="279" y="775"/>
                </a:lnTo>
                <a:lnTo>
                  <a:pt x="263" y="771"/>
                </a:lnTo>
                <a:lnTo>
                  <a:pt x="246" y="763"/>
                </a:lnTo>
                <a:lnTo>
                  <a:pt x="229" y="758"/>
                </a:lnTo>
                <a:lnTo>
                  <a:pt x="213" y="750"/>
                </a:lnTo>
                <a:lnTo>
                  <a:pt x="196" y="742"/>
                </a:lnTo>
                <a:lnTo>
                  <a:pt x="181" y="735"/>
                </a:lnTo>
                <a:lnTo>
                  <a:pt x="163" y="725"/>
                </a:lnTo>
                <a:lnTo>
                  <a:pt x="148" y="715"/>
                </a:lnTo>
                <a:lnTo>
                  <a:pt x="131" y="706"/>
                </a:lnTo>
                <a:lnTo>
                  <a:pt x="114" y="696"/>
                </a:lnTo>
                <a:lnTo>
                  <a:pt x="98" y="689"/>
                </a:lnTo>
                <a:lnTo>
                  <a:pt x="85" y="679"/>
                </a:lnTo>
                <a:lnTo>
                  <a:pt x="71" y="669"/>
                </a:lnTo>
                <a:lnTo>
                  <a:pt x="58" y="662"/>
                </a:lnTo>
                <a:lnTo>
                  <a:pt x="48" y="652"/>
                </a:lnTo>
                <a:lnTo>
                  <a:pt x="39" y="643"/>
                </a:lnTo>
                <a:lnTo>
                  <a:pt x="29" y="635"/>
                </a:lnTo>
                <a:lnTo>
                  <a:pt x="21" y="625"/>
                </a:lnTo>
                <a:lnTo>
                  <a:pt x="16" y="618"/>
                </a:lnTo>
                <a:lnTo>
                  <a:pt x="10" y="608"/>
                </a:lnTo>
                <a:lnTo>
                  <a:pt x="6" y="600"/>
                </a:lnTo>
                <a:lnTo>
                  <a:pt x="2" y="591"/>
                </a:lnTo>
                <a:lnTo>
                  <a:pt x="0" y="581"/>
                </a:lnTo>
                <a:lnTo>
                  <a:pt x="0" y="573"/>
                </a:lnTo>
                <a:lnTo>
                  <a:pt x="0" y="570"/>
                </a:lnTo>
                <a:lnTo>
                  <a:pt x="2" y="566"/>
                </a:lnTo>
                <a:lnTo>
                  <a:pt x="4" y="562"/>
                </a:lnTo>
                <a:lnTo>
                  <a:pt x="8" y="558"/>
                </a:lnTo>
                <a:lnTo>
                  <a:pt x="12" y="554"/>
                </a:lnTo>
                <a:lnTo>
                  <a:pt x="16" y="550"/>
                </a:lnTo>
                <a:lnTo>
                  <a:pt x="21" y="547"/>
                </a:lnTo>
                <a:lnTo>
                  <a:pt x="29" y="543"/>
                </a:lnTo>
                <a:lnTo>
                  <a:pt x="37" y="539"/>
                </a:lnTo>
                <a:lnTo>
                  <a:pt x="44" y="535"/>
                </a:lnTo>
                <a:lnTo>
                  <a:pt x="54" y="531"/>
                </a:lnTo>
                <a:lnTo>
                  <a:pt x="66" y="527"/>
                </a:lnTo>
                <a:lnTo>
                  <a:pt x="75" y="524"/>
                </a:lnTo>
                <a:lnTo>
                  <a:pt x="89" y="520"/>
                </a:lnTo>
                <a:lnTo>
                  <a:pt x="100" y="516"/>
                </a:lnTo>
                <a:lnTo>
                  <a:pt x="114" y="512"/>
                </a:lnTo>
                <a:lnTo>
                  <a:pt x="267" y="483"/>
                </a:lnTo>
                <a:lnTo>
                  <a:pt x="417" y="454"/>
                </a:lnTo>
                <a:lnTo>
                  <a:pt x="565" y="426"/>
                </a:lnTo>
                <a:lnTo>
                  <a:pt x="707" y="397"/>
                </a:lnTo>
                <a:lnTo>
                  <a:pt x="847" y="370"/>
                </a:lnTo>
                <a:lnTo>
                  <a:pt x="983" y="343"/>
                </a:lnTo>
                <a:lnTo>
                  <a:pt x="1117" y="316"/>
                </a:lnTo>
                <a:lnTo>
                  <a:pt x="1246" y="289"/>
                </a:lnTo>
                <a:lnTo>
                  <a:pt x="1373" y="262"/>
                </a:lnTo>
                <a:lnTo>
                  <a:pt x="1495" y="238"/>
                </a:lnTo>
                <a:lnTo>
                  <a:pt x="1614" y="213"/>
                </a:lnTo>
                <a:lnTo>
                  <a:pt x="1730" y="186"/>
                </a:lnTo>
                <a:lnTo>
                  <a:pt x="1841" y="161"/>
                </a:lnTo>
                <a:lnTo>
                  <a:pt x="1950" y="136"/>
                </a:lnTo>
                <a:lnTo>
                  <a:pt x="2054" y="111"/>
                </a:lnTo>
                <a:lnTo>
                  <a:pt x="2156" y="88"/>
                </a:lnTo>
                <a:lnTo>
                  <a:pt x="2190" y="76"/>
                </a:lnTo>
                <a:lnTo>
                  <a:pt x="2223" y="65"/>
                </a:lnTo>
                <a:lnTo>
                  <a:pt x="2254" y="55"/>
                </a:lnTo>
                <a:lnTo>
                  <a:pt x="2282" y="48"/>
                </a:lnTo>
                <a:lnTo>
                  <a:pt x="2311" y="40"/>
                </a:lnTo>
                <a:lnTo>
                  <a:pt x="2336" y="32"/>
                </a:lnTo>
                <a:lnTo>
                  <a:pt x="2361" y="26"/>
                </a:lnTo>
                <a:lnTo>
                  <a:pt x="2384" y="21"/>
                </a:lnTo>
                <a:lnTo>
                  <a:pt x="2405" y="15"/>
                </a:lnTo>
                <a:lnTo>
                  <a:pt x="2424" y="11"/>
                </a:lnTo>
                <a:lnTo>
                  <a:pt x="2442" y="7"/>
                </a:lnTo>
                <a:lnTo>
                  <a:pt x="2459" y="3"/>
                </a:lnTo>
                <a:lnTo>
                  <a:pt x="2474" y="1"/>
                </a:lnTo>
                <a:lnTo>
                  <a:pt x="2488" y="0"/>
                </a:lnTo>
                <a:lnTo>
                  <a:pt x="2499" y="0"/>
                </a:lnTo>
                <a:lnTo>
                  <a:pt x="2509"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3565525" y="3306763"/>
            <a:ext cx="874713" cy="1092200"/>
          </a:xfrm>
          <a:custGeom>
            <a:avLst/>
            <a:gdLst>
              <a:gd name="T0" fmla="*/ 580759 w 1101"/>
              <a:gd name="T1" fmla="*/ 0 h 1376"/>
              <a:gd name="T2" fmla="*/ 602209 w 1101"/>
              <a:gd name="T3" fmla="*/ 6350 h 1376"/>
              <a:gd name="T4" fmla="*/ 629221 w 1101"/>
              <a:gd name="T5" fmla="*/ 15081 h 1376"/>
              <a:gd name="T6" fmla="*/ 664973 w 1101"/>
              <a:gd name="T7" fmla="*/ 27781 h 1376"/>
              <a:gd name="T8" fmla="*/ 708668 w 1101"/>
              <a:gd name="T9" fmla="*/ 44450 h 1376"/>
              <a:gd name="T10" fmla="*/ 759515 w 1101"/>
              <a:gd name="T11" fmla="*/ 67469 h 1376"/>
              <a:gd name="T12" fmla="*/ 798444 w 1101"/>
              <a:gd name="T13" fmla="*/ 92869 h 1376"/>
              <a:gd name="T14" fmla="*/ 832606 w 1101"/>
              <a:gd name="T15" fmla="*/ 120650 h 1376"/>
              <a:gd name="T16" fmla="*/ 855646 w 1101"/>
              <a:gd name="T17" fmla="*/ 150813 h 1376"/>
              <a:gd name="T18" fmla="*/ 869152 w 1101"/>
              <a:gd name="T19" fmla="*/ 181769 h 1376"/>
              <a:gd name="T20" fmla="*/ 874713 w 1101"/>
              <a:gd name="T21" fmla="*/ 213519 h 1376"/>
              <a:gd name="T22" fmla="*/ 869152 w 1101"/>
              <a:gd name="T23" fmla="*/ 243681 h 1376"/>
              <a:gd name="T24" fmla="*/ 854057 w 1101"/>
              <a:gd name="T25" fmla="*/ 271463 h 1376"/>
              <a:gd name="T26" fmla="*/ 829428 w 1101"/>
              <a:gd name="T27" fmla="*/ 298450 h 1376"/>
              <a:gd name="T28" fmla="*/ 798444 w 1101"/>
              <a:gd name="T29" fmla="*/ 329406 h 1376"/>
              <a:gd name="T30" fmla="*/ 768254 w 1101"/>
              <a:gd name="T31" fmla="*/ 364331 h 1376"/>
              <a:gd name="T32" fmla="*/ 736475 w 1101"/>
              <a:gd name="T33" fmla="*/ 404019 h 1376"/>
              <a:gd name="T34" fmla="*/ 703107 w 1101"/>
              <a:gd name="T35" fmla="*/ 447675 h 1376"/>
              <a:gd name="T36" fmla="*/ 670534 w 1101"/>
              <a:gd name="T37" fmla="*/ 498475 h 1376"/>
              <a:gd name="T38" fmla="*/ 606976 w 1101"/>
              <a:gd name="T39" fmla="*/ 583406 h 1376"/>
              <a:gd name="T40" fmla="*/ 542624 w 1101"/>
              <a:gd name="T41" fmla="*/ 662781 h 1376"/>
              <a:gd name="T42" fmla="*/ 478272 w 1101"/>
              <a:gd name="T43" fmla="*/ 738981 h 1376"/>
              <a:gd name="T44" fmla="*/ 413125 w 1101"/>
              <a:gd name="T45" fmla="*/ 807244 h 1376"/>
              <a:gd name="T46" fmla="*/ 347184 w 1101"/>
              <a:gd name="T47" fmla="*/ 873125 h 1376"/>
              <a:gd name="T48" fmla="*/ 297132 w 1101"/>
              <a:gd name="T49" fmla="*/ 923131 h 1376"/>
              <a:gd name="T50" fmla="*/ 255820 w 1101"/>
              <a:gd name="T51" fmla="*/ 961231 h 1376"/>
              <a:gd name="T52" fmla="*/ 217685 w 1101"/>
              <a:gd name="T53" fmla="*/ 992981 h 1376"/>
              <a:gd name="T54" fmla="*/ 179551 w 1101"/>
              <a:gd name="T55" fmla="*/ 1019175 h 1376"/>
              <a:gd name="T56" fmla="*/ 144594 w 1101"/>
              <a:gd name="T57" fmla="*/ 1039019 h 1376"/>
              <a:gd name="T58" fmla="*/ 109637 w 1101"/>
              <a:gd name="T59" fmla="*/ 1058863 h 1376"/>
              <a:gd name="T60" fmla="*/ 74680 w 1101"/>
              <a:gd name="T61" fmla="*/ 1080294 h 1376"/>
              <a:gd name="T62" fmla="*/ 50052 w 1101"/>
              <a:gd name="T63" fmla="*/ 1090613 h 1376"/>
              <a:gd name="T64" fmla="*/ 33368 w 1101"/>
              <a:gd name="T65" fmla="*/ 1090613 h 1376"/>
              <a:gd name="T66" fmla="*/ 19862 w 1101"/>
              <a:gd name="T67" fmla="*/ 1089025 h 1376"/>
              <a:gd name="T68" fmla="*/ 10328 w 1101"/>
              <a:gd name="T69" fmla="*/ 1085056 h 1376"/>
              <a:gd name="T70" fmla="*/ 0 w 1101"/>
              <a:gd name="T71" fmla="*/ 1068388 h 1376"/>
              <a:gd name="T72" fmla="*/ 68325 w 1101"/>
              <a:gd name="T73" fmla="*/ 972344 h 1376"/>
              <a:gd name="T74" fmla="*/ 167633 w 1101"/>
              <a:gd name="T75" fmla="*/ 833438 h 1376"/>
              <a:gd name="T76" fmla="*/ 257409 w 1101"/>
              <a:gd name="T77" fmla="*/ 685800 h 1376"/>
              <a:gd name="T78" fmla="*/ 315405 w 1101"/>
              <a:gd name="T79" fmla="*/ 592931 h 1376"/>
              <a:gd name="T80" fmla="*/ 367046 w 1101"/>
              <a:gd name="T81" fmla="*/ 502444 h 1376"/>
              <a:gd name="T82" fmla="*/ 411536 w 1101"/>
              <a:gd name="T83" fmla="*/ 414338 h 1376"/>
              <a:gd name="T84" fmla="*/ 451260 w 1101"/>
              <a:gd name="T85" fmla="*/ 329406 h 1376"/>
              <a:gd name="T86" fmla="*/ 484628 w 1101"/>
              <a:gd name="T87" fmla="*/ 246856 h 1376"/>
              <a:gd name="T88" fmla="*/ 499723 w 1101"/>
              <a:gd name="T89" fmla="*/ 203994 h 1376"/>
              <a:gd name="T90" fmla="*/ 507667 w 1101"/>
              <a:gd name="T91" fmla="*/ 177006 h 1376"/>
              <a:gd name="T92" fmla="*/ 514023 w 1101"/>
              <a:gd name="T93" fmla="*/ 146050 h 1376"/>
              <a:gd name="T94" fmla="*/ 517995 w 1101"/>
              <a:gd name="T95" fmla="*/ 109538 h 1376"/>
              <a:gd name="T96" fmla="*/ 519584 w 1101"/>
              <a:gd name="T97" fmla="*/ 68263 h 1376"/>
              <a:gd name="T98" fmla="*/ 521173 w 1101"/>
              <a:gd name="T99" fmla="*/ 31750 h 1376"/>
              <a:gd name="T100" fmla="*/ 524351 w 1101"/>
              <a:gd name="T101" fmla="*/ 19844 h 1376"/>
              <a:gd name="T102" fmla="*/ 530707 w 1101"/>
              <a:gd name="T103" fmla="*/ 11113 h 1376"/>
              <a:gd name="T104" fmla="*/ 548980 w 1101"/>
              <a:gd name="T105" fmla="*/ 1588 h 1376"/>
              <a:gd name="T106" fmla="*/ 570430 w 1101"/>
              <a:gd name="T107" fmla="*/ 0 h 13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1" h="1376">
                <a:moveTo>
                  <a:pt x="718" y="0"/>
                </a:moveTo>
                <a:lnTo>
                  <a:pt x="723" y="0"/>
                </a:lnTo>
                <a:lnTo>
                  <a:pt x="731" y="0"/>
                </a:lnTo>
                <a:lnTo>
                  <a:pt x="739" y="2"/>
                </a:lnTo>
                <a:lnTo>
                  <a:pt x="748" y="4"/>
                </a:lnTo>
                <a:lnTo>
                  <a:pt x="758" y="8"/>
                </a:lnTo>
                <a:lnTo>
                  <a:pt x="768" y="10"/>
                </a:lnTo>
                <a:lnTo>
                  <a:pt x="779" y="14"/>
                </a:lnTo>
                <a:lnTo>
                  <a:pt x="792" y="19"/>
                </a:lnTo>
                <a:lnTo>
                  <a:pt x="806" y="23"/>
                </a:lnTo>
                <a:lnTo>
                  <a:pt x="821" y="29"/>
                </a:lnTo>
                <a:lnTo>
                  <a:pt x="837" y="35"/>
                </a:lnTo>
                <a:lnTo>
                  <a:pt x="854" y="42"/>
                </a:lnTo>
                <a:lnTo>
                  <a:pt x="873" y="48"/>
                </a:lnTo>
                <a:lnTo>
                  <a:pt x="892" y="56"/>
                </a:lnTo>
                <a:lnTo>
                  <a:pt x="913" y="65"/>
                </a:lnTo>
                <a:lnTo>
                  <a:pt x="934" y="73"/>
                </a:lnTo>
                <a:lnTo>
                  <a:pt x="956" y="85"/>
                </a:lnTo>
                <a:lnTo>
                  <a:pt x="973" y="94"/>
                </a:lnTo>
                <a:lnTo>
                  <a:pt x="990" y="106"/>
                </a:lnTo>
                <a:lnTo>
                  <a:pt x="1005" y="117"/>
                </a:lnTo>
                <a:lnTo>
                  <a:pt x="1021" y="129"/>
                </a:lnTo>
                <a:lnTo>
                  <a:pt x="1034" y="140"/>
                </a:lnTo>
                <a:lnTo>
                  <a:pt x="1048" y="152"/>
                </a:lnTo>
                <a:lnTo>
                  <a:pt x="1057" y="165"/>
                </a:lnTo>
                <a:lnTo>
                  <a:pt x="1069" y="177"/>
                </a:lnTo>
                <a:lnTo>
                  <a:pt x="1077" y="190"/>
                </a:lnTo>
                <a:lnTo>
                  <a:pt x="1084" y="202"/>
                </a:lnTo>
                <a:lnTo>
                  <a:pt x="1090" y="215"/>
                </a:lnTo>
                <a:lnTo>
                  <a:pt x="1094" y="229"/>
                </a:lnTo>
                <a:lnTo>
                  <a:pt x="1098" y="242"/>
                </a:lnTo>
                <a:lnTo>
                  <a:pt x="1100" y="255"/>
                </a:lnTo>
                <a:lnTo>
                  <a:pt x="1101" y="269"/>
                </a:lnTo>
                <a:lnTo>
                  <a:pt x="1100" y="282"/>
                </a:lnTo>
                <a:lnTo>
                  <a:pt x="1098" y="294"/>
                </a:lnTo>
                <a:lnTo>
                  <a:pt x="1094" y="307"/>
                </a:lnTo>
                <a:lnTo>
                  <a:pt x="1088" y="319"/>
                </a:lnTo>
                <a:lnTo>
                  <a:pt x="1082" y="330"/>
                </a:lnTo>
                <a:lnTo>
                  <a:pt x="1075" y="342"/>
                </a:lnTo>
                <a:lnTo>
                  <a:pt x="1065" y="353"/>
                </a:lnTo>
                <a:lnTo>
                  <a:pt x="1055" y="365"/>
                </a:lnTo>
                <a:lnTo>
                  <a:pt x="1044" y="376"/>
                </a:lnTo>
                <a:lnTo>
                  <a:pt x="1030" y="388"/>
                </a:lnTo>
                <a:lnTo>
                  <a:pt x="1019" y="401"/>
                </a:lnTo>
                <a:lnTo>
                  <a:pt x="1005" y="415"/>
                </a:lnTo>
                <a:lnTo>
                  <a:pt x="994" y="428"/>
                </a:lnTo>
                <a:lnTo>
                  <a:pt x="981" y="443"/>
                </a:lnTo>
                <a:lnTo>
                  <a:pt x="967" y="459"/>
                </a:lnTo>
                <a:lnTo>
                  <a:pt x="954" y="476"/>
                </a:lnTo>
                <a:lnTo>
                  <a:pt x="940" y="491"/>
                </a:lnTo>
                <a:lnTo>
                  <a:pt x="927" y="509"/>
                </a:lnTo>
                <a:lnTo>
                  <a:pt x="913" y="528"/>
                </a:lnTo>
                <a:lnTo>
                  <a:pt x="898" y="545"/>
                </a:lnTo>
                <a:lnTo>
                  <a:pt x="885" y="564"/>
                </a:lnTo>
                <a:lnTo>
                  <a:pt x="871" y="585"/>
                </a:lnTo>
                <a:lnTo>
                  <a:pt x="858" y="605"/>
                </a:lnTo>
                <a:lnTo>
                  <a:pt x="844" y="628"/>
                </a:lnTo>
                <a:lnTo>
                  <a:pt x="817" y="664"/>
                </a:lnTo>
                <a:lnTo>
                  <a:pt x="791" y="699"/>
                </a:lnTo>
                <a:lnTo>
                  <a:pt x="764" y="735"/>
                </a:lnTo>
                <a:lnTo>
                  <a:pt x="737" y="770"/>
                </a:lnTo>
                <a:lnTo>
                  <a:pt x="710" y="802"/>
                </a:lnTo>
                <a:lnTo>
                  <a:pt x="683" y="835"/>
                </a:lnTo>
                <a:lnTo>
                  <a:pt x="656" y="868"/>
                </a:lnTo>
                <a:lnTo>
                  <a:pt x="629" y="898"/>
                </a:lnTo>
                <a:lnTo>
                  <a:pt x="602" y="931"/>
                </a:lnTo>
                <a:lnTo>
                  <a:pt x="576" y="960"/>
                </a:lnTo>
                <a:lnTo>
                  <a:pt x="547" y="990"/>
                </a:lnTo>
                <a:lnTo>
                  <a:pt x="520" y="1017"/>
                </a:lnTo>
                <a:lnTo>
                  <a:pt x="493" y="1046"/>
                </a:lnTo>
                <a:lnTo>
                  <a:pt x="466" y="1073"/>
                </a:lnTo>
                <a:lnTo>
                  <a:pt x="437" y="1100"/>
                </a:lnTo>
                <a:lnTo>
                  <a:pt x="411" y="1127"/>
                </a:lnTo>
                <a:lnTo>
                  <a:pt x="391" y="1146"/>
                </a:lnTo>
                <a:lnTo>
                  <a:pt x="374" y="1163"/>
                </a:lnTo>
                <a:lnTo>
                  <a:pt x="357" y="1180"/>
                </a:lnTo>
                <a:lnTo>
                  <a:pt x="339" y="1196"/>
                </a:lnTo>
                <a:lnTo>
                  <a:pt x="322" y="1211"/>
                </a:lnTo>
                <a:lnTo>
                  <a:pt x="307" y="1227"/>
                </a:lnTo>
                <a:lnTo>
                  <a:pt x="290" y="1240"/>
                </a:lnTo>
                <a:lnTo>
                  <a:pt x="274" y="1251"/>
                </a:lnTo>
                <a:lnTo>
                  <a:pt x="257" y="1263"/>
                </a:lnTo>
                <a:lnTo>
                  <a:pt x="242" y="1275"/>
                </a:lnTo>
                <a:lnTo>
                  <a:pt x="226" y="1284"/>
                </a:lnTo>
                <a:lnTo>
                  <a:pt x="211" y="1294"/>
                </a:lnTo>
                <a:lnTo>
                  <a:pt x="197" y="1303"/>
                </a:lnTo>
                <a:lnTo>
                  <a:pt x="182" y="1309"/>
                </a:lnTo>
                <a:lnTo>
                  <a:pt x="169" y="1317"/>
                </a:lnTo>
                <a:lnTo>
                  <a:pt x="153" y="1323"/>
                </a:lnTo>
                <a:lnTo>
                  <a:pt x="138" y="1334"/>
                </a:lnTo>
                <a:lnTo>
                  <a:pt x="123" y="1346"/>
                </a:lnTo>
                <a:lnTo>
                  <a:pt x="107" y="1353"/>
                </a:lnTo>
                <a:lnTo>
                  <a:pt x="94" y="1361"/>
                </a:lnTo>
                <a:lnTo>
                  <a:pt x="82" y="1369"/>
                </a:lnTo>
                <a:lnTo>
                  <a:pt x="73" y="1372"/>
                </a:lnTo>
                <a:lnTo>
                  <a:pt x="63" y="1374"/>
                </a:lnTo>
                <a:lnTo>
                  <a:pt x="57" y="1376"/>
                </a:lnTo>
                <a:lnTo>
                  <a:pt x="50" y="1376"/>
                </a:lnTo>
                <a:lnTo>
                  <a:pt x="42" y="1374"/>
                </a:lnTo>
                <a:lnTo>
                  <a:pt x="36" y="1374"/>
                </a:lnTo>
                <a:lnTo>
                  <a:pt x="30" y="1372"/>
                </a:lnTo>
                <a:lnTo>
                  <a:pt x="25" y="1372"/>
                </a:lnTo>
                <a:lnTo>
                  <a:pt x="21" y="1370"/>
                </a:lnTo>
                <a:lnTo>
                  <a:pt x="17" y="1369"/>
                </a:lnTo>
                <a:lnTo>
                  <a:pt x="13" y="1367"/>
                </a:lnTo>
                <a:lnTo>
                  <a:pt x="7" y="1361"/>
                </a:lnTo>
                <a:lnTo>
                  <a:pt x="4" y="1353"/>
                </a:lnTo>
                <a:lnTo>
                  <a:pt x="0" y="1346"/>
                </a:lnTo>
                <a:lnTo>
                  <a:pt x="0" y="1336"/>
                </a:lnTo>
                <a:lnTo>
                  <a:pt x="44" y="1280"/>
                </a:lnTo>
                <a:lnTo>
                  <a:pt x="86" y="1225"/>
                </a:lnTo>
                <a:lnTo>
                  <a:pt x="128" y="1167"/>
                </a:lnTo>
                <a:lnTo>
                  <a:pt x="171" y="1109"/>
                </a:lnTo>
                <a:lnTo>
                  <a:pt x="211" y="1050"/>
                </a:lnTo>
                <a:lnTo>
                  <a:pt x="249" y="989"/>
                </a:lnTo>
                <a:lnTo>
                  <a:pt x="288" y="925"/>
                </a:lnTo>
                <a:lnTo>
                  <a:pt x="324" y="864"/>
                </a:lnTo>
                <a:lnTo>
                  <a:pt x="349" y="823"/>
                </a:lnTo>
                <a:lnTo>
                  <a:pt x="374" y="785"/>
                </a:lnTo>
                <a:lnTo>
                  <a:pt x="397" y="747"/>
                </a:lnTo>
                <a:lnTo>
                  <a:pt x="420" y="708"/>
                </a:lnTo>
                <a:lnTo>
                  <a:pt x="441" y="670"/>
                </a:lnTo>
                <a:lnTo>
                  <a:pt x="462" y="633"/>
                </a:lnTo>
                <a:lnTo>
                  <a:pt x="482" y="595"/>
                </a:lnTo>
                <a:lnTo>
                  <a:pt x="501" y="559"/>
                </a:lnTo>
                <a:lnTo>
                  <a:pt x="518" y="522"/>
                </a:lnTo>
                <a:lnTo>
                  <a:pt x="535" y="486"/>
                </a:lnTo>
                <a:lnTo>
                  <a:pt x="553" y="451"/>
                </a:lnTo>
                <a:lnTo>
                  <a:pt x="568" y="415"/>
                </a:lnTo>
                <a:lnTo>
                  <a:pt x="583" y="380"/>
                </a:lnTo>
                <a:lnTo>
                  <a:pt x="597" y="346"/>
                </a:lnTo>
                <a:lnTo>
                  <a:pt x="610" y="311"/>
                </a:lnTo>
                <a:lnTo>
                  <a:pt x="622" y="276"/>
                </a:lnTo>
                <a:lnTo>
                  <a:pt x="625" y="267"/>
                </a:lnTo>
                <a:lnTo>
                  <a:pt x="629" y="257"/>
                </a:lnTo>
                <a:lnTo>
                  <a:pt x="633" y="246"/>
                </a:lnTo>
                <a:lnTo>
                  <a:pt x="637" y="236"/>
                </a:lnTo>
                <a:lnTo>
                  <a:pt x="639" y="223"/>
                </a:lnTo>
                <a:lnTo>
                  <a:pt x="643" y="211"/>
                </a:lnTo>
                <a:lnTo>
                  <a:pt x="645" y="198"/>
                </a:lnTo>
                <a:lnTo>
                  <a:pt x="647" y="184"/>
                </a:lnTo>
                <a:lnTo>
                  <a:pt x="649" y="169"/>
                </a:lnTo>
                <a:lnTo>
                  <a:pt x="650" y="154"/>
                </a:lnTo>
                <a:lnTo>
                  <a:pt x="652" y="138"/>
                </a:lnTo>
                <a:lnTo>
                  <a:pt x="654" y="121"/>
                </a:lnTo>
                <a:lnTo>
                  <a:pt x="654" y="104"/>
                </a:lnTo>
                <a:lnTo>
                  <a:pt x="654" y="86"/>
                </a:lnTo>
                <a:lnTo>
                  <a:pt x="656" y="67"/>
                </a:lnTo>
                <a:lnTo>
                  <a:pt x="656" y="46"/>
                </a:lnTo>
                <a:lnTo>
                  <a:pt x="656" y="40"/>
                </a:lnTo>
                <a:lnTo>
                  <a:pt x="656" y="35"/>
                </a:lnTo>
                <a:lnTo>
                  <a:pt x="658" y="31"/>
                </a:lnTo>
                <a:lnTo>
                  <a:pt x="660" y="25"/>
                </a:lnTo>
                <a:lnTo>
                  <a:pt x="662" y="21"/>
                </a:lnTo>
                <a:lnTo>
                  <a:pt x="666" y="17"/>
                </a:lnTo>
                <a:lnTo>
                  <a:pt x="668" y="14"/>
                </a:lnTo>
                <a:lnTo>
                  <a:pt x="672" y="10"/>
                </a:lnTo>
                <a:lnTo>
                  <a:pt x="681" y="6"/>
                </a:lnTo>
                <a:lnTo>
                  <a:pt x="691" y="2"/>
                </a:lnTo>
                <a:lnTo>
                  <a:pt x="704" y="0"/>
                </a:lnTo>
                <a:lnTo>
                  <a:pt x="718"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4995863" y="3197225"/>
            <a:ext cx="806450" cy="836613"/>
          </a:xfrm>
          <a:custGeom>
            <a:avLst/>
            <a:gdLst>
              <a:gd name="T0" fmla="*/ 47672 w 1015"/>
              <a:gd name="T1" fmla="*/ 1588 h 1054"/>
              <a:gd name="T2" fmla="*/ 65946 w 1015"/>
              <a:gd name="T3" fmla="*/ 4763 h 1054"/>
              <a:gd name="T4" fmla="*/ 88193 w 1015"/>
              <a:gd name="T5" fmla="*/ 7144 h 1054"/>
              <a:gd name="T6" fmla="*/ 114413 w 1015"/>
              <a:gd name="T7" fmla="*/ 13494 h 1054"/>
              <a:gd name="T8" fmla="*/ 144605 w 1015"/>
              <a:gd name="T9" fmla="*/ 23019 h 1054"/>
              <a:gd name="T10" fmla="*/ 271730 w 1015"/>
              <a:gd name="T11" fmla="*/ 73025 h 1054"/>
              <a:gd name="T12" fmla="*/ 394882 w 1015"/>
              <a:gd name="T13" fmla="*/ 129381 h 1054"/>
              <a:gd name="T14" fmla="*/ 501350 w 1015"/>
              <a:gd name="T15" fmla="*/ 187325 h 1054"/>
              <a:gd name="T16" fmla="*/ 572063 w 1015"/>
              <a:gd name="T17" fmla="*/ 231775 h 1054"/>
              <a:gd name="T18" fmla="*/ 631653 w 1015"/>
              <a:gd name="T19" fmla="*/ 273844 h 1054"/>
              <a:gd name="T20" fmla="*/ 681708 w 1015"/>
              <a:gd name="T21" fmla="*/ 316706 h 1054"/>
              <a:gd name="T22" fmla="*/ 723024 w 1015"/>
              <a:gd name="T23" fmla="*/ 356394 h 1054"/>
              <a:gd name="T24" fmla="*/ 751627 w 1015"/>
              <a:gd name="T25" fmla="*/ 397669 h 1054"/>
              <a:gd name="T26" fmla="*/ 769902 w 1015"/>
              <a:gd name="T27" fmla="*/ 431007 h 1054"/>
              <a:gd name="T28" fmla="*/ 784998 w 1015"/>
              <a:gd name="T29" fmla="*/ 467519 h 1054"/>
              <a:gd name="T30" fmla="*/ 796121 w 1015"/>
              <a:gd name="T31" fmla="*/ 505619 h 1054"/>
              <a:gd name="T32" fmla="*/ 803272 w 1015"/>
              <a:gd name="T33" fmla="*/ 545307 h 1054"/>
              <a:gd name="T34" fmla="*/ 806450 w 1015"/>
              <a:gd name="T35" fmla="*/ 586582 h 1054"/>
              <a:gd name="T36" fmla="*/ 804861 w 1015"/>
              <a:gd name="T37" fmla="*/ 638175 h 1054"/>
              <a:gd name="T38" fmla="*/ 794532 w 1015"/>
              <a:gd name="T39" fmla="*/ 702469 h 1054"/>
              <a:gd name="T40" fmla="*/ 774669 w 1015"/>
              <a:gd name="T41" fmla="*/ 772319 h 1054"/>
              <a:gd name="T42" fmla="*/ 759573 w 1015"/>
              <a:gd name="T43" fmla="*/ 793750 h 1054"/>
              <a:gd name="T44" fmla="*/ 742887 w 1015"/>
              <a:gd name="T45" fmla="*/ 810419 h 1054"/>
              <a:gd name="T46" fmla="*/ 724613 w 1015"/>
              <a:gd name="T47" fmla="*/ 823913 h 1054"/>
              <a:gd name="T48" fmla="*/ 706339 w 1015"/>
              <a:gd name="T49" fmla="*/ 831850 h 1054"/>
              <a:gd name="T50" fmla="*/ 686476 w 1015"/>
              <a:gd name="T51" fmla="*/ 836613 h 1054"/>
              <a:gd name="T52" fmla="*/ 661845 w 1015"/>
              <a:gd name="T53" fmla="*/ 833438 h 1054"/>
              <a:gd name="T54" fmla="*/ 631653 w 1015"/>
              <a:gd name="T55" fmla="*/ 818357 h 1054"/>
              <a:gd name="T56" fmla="*/ 593515 w 1015"/>
              <a:gd name="T57" fmla="*/ 793750 h 1054"/>
              <a:gd name="T58" fmla="*/ 556967 w 1015"/>
              <a:gd name="T59" fmla="*/ 761207 h 1054"/>
              <a:gd name="T60" fmla="*/ 515651 w 1015"/>
              <a:gd name="T61" fmla="*/ 720725 h 1054"/>
              <a:gd name="T62" fmla="*/ 472747 w 1015"/>
              <a:gd name="T63" fmla="*/ 668338 h 1054"/>
              <a:gd name="T64" fmla="*/ 425075 w 1015"/>
              <a:gd name="T65" fmla="*/ 608013 h 1054"/>
              <a:gd name="T66" fmla="*/ 375019 w 1015"/>
              <a:gd name="T67" fmla="*/ 535782 h 1054"/>
              <a:gd name="T68" fmla="*/ 313840 w 1015"/>
              <a:gd name="T69" fmla="*/ 442913 h 1054"/>
              <a:gd name="T70" fmla="*/ 251867 w 1015"/>
              <a:gd name="T71" fmla="*/ 354806 h 1054"/>
              <a:gd name="T72" fmla="*/ 195455 w 1015"/>
              <a:gd name="T73" fmla="*/ 280194 h 1054"/>
              <a:gd name="T74" fmla="*/ 146194 w 1015"/>
              <a:gd name="T75" fmla="*/ 217488 h 1054"/>
              <a:gd name="T76" fmla="*/ 102495 w 1015"/>
              <a:gd name="T77" fmla="*/ 167481 h 1054"/>
              <a:gd name="T78" fmla="*/ 68330 w 1015"/>
              <a:gd name="T79" fmla="*/ 132556 h 1054"/>
              <a:gd name="T80" fmla="*/ 44494 w 1015"/>
              <a:gd name="T81" fmla="*/ 109538 h 1054"/>
              <a:gd name="T82" fmla="*/ 24630 w 1015"/>
              <a:gd name="T83" fmla="*/ 88106 h 1054"/>
              <a:gd name="T84" fmla="*/ 10329 w 1015"/>
              <a:gd name="T85" fmla="*/ 69850 h 1054"/>
              <a:gd name="T86" fmla="*/ 3178 w 1015"/>
              <a:gd name="T87" fmla="*/ 53181 h 1054"/>
              <a:gd name="T88" fmla="*/ 0 w 1015"/>
              <a:gd name="T89" fmla="*/ 38100 h 1054"/>
              <a:gd name="T90" fmla="*/ 4767 w 1015"/>
              <a:gd name="T91" fmla="*/ 13494 h 1054"/>
              <a:gd name="T92" fmla="*/ 15096 w 1015"/>
              <a:gd name="T93" fmla="*/ 3175 h 1054"/>
              <a:gd name="T94" fmla="*/ 27809 w 1015"/>
              <a:gd name="T95" fmla="*/ 0 h 10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5" h="1054">
                <a:moveTo>
                  <a:pt x="35" y="0"/>
                </a:moveTo>
                <a:lnTo>
                  <a:pt x="46" y="0"/>
                </a:lnTo>
                <a:lnTo>
                  <a:pt x="60" y="2"/>
                </a:lnTo>
                <a:lnTo>
                  <a:pt x="67" y="2"/>
                </a:lnTo>
                <a:lnTo>
                  <a:pt x="75" y="4"/>
                </a:lnTo>
                <a:lnTo>
                  <a:pt x="83" y="6"/>
                </a:lnTo>
                <a:lnTo>
                  <a:pt x="92" y="6"/>
                </a:lnTo>
                <a:lnTo>
                  <a:pt x="100" y="8"/>
                </a:lnTo>
                <a:lnTo>
                  <a:pt x="111" y="9"/>
                </a:lnTo>
                <a:lnTo>
                  <a:pt x="121" y="11"/>
                </a:lnTo>
                <a:lnTo>
                  <a:pt x="132" y="15"/>
                </a:lnTo>
                <a:lnTo>
                  <a:pt x="144" y="17"/>
                </a:lnTo>
                <a:lnTo>
                  <a:pt x="155" y="21"/>
                </a:lnTo>
                <a:lnTo>
                  <a:pt x="169" y="25"/>
                </a:lnTo>
                <a:lnTo>
                  <a:pt x="182" y="29"/>
                </a:lnTo>
                <a:lnTo>
                  <a:pt x="236" y="48"/>
                </a:lnTo>
                <a:lnTo>
                  <a:pt x="288" y="69"/>
                </a:lnTo>
                <a:lnTo>
                  <a:pt x="342" y="92"/>
                </a:lnTo>
                <a:lnTo>
                  <a:pt x="393" y="115"/>
                </a:lnTo>
                <a:lnTo>
                  <a:pt x="445" y="138"/>
                </a:lnTo>
                <a:lnTo>
                  <a:pt x="497" y="163"/>
                </a:lnTo>
                <a:lnTo>
                  <a:pt x="547" y="188"/>
                </a:lnTo>
                <a:lnTo>
                  <a:pt x="599" y="217"/>
                </a:lnTo>
                <a:lnTo>
                  <a:pt x="631" y="236"/>
                </a:lnTo>
                <a:lnTo>
                  <a:pt x="662" y="255"/>
                </a:lnTo>
                <a:lnTo>
                  <a:pt x="691" y="272"/>
                </a:lnTo>
                <a:lnTo>
                  <a:pt x="720" y="292"/>
                </a:lnTo>
                <a:lnTo>
                  <a:pt x="747" y="309"/>
                </a:lnTo>
                <a:lnTo>
                  <a:pt x="772" y="328"/>
                </a:lnTo>
                <a:lnTo>
                  <a:pt x="795" y="345"/>
                </a:lnTo>
                <a:lnTo>
                  <a:pt x="818" y="363"/>
                </a:lnTo>
                <a:lnTo>
                  <a:pt x="839" y="382"/>
                </a:lnTo>
                <a:lnTo>
                  <a:pt x="858" y="399"/>
                </a:lnTo>
                <a:lnTo>
                  <a:pt x="877" y="416"/>
                </a:lnTo>
                <a:lnTo>
                  <a:pt x="894" y="434"/>
                </a:lnTo>
                <a:lnTo>
                  <a:pt x="910" y="449"/>
                </a:lnTo>
                <a:lnTo>
                  <a:pt x="923" y="466"/>
                </a:lnTo>
                <a:lnTo>
                  <a:pt x="935" y="484"/>
                </a:lnTo>
                <a:lnTo>
                  <a:pt x="946" y="501"/>
                </a:lnTo>
                <a:lnTo>
                  <a:pt x="956" y="514"/>
                </a:lnTo>
                <a:lnTo>
                  <a:pt x="964" y="528"/>
                </a:lnTo>
                <a:lnTo>
                  <a:pt x="969" y="543"/>
                </a:lnTo>
                <a:lnTo>
                  <a:pt x="977" y="558"/>
                </a:lnTo>
                <a:lnTo>
                  <a:pt x="983" y="574"/>
                </a:lnTo>
                <a:lnTo>
                  <a:pt x="988" y="589"/>
                </a:lnTo>
                <a:lnTo>
                  <a:pt x="994" y="604"/>
                </a:lnTo>
                <a:lnTo>
                  <a:pt x="998" y="620"/>
                </a:lnTo>
                <a:lnTo>
                  <a:pt x="1002" y="637"/>
                </a:lnTo>
                <a:lnTo>
                  <a:pt x="1006" y="652"/>
                </a:lnTo>
                <a:lnTo>
                  <a:pt x="1008" y="670"/>
                </a:lnTo>
                <a:lnTo>
                  <a:pt x="1011" y="687"/>
                </a:lnTo>
                <a:lnTo>
                  <a:pt x="1013" y="704"/>
                </a:lnTo>
                <a:lnTo>
                  <a:pt x="1013" y="721"/>
                </a:lnTo>
                <a:lnTo>
                  <a:pt x="1015" y="739"/>
                </a:lnTo>
                <a:lnTo>
                  <a:pt x="1015" y="756"/>
                </a:lnTo>
                <a:lnTo>
                  <a:pt x="1015" y="779"/>
                </a:lnTo>
                <a:lnTo>
                  <a:pt x="1013" y="804"/>
                </a:lnTo>
                <a:lnTo>
                  <a:pt x="1010" y="829"/>
                </a:lnTo>
                <a:lnTo>
                  <a:pt x="1006" y="856"/>
                </a:lnTo>
                <a:lnTo>
                  <a:pt x="1000" y="885"/>
                </a:lnTo>
                <a:lnTo>
                  <a:pt x="994" y="913"/>
                </a:lnTo>
                <a:lnTo>
                  <a:pt x="985" y="942"/>
                </a:lnTo>
                <a:lnTo>
                  <a:pt x="975" y="973"/>
                </a:lnTo>
                <a:lnTo>
                  <a:pt x="969" y="983"/>
                </a:lnTo>
                <a:lnTo>
                  <a:pt x="962" y="990"/>
                </a:lnTo>
                <a:lnTo>
                  <a:pt x="956" y="1000"/>
                </a:lnTo>
                <a:lnTo>
                  <a:pt x="948" y="1007"/>
                </a:lnTo>
                <a:lnTo>
                  <a:pt x="942" y="1015"/>
                </a:lnTo>
                <a:lnTo>
                  <a:pt x="935" y="1021"/>
                </a:lnTo>
                <a:lnTo>
                  <a:pt x="927" y="1027"/>
                </a:lnTo>
                <a:lnTo>
                  <a:pt x="919" y="1032"/>
                </a:lnTo>
                <a:lnTo>
                  <a:pt x="912" y="1038"/>
                </a:lnTo>
                <a:lnTo>
                  <a:pt x="904" y="1042"/>
                </a:lnTo>
                <a:lnTo>
                  <a:pt x="896" y="1046"/>
                </a:lnTo>
                <a:lnTo>
                  <a:pt x="889" y="1048"/>
                </a:lnTo>
                <a:lnTo>
                  <a:pt x="881" y="1050"/>
                </a:lnTo>
                <a:lnTo>
                  <a:pt x="873" y="1052"/>
                </a:lnTo>
                <a:lnTo>
                  <a:pt x="864" y="1054"/>
                </a:lnTo>
                <a:lnTo>
                  <a:pt x="856" y="1054"/>
                </a:lnTo>
                <a:lnTo>
                  <a:pt x="845" y="1052"/>
                </a:lnTo>
                <a:lnTo>
                  <a:pt x="833" y="1050"/>
                </a:lnTo>
                <a:lnTo>
                  <a:pt x="820" y="1046"/>
                </a:lnTo>
                <a:lnTo>
                  <a:pt x="808" y="1038"/>
                </a:lnTo>
                <a:lnTo>
                  <a:pt x="795" y="1031"/>
                </a:lnTo>
                <a:lnTo>
                  <a:pt x="779" y="1023"/>
                </a:lnTo>
                <a:lnTo>
                  <a:pt x="764" y="1011"/>
                </a:lnTo>
                <a:lnTo>
                  <a:pt x="747" y="1000"/>
                </a:lnTo>
                <a:lnTo>
                  <a:pt x="731" y="986"/>
                </a:lnTo>
                <a:lnTo>
                  <a:pt x="716" y="973"/>
                </a:lnTo>
                <a:lnTo>
                  <a:pt x="701" y="959"/>
                </a:lnTo>
                <a:lnTo>
                  <a:pt x="683" y="942"/>
                </a:lnTo>
                <a:lnTo>
                  <a:pt x="668" y="925"/>
                </a:lnTo>
                <a:lnTo>
                  <a:pt x="649" y="908"/>
                </a:lnTo>
                <a:lnTo>
                  <a:pt x="631" y="887"/>
                </a:lnTo>
                <a:lnTo>
                  <a:pt x="614" y="865"/>
                </a:lnTo>
                <a:lnTo>
                  <a:pt x="595" y="842"/>
                </a:lnTo>
                <a:lnTo>
                  <a:pt x="576" y="819"/>
                </a:lnTo>
                <a:lnTo>
                  <a:pt x="557" y="793"/>
                </a:lnTo>
                <a:lnTo>
                  <a:pt x="535" y="766"/>
                </a:lnTo>
                <a:lnTo>
                  <a:pt x="514" y="737"/>
                </a:lnTo>
                <a:lnTo>
                  <a:pt x="493" y="706"/>
                </a:lnTo>
                <a:lnTo>
                  <a:pt x="472" y="675"/>
                </a:lnTo>
                <a:lnTo>
                  <a:pt x="451" y="641"/>
                </a:lnTo>
                <a:lnTo>
                  <a:pt x="422" y="599"/>
                </a:lnTo>
                <a:lnTo>
                  <a:pt x="395" y="558"/>
                </a:lnTo>
                <a:lnTo>
                  <a:pt x="369" y="520"/>
                </a:lnTo>
                <a:lnTo>
                  <a:pt x="342" y="484"/>
                </a:lnTo>
                <a:lnTo>
                  <a:pt x="317" y="447"/>
                </a:lnTo>
                <a:lnTo>
                  <a:pt x="294" y="414"/>
                </a:lnTo>
                <a:lnTo>
                  <a:pt x="269" y="384"/>
                </a:lnTo>
                <a:lnTo>
                  <a:pt x="246" y="353"/>
                </a:lnTo>
                <a:lnTo>
                  <a:pt x="225" y="324"/>
                </a:lnTo>
                <a:lnTo>
                  <a:pt x="203" y="299"/>
                </a:lnTo>
                <a:lnTo>
                  <a:pt x="184" y="274"/>
                </a:lnTo>
                <a:lnTo>
                  <a:pt x="165" y="251"/>
                </a:lnTo>
                <a:lnTo>
                  <a:pt x="146" y="230"/>
                </a:lnTo>
                <a:lnTo>
                  <a:pt x="129" y="211"/>
                </a:lnTo>
                <a:lnTo>
                  <a:pt x="113" y="192"/>
                </a:lnTo>
                <a:lnTo>
                  <a:pt x="98" y="176"/>
                </a:lnTo>
                <a:lnTo>
                  <a:pt x="86" y="167"/>
                </a:lnTo>
                <a:lnTo>
                  <a:pt x="75" y="155"/>
                </a:lnTo>
                <a:lnTo>
                  <a:pt x="65" y="148"/>
                </a:lnTo>
                <a:lnTo>
                  <a:pt x="56" y="138"/>
                </a:lnTo>
                <a:lnTo>
                  <a:pt x="46" y="128"/>
                </a:lnTo>
                <a:lnTo>
                  <a:pt x="38" y="121"/>
                </a:lnTo>
                <a:lnTo>
                  <a:pt x="31" y="111"/>
                </a:lnTo>
                <a:lnTo>
                  <a:pt x="25" y="103"/>
                </a:lnTo>
                <a:lnTo>
                  <a:pt x="19" y="96"/>
                </a:lnTo>
                <a:lnTo>
                  <a:pt x="13" y="88"/>
                </a:lnTo>
                <a:lnTo>
                  <a:pt x="10" y="82"/>
                </a:lnTo>
                <a:lnTo>
                  <a:pt x="6" y="75"/>
                </a:lnTo>
                <a:lnTo>
                  <a:pt x="4" y="67"/>
                </a:lnTo>
                <a:lnTo>
                  <a:pt x="2" y="61"/>
                </a:lnTo>
                <a:lnTo>
                  <a:pt x="0" y="54"/>
                </a:lnTo>
                <a:lnTo>
                  <a:pt x="0" y="48"/>
                </a:lnTo>
                <a:lnTo>
                  <a:pt x="0" y="36"/>
                </a:lnTo>
                <a:lnTo>
                  <a:pt x="2" y="27"/>
                </a:lnTo>
                <a:lnTo>
                  <a:pt x="6" y="17"/>
                </a:lnTo>
                <a:lnTo>
                  <a:pt x="8" y="11"/>
                </a:lnTo>
                <a:lnTo>
                  <a:pt x="13" y="6"/>
                </a:lnTo>
                <a:lnTo>
                  <a:pt x="19" y="4"/>
                </a:lnTo>
                <a:lnTo>
                  <a:pt x="27" y="2"/>
                </a:lnTo>
                <a:lnTo>
                  <a:pt x="35"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3276600" y="3733800"/>
            <a:ext cx="2068513" cy="2357438"/>
          </a:xfrm>
          <a:custGeom>
            <a:avLst/>
            <a:gdLst>
              <a:gd name="T0" fmla="*/ 1765417 w 2607"/>
              <a:gd name="T1" fmla="*/ 7938 h 2970"/>
              <a:gd name="T2" fmla="*/ 1825719 w 2607"/>
              <a:gd name="T3" fmla="*/ 39688 h 2970"/>
              <a:gd name="T4" fmla="*/ 1901889 w 2607"/>
              <a:gd name="T5" fmla="*/ 97631 h 2970"/>
              <a:gd name="T6" fmla="*/ 1979647 w 2607"/>
              <a:gd name="T7" fmla="*/ 169069 h 2970"/>
              <a:gd name="T8" fmla="*/ 2034395 w 2607"/>
              <a:gd name="T9" fmla="*/ 233363 h 2970"/>
              <a:gd name="T10" fmla="*/ 2063752 w 2607"/>
              <a:gd name="T11" fmla="*/ 292894 h 2970"/>
              <a:gd name="T12" fmla="*/ 2065339 w 2607"/>
              <a:gd name="T13" fmla="*/ 362744 h 2970"/>
              <a:gd name="T14" fmla="*/ 2042329 w 2607"/>
              <a:gd name="T15" fmla="*/ 434181 h 2970"/>
              <a:gd name="T16" fmla="*/ 2016146 w 2607"/>
              <a:gd name="T17" fmla="*/ 483394 h 2970"/>
              <a:gd name="T18" fmla="*/ 1984408 w 2607"/>
              <a:gd name="T19" fmla="*/ 551656 h 2970"/>
              <a:gd name="T20" fmla="*/ 1954257 w 2607"/>
              <a:gd name="T21" fmla="*/ 632619 h 2970"/>
              <a:gd name="T22" fmla="*/ 1928073 w 2607"/>
              <a:gd name="T23" fmla="*/ 723900 h 2970"/>
              <a:gd name="T24" fmla="*/ 1871738 w 2607"/>
              <a:gd name="T25" fmla="*/ 894556 h 2970"/>
              <a:gd name="T26" fmla="*/ 1810643 w 2607"/>
              <a:gd name="T27" fmla="*/ 1055688 h 2970"/>
              <a:gd name="T28" fmla="*/ 1699561 w 2607"/>
              <a:gd name="T29" fmla="*/ 1293813 h 2970"/>
              <a:gd name="T30" fmla="*/ 1542458 w 2607"/>
              <a:gd name="T31" fmla="*/ 1558925 h 2970"/>
              <a:gd name="T32" fmla="*/ 1422648 w 2607"/>
              <a:gd name="T33" fmla="*/ 1723232 h 2970"/>
              <a:gd name="T34" fmla="*/ 1333782 w 2607"/>
              <a:gd name="T35" fmla="*/ 1827213 h 2970"/>
              <a:gd name="T36" fmla="*/ 1242536 w 2607"/>
              <a:gd name="T37" fmla="*/ 1921669 h 2970"/>
              <a:gd name="T38" fmla="*/ 1149703 w 2607"/>
              <a:gd name="T39" fmla="*/ 2003425 h 2970"/>
              <a:gd name="T40" fmla="*/ 1053696 w 2607"/>
              <a:gd name="T41" fmla="*/ 2075657 h 2970"/>
              <a:gd name="T42" fmla="*/ 956102 w 2607"/>
              <a:gd name="T43" fmla="*/ 2137569 h 2970"/>
              <a:gd name="T44" fmla="*/ 837879 w 2607"/>
              <a:gd name="T45" fmla="*/ 2201863 h 2970"/>
              <a:gd name="T46" fmla="*/ 632376 w 2607"/>
              <a:gd name="T47" fmla="*/ 2288382 h 2970"/>
              <a:gd name="T48" fmla="*/ 417352 w 2607"/>
              <a:gd name="T49" fmla="*/ 2339182 h 2970"/>
              <a:gd name="T50" fmla="*/ 190427 w 2607"/>
              <a:gd name="T51" fmla="*/ 2357438 h 2970"/>
              <a:gd name="T52" fmla="*/ 97594 w 2607"/>
              <a:gd name="T53" fmla="*/ 2349500 h 2970"/>
              <a:gd name="T54" fmla="*/ 33325 w 2607"/>
              <a:gd name="T55" fmla="*/ 2332832 h 2970"/>
              <a:gd name="T56" fmla="*/ 13489 w 2607"/>
              <a:gd name="T57" fmla="*/ 2324894 h 2970"/>
              <a:gd name="T58" fmla="*/ 0 w 2607"/>
              <a:gd name="T59" fmla="*/ 2308225 h 2970"/>
              <a:gd name="T60" fmla="*/ 9521 w 2607"/>
              <a:gd name="T61" fmla="*/ 2285207 h 2970"/>
              <a:gd name="T62" fmla="*/ 36499 w 2607"/>
              <a:gd name="T63" fmla="*/ 2268538 h 2970"/>
              <a:gd name="T64" fmla="*/ 82518 w 2607"/>
              <a:gd name="T65" fmla="*/ 2251869 h 2970"/>
              <a:gd name="T66" fmla="*/ 311031 w 2607"/>
              <a:gd name="T67" fmla="*/ 2177257 h 2970"/>
              <a:gd name="T68" fmla="*/ 566520 w 2607"/>
              <a:gd name="T69" fmla="*/ 2058194 h 2970"/>
              <a:gd name="T70" fmla="*/ 808521 w 2607"/>
              <a:gd name="T71" fmla="*/ 1903413 h 2970"/>
              <a:gd name="T72" fmla="*/ 952135 w 2607"/>
              <a:gd name="T73" fmla="*/ 1785938 h 2970"/>
              <a:gd name="T74" fmla="*/ 1073532 w 2607"/>
              <a:gd name="T75" fmla="*/ 1665288 h 2970"/>
              <a:gd name="T76" fmla="*/ 1184614 w 2607"/>
              <a:gd name="T77" fmla="*/ 1540669 h 2970"/>
              <a:gd name="T78" fmla="*/ 1286969 w 2607"/>
              <a:gd name="T79" fmla="*/ 1409700 h 2970"/>
              <a:gd name="T80" fmla="*/ 1378215 w 2607"/>
              <a:gd name="T81" fmla="*/ 1272382 h 2970"/>
              <a:gd name="T82" fmla="*/ 1459147 w 2607"/>
              <a:gd name="T83" fmla="*/ 1127919 h 2970"/>
              <a:gd name="T84" fmla="*/ 1528970 w 2607"/>
              <a:gd name="T85" fmla="*/ 975519 h 2970"/>
              <a:gd name="T86" fmla="*/ 1609901 w 2607"/>
              <a:gd name="T87" fmla="*/ 745331 h 2970"/>
              <a:gd name="T88" fmla="*/ 1661475 w 2607"/>
              <a:gd name="T89" fmla="*/ 518319 h 2970"/>
              <a:gd name="T90" fmla="*/ 1682898 w 2607"/>
              <a:gd name="T91" fmla="*/ 291306 h 2970"/>
              <a:gd name="T92" fmla="*/ 1681311 w 2607"/>
              <a:gd name="T93" fmla="*/ 184944 h 2970"/>
              <a:gd name="T94" fmla="*/ 1666236 w 2607"/>
              <a:gd name="T95" fmla="*/ 123825 h 2970"/>
              <a:gd name="T96" fmla="*/ 1655128 w 2607"/>
              <a:gd name="T97" fmla="*/ 80963 h 2970"/>
              <a:gd name="T98" fmla="*/ 1663062 w 2607"/>
              <a:gd name="T99" fmla="*/ 38100 h 2970"/>
              <a:gd name="T100" fmla="*/ 1684485 w 2607"/>
              <a:gd name="T101" fmla="*/ 11113 h 2970"/>
              <a:gd name="T102" fmla="*/ 1719397 w 2607"/>
              <a:gd name="T103" fmla="*/ 0 h 2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07" h="2970">
                <a:moveTo>
                  <a:pt x="2179" y="0"/>
                </a:moveTo>
                <a:lnTo>
                  <a:pt x="2188" y="0"/>
                </a:lnTo>
                <a:lnTo>
                  <a:pt x="2200" y="2"/>
                </a:lnTo>
                <a:lnTo>
                  <a:pt x="2211" y="6"/>
                </a:lnTo>
                <a:lnTo>
                  <a:pt x="2225" y="10"/>
                </a:lnTo>
                <a:lnTo>
                  <a:pt x="2238" y="16"/>
                </a:lnTo>
                <a:lnTo>
                  <a:pt x="2253" y="23"/>
                </a:lnTo>
                <a:lnTo>
                  <a:pt x="2269" y="31"/>
                </a:lnTo>
                <a:lnTo>
                  <a:pt x="2284" y="41"/>
                </a:lnTo>
                <a:lnTo>
                  <a:pt x="2301" y="50"/>
                </a:lnTo>
                <a:lnTo>
                  <a:pt x="2319" y="64"/>
                </a:lnTo>
                <a:lnTo>
                  <a:pt x="2338" y="77"/>
                </a:lnTo>
                <a:lnTo>
                  <a:pt x="2357" y="91"/>
                </a:lnTo>
                <a:lnTo>
                  <a:pt x="2376" y="106"/>
                </a:lnTo>
                <a:lnTo>
                  <a:pt x="2397" y="123"/>
                </a:lnTo>
                <a:lnTo>
                  <a:pt x="2418" y="142"/>
                </a:lnTo>
                <a:lnTo>
                  <a:pt x="2441" y="162"/>
                </a:lnTo>
                <a:lnTo>
                  <a:pt x="2461" y="181"/>
                </a:lnTo>
                <a:lnTo>
                  <a:pt x="2478" y="198"/>
                </a:lnTo>
                <a:lnTo>
                  <a:pt x="2495" y="213"/>
                </a:lnTo>
                <a:lnTo>
                  <a:pt x="2512" y="231"/>
                </a:lnTo>
                <a:lnTo>
                  <a:pt x="2526" y="248"/>
                </a:lnTo>
                <a:lnTo>
                  <a:pt x="2539" y="263"/>
                </a:lnTo>
                <a:lnTo>
                  <a:pt x="2553" y="279"/>
                </a:lnTo>
                <a:lnTo>
                  <a:pt x="2564" y="294"/>
                </a:lnTo>
                <a:lnTo>
                  <a:pt x="2574" y="309"/>
                </a:lnTo>
                <a:lnTo>
                  <a:pt x="2582" y="325"/>
                </a:lnTo>
                <a:lnTo>
                  <a:pt x="2589" y="340"/>
                </a:lnTo>
                <a:lnTo>
                  <a:pt x="2595" y="356"/>
                </a:lnTo>
                <a:lnTo>
                  <a:pt x="2601" y="369"/>
                </a:lnTo>
                <a:lnTo>
                  <a:pt x="2603" y="384"/>
                </a:lnTo>
                <a:lnTo>
                  <a:pt x="2605" y="398"/>
                </a:lnTo>
                <a:lnTo>
                  <a:pt x="2607" y="411"/>
                </a:lnTo>
                <a:lnTo>
                  <a:pt x="2605" y="434"/>
                </a:lnTo>
                <a:lnTo>
                  <a:pt x="2603" y="457"/>
                </a:lnTo>
                <a:lnTo>
                  <a:pt x="2599" y="480"/>
                </a:lnTo>
                <a:lnTo>
                  <a:pt x="2593" y="503"/>
                </a:lnTo>
                <a:lnTo>
                  <a:pt x="2584" y="526"/>
                </a:lnTo>
                <a:lnTo>
                  <a:pt x="2580" y="538"/>
                </a:lnTo>
                <a:lnTo>
                  <a:pt x="2574" y="547"/>
                </a:lnTo>
                <a:lnTo>
                  <a:pt x="2568" y="559"/>
                </a:lnTo>
                <a:lnTo>
                  <a:pt x="2562" y="570"/>
                </a:lnTo>
                <a:lnTo>
                  <a:pt x="2557" y="582"/>
                </a:lnTo>
                <a:lnTo>
                  <a:pt x="2549" y="593"/>
                </a:lnTo>
                <a:lnTo>
                  <a:pt x="2541" y="609"/>
                </a:lnTo>
                <a:lnTo>
                  <a:pt x="2532" y="626"/>
                </a:lnTo>
                <a:lnTo>
                  <a:pt x="2524" y="641"/>
                </a:lnTo>
                <a:lnTo>
                  <a:pt x="2516" y="659"/>
                </a:lnTo>
                <a:lnTo>
                  <a:pt x="2509" y="678"/>
                </a:lnTo>
                <a:lnTo>
                  <a:pt x="2501" y="695"/>
                </a:lnTo>
                <a:lnTo>
                  <a:pt x="2493" y="714"/>
                </a:lnTo>
                <a:lnTo>
                  <a:pt x="2486" y="736"/>
                </a:lnTo>
                <a:lnTo>
                  <a:pt x="2478" y="755"/>
                </a:lnTo>
                <a:lnTo>
                  <a:pt x="2470" y="776"/>
                </a:lnTo>
                <a:lnTo>
                  <a:pt x="2463" y="797"/>
                </a:lnTo>
                <a:lnTo>
                  <a:pt x="2457" y="818"/>
                </a:lnTo>
                <a:lnTo>
                  <a:pt x="2449" y="841"/>
                </a:lnTo>
                <a:lnTo>
                  <a:pt x="2443" y="864"/>
                </a:lnTo>
                <a:lnTo>
                  <a:pt x="2436" y="887"/>
                </a:lnTo>
                <a:lnTo>
                  <a:pt x="2430" y="912"/>
                </a:lnTo>
                <a:lnTo>
                  <a:pt x="2417" y="956"/>
                </a:lnTo>
                <a:lnTo>
                  <a:pt x="2403" y="998"/>
                </a:lnTo>
                <a:lnTo>
                  <a:pt x="2388" y="1043"/>
                </a:lnTo>
                <a:lnTo>
                  <a:pt x="2374" y="1085"/>
                </a:lnTo>
                <a:lnTo>
                  <a:pt x="2359" y="1127"/>
                </a:lnTo>
                <a:lnTo>
                  <a:pt x="2346" y="1169"/>
                </a:lnTo>
                <a:lnTo>
                  <a:pt x="2330" y="1210"/>
                </a:lnTo>
                <a:lnTo>
                  <a:pt x="2313" y="1250"/>
                </a:lnTo>
                <a:lnTo>
                  <a:pt x="2298" y="1290"/>
                </a:lnTo>
                <a:lnTo>
                  <a:pt x="2282" y="1330"/>
                </a:lnTo>
                <a:lnTo>
                  <a:pt x="2265" y="1369"/>
                </a:lnTo>
                <a:lnTo>
                  <a:pt x="2248" y="1407"/>
                </a:lnTo>
                <a:lnTo>
                  <a:pt x="2213" y="1484"/>
                </a:lnTo>
                <a:lnTo>
                  <a:pt x="2179" y="1559"/>
                </a:lnTo>
                <a:lnTo>
                  <a:pt x="2142" y="1630"/>
                </a:lnTo>
                <a:lnTo>
                  <a:pt x="2104" y="1701"/>
                </a:lnTo>
                <a:lnTo>
                  <a:pt x="2065" y="1770"/>
                </a:lnTo>
                <a:lnTo>
                  <a:pt x="2025" y="1835"/>
                </a:lnTo>
                <a:lnTo>
                  <a:pt x="1985" y="1901"/>
                </a:lnTo>
                <a:lnTo>
                  <a:pt x="1944" y="1964"/>
                </a:lnTo>
                <a:lnTo>
                  <a:pt x="1902" y="2025"/>
                </a:lnTo>
                <a:lnTo>
                  <a:pt x="1860" y="2085"/>
                </a:lnTo>
                <a:lnTo>
                  <a:pt x="1837" y="2114"/>
                </a:lnTo>
                <a:lnTo>
                  <a:pt x="1816" y="2142"/>
                </a:lnTo>
                <a:lnTo>
                  <a:pt x="1793" y="2171"/>
                </a:lnTo>
                <a:lnTo>
                  <a:pt x="1772" y="2198"/>
                </a:lnTo>
                <a:lnTo>
                  <a:pt x="1749" y="2225"/>
                </a:lnTo>
                <a:lnTo>
                  <a:pt x="1727" y="2252"/>
                </a:lnTo>
                <a:lnTo>
                  <a:pt x="1704" y="2277"/>
                </a:lnTo>
                <a:lnTo>
                  <a:pt x="1681" y="2302"/>
                </a:lnTo>
                <a:lnTo>
                  <a:pt x="1658" y="2327"/>
                </a:lnTo>
                <a:lnTo>
                  <a:pt x="1635" y="2352"/>
                </a:lnTo>
                <a:lnTo>
                  <a:pt x="1612" y="2375"/>
                </a:lnTo>
                <a:lnTo>
                  <a:pt x="1589" y="2398"/>
                </a:lnTo>
                <a:lnTo>
                  <a:pt x="1566" y="2421"/>
                </a:lnTo>
                <a:lnTo>
                  <a:pt x="1543" y="2442"/>
                </a:lnTo>
                <a:lnTo>
                  <a:pt x="1520" y="2463"/>
                </a:lnTo>
                <a:lnTo>
                  <a:pt x="1495" y="2484"/>
                </a:lnTo>
                <a:lnTo>
                  <a:pt x="1472" y="2505"/>
                </a:lnTo>
                <a:lnTo>
                  <a:pt x="1449" y="2524"/>
                </a:lnTo>
                <a:lnTo>
                  <a:pt x="1424" y="2543"/>
                </a:lnTo>
                <a:lnTo>
                  <a:pt x="1401" y="2563"/>
                </a:lnTo>
                <a:lnTo>
                  <a:pt x="1376" y="2580"/>
                </a:lnTo>
                <a:lnTo>
                  <a:pt x="1353" y="2597"/>
                </a:lnTo>
                <a:lnTo>
                  <a:pt x="1328" y="2615"/>
                </a:lnTo>
                <a:lnTo>
                  <a:pt x="1303" y="2632"/>
                </a:lnTo>
                <a:lnTo>
                  <a:pt x="1280" y="2647"/>
                </a:lnTo>
                <a:lnTo>
                  <a:pt x="1255" y="2664"/>
                </a:lnTo>
                <a:lnTo>
                  <a:pt x="1230" y="2678"/>
                </a:lnTo>
                <a:lnTo>
                  <a:pt x="1205" y="2693"/>
                </a:lnTo>
                <a:lnTo>
                  <a:pt x="1180" y="2707"/>
                </a:lnTo>
                <a:lnTo>
                  <a:pt x="1156" y="2720"/>
                </a:lnTo>
                <a:lnTo>
                  <a:pt x="1131" y="2733"/>
                </a:lnTo>
                <a:lnTo>
                  <a:pt x="1106" y="2747"/>
                </a:lnTo>
                <a:lnTo>
                  <a:pt x="1056" y="2774"/>
                </a:lnTo>
                <a:lnTo>
                  <a:pt x="1006" y="2799"/>
                </a:lnTo>
                <a:lnTo>
                  <a:pt x="954" y="2822"/>
                </a:lnTo>
                <a:lnTo>
                  <a:pt x="902" y="2845"/>
                </a:lnTo>
                <a:lnTo>
                  <a:pt x="850" y="2864"/>
                </a:lnTo>
                <a:lnTo>
                  <a:pt x="797" y="2883"/>
                </a:lnTo>
                <a:lnTo>
                  <a:pt x="745" y="2899"/>
                </a:lnTo>
                <a:lnTo>
                  <a:pt x="691" y="2914"/>
                </a:lnTo>
                <a:lnTo>
                  <a:pt x="635" y="2927"/>
                </a:lnTo>
                <a:lnTo>
                  <a:pt x="582" y="2939"/>
                </a:lnTo>
                <a:lnTo>
                  <a:pt x="526" y="2947"/>
                </a:lnTo>
                <a:lnTo>
                  <a:pt x="470" y="2954"/>
                </a:lnTo>
                <a:lnTo>
                  <a:pt x="413" y="2962"/>
                </a:lnTo>
                <a:lnTo>
                  <a:pt x="355" y="2966"/>
                </a:lnTo>
                <a:lnTo>
                  <a:pt x="298" y="2968"/>
                </a:lnTo>
                <a:lnTo>
                  <a:pt x="240" y="2970"/>
                </a:lnTo>
                <a:lnTo>
                  <a:pt x="215" y="2968"/>
                </a:lnTo>
                <a:lnTo>
                  <a:pt x="192" y="2968"/>
                </a:lnTo>
                <a:lnTo>
                  <a:pt x="169" y="2966"/>
                </a:lnTo>
                <a:lnTo>
                  <a:pt x="146" y="2964"/>
                </a:lnTo>
                <a:lnTo>
                  <a:pt x="123" y="2960"/>
                </a:lnTo>
                <a:lnTo>
                  <a:pt x="100" y="2954"/>
                </a:lnTo>
                <a:lnTo>
                  <a:pt x="79" y="2948"/>
                </a:lnTo>
                <a:lnTo>
                  <a:pt x="58" y="2943"/>
                </a:lnTo>
                <a:lnTo>
                  <a:pt x="50" y="2941"/>
                </a:lnTo>
                <a:lnTo>
                  <a:pt x="42" y="2939"/>
                </a:lnTo>
                <a:lnTo>
                  <a:pt x="37" y="2937"/>
                </a:lnTo>
                <a:lnTo>
                  <a:pt x="31" y="2935"/>
                </a:lnTo>
                <a:lnTo>
                  <a:pt x="25" y="2933"/>
                </a:lnTo>
                <a:lnTo>
                  <a:pt x="21" y="2931"/>
                </a:lnTo>
                <a:lnTo>
                  <a:pt x="17" y="2929"/>
                </a:lnTo>
                <a:lnTo>
                  <a:pt x="14" y="2927"/>
                </a:lnTo>
                <a:lnTo>
                  <a:pt x="8" y="2924"/>
                </a:lnTo>
                <a:lnTo>
                  <a:pt x="4" y="2918"/>
                </a:lnTo>
                <a:lnTo>
                  <a:pt x="0" y="2914"/>
                </a:lnTo>
                <a:lnTo>
                  <a:pt x="0" y="2908"/>
                </a:lnTo>
                <a:lnTo>
                  <a:pt x="0" y="2902"/>
                </a:lnTo>
                <a:lnTo>
                  <a:pt x="2" y="2897"/>
                </a:lnTo>
                <a:lnTo>
                  <a:pt x="4" y="2891"/>
                </a:lnTo>
                <a:lnTo>
                  <a:pt x="8" y="2885"/>
                </a:lnTo>
                <a:lnTo>
                  <a:pt x="12" y="2879"/>
                </a:lnTo>
                <a:lnTo>
                  <a:pt x="17" y="2876"/>
                </a:lnTo>
                <a:lnTo>
                  <a:pt x="23" y="2870"/>
                </a:lnTo>
                <a:lnTo>
                  <a:pt x="29" y="2866"/>
                </a:lnTo>
                <a:lnTo>
                  <a:pt x="37" y="2862"/>
                </a:lnTo>
                <a:lnTo>
                  <a:pt x="46" y="2858"/>
                </a:lnTo>
                <a:lnTo>
                  <a:pt x="56" y="2852"/>
                </a:lnTo>
                <a:lnTo>
                  <a:pt x="67" y="2849"/>
                </a:lnTo>
                <a:lnTo>
                  <a:pt x="79" y="2845"/>
                </a:lnTo>
                <a:lnTo>
                  <a:pt x="90" y="2841"/>
                </a:lnTo>
                <a:lnTo>
                  <a:pt x="104" y="2837"/>
                </a:lnTo>
                <a:lnTo>
                  <a:pt x="119" y="2833"/>
                </a:lnTo>
                <a:lnTo>
                  <a:pt x="188" y="2814"/>
                </a:lnTo>
                <a:lnTo>
                  <a:pt x="257" y="2791"/>
                </a:lnTo>
                <a:lnTo>
                  <a:pt x="324" y="2768"/>
                </a:lnTo>
                <a:lnTo>
                  <a:pt x="392" y="2743"/>
                </a:lnTo>
                <a:lnTo>
                  <a:pt x="457" y="2716"/>
                </a:lnTo>
                <a:lnTo>
                  <a:pt x="522" y="2689"/>
                </a:lnTo>
                <a:lnTo>
                  <a:pt x="587" y="2659"/>
                </a:lnTo>
                <a:lnTo>
                  <a:pt x="651" y="2626"/>
                </a:lnTo>
                <a:lnTo>
                  <a:pt x="714" y="2593"/>
                </a:lnTo>
                <a:lnTo>
                  <a:pt x="777" y="2559"/>
                </a:lnTo>
                <a:lnTo>
                  <a:pt x="839" y="2520"/>
                </a:lnTo>
                <a:lnTo>
                  <a:pt x="898" y="2482"/>
                </a:lnTo>
                <a:lnTo>
                  <a:pt x="960" y="2442"/>
                </a:lnTo>
                <a:lnTo>
                  <a:pt x="1019" y="2398"/>
                </a:lnTo>
                <a:lnTo>
                  <a:pt x="1077" y="2353"/>
                </a:lnTo>
                <a:lnTo>
                  <a:pt x="1106" y="2330"/>
                </a:lnTo>
                <a:lnTo>
                  <a:pt x="1134" y="2307"/>
                </a:lnTo>
                <a:lnTo>
                  <a:pt x="1167" y="2279"/>
                </a:lnTo>
                <a:lnTo>
                  <a:pt x="1200" y="2250"/>
                </a:lnTo>
                <a:lnTo>
                  <a:pt x="1230" y="2219"/>
                </a:lnTo>
                <a:lnTo>
                  <a:pt x="1263" y="2190"/>
                </a:lnTo>
                <a:lnTo>
                  <a:pt x="1294" y="2160"/>
                </a:lnTo>
                <a:lnTo>
                  <a:pt x="1323" y="2129"/>
                </a:lnTo>
                <a:lnTo>
                  <a:pt x="1353" y="2098"/>
                </a:lnTo>
                <a:lnTo>
                  <a:pt x="1382" y="2068"/>
                </a:lnTo>
                <a:lnTo>
                  <a:pt x="1411" y="2037"/>
                </a:lnTo>
                <a:lnTo>
                  <a:pt x="1440" y="2006"/>
                </a:lnTo>
                <a:lnTo>
                  <a:pt x="1466" y="1973"/>
                </a:lnTo>
                <a:lnTo>
                  <a:pt x="1493" y="1941"/>
                </a:lnTo>
                <a:lnTo>
                  <a:pt x="1520" y="1910"/>
                </a:lnTo>
                <a:lnTo>
                  <a:pt x="1547" y="1876"/>
                </a:lnTo>
                <a:lnTo>
                  <a:pt x="1572" y="1843"/>
                </a:lnTo>
                <a:lnTo>
                  <a:pt x="1597" y="1810"/>
                </a:lnTo>
                <a:lnTo>
                  <a:pt x="1622" y="1776"/>
                </a:lnTo>
                <a:lnTo>
                  <a:pt x="1647" y="1743"/>
                </a:lnTo>
                <a:lnTo>
                  <a:pt x="1670" y="1709"/>
                </a:lnTo>
                <a:lnTo>
                  <a:pt x="1693" y="1674"/>
                </a:lnTo>
                <a:lnTo>
                  <a:pt x="1716" y="1638"/>
                </a:lnTo>
                <a:lnTo>
                  <a:pt x="1737" y="1603"/>
                </a:lnTo>
                <a:lnTo>
                  <a:pt x="1758" y="1567"/>
                </a:lnTo>
                <a:lnTo>
                  <a:pt x="1779" y="1530"/>
                </a:lnTo>
                <a:lnTo>
                  <a:pt x="1800" y="1494"/>
                </a:lnTo>
                <a:lnTo>
                  <a:pt x="1820" y="1457"/>
                </a:lnTo>
                <a:lnTo>
                  <a:pt x="1839" y="1421"/>
                </a:lnTo>
                <a:lnTo>
                  <a:pt x="1858" y="1382"/>
                </a:lnTo>
                <a:lnTo>
                  <a:pt x="1875" y="1344"/>
                </a:lnTo>
                <a:lnTo>
                  <a:pt x="1894" y="1306"/>
                </a:lnTo>
                <a:lnTo>
                  <a:pt x="1912" y="1267"/>
                </a:lnTo>
                <a:lnTo>
                  <a:pt x="1927" y="1229"/>
                </a:lnTo>
                <a:lnTo>
                  <a:pt x="1950" y="1169"/>
                </a:lnTo>
                <a:lnTo>
                  <a:pt x="1973" y="1112"/>
                </a:lnTo>
                <a:lnTo>
                  <a:pt x="1992" y="1054"/>
                </a:lnTo>
                <a:lnTo>
                  <a:pt x="2012" y="997"/>
                </a:lnTo>
                <a:lnTo>
                  <a:pt x="2029" y="939"/>
                </a:lnTo>
                <a:lnTo>
                  <a:pt x="2046" y="881"/>
                </a:lnTo>
                <a:lnTo>
                  <a:pt x="2060" y="824"/>
                </a:lnTo>
                <a:lnTo>
                  <a:pt x="2073" y="766"/>
                </a:lnTo>
                <a:lnTo>
                  <a:pt x="2084" y="709"/>
                </a:lnTo>
                <a:lnTo>
                  <a:pt x="2094" y="653"/>
                </a:lnTo>
                <a:lnTo>
                  <a:pt x="2102" y="595"/>
                </a:lnTo>
                <a:lnTo>
                  <a:pt x="2109" y="538"/>
                </a:lnTo>
                <a:lnTo>
                  <a:pt x="2115" y="482"/>
                </a:lnTo>
                <a:lnTo>
                  <a:pt x="2119" y="425"/>
                </a:lnTo>
                <a:lnTo>
                  <a:pt x="2121" y="367"/>
                </a:lnTo>
                <a:lnTo>
                  <a:pt x="2121" y="311"/>
                </a:lnTo>
                <a:lnTo>
                  <a:pt x="2121" y="284"/>
                </a:lnTo>
                <a:lnTo>
                  <a:pt x="2121" y="260"/>
                </a:lnTo>
                <a:lnTo>
                  <a:pt x="2119" y="246"/>
                </a:lnTo>
                <a:lnTo>
                  <a:pt x="2119" y="233"/>
                </a:lnTo>
                <a:lnTo>
                  <a:pt x="2117" y="217"/>
                </a:lnTo>
                <a:lnTo>
                  <a:pt x="2115" y="202"/>
                </a:lnTo>
                <a:lnTo>
                  <a:pt x="2109" y="185"/>
                </a:lnTo>
                <a:lnTo>
                  <a:pt x="2104" y="169"/>
                </a:lnTo>
                <a:lnTo>
                  <a:pt x="2100" y="156"/>
                </a:lnTo>
                <a:lnTo>
                  <a:pt x="2094" y="142"/>
                </a:lnTo>
                <a:lnTo>
                  <a:pt x="2092" y="129"/>
                </a:lnTo>
                <a:lnTo>
                  <a:pt x="2088" y="119"/>
                </a:lnTo>
                <a:lnTo>
                  <a:pt x="2088" y="110"/>
                </a:lnTo>
                <a:lnTo>
                  <a:pt x="2086" y="102"/>
                </a:lnTo>
                <a:lnTo>
                  <a:pt x="2086" y="89"/>
                </a:lnTo>
                <a:lnTo>
                  <a:pt x="2088" y="77"/>
                </a:lnTo>
                <a:lnTo>
                  <a:pt x="2090" y="68"/>
                </a:lnTo>
                <a:lnTo>
                  <a:pt x="2092" y="58"/>
                </a:lnTo>
                <a:lnTo>
                  <a:pt x="2096" y="48"/>
                </a:lnTo>
                <a:lnTo>
                  <a:pt x="2100" y="41"/>
                </a:lnTo>
                <a:lnTo>
                  <a:pt x="2104" y="33"/>
                </a:lnTo>
                <a:lnTo>
                  <a:pt x="2109" y="25"/>
                </a:lnTo>
                <a:lnTo>
                  <a:pt x="2115" y="20"/>
                </a:lnTo>
                <a:lnTo>
                  <a:pt x="2123" y="14"/>
                </a:lnTo>
                <a:lnTo>
                  <a:pt x="2129" y="10"/>
                </a:lnTo>
                <a:lnTo>
                  <a:pt x="2138" y="6"/>
                </a:lnTo>
                <a:lnTo>
                  <a:pt x="2146" y="4"/>
                </a:lnTo>
                <a:lnTo>
                  <a:pt x="2157" y="2"/>
                </a:lnTo>
                <a:lnTo>
                  <a:pt x="2167" y="0"/>
                </a:lnTo>
                <a:lnTo>
                  <a:pt x="2179" y="0"/>
                </a:lnTo>
              </a:path>
            </a:pathLst>
          </a:custGeom>
          <a:solidFill>
            <a:schemeClr val="tx1"/>
          </a:solidFill>
          <a:ln w="9525">
            <a:noFill/>
            <a:prstDash val="solid"/>
            <a:round/>
            <a:headEnd/>
            <a:tailEnd/>
          </a:ln>
        </p:spPr>
        <p:txBody>
          <a:bodyPr/>
          <a:lstStyle/>
          <a:p>
            <a:endParaRPr lang="en-US"/>
          </a:p>
        </p:txBody>
      </p:sp>
      <p:sp>
        <p:nvSpPr>
          <p:cNvPr id="11" name="Freeform 32"/>
          <p:cNvSpPr>
            <a:spLocks/>
          </p:cNvSpPr>
          <p:nvPr/>
        </p:nvSpPr>
        <p:spPr bwMode="auto">
          <a:xfrm>
            <a:off x="3990975" y="4162425"/>
            <a:ext cx="2608263" cy="2014538"/>
          </a:xfrm>
          <a:custGeom>
            <a:avLst/>
            <a:gdLst>
              <a:gd name="T0" fmla="*/ 127794 w 3286"/>
              <a:gd name="T1" fmla="*/ 3176 h 2537"/>
              <a:gd name="T2" fmla="*/ 172244 w 3286"/>
              <a:gd name="T3" fmla="*/ 11911 h 2537"/>
              <a:gd name="T4" fmla="*/ 216694 w 3286"/>
              <a:gd name="T5" fmla="*/ 31763 h 2537"/>
              <a:gd name="T6" fmla="*/ 260350 w 3286"/>
              <a:gd name="T7" fmla="*/ 61143 h 2537"/>
              <a:gd name="T8" fmla="*/ 296069 w 3286"/>
              <a:gd name="T9" fmla="*/ 88141 h 2537"/>
              <a:gd name="T10" fmla="*/ 332581 w 3286"/>
              <a:gd name="T11" fmla="*/ 121492 h 2537"/>
              <a:gd name="T12" fmla="*/ 372269 w 3286"/>
              <a:gd name="T13" fmla="*/ 162783 h 2537"/>
              <a:gd name="T14" fmla="*/ 415925 w 3286"/>
              <a:gd name="T15" fmla="*/ 212015 h 2537"/>
              <a:gd name="T16" fmla="*/ 465138 w 3286"/>
              <a:gd name="T17" fmla="*/ 270776 h 2537"/>
              <a:gd name="T18" fmla="*/ 516731 w 3286"/>
              <a:gd name="T19" fmla="*/ 336683 h 2537"/>
              <a:gd name="T20" fmla="*/ 573088 w 3286"/>
              <a:gd name="T21" fmla="*/ 412913 h 2537"/>
              <a:gd name="T22" fmla="*/ 632619 w 3286"/>
              <a:gd name="T23" fmla="*/ 496289 h 2537"/>
              <a:gd name="T24" fmla="*/ 760413 w 3286"/>
              <a:gd name="T25" fmla="*/ 661455 h 2537"/>
              <a:gd name="T26" fmla="*/ 911225 w 3286"/>
              <a:gd name="T27" fmla="*/ 830590 h 2537"/>
              <a:gd name="T28" fmla="*/ 1063625 w 3286"/>
              <a:gd name="T29" fmla="*/ 976698 h 2537"/>
              <a:gd name="T30" fmla="*/ 1217613 w 3286"/>
              <a:gd name="T31" fmla="*/ 1101365 h 2537"/>
              <a:gd name="T32" fmla="*/ 1413669 w 3286"/>
              <a:gd name="T33" fmla="*/ 1253826 h 2537"/>
              <a:gd name="T34" fmla="*/ 1680369 w 3286"/>
              <a:gd name="T35" fmla="*/ 1407874 h 2537"/>
              <a:gd name="T36" fmla="*/ 2009775 w 3286"/>
              <a:gd name="T37" fmla="*/ 1550011 h 2537"/>
              <a:gd name="T38" fmla="*/ 2401094 w 3286"/>
              <a:gd name="T39" fmla="*/ 1682620 h 2537"/>
              <a:gd name="T40" fmla="*/ 2543175 w 3286"/>
              <a:gd name="T41" fmla="*/ 1724705 h 2537"/>
              <a:gd name="T42" fmla="*/ 2578100 w 3286"/>
              <a:gd name="T43" fmla="*/ 1741380 h 2537"/>
              <a:gd name="T44" fmla="*/ 2599532 w 3286"/>
              <a:gd name="T45" fmla="*/ 1762820 h 2537"/>
              <a:gd name="T46" fmla="*/ 2608263 w 3286"/>
              <a:gd name="T47" fmla="*/ 1787436 h 2537"/>
              <a:gd name="T48" fmla="*/ 2605088 w 3286"/>
              <a:gd name="T49" fmla="*/ 1807288 h 2537"/>
              <a:gd name="T50" fmla="*/ 2590007 w 3286"/>
              <a:gd name="T51" fmla="*/ 1822375 h 2537"/>
              <a:gd name="T52" fmla="*/ 2563813 w 3286"/>
              <a:gd name="T53" fmla="*/ 1840638 h 2537"/>
              <a:gd name="T54" fmla="*/ 2528888 w 3286"/>
              <a:gd name="T55" fmla="*/ 1858902 h 2537"/>
              <a:gd name="T56" fmla="*/ 2343150 w 3286"/>
              <a:gd name="T57" fmla="*/ 1916868 h 2537"/>
              <a:gd name="T58" fmla="*/ 2129632 w 3286"/>
              <a:gd name="T59" fmla="*/ 1968482 h 2537"/>
              <a:gd name="T60" fmla="*/ 1938338 w 3286"/>
              <a:gd name="T61" fmla="*/ 2001039 h 2537"/>
              <a:gd name="T62" fmla="*/ 1769269 w 3286"/>
              <a:gd name="T63" fmla="*/ 2012950 h 2537"/>
              <a:gd name="T64" fmla="*/ 1673225 w 3286"/>
              <a:gd name="T65" fmla="*/ 2011362 h 2537"/>
              <a:gd name="T66" fmla="*/ 1600994 w 3286"/>
              <a:gd name="T67" fmla="*/ 1996275 h 2537"/>
              <a:gd name="T68" fmla="*/ 1534319 w 3286"/>
              <a:gd name="T69" fmla="*/ 1970070 h 2537"/>
              <a:gd name="T70" fmla="*/ 1473200 w 3286"/>
              <a:gd name="T71" fmla="*/ 1933544 h 2537"/>
              <a:gd name="T72" fmla="*/ 1416844 w 3286"/>
              <a:gd name="T73" fmla="*/ 1886694 h 2537"/>
              <a:gd name="T74" fmla="*/ 1343819 w 3286"/>
              <a:gd name="T75" fmla="*/ 1808876 h 2537"/>
              <a:gd name="T76" fmla="*/ 1247775 w 3286"/>
              <a:gd name="T77" fmla="*/ 1692942 h 2537"/>
              <a:gd name="T78" fmla="*/ 1128713 w 3286"/>
              <a:gd name="T79" fmla="*/ 1540482 h 2537"/>
              <a:gd name="T80" fmla="*/ 989013 w 3286"/>
              <a:gd name="T81" fmla="*/ 1353083 h 2537"/>
              <a:gd name="T82" fmla="*/ 827088 w 3286"/>
              <a:gd name="T83" fmla="*/ 1127570 h 2537"/>
              <a:gd name="T84" fmla="*/ 646113 w 3286"/>
              <a:gd name="T85" fmla="*/ 863941 h 2537"/>
              <a:gd name="T86" fmla="*/ 443706 w 3286"/>
              <a:gd name="T87" fmla="*/ 563785 h 2537"/>
              <a:gd name="T88" fmla="*/ 341313 w 3286"/>
              <a:gd name="T89" fmla="*/ 420059 h 2537"/>
              <a:gd name="T90" fmla="*/ 273050 w 3286"/>
              <a:gd name="T91" fmla="*/ 344623 h 2537"/>
              <a:gd name="T92" fmla="*/ 203200 w 3286"/>
              <a:gd name="T93" fmla="*/ 277128 h 2537"/>
              <a:gd name="T94" fmla="*/ 130969 w 3286"/>
              <a:gd name="T95" fmla="*/ 217573 h 2537"/>
              <a:gd name="T96" fmla="*/ 74613 w 3286"/>
              <a:gd name="T97" fmla="*/ 181046 h 2537"/>
              <a:gd name="T98" fmla="*/ 34925 w 3286"/>
              <a:gd name="T99" fmla="*/ 149284 h 2537"/>
              <a:gd name="T100" fmla="*/ 11113 w 3286"/>
              <a:gd name="T101" fmla="*/ 112757 h 2537"/>
              <a:gd name="T102" fmla="*/ 1588 w 3286"/>
              <a:gd name="T103" fmla="*/ 74642 h 2537"/>
              <a:gd name="T104" fmla="*/ 3175 w 3286"/>
              <a:gd name="T105" fmla="*/ 42085 h 2537"/>
              <a:gd name="T106" fmla="*/ 18256 w 3286"/>
              <a:gd name="T107" fmla="*/ 19852 h 2537"/>
              <a:gd name="T108" fmla="*/ 46038 w 3286"/>
              <a:gd name="T109" fmla="*/ 5558 h 2537"/>
              <a:gd name="T110" fmla="*/ 84138 w 3286"/>
              <a:gd name="T111" fmla="*/ 0 h 25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86" h="2537">
                <a:moveTo>
                  <a:pt x="121" y="0"/>
                </a:moveTo>
                <a:lnTo>
                  <a:pt x="135" y="0"/>
                </a:lnTo>
                <a:lnTo>
                  <a:pt x="148" y="2"/>
                </a:lnTo>
                <a:lnTo>
                  <a:pt x="161" y="4"/>
                </a:lnTo>
                <a:lnTo>
                  <a:pt x="177" y="6"/>
                </a:lnTo>
                <a:lnTo>
                  <a:pt x="190" y="7"/>
                </a:lnTo>
                <a:lnTo>
                  <a:pt x="204" y="11"/>
                </a:lnTo>
                <a:lnTo>
                  <a:pt x="217" y="15"/>
                </a:lnTo>
                <a:lnTo>
                  <a:pt x="233" y="21"/>
                </a:lnTo>
                <a:lnTo>
                  <a:pt x="246" y="27"/>
                </a:lnTo>
                <a:lnTo>
                  <a:pt x="259" y="32"/>
                </a:lnTo>
                <a:lnTo>
                  <a:pt x="273" y="40"/>
                </a:lnTo>
                <a:lnTo>
                  <a:pt x="288" y="48"/>
                </a:lnTo>
                <a:lnTo>
                  <a:pt x="302" y="57"/>
                </a:lnTo>
                <a:lnTo>
                  <a:pt x="315" y="67"/>
                </a:lnTo>
                <a:lnTo>
                  <a:pt x="328" y="77"/>
                </a:lnTo>
                <a:lnTo>
                  <a:pt x="344" y="88"/>
                </a:lnTo>
                <a:lnTo>
                  <a:pt x="353" y="96"/>
                </a:lnTo>
                <a:lnTo>
                  <a:pt x="363" y="103"/>
                </a:lnTo>
                <a:lnTo>
                  <a:pt x="373" y="111"/>
                </a:lnTo>
                <a:lnTo>
                  <a:pt x="384" y="121"/>
                </a:lnTo>
                <a:lnTo>
                  <a:pt x="396" y="130"/>
                </a:lnTo>
                <a:lnTo>
                  <a:pt x="407" y="142"/>
                </a:lnTo>
                <a:lnTo>
                  <a:pt x="419" y="153"/>
                </a:lnTo>
                <a:lnTo>
                  <a:pt x="430" y="165"/>
                </a:lnTo>
                <a:lnTo>
                  <a:pt x="444" y="178"/>
                </a:lnTo>
                <a:lnTo>
                  <a:pt x="455" y="192"/>
                </a:lnTo>
                <a:lnTo>
                  <a:pt x="469" y="205"/>
                </a:lnTo>
                <a:lnTo>
                  <a:pt x="482" y="219"/>
                </a:lnTo>
                <a:lnTo>
                  <a:pt x="497" y="234"/>
                </a:lnTo>
                <a:lnTo>
                  <a:pt x="511" y="251"/>
                </a:lnTo>
                <a:lnTo>
                  <a:pt x="524" y="267"/>
                </a:lnTo>
                <a:lnTo>
                  <a:pt x="540" y="284"/>
                </a:lnTo>
                <a:lnTo>
                  <a:pt x="555" y="303"/>
                </a:lnTo>
                <a:lnTo>
                  <a:pt x="570" y="320"/>
                </a:lnTo>
                <a:lnTo>
                  <a:pt x="586" y="341"/>
                </a:lnTo>
                <a:lnTo>
                  <a:pt x="603" y="361"/>
                </a:lnTo>
                <a:lnTo>
                  <a:pt x="618" y="382"/>
                </a:lnTo>
                <a:lnTo>
                  <a:pt x="636" y="403"/>
                </a:lnTo>
                <a:lnTo>
                  <a:pt x="651" y="424"/>
                </a:lnTo>
                <a:lnTo>
                  <a:pt x="668" y="447"/>
                </a:lnTo>
                <a:lnTo>
                  <a:pt x="687" y="470"/>
                </a:lnTo>
                <a:lnTo>
                  <a:pt x="705" y="495"/>
                </a:lnTo>
                <a:lnTo>
                  <a:pt x="722" y="520"/>
                </a:lnTo>
                <a:lnTo>
                  <a:pt x="741" y="545"/>
                </a:lnTo>
                <a:lnTo>
                  <a:pt x="758" y="572"/>
                </a:lnTo>
                <a:lnTo>
                  <a:pt x="778" y="599"/>
                </a:lnTo>
                <a:lnTo>
                  <a:pt x="797" y="625"/>
                </a:lnTo>
                <a:lnTo>
                  <a:pt x="816" y="654"/>
                </a:lnTo>
                <a:lnTo>
                  <a:pt x="864" y="716"/>
                </a:lnTo>
                <a:lnTo>
                  <a:pt x="910" y="775"/>
                </a:lnTo>
                <a:lnTo>
                  <a:pt x="958" y="833"/>
                </a:lnTo>
                <a:lnTo>
                  <a:pt x="1004" y="888"/>
                </a:lnTo>
                <a:lnTo>
                  <a:pt x="1052" y="942"/>
                </a:lnTo>
                <a:lnTo>
                  <a:pt x="1100" y="996"/>
                </a:lnTo>
                <a:lnTo>
                  <a:pt x="1148" y="1046"/>
                </a:lnTo>
                <a:lnTo>
                  <a:pt x="1196" y="1094"/>
                </a:lnTo>
                <a:lnTo>
                  <a:pt x="1244" y="1142"/>
                </a:lnTo>
                <a:lnTo>
                  <a:pt x="1292" y="1186"/>
                </a:lnTo>
                <a:lnTo>
                  <a:pt x="1340" y="1230"/>
                </a:lnTo>
                <a:lnTo>
                  <a:pt x="1388" y="1272"/>
                </a:lnTo>
                <a:lnTo>
                  <a:pt x="1436" y="1313"/>
                </a:lnTo>
                <a:lnTo>
                  <a:pt x="1486" y="1351"/>
                </a:lnTo>
                <a:lnTo>
                  <a:pt x="1534" y="1387"/>
                </a:lnTo>
                <a:lnTo>
                  <a:pt x="1582" y="1424"/>
                </a:lnTo>
                <a:lnTo>
                  <a:pt x="1643" y="1476"/>
                </a:lnTo>
                <a:lnTo>
                  <a:pt x="1708" y="1529"/>
                </a:lnTo>
                <a:lnTo>
                  <a:pt x="1781" y="1579"/>
                </a:lnTo>
                <a:lnTo>
                  <a:pt x="1858" y="1629"/>
                </a:lnTo>
                <a:lnTo>
                  <a:pt x="1939" y="1677"/>
                </a:lnTo>
                <a:lnTo>
                  <a:pt x="2025" y="1725"/>
                </a:lnTo>
                <a:lnTo>
                  <a:pt x="2117" y="1773"/>
                </a:lnTo>
                <a:lnTo>
                  <a:pt x="2213" y="1819"/>
                </a:lnTo>
                <a:lnTo>
                  <a:pt x="2315" y="1863"/>
                </a:lnTo>
                <a:lnTo>
                  <a:pt x="2421" y="1908"/>
                </a:lnTo>
                <a:lnTo>
                  <a:pt x="2532" y="1952"/>
                </a:lnTo>
                <a:lnTo>
                  <a:pt x="2649" y="1994"/>
                </a:lnTo>
                <a:lnTo>
                  <a:pt x="2770" y="2036"/>
                </a:lnTo>
                <a:lnTo>
                  <a:pt x="2895" y="2078"/>
                </a:lnTo>
                <a:lnTo>
                  <a:pt x="3025" y="2119"/>
                </a:lnTo>
                <a:lnTo>
                  <a:pt x="3161" y="2159"/>
                </a:lnTo>
                <a:lnTo>
                  <a:pt x="3177" y="2163"/>
                </a:lnTo>
                <a:lnTo>
                  <a:pt x="3190" y="2167"/>
                </a:lnTo>
                <a:lnTo>
                  <a:pt x="3204" y="2172"/>
                </a:lnTo>
                <a:lnTo>
                  <a:pt x="3217" y="2176"/>
                </a:lnTo>
                <a:lnTo>
                  <a:pt x="3227" y="2182"/>
                </a:lnTo>
                <a:lnTo>
                  <a:pt x="3238" y="2188"/>
                </a:lnTo>
                <a:lnTo>
                  <a:pt x="3248" y="2193"/>
                </a:lnTo>
                <a:lnTo>
                  <a:pt x="3255" y="2199"/>
                </a:lnTo>
                <a:lnTo>
                  <a:pt x="3263" y="2207"/>
                </a:lnTo>
                <a:lnTo>
                  <a:pt x="3269" y="2213"/>
                </a:lnTo>
                <a:lnTo>
                  <a:pt x="3275" y="2220"/>
                </a:lnTo>
                <a:lnTo>
                  <a:pt x="3278" y="2228"/>
                </a:lnTo>
                <a:lnTo>
                  <a:pt x="3282" y="2236"/>
                </a:lnTo>
                <a:lnTo>
                  <a:pt x="3284" y="2243"/>
                </a:lnTo>
                <a:lnTo>
                  <a:pt x="3286" y="2251"/>
                </a:lnTo>
                <a:lnTo>
                  <a:pt x="3286" y="2261"/>
                </a:lnTo>
                <a:lnTo>
                  <a:pt x="3286" y="2265"/>
                </a:lnTo>
                <a:lnTo>
                  <a:pt x="3284" y="2270"/>
                </a:lnTo>
                <a:lnTo>
                  <a:pt x="3282" y="2276"/>
                </a:lnTo>
                <a:lnTo>
                  <a:pt x="3278" y="2280"/>
                </a:lnTo>
                <a:lnTo>
                  <a:pt x="3275" y="2286"/>
                </a:lnTo>
                <a:lnTo>
                  <a:pt x="3269" y="2291"/>
                </a:lnTo>
                <a:lnTo>
                  <a:pt x="3263" y="2295"/>
                </a:lnTo>
                <a:lnTo>
                  <a:pt x="3257" y="2301"/>
                </a:lnTo>
                <a:lnTo>
                  <a:pt x="3250" y="2307"/>
                </a:lnTo>
                <a:lnTo>
                  <a:pt x="3240" y="2312"/>
                </a:lnTo>
                <a:lnTo>
                  <a:pt x="3230" y="2318"/>
                </a:lnTo>
                <a:lnTo>
                  <a:pt x="3221" y="2324"/>
                </a:lnTo>
                <a:lnTo>
                  <a:pt x="3209" y="2330"/>
                </a:lnTo>
                <a:lnTo>
                  <a:pt x="3198" y="2336"/>
                </a:lnTo>
                <a:lnTo>
                  <a:pt x="3186" y="2341"/>
                </a:lnTo>
                <a:lnTo>
                  <a:pt x="3173" y="2347"/>
                </a:lnTo>
                <a:lnTo>
                  <a:pt x="3096" y="2372"/>
                </a:lnTo>
                <a:lnTo>
                  <a:pt x="3023" y="2393"/>
                </a:lnTo>
                <a:lnTo>
                  <a:pt x="2952" y="2414"/>
                </a:lnTo>
                <a:lnTo>
                  <a:pt x="2883" y="2431"/>
                </a:lnTo>
                <a:lnTo>
                  <a:pt x="2814" y="2449"/>
                </a:lnTo>
                <a:lnTo>
                  <a:pt x="2749" y="2464"/>
                </a:lnTo>
                <a:lnTo>
                  <a:pt x="2683" y="2479"/>
                </a:lnTo>
                <a:lnTo>
                  <a:pt x="2620" y="2491"/>
                </a:lnTo>
                <a:lnTo>
                  <a:pt x="2559" y="2503"/>
                </a:lnTo>
                <a:lnTo>
                  <a:pt x="2499" y="2512"/>
                </a:lnTo>
                <a:lnTo>
                  <a:pt x="2442" y="2520"/>
                </a:lnTo>
                <a:lnTo>
                  <a:pt x="2386" y="2526"/>
                </a:lnTo>
                <a:lnTo>
                  <a:pt x="2332" y="2531"/>
                </a:lnTo>
                <a:lnTo>
                  <a:pt x="2280" y="2533"/>
                </a:lnTo>
                <a:lnTo>
                  <a:pt x="2229" y="2535"/>
                </a:lnTo>
                <a:lnTo>
                  <a:pt x="2181" y="2537"/>
                </a:lnTo>
                <a:lnTo>
                  <a:pt x="2156" y="2537"/>
                </a:lnTo>
                <a:lnTo>
                  <a:pt x="2131" y="2535"/>
                </a:lnTo>
                <a:lnTo>
                  <a:pt x="2108" y="2533"/>
                </a:lnTo>
                <a:lnTo>
                  <a:pt x="2085" y="2529"/>
                </a:lnTo>
                <a:lnTo>
                  <a:pt x="2062" y="2526"/>
                </a:lnTo>
                <a:lnTo>
                  <a:pt x="2039" y="2520"/>
                </a:lnTo>
                <a:lnTo>
                  <a:pt x="2017" y="2514"/>
                </a:lnTo>
                <a:lnTo>
                  <a:pt x="1994" y="2508"/>
                </a:lnTo>
                <a:lnTo>
                  <a:pt x="1973" y="2501"/>
                </a:lnTo>
                <a:lnTo>
                  <a:pt x="1954" y="2491"/>
                </a:lnTo>
                <a:lnTo>
                  <a:pt x="1933" y="2481"/>
                </a:lnTo>
                <a:lnTo>
                  <a:pt x="1912" y="2472"/>
                </a:lnTo>
                <a:lnTo>
                  <a:pt x="1893" y="2460"/>
                </a:lnTo>
                <a:lnTo>
                  <a:pt x="1874" y="2449"/>
                </a:lnTo>
                <a:lnTo>
                  <a:pt x="1856" y="2435"/>
                </a:lnTo>
                <a:lnTo>
                  <a:pt x="1837" y="2422"/>
                </a:lnTo>
                <a:lnTo>
                  <a:pt x="1822" y="2410"/>
                </a:lnTo>
                <a:lnTo>
                  <a:pt x="1804" y="2395"/>
                </a:lnTo>
                <a:lnTo>
                  <a:pt x="1785" y="2376"/>
                </a:lnTo>
                <a:lnTo>
                  <a:pt x="1766" y="2357"/>
                </a:lnTo>
                <a:lnTo>
                  <a:pt x="1743" y="2332"/>
                </a:lnTo>
                <a:lnTo>
                  <a:pt x="1718" y="2307"/>
                </a:lnTo>
                <a:lnTo>
                  <a:pt x="1693" y="2278"/>
                </a:lnTo>
                <a:lnTo>
                  <a:pt x="1664" y="2245"/>
                </a:lnTo>
                <a:lnTo>
                  <a:pt x="1636" y="2211"/>
                </a:lnTo>
                <a:lnTo>
                  <a:pt x="1605" y="2172"/>
                </a:lnTo>
                <a:lnTo>
                  <a:pt x="1572" y="2132"/>
                </a:lnTo>
                <a:lnTo>
                  <a:pt x="1538" y="2088"/>
                </a:lnTo>
                <a:lnTo>
                  <a:pt x="1501" y="2042"/>
                </a:lnTo>
                <a:lnTo>
                  <a:pt x="1463" y="1994"/>
                </a:lnTo>
                <a:lnTo>
                  <a:pt x="1422" y="1940"/>
                </a:lnTo>
                <a:lnTo>
                  <a:pt x="1380" y="1886"/>
                </a:lnTo>
                <a:lnTo>
                  <a:pt x="1338" y="1829"/>
                </a:lnTo>
                <a:lnTo>
                  <a:pt x="1294" y="1767"/>
                </a:lnTo>
                <a:lnTo>
                  <a:pt x="1246" y="1704"/>
                </a:lnTo>
                <a:lnTo>
                  <a:pt x="1198" y="1637"/>
                </a:lnTo>
                <a:lnTo>
                  <a:pt x="1148" y="1568"/>
                </a:lnTo>
                <a:lnTo>
                  <a:pt x="1096" y="1495"/>
                </a:lnTo>
                <a:lnTo>
                  <a:pt x="1042" y="1420"/>
                </a:lnTo>
                <a:lnTo>
                  <a:pt x="989" y="1341"/>
                </a:lnTo>
                <a:lnTo>
                  <a:pt x="931" y="1261"/>
                </a:lnTo>
                <a:lnTo>
                  <a:pt x="874" y="1176"/>
                </a:lnTo>
                <a:lnTo>
                  <a:pt x="814" y="1088"/>
                </a:lnTo>
                <a:lnTo>
                  <a:pt x="753" y="998"/>
                </a:lnTo>
                <a:lnTo>
                  <a:pt x="689" y="906"/>
                </a:lnTo>
                <a:lnTo>
                  <a:pt x="626" y="808"/>
                </a:lnTo>
                <a:lnTo>
                  <a:pt x="559" y="710"/>
                </a:lnTo>
                <a:lnTo>
                  <a:pt x="492" y="608"/>
                </a:lnTo>
                <a:lnTo>
                  <a:pt x="470" y="581"/>
                </a:lnTo>
                <a:lnTo>
                  <a:pt x="451" y="554"/>
                </a:lnTo>
                <a:lnTo>
                  <a:pt x="430" y="529"/>
                </a:lnTo>
                <a:lnTo>
                  <a:pt x="409" y="505"/>
                </a:lnTo>
                <a:lnTo>
                  <a:pt x="388" y="480"/>
                </a:lnTo>
                <a:lnTo>
                  <a:pt x="365" y="457"/>
                </a:lnTo>
                <a:lnTo>
                  <a:pt x="344" y="434"/>
                </a:lnTo>
                <a:lnTo>
                  <a:pt x="321" y="412"/>
                </a:lnTo>
                <a:lnTo>
                  <a:pt x="300" y="389"/>
                </a:lnTo>
                <a:lnTo>
                  <a:pt x="277" y="368"/>
                </a:lnTo>
                <a:lnTo>
                  <a:pt x="256" y="349"/>
                </a:lnTo>
                <a:lnTo>
                  <a:pt x="233" y="328"/>
                </a:lnTo>
                <a:lnTo>
                  <a:pt x="209" y="309"/>
                </a:lnTo>
                <a:lnTo>
                  <a:pt x="188" y="291"/>
                </a:lnTo>
                <a:lnTo>
                  <a:pt x="165" y="274"/>
                </a:lnTo>
                <a:lnTo>
                  <a:pt x="144" y="257"/>
                </a:lnTo>
                <a:lnTo>
                  <a:pt x="125" y="247"/>
                </a:lnTo>
                <a:lnTo>
                  <a:pt x="110" y="238"/>
                </a:lnTo>
                <a:lnTo>
                  <a:pt x="94" y="228"/>
                </a:lnTo>
                <a:lnTo>
                  <a:pt x="81" y="219"/>
                </a:lnTo>
                <a:lnTo>
                  <a:pt x="67" y="209"/>
                </a:lnTo>
                <a:lnTo>
                  <a:pt x="56" y="197"/>
                </a:lnTo>
                <a:lnTo>
                  <a:pt x="44" y="188"/>
                </a:lnTo>
                <a:lnTo>
                  <a:pt x="37" y="176"/>
                </a:lnTo>
                <a:lnTo>
                  <a:pt x="27" y="165"/>
                </a:lnTo>
                <a:lnTo>
                  <a:pt x="21" y="153"/>
                </a:lnTo>
                <a:lnTo>
                  <a:pt x="14" y="142"/>
                </a:lnTo>
                <a:lnTo>
                  <a:pt x="10" y="130"/>
                </a:lnTo>
                <a:lnTo>
                  <a:pt x="6" y="119"/>
                </a:lnTo>
                <a:lnTo>
                  <a:pt x="2" y="105"/>
                </a:lnTo>
                <a:lnTo>
                  <a:pt x="2" y="94"/>
                </a:lnTo>
                <a:lnTo>
                  <a:pt x="0" y="80"/>
                </a:lnTo>
                <a:lnTo>
                  <a:pt x="2" y="71"/>
                </a:lnTo>
                <a:lnTo>
                  <a:pt x="2" y="61"/>
                </a:lnTo>
                <a:lnTo>
                  <a:pt x="4" y="53"/>
                </a:lnTo>
                <a:lnTo>
                  <a:pt x="8" y="46"/>
                </a:lnTo>
                <a:lnTo>
                  <a:pt x="12" y="38"/>
                </a:lnTo>
                <a:lnTo>
                  <a:pt x="18" y="32"/>
                </a:lnTo>
                <a:lnTo>
                  <a:pt x="23" y="25"/>
                </a:lnTo>
                <a:lnTo>
                  <a:pt x="31" y="21"/>
                </a:lnTo>
                <a:lnTo>
                  <a:pt x="39" y="15"/>
                </a:lnTo>
                <a:lnTo>
                  <a:pt x="48" y="11"/>
                </a:lnTo>
                <a:lnTo>
                  <a:pt x="58" y="7"/>
                </a:lnTo>
                <a:lnTo>
                  <a:pt x="67" y="6"/>
                </a:lnTo>
                <a:lnTo>
                  <a:pt x="79" y="4"/>
                </a:lnTo>
                <a:lnTo>
                  <a:pt x="92" y="2"/>
                </a:lnTo>
                <a:lnTo>
                  <a:pt x="106" y="0"/>
                </a:lnTo>
                <a:lnTo>
                  <a:pt x="121" y="0"/>
                </a:lnTo>
              </a:path>
            </a:pathLst>
          </a:custGeom>
          <a:solidFill>
            <a:schemeClr val="tx1"/>
          </a:solidFill>
          <a:ln w="9525">
            <a:noFill/>
            <a:prstDash val="solid"/>
            <a:round/>
            <a:headEnd/>
            <a:tailEnd/>
          </a:ln>
        </p:spPr>
        <p:txBody>
          <a:bodyPr/>
          <a:lstStyle/>
          <a:p>
            <a:endParaRPr lang="en-US"/>
          </a:p>
        </p:txBody>
      </p:sp>
      <p:sp>
        <p:nvSpPr>
          <p:cNvPr id="12"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Righ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6" y="762000"/>
            <a:ext cx="7248525"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7518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Meishing\Dropbox\meizhouhuayu\pics\31.20.png"/>
          <p:cNvPicPr>
            <a:picLocks noChangeAspect="1" noChangeArrowheads="1"/>
          </p:cNvPicPr>
          <p:nvPr/>
        </p:nvPicPr>
        <p:blipFill>
          <a:blip r:embed="rId4" cstate="print">
            <a:lum bright="-10000" contrast="20000"/>
          </a:blip>
          <a:srcRect/>
          <a:stretch>
            <a:fillRect/>
          </a:stretch>
        </p:blipFill>
        <p:spPr bwMode="auto">
          <a:xfrm>
            <a:off x="5475744" y="4049815"/>
            <a:ext cx="3668256" cy="2808185"/>
          </a:xfrm>
          <a:prstGeom prst="rect">
            <a:avLst/>
          </a:prstGeom>
          <a:noFill/>
        </p:spPr>
      </p:pic>
      <p:pic>
        <p:nvPicPr>
          <p:cNvPr id="35842" name="Picture 2" descr="C:\Users\Meishing\Dropbox\meizhouhuayu\pics\31.29.png"/>
          <p:cNvPicPr>
            <a:picLocks noChangeAspect="1" noChangeArrowheads="1"/>
          </p:cNvPicPr>
          <p:nvPr/>
        </p:nvPicPr>
        <p:blipFill>
          <a:blip r:embed="rId5" cstate="print">
            <a:lum bright="-20000" contrast="40000"/>
          </a:blip>
          <a:srcRect l="29197" r="44108"/>
          <a:stretch>
            <a:fillRect/>
          </a:stretch>
        </p:blipFill>
        <p:spPr bwMode="auto">
          <a:xfrm>
            <a:off x="228600" y="1066800"/>
            <a:ext cx="3483429" cy="1524000"/>
          </a:xfrm>
          <a:prstGeom prst="rect">
            <a:avLst/>
          </a:prstGeom>
          <a:noFill/>
        </p:spPr>
      </p:pic>
      <p:pic>
        <p:nvPicPr>
          <p:cNvPr id="3" name="Picture 2" descr="C:\Users\Meishing\Dropbox\meizhouhuayu\pics\31.31.png"/>
          <p:cNvPicPr>
            <a:picLocks noChangeAspect="1" noChangeArrowheads="1"/>
          </p:cNvPicPr>
          <p:nvPr/>
        </p:nvPicPr>
        <p:blipFill>
          <a:blip r:embed="rId6" cstate="print">
            <a:lum bright="-10000" contrast="20000"/>
          </a:blip>
          <a:srcRect l="25854" t="52140" r="50074" b="2279"/>
          <a:stretch>
            <a:fillRect/>
          </a:stretch>
        </p:blipFill>
        <p:spPr bwMode="auto">
          <a:xfrm>
            <a:off x="228600" y="5029200"/>
            <a:ext cx="2497418" cy="1676400"/>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533400" y="41148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ok</a:t>
            </a:r>
            <a:endParaRPr lang="en-US" sz="4000" dirty="0">
              <a:latin typeface="Adobe Kaiti Std R" pitchFamily="18" charset="-128"/>
              <a:ea typeface="Adobe Kaiti Std R" pitchFamily="18" charset="-128"/>
            </a:endParaRPr>
          </a:p>
        </p:txBody>
      </p:sp>
      <p:pic>
        <p:nvPicPr>
          <p:cNvPr id="27649" name="Picture 1" descr="C:\Users\Meishing\Dropbox\meizhouhuayu\pics\31.17.png"/>
          <p:cNvPicPr>
            <a:picLocks noChangeAspect="1" noChangeArrowheads="1"/>
          </p:cNvPicPr>
          <p:nvPr/>
        </p:nvPicPr>
        <p:blipFill>
          <a:blip r:embed="rId7" cstate="print">
            <a:lum bright="-10000" contrast="20000"/>
          </a:blip>
          <a:srcRect/>
          <a:stretch>
            <a:fillRect/>
          </a:stretch>
        </p:blipFill>
        <p:spPr bwMode="auto">
          <a:xfrm>
            <a:off x="4800600" y="914400"/>
            <a:ext cx="3343243" cy="2590800"/>
          </a:xfrm>
          <a:prstGeom prst="rect">
            <a:avLst/>
          </a:prstGeom>
          <a:noFill/>
        </p:spPr>
      </p:pic>
      <p:sp>
        <p:nvSpPr>
          <p:cNvPr id="14" name="TextBox 13"/>
          <p:cNvSpPr txBox="1"/>
          <p:nvPr/>
        </p:nvSpPr>
        <p:spPr>
          <a:xfrm>
            <a:off x="8153400" y="685800"/>
            <a:ext cx="685800" cy="317009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表示我想你</a:t>
            </a:r>
            <a:endParaRPr lang="en-US" sz="4000" dirty="0">
              <a:latin typeface="Adobe Kaiti Std R" pitchFamily="18" charset="-128"/>
              <a:ea typeface="Adobe Kaiti Std R" pitchFamily="18" charset="-128"/>
            </a:endParaRPr>
          </a:p>
        </p:txBody>
      </p:sp>
      <p:sp>
        <p:nvSpPr>
          <p:cNvPr id="15" name="TextBox 14"/>
          <p:cNvSpPr txBox="1"/>
          <p:nvPr/>
        </p:nvSpPr>
        <p:spPr>
          <a:xfrm>
            <a:off x="4724400" y="3687901"/>
            <a:ext cx="762000" cy="317009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表示看不懂</a:t>
            </a:r>
            <a:endParaRPr lang="en-US" sz="4000" dirty="0">
              <a:latin typeface="Adobe Kaiti Std R" pitchFamily="18" charset="-128"/>
              <a:ea typeface="Adobe Kaiti Std R" pitchFamily="18" charset="-128"/>
            </a:endParaRPr>
          </a:p>
        </p:txBody>
      </p:sp>
      <p:cxnSp>
        <p:nvCxnSpPr>
          <p:cNvPr id="16" name="Straight Arrow Connector 15"/>
          <p:cNvCxnSpPr/>
          <p:nvPr/>
        </p:nvCxnSpPr>
        <p:spPr>
          <a:xfrm flipH="1">
            <a:off x="5867400" y="2057400"/>
            <a:ext cx="21336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62600" y="4419600"/>
            <a:ext cx="23622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971800" y="3581400"/>
            <a:ext cx="1371599" cy="1066800"/>
            <a:chOff x="465427" y="5269808"/>
            <a:chExt cx="2747673" cy="1380884"/>
          </a:xfrm>
        </p:grpSpPr>
        <p:sp>
          <p:nvSpPr>
            <p:cNvPr id="21" name="Freeform 28"/>
            <p:cNvSpPr>
              <a:spLocks/>
            </p:cNvSpPr>
            <p:nvPr/>
          </p:nvSpPr>
          <p:spPr bwMode="auto">
            <a:xfrm>
              <a:off x="465427" y="5269808"/>
              <a:ext cx="1358412" cy="905405"/>
            </a:xfrm>
            <a:custGeom>
              <a:avLst/>
              <a:gdLst>
                <a:gd name="T0" fmla="*/ 1802718 w 2643"/>
                <a:gd name="T1" fmla="*/ 4763 h 1908"/>
                <a:gd name="T2" fmla="*/ 1840804 w 2643"/>
                <a:gd name="T3" fmla="*/ 23019 h 1908"/>
                <a:gd name="T4" fmla="*/ 1890791 w 2643"/>
                <a:gd name="T5" fmla="*/ 57944 h 1908"/>
                <a:gd name="T6" fmla="*/ 1953474 w 2643"/>
                <a:gd name="T7" fmla="*/ 108744 h 1908"/>
                <a:gd name="T8" fmla="*/ 2012982 w 2643"/>
                <a:gd name="T9" fmla="*/ 161925 h 1908"/>
                <a:gd name="T10" fmla="*/ 2057416 w 2643"/>
                <a:gd name="T11" fmla="*/ 208756 h 1908"/>
                <a:gd name="T12" fmla="*/ 2084393 w 2643"/>
                <a:gd name="T13" fmla="*/ 253206 h 1908"/>
                <a:gd name="T14" fmla="*/ 2097088 w 2643"/>
                <a:gd name="T15" fmla="*/ 292894 h 1908"/>
                <a:gd name="T16" fmla="*/ 2095501 w 2643"/>
                <a:gd name="T17" fmla="*/ 311150 h 1908"/>
                <a:gd name="T18" fmla="*/ 2085980 w 2643"/>
                <a:gd name="T19" fmla="*/ 321469 h 1908"/>
                <a:gd name="T20" fmla="*/ 2069317 w 2643"/>
                <a:gd name="T21" fmla="*/ 334169 h 1908"/>
                <a:gd name="T22" fmla="*/ 2046307 w 2643"/>
                <a:gd name="T23" fmla="*/ 346075 h 1908"/>
                <a:gd name="T24" fmla="*/ 1988385 w 2643"/>
                <a:gd name="T25" fmla="*/ 382588 h 1908"/>
                <a:gd name="T26" fmla="*/ 1910627 w 2643"/>
                <a:gd name="T27" fmla="*/ 445294 h 1908"/>
                <a:gd name="T28" fmla="*/ 1747970 w 2643"/>
                <a:gd name="T29" fmla="*/ 589756 h 1908"/>
                <a:gd name="T30" fmla="*/ 1567063 w 2643"/>
                <a:gd name="T31" fmla="*/ 743744 h 1908"/>
                <a:gd name="T32" fmla="*/ 1393298 w 2643"/>
                <a:gd name="T33" fmla="*/ 879475 h 1908"/>
                <a:gd name="T34" fmla="*/ 1229054 w 2643"/>
                <a:gd name="T35" fmla="*/ 999331 h 1908"/>
                <a:gd name="T36" fmla="*/ 1065603 w 2643"/>
                <a:gd name="T37" fmla="*/ 1108075 h 1908"/>
                <a:gd name="T38" fmla="*/ 902946 w 2643"/>
                <a:gd name="T39" fmla="*/ 1204119 h 1908"/>
                <a:gd name="T40" fmla="*/ 739495 w 2643"/>
                <a:gd name="T41" fmla="*/ 1289050 h 1908"/>
                <a:gd name="T42" fmla="*/ 576838 w 2643"/>
                <a:gd name="T43" fmla="*/ 1365250 h 1908"/>
                <a:gd name="T44" fmla="*/ 418148 w 2643"/>
                <a:gd name="T45" fmla="*/ 1427956 h 1908"/>
                <a:gd name="T46" fmla="*/ 281675 w 2643"/>
                <a:gd name="T47" fmla="*/ 1473200 h 1908"/>
                <a:gd name="T48" fmla="*/ 162657 w 2643"/>
                <a:gd name="T49" fmla="*/ 1502569 h 1908"/>
                <a:gd name="T50" fmla="*/ 63476 w 2643"/>
                <a:gd name="T51" fmla="*/ 1514475 h 1908"/>
                <a:gd name="T52" fmla="*/ 16662 w 2643"/>
                <a:gd name="T53" fmla="*/ 1512888 h 1908"/>
                <a:gd name="T54" fmla="*/ 0 w 2643"/>
                <a:gd name="T55" fmla="*/ 1507331 h 1908"/>
                <a:gd name="T56" fmla="*/ 3174 w 2643"/>
                <a:gd name="T57" fmla="*/ 1497806 h 1908"/>
                <a:gd name="T58" fmla="*/ 21423 w 2643"/>
                <a:gd name="T59" fmla="*/ 1482725 h 1908"/>
                <a:gd name="T60" fmla="*/ 165831 w 2643"/>
                <a:gd name="T61" fmla="*/ 1412875 h 1908"/>
                <a:gd name="T62" fmla="*/ 346738 w 2643"/>
                <a:gd name="T63" fmla="*/ 1318419 h 1908"/>
                <a:gd name="T64" fmla="*/ 525264 w 2643"/>
                <a:gd name="T65" fmla="*/ 1214438 h 1908"/>
                <a:gd name="T66" fmla="*/ 700616 w 2643"/>
                <a:gd name="T67" fmla="*/ 1100138 h 1908"/>
                <a:gd name="T68" fmla="*/ 895011 w 2643"/>
                <a:gd name="T69" fmla="*/ 957263 h 1908"/>
                <a:gd name="T70" fmla="*/ 1091787 w 2643"/>
                <a:gd name="T71" fmla="*/ 803275 h 1908"/>
                <a:gd name="T72" fmla="*/ 1279041 w 2643"/>
                <a:gd name="T73" fmla="*/ 642938 h 1908"/>
                <a:gd name="T74" fmla="*/ 1455981 w 2643"/>
                <a:gd name="T75" fmla="*/ 473869 h 1908"/>
                <a:gd name="T76" fmla="*/ 1569444 w 2643"/>
                <a:gd name="T77" fmla="*/ 347663 h 1908"/>
                <a:gd name="T78" fmla="*/ 1644822 w 2643"/>
                <a:gd name="T79" fmla="*/ 246856 h 1908"/>
                <a:gd name="T80" fmla="*/ 1679733 w 2643"/>
                <a:gd name="T81" fmla="*/ 190500 h 1908"/>
                <a:gd name="T82" fmla="*/ 1701157 w 2643"/>
                <a:gd name="T83" fmla="*/ 148431 h 1908"/>
                <a:gd name="T84" fmla="*/ 1716232 w 2643"/>
                <a:gd name="T85" fmla="*/ 107156 h 1908"/>
                <a:gd name="T86" fmla="*/ 1723373 w 2643"/>
                <a:gd name="T87" fmla="*/ 70644 h 1908"/>
                <a:gd name="T88" fmla="*/ 1726547 w 2643"/>
                <a:gd name="T89" fmla="*/ 39688 h 1908"/>
                <a:gd name="T90" fmla="*/ 1736068 w 2643"/>
                <a:gd name="T91" fmla="*/ 18256 h 1908"/>
                <a:gd name="T92" fmla="*/ 1752731 w 2643"/>
                <a:gd name="T93" fmla="*/ 6350 h 1908"/>
                <a:gd name="T94" fmla="*/ 1775741 w 2643"/>
                <a:gd name="T95" fmla="*/ 0 h 19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43" h="1908">
                  <a:moveTo>
                    <a:pt x="2247" y="0"/>
                  </a:moveTo>
                  <a:lnTo>
                    <a:pt x="2255" y="0"/>
                  </a:lnTo>
                  <a:lnTo>
                    <a:pt x="2263" y="2"/>
                  </a:lnTo>
                  <a:lnTo>
                    <a:pt x="2272" y="6"/>
                  </a:lnTo>
                  <a:lnTo>
                    <a:pt x="2284" y="10"/>
                  </a:lnTo>
                  <a:lnTo>
                    <a:pt x="2293" y="16"/>
                  </a:lnTo>
                  <a:lnTo>
                    <a:pt x="2307" y="22"/>
                  </a:lnTo>
                  <a:lnTo>
                    <a:pt x="2320" y="29"/>
                  </a:lnTo>
                  <a:lnTo>
                    <a:pt x="2334" y="39"/>
                  </a:lnTo>
                  <a:lnTo>
                    <a:pt x="2349" y="48"/>
                  </a:lnTo>
                  <a:lnTo>
                    <a:pt x="2366" y="60"/>
                  </a:lnTo>
                  <a:lnTo>
                    <a:pt x="2383" y="73"/>
                  </a:lnTo>
                  <a:lnTo>
                    <a:pt x="2403" y="87"/>
                  </a:lnTo>
                  <a:lnTo>
                    <a:pt x="2422" y="102"/>
                  </a:lnTo>
                  <a:lnTo>
                    <a:pt x="2441" y="119"/>
                  </a:lnTo>
                  <a:lnTo>
                    <a:pt x="2462" y="137"/>
                  </a:lnTo>
                  <a:lnTo>
                    <a:pt x="2485" y="156"/>
                  </a:lnTo>
                  <a:lnTo>
                    <a:pt x="2504" y="171"/>
                  </a:lnTo>
                  <a:lnTo>
                    <a:pt x="2522" y="189"/>
                  </a:lnTo>
                  <a:lnTo>
                    <a:pt x="2537" y="204"/>
                  </a:lnTo>
                  <a:lnTo>
                    <a:pt x="2552" y="219"/>
                  </a:lnTo>
                  <a:lnTo>
                    <a:pt x="2568" y="235"/>
                  </a:lnTo>
                  <a:lnTo>
                    <a:pt x="2579" y="250"/>
                  </a:lnTo>
                  <a:lnTo>
                    <a:pt x="2593" y="263"/>
                  </a:lnTo>
                  <a:lnTo>
                    <a:pt x="2602" y="277"/>
                  </a:lnTo>
                  <a:lnTo>
                    <a:pt x="2612" y="292"/>
                  </a:lnTo>
                  <a:lnTo>
                    <a:pt x="2620" y="306"/>
                  </a:lnTo>
                  <a:lnTo>
                    <a:pt x="2627" y="319"/>
                  </a:lnTo>
                  <a:lnTo>
                    <a:pt x="2633" y="331"/>
                  </a:lnTo>
                  <a:lnTo>
                    <a:pt x="2637" y="344"/>
                  </a:lnTo>
                  <a:lnTo>
                    <a:pt x="2641" y="357"/>
                  </a:lnTo>
                  <a:lnTo>
                    <a:pt x="2643" y="369"/>
                  </a:lnTo>
                  <a:lnTo>
                    <a:pt x="2643" y="382"/>
                  </a:lnTo>
                  <a:lnTo>
                    <a:pt x="2643" y="384"/>
                  </a:lnTo>
                  <a:lnTo>
                    <a:pt x="2643" y="388"/>
                  </a:lnTo>
                  <a:lnTo>
                    <a:pt x="2641" y="392"/>
                  </a:lnTo>
                  <a:lnTo>
                    <a:pt x="2639" y="396"/>
                  </a:lnTo>
                  <a:lnTo>
                    <a:pt x="2637" y="398"/>
                  </a:lnTo>
                  <a:lnTo>
                    <a:pt x="2633" y="402"/>
                  </a:lnTo>
                  <a:lnTo>
                    <a:pt x="2629" y="405"/>
                  </a:lnTo>
                  <a:lnTo>
                    <a:pt x="2625" y="409"/>
                  </a:lnTo>
                  <a:lnTo>
                    <a:pt x="2620" y="413"/>
                  </a:lnTo>
                  <a:lnTo>
                    <a:pt x="2614" y="417"/>
                  </a:lnTo>
                  <a:lnTo>
                    <a:pt x="2608" y="421"/>
                  </a:lnTo>
                  <a:lnTo>
                    <a:pt x="2602" y="425"/>
                  </a:lnTo>
                  <a:lnTo>
                    <a:pt x="2595" y="428"/>
                  </a:lnTo>
                  <a:lnTo>
                    <a:pt x="2587" y="432"/>
                  </a:lnTo>
                  <a:lnTo>
                    <a:pt x="2579" y="436"/>
                  </a:lnTo>
                  <a:lnTo>
                    <a:pt x="2570" y="442"/>
                  </a:lnTo>
                  <a:lnTo>
                    <a:pt x="2549" y="453"/>
                  </a:lnTo>
                  <a:lnTo>
                    <a:pt x="2527" y="467"/>
                  </a:lnTo>
                  <a:lnTo>
                    <a:pt x="2506" y="482"/>
                  </a:lnTo>
                  <a:lnTo>
                    <a:pt x="2481" y="499"/>
                  </a:lnTo>
                  <a:lnTo>
                    <a:pt x="2458" y="519"/>
                  </a:lnTo>
                  <a:lnTo>
                    <a:pt x="2433" y="538"/>
                  </a:lnTo>
                  <a:lnTo>
                    <a:pt x="2408" y="561"/>
                  </a:lnTo>
                  <a:lnTo>
                    <a:pt x="2382" y="584"/>
                  </a:lnTo>
                  <a:lnTo>
                    <a:pt x="2322" y="640"/>
                  </a:lnTo>
                  <a:lnTo>
                    <a:pt x="2263" y="691"/>
                  </a:lnTo>
                  <a:lnTo>
                    <a:pt x="2203" y="743"/>
                  </a:lnTo>
                  <a:lnTo>
                    <a:pt x="2145" y="795"/>
                  </a:lnTo>
                  <a:lnTo>
                    <a:pt x="2088" y="843"/>
                  </a:lnTo>
                  <a:lnTo>
                    <a:pt x="2030" y="891"/>
                  </a:lnTo>
                  <a:lnTo>
                    <a:pt x="1975" y="937"/>
                  </a:lnTo>
                  <a:lnTo>
                    <a:pt x="1919" y="981"/>
                  </a:lnTo>
                  <a:lnTo>
                    <a:pt x="1863" y="1025"/>
                  </a:lnTo>
                  <a:lnTo>
                    <a:pt x="1810" y="1068"/>
                  </a:lnTo>
                  <a:lnTo>
                    <a:pt x="1756" y="1108"/>
                  </a:lnTo>
                  <a:lnTo>
                    <a:pt x="1704" y="1148"/>
                  </a:lnTo>
                  <a:lnTo>
                    <a:pt x="1650" y="1187"/>
                  </a:lnTo>
                  <a:lnTo>
                    <a:pt x="1598" y="1223"/>
                  </a:lnTo>
                  <a:lnTo>
                    <a:pt x="1549" y="1259"/>
                  </a:lnTo>
                  <a:lnTo>
                    <a:pt x="1499" y="1294"/>
                  </a:lnTo>
                  <a:lnTo>
                    <a:pt x="1447" y="1329"/>
                  </a:lnTo>
                  <a:lnTo>
                    <a:pt x="1395" y="1363"/>
                  </a:lnTo>
                  <a:lnTo>
                    <a:pt x="1343" y="1396"/>
                  </a:lnTo>
                  <a:lnTo>
                    <a:pt x="1293" y="1426"/>
                  </a:lnTo>
                  <a:lnTo>
                    <a:pt x="1241" y="1457"/>
                  </a:lnTo>
                  <a:lnTo>
                    <a:pt x="1190" y="1488"/>
                  </a:lnTo>
                  <a:lnTo>
                    <a:pt x="1138" y="1517"/>
                  </a:lnTo>
                  <a:lnTo>
                    <a:pt x="1086" y="1545"/>
                  </a:lnTo>
                  <a:lnTo>
                    <a:pt x="1034" y="1572"/>
                  </a:lnTo>
                  <a:lnTo>
                    <a:pt x="984" y="1599"/>
                  </a:lnTo>
                  <a:lnTo>
                    <a:pt x="932" y="1624"/>
                  </a:lnTo>
                  <a:lnTo>
                    <a:pt x="881" y="1649"/>
                  </a:lnTo>
                  <a:lnTo>
                    <a:pt x="829" y="1674"/>
                  </a:lnTo>
                  <a:lnTo>
                    <a:pt x="777" y="1697"/>
                  </a:lnTo>
                  <a:lnTo>
                    <a:pt x="727" y="1720"/>
                  </a:lnTo>
                  <a:lnTo>
                    <a:pt x="675" y="1741"/>
                  </a:lnTo>
                  <a:lnTo>
                    <a:pt x="623" y="1762"/>
                  </a:lnTo>
                  <a:lnTo>
                    <a:pt x="575" y="1782"/>
                  </a:lnTo>
                  <a:lnTo>
                    <a:pt x="527" y="1799"/>
                  </a:lnTo>
                  <a:lnTo>
                    <a:pt x="481" y="1816"/>
                  </a:lnTo>
                  <a:lnTo>
                    <a:pt x="437" y="1831"/>
                  </a:lnTo>
                  <a:lnTo>
                    <a:pt x="395" y="1845"/>
                  </a:lnTo>
                  <a:lnTo>
                    <a:pt x="355" y="1856"/>
                  </a:lnTo>
                  <a:lnTo>
                    <a:pt x="314" y="1868"/>
                  </a:lnTo>
                  <a:lnTo>
                    <a:pt x="276" y="1877"/>
                  </a:lnTo>
                  <a:lnTo>
                    <a:pt x="240" y="1885"/>
                  </a:lnTo>
                  <a:lnTo>
                    <a:pt x="205" y="1893"/>
                  </a:lnTo>
                  <a:lnTo>
                    <a:pt x="170" y="1899"/>
                  </a:lnTo>
                  <a:lnTo>
                    <a:pt x="140" y="1902"/>
                  </a:lnTo>
                  <a:lnTo>
                    <a:pt x="109" y="1906"/>
                  </a:lnTo>
                  <a:lnTo>
                    <a:pt x="80" y="1908"/>
                  </a:lnTo>
                  <a:lnTo>
                    <a:pt x="53" y="1908"/>
                  </a:lnTo>
                  <a:lnTo>
                    <a:pt x="40" y="1908"/>
                  </a:lnTo>
                  <a:lnTo>
                    <a:pt x="30" y="1908"/>
                  </a:lnTo>
                  <a:lnTo>
                    <a:pt x="21" y="1906"/>
                  </a:lnTo>
                  <a:lnTo>
                    <a:pt x="13" y="1904"/>
                  </a:lnTo>
                  <a:lnTo>
                    <a:pt x="7" y="1902"/>
                  </a:lnTo>
                  <a:lnTo>
                    <a:pt x="2" y="1901"/>
                  </a:lnTo>
                  <a:lnTo>
                    <a:pt x="0" y="1899"/>
                  </a:lnTo>
                  <a:lnTo>
                    <a:pt x="0" y="1897"/>
                  </a:lnTo>
                  <a:lnTo>
                    <a:pt x="0" y="1895"/>
                  </a:lnTo>
                  <a:lnTo>
                    <a:pt x="2" y="1891"/>
                  </a:lnTo>
                  <a:lnTo>
                    <a:pt x="4" y="1887"/>
                  </a:lnTo>
                  <a:lnTo>
                    <a:pt x="7" y="1883"/>
                  </a:lnTo>
                  <a:lnTo>
                    <a:pt x="13" y="1879"/>
                  </a:lnTo>
                  <a:lnTo>
                    <a:pt x="19" y="1874"/>
                  </a:lnTo>
                  <a:lnTo>
                    <a:pt x="27" y="1868"/>
                  </a:lnTo>
                  <a:lnTo>
                    <a:pt x="36" y="1860"/>
                  </a:lnTo>
                  <a:lnTo>
                    <a:pt x="94" y="1833"/>
                  </a:lnTo>
                  <a:lnTo>
                    <a:pt x="151" y="1806"/>
                  </a:lnTo>
                  <a:lnTo>
                    <a:pt x="209" y="1780"/>
                  </a:lnTo>
                  <a:lnTo>
                    <a:pt x="266" y="1751"/>
                  </a:lnTo>
                  <a:lnTo>
                    <a:pt x="322" y="1722"/>
                  </a:lnTo>
                  <a:lnTo>
                    <a:pt x="380" y="1691"/>
                  </a:lnTo>
                  <a:lnTo>
                    <a:pt x="437" y="1661"/>
                  </a:lnTo>
                  <a:lnTo>
                    <a:pt x="493" y="1628"/>
                  </a:lnTo>
                  <a:lnTo>
                    <a:pt x="549" y="1597"/>
                  </a:lnTo>
                  <a:lnTo>
                    <a:pt x="606" y="1563"/>
                  </a:lnTo>
                  <a:lnTo>
                    <a:pt x="662" y="1530"/>
                  </a:lnTo>
                  <a:lnTo>
                    <a:pt x="718" y="1496"/>
                  </a:lnTo>
                  <a:lnTo>
                    <a:pt x="773" y="1459"/>
                  </a:lnTo>
                  <a:lnTo>
                    <a:pt x="827" y="1423"/>
                  </a:lnTo>
                  <a:lnTo>
                    <a:pt x="883" y="1386"/>
                  </a:lnTo>
                  <a:lnTo>
                    <a:pt x="936" y="1348"/>
                  </a:lnTo>
                  <a:lnTo>
                    <a:pt x="1002" y="1302"/>
                  </a:lnTo>
                  <a:lnTo>
                    <a:pt x="1065" y="1254"/>
                  </a:lnTo>
                  <a:lnTo>
                    <a:pt x="1128" y="1206"/>
                  </a:lnTo>
                  <a:lnTo>
                    <a:pt x="1192" y="1160"/>
                  </a:lnTo>
                  <a:lnTo>
                    <a:pt x="1253" y="1110"/>
                  </a:lnTo>
                  <a:lnTo>
                    <a:pt x="1314" y="1062"/>
                  </a:lnTo>
                  <a:lnTo>
                    <a:pt x="1376" y="1012"/>
                  </a:lnTo>
                  <a:lnTo>
                    <a:pt x="1435" y="962"/>
                  </a:lnTo>
                  <a:lnTo>
                    <a:pt x="1495" y="912"/>
                  </a:lnTo>
                  <a:lnTo>
                    <a:pt x="1552" y="862"/>
                  </a:lnTo>
                  <a:lnTo>
                    <a:pt x="1612" y="810"/>
                  </a:lnTo>
                  <a:lnTo>
                    <a:pt x="1668" y="759"/>
                  </a:lnTo>
                  <a:lnTo>
                    <a:pt x="1725" y="705"/>
                  </a:lnTo>
                  <a:lnTo>
                    <a:pt x="1779" y="651"/>
                  </a:lnTo>
                  <a:lnTo>
                    <a:pt x="1835" y="597"/>
                  </a:lnTo>
                  <a:lnTo>
                    <a:pt x="1888" y="544"/>
                  </a:lnTo>
                  <a:lnTo>
                    <a:pt x="1919" y="507"/>
                  </a:lnTo>
                  <a:lnTo>
                    <a:pt x="1950" y="473"/>
                  </a:lnTo>
                  <a:lnTo>
                    <a:pt x="1978" y="438"/>
                  </a:lnTo>
                  <a:lnTo>
                    <a:pt x="2005" y="405"/>
                  </a:lnTo>
                  <a:lnTo>
                    <a:pt x="2028" y="373"/>
                  </a:lnTo>
                  <a:lnTo>
                    <a:pt x="2051" y="342"/>
                  </a:lnTo>
                  <a:lnTo>
                    <a:pt x="2073" y="311"/>
                  </a:lnTo>
                  <a:lnTo>
                    <a:pt x="2092" y="283"/>
                  </a:lnTo>
                  <a:lnTo>
                    <a:pt x="2101" y="267"/>
                  </a:lnTo>
                  <a:lnTo>
                    <a:pt x="2109" y="254"/>
                  </a:lnTo>
                  <a:lnTo>
                    <a:pt x="2117" y="240"/>
                  </a:lnTo>
                  <a:lnTo>
                    <a:pt x="2124" y="227"/>
                  </a:lnTo>
                  <a:lnTo>
                    <a:pt x="2130" y="213"/>
                  </a:lnTo>
                  <a:lnTo>
                    <a:pt x="2138" y="200"/>
                  </a:lnTo>
                  <a:lnTo>
                    <a:pt x="2144" y="187"/>
                  </a:lnTo>
                  <a:lnTo>
                    <a:pt x="2149" y="173"/>
                  </a:lnTo>
                  <a:lnTo>
                    <a:pt x="2153" y="160"/>
                  </a:lnTo>
                  <a:lnTo>
                    <a:pt x="2157" y="148"/>
                  </a:lnTo>
                  <a:lnTo>
                    <a:pt x="2163" y="135"/>
                  </a:lnTo>
                  <a:lnTo>
                    <a:pt x="2165" y="123"/>
                  </a:lnTo>
                  <a:lnTo>
                    <a:pt x="2169" y="112"/>
                  </a:lnTo>
                  <a:lnTo>
                    <a:pt x="2170" y="100"/>
                  </a:lnTo>
                  <a:lnTo>
                    <a:pt x="2172" y="89"/>
                  </a:lnTo>
                  <a:lnTo>
                    <a:pt x="2174" y="77"/>
                  </a:lnTo>
                  <a:lnTo>
                    <a:pt x="2174" y="68"/>
                  </a:lnTo>
                  <a:lnTo>
                    <a:pt x="2174" y="58"/>
                  </a:lnTo>
                  <a:lnTo>
                    <a:pt x="2176" y="50"/>
                  </a:lnTo>
                  <a:lnTo>
                    <a:pt x="2178" y="43"/>
                  </a:lnTo>
                  <a:lnTo>
                    <a:pt x="2182" y="35"/>
                  </a:lnTo>
                  <a:lnTo>
                    <a:pt x="2184" y="29"/>
                  </a:lnTo>
                  <a:lnTo>
                    <a:pt x="2188" y="23"/>
                  </a:lnTo>
                  <a:lnTo>
                    <a:pt x="2192" y="18"/>
                  </a:lnTo>
                  <a:lnTo>
                    <a:pt x="2197" y="14"/>
                  </a:lnTo>
                  <a:lnTo>
                    <a:pt x="2203" y="10"/>
                  </a:lnTo>
                  <a:lnTo>
                    <a:pt x="2209" y="8"/>
                  </a:lnTo>
                  <a:lnTo>
                    <a:pt x="2215" y="4"/>
                  </a:lnTo>
                  <a:lnTo>
                    <a:pt x="2222" y="2"/>
                  </a:lnTo>
                  <a:lnTo>
                    <a:pt x="2230" y="0"/>
                  </a:lnTo>
                  <a:lnTo>
                    <a:pt x="2238" y="0"/>
                  </a:lnTo>
                  <a:lnTo>
                    <a:pt x="2247" y="0"/>
                  </a:lnTo>
                </a:path>
              </a:pathLst>
            </a:custGeom>
            <a:solidFill>
              <a:srgbClr val="FF0000"/>
            </a:solidFill>
            <a:ln w="9525">
              <a:noFill/>
              <a:prstDash val="solid"/>
              <a:round/>
              <a:headEnd/>
              <a:tailEnd/>
            </a:ln>
          </p:spPr>
          <p:txBody>
            <a:bodyPr/>
            <a:lstStyle/>
            <a:p>
              <a:endParaRPr lang="en-US"/>
            </a:p>
          </p:txBody>
        </p:sp>
        <p:sp>
          <p:nvSpPr>
            <p:cNvPr id="24" name="Freeform 29"/>
            <p:cNvSpPr>
              <a:spLocks/>
            </p:cNvSpPr>
            <p:nvPr/>
          </p:nvSpPr>
          <p:spPr bwMode="auto">
            <a:xfrm>
              <a:off x="1255177" y="5722510"/>
              <a:ext cx="729080" cy="928182"/>
            </a:xfrm>
            <a:custGeom>
              <a:avLst/>
              <a:gdLst>
                <a:gd name="T0" fmla="*/ 144361 w 1419"/>
                <a:gd name="T1" fmla="*/ 6350 h 1956"/>
                <a:gd name="T2" fmla="*/ 220507 w 1419"/>
                <a:gd name="T3" fmla="*/ 27781 h 1956"/>
                <a:gd name="T4" fmla="*/ 298240 w 1419"/>
                <a:gd name="T5" fmla="*/ 72231 h 1956"/>
                <a:gd name="T6" fmla="*/ 364075 w 1419"/>
                <a:gd name="T7" fmla="*/ 128588 h 1956"/>
                <a:gd name="T8" fmla="*/ 398975 w 1419"/>
                <a:gd name="T9" fmla="*/ 181769 h 1956"/>
                <a:gd name="T10" fmla="*/ 397389 w 1419"/>
                <a:gd name="T11" fmla="*/ 245269 h 1956"/>
                <a:gd name="T12" fmla="*/ 388664 w 1419"/>
                <a:gd name="T13" fmla="*/ 306388 h 1956"/>
                <a:gd name="T14" fmla="*/ 382318 w 1419"/>
                <a:gd name="T15" fmla="*/ 381000 h 1956"/>
                <a:gd name="T16" fmla="*/ 377559 w 1419"/>
                <a:gd name="T17" fmla="*/ 484981 h 1956"/>
                <a:gd name="T18" fmla="*/ 374386 w 1419"/>
                <a:gd name="T19" fmla="*/ 619919 h 1956"/>
                <a:gd name="T20" fmla="*/ 371213 w 1419"/>
                <a:gd name="T21" fmla="*/ 785019 h 1956"/>
                <a:gd name="T22" fmla="*/ 371213 w 1419"/>
                <a:gd name="T23" fmla="*/ 979488 h 1956"/>
                <a:gd name="T24" fmla="*/ 375973 w 1419"/>
                <a:gd name="T25" fmla="*/ 1023938 h 1956"/>
                <a:gd name="T26" fmla="*/ 389457 w 1419"/>
                <a:gd name="T27" fmla="*/ 1046956 h 1956"/>
                <a:gd name="T28" fmla="*/ 414046 w 1419"/>
                <a:gd name="T29" fmla="*/ 1050131 h 1956"/>
                <a:gd name="T30" fmla="*/ 461637 w 1419"/>
                <a:gd name="T31" fmla="*/ 1030288 h 1956"/>
                <a:gd name="T32" fmla="*/ 543336 w 1419"/>
                <a:gd name="T33" fmla="*/ 987425 h 1956"/>
                <a:gd name="T34" fmla="*/ 659142 w 1419"/>
                <a:gd name="T35" fmla="*/ 919163 h 1956"/>
                <a:gd name="T36" fmla="*/ 809848 w 1419"/>
                <a:gd name="T37" fmla="*/ 827088 h 1956"/>
                <a:gd name="T38" fmla="*/ 995455 w 1419"/>
                <a:gd name="T39" fmla="*/ 710406 h 1956"/>
                <a:gd name="T40" fmla="*/ 1053358 w 1419"/>
                <a:gd name="T41" fmla="*/ 681038 h 1956"/>
                <a:gd name="T42" fmla="*/ 1089844 w 1419"/>
                <a:gd name="T43" fmla="*/ 665956 h 1956"/>
                <a:gd name="T44" fmla="*/ 1111261 w 1419"/>
                <a:gd name="T45" fmla="*/ 664369 h 1956"/>
                <a:gd name="T46" fmla="*/ 1125538 w 1419"/>
                <a:gd name="T47" fmla="*/ 682625 h 1956"/>
                <a:gd name="T48" fmla="*/ 1114433 w 1419"/>
                <a:gd name="T49" fmla="*/ 717550 h 1956"/>
                <a:gd name="T50" fmla="*/ 1082706 w 1419"/>
                <a:gd name="T51" fmla="*/ 758825 h 1956"/>
                <a:gd name="T52" fmla="*/ 981970 w 1419"/>
                <a:gd name="T53" fmla="*/ 851694 h 1956"/>
                <a:gd name="T54" fmla="*/ 802709 w 1419"/>
                <a:gd name="T55" fmla="*/ 1020763 h 1956"/>
                <a:gd name="T56" fmla="*/ 648830 w 1419"/>
                <a:gd name="T57" fmla="*/ 1164431 h 1956"/>
                <a:gd name="T58" fmla="*/ 521920 w 1419"/>
                <a:gd name="T59" fmla="*/ 1284288 h 1956"/>
                <a:gd name="T60" fmla="*/ 423564 w 1419"/>
                <a:gd name="T61" fmla="*/ 1380331 h 1956"/>
                <a:gd name="T62" fmla="*/ 351384 w 1419"/>
                <a:gd name="T63" fmla="*/ 1453356 h 1956"/>
                <a:gd name="T64" fmla="*/ 287928 w 1419"/>
                <a:gd name="T65" fmla="*/ 1514475 h 1956"/>
                <a:gd name="T66" fmla="*/ 231612 w 1419"/>
                <a:gd name="T67" fmla="*/ 1546225 h 1956"/>
                <a:gd name="T68" fmla="*/ 181641 w 1419"/>
                <a:gd name="T69" fmla="*/ 1552575 h 1956"/>
                <a:gd name="T70" fmla="*/ 137222 w 1419"/>
                <a:gd name="T71" fmla="*/ 1534319 h 1956"/>
                <a:gd name="T72" fmla="*/ 97562 w 1419"/>
                <a:gd name="T73" fmla="*/ 1494631 h 1956"/>
                <a:gd name="T74" fmla="*/ 57903 w 1419"/>
                <a:gd name="T75" fmla="*/ 1420019 h 1956"/>
                <a:gd name="T76" fmla="*/ 31728 w 1419"/>
                <a:gd name="T77" fmla="*/ 1343819 h 1956"/>
                <a:gd name="T78" fmla="*/ 24589 w 1419"/>
                <a:gd name="T79" fmla="*/ 1282700 h 1956"/>
                <a:gd name="T80" fmla="*/ 38073 w 1419"/>
                <a:gd name="T81" fmla="*/ 1229519 h 1956"/>
                <a:gd name="T82" fmla="*/ 57903 w 1419"/>
                <a:gd name="T83" fmla="*/ 1188244 h 1956"/>
                <a:gd name="T84" fmla="*/ 68214 w 1419"/>
                <a:gd name="T85" fmla="*/ 1133475 h 1956"/>
                <a:gd name="T86" fmla="*/ 76146 w 1419"/>
                <a:gd name="T87" fmla="*/ 1055688 h 1956"/>
                <a:gd name="T88" fmla="*/ 84078 w 1419"/>
                <a:gd name="T89" fmla="*/ 981075 h 1956"/>
                <a:gd name="T90" fmla="*/ 89631 w 1419"/>
                <a:gd name="T91" fmla="*/ 892969 h 1956"/>
                <a:gd name="T92" fmla="*/ 95976 w 1419"/>
                <a:gd name="T93" fmla="*/ 788194 h 1956"/>
                <a:gd name="T94" fmla="*/ 99149 w 1419"/>
                <a:gd name="T95" fmla="*/ 667544 h 1956"/>
                <a:gd name="T96" fmla="*/ 100735 w 1419"/>
                <a:gd name="T97" fmla="*/ 531813 h 1956"/>
                <a:gd name="T98" fmla="*/ 94390 w 1419"/>
                <a:gd name="T99" fmla="*/ 385763 h 1956"/>
                <a:gd name="T100" fmla="*/ 72974 w 1419"/>
                <a:gd name="T101" fmla="*/ 260350 h 1956"/>
                <a:gd name="T102" fmla="*/ 38073 w 1419"/>
                <a:gd name="T103" fmla="*/ 165894 h 1956"/>
                <a:gd name="T104" fmla="*/ 4759 w 1419"/>
                <a:gd name="T105" fmla="*/ 88900 h 1956"/>
                <a:gd name="T106" fmla="*/ 4759 w 1419"/>
                <a:gd name="T107" fmla="*/ 38100 h 1956"/>
                <a:gd name="T108" fmla="*/ 31728 w 1419"/>
                <a:gd name="T109" fmla="*/ 9525 h 1956"/>
                <a:gd name="T110" fmla="*/ 82492 w 1419"/>
                <a:gd name="T111" fmla="*/ 0 h 19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9" h="1956">
                  <a:moveTo>
                    <a:pt x="104" y="0"/>
                  </a:moveTo>
                  <a:lnTo>
                    <a:pt x="119" y="0"/>
                  </a:lnTo>
                  <a:lnTo>
                    <a:pt x="134" y="2"/>
                  </a:lnTo>
                  <a:lnTo>
                    <a:pt x="152" y="2"/>
                  </a:lnTo>
                  <a:lnTo>
                    <a:pt x="167" y="4"/>
                  </a:lnTo>
                  <a:lnTo>
                    <a:pt x="182" y="8"/>
                  </a:lnTo>
                  <a:lnTo>
                    <a:pt x="200" y="10"/>
                  </a:lnTo>
                  <a:lnTo>
                    <a:pt x="215" y="14"/>
                  </a:lnTo>
                  <a:lnTo>
                    <a:pt x="230" y="19"/>
                  </a:lnTo>
                  <a:lnTo>
                    <a:pt x="248" y="23"/>
                  </a:lnTo>
                  <a:lnTo>
                    <a:pt x="263" y="29"/>
                  </a:lnTo>
                  <a:lnTo>
                    <a:pt x="278" y="35"/>
                  </a:lnTo>
                  <a:lnTo>
                    <a:pt x="296" y="43"/>
                  </a:lnTo>
                  <a:lnTo>
                    <a:pt x="311" y="50"/>
                  </a:lnTo>
                  <a:lnTo>
                    <a:pt x="326" y="58"/>
                  </a:lnTo>
                  <a:lnTo>
                    <a:pt x="342" y="67"/>
                  </a:lnTo>
                  <a:lnTo>
                    <a:pt x="359" y="77"/>
                  </a:lnTo>
                  <a:lnTo>
                    <a:pt x="376" y="91"/>
                  </a:lnTo>
                  <a:lnTo>
                    <a:pt x="394" y="102"/>
                  </a:lnTo>
                  <a:lnTo>
                    <a:pt x="409" y="114"/>
                  </a:lnTo>
                  <a:lnTo>
                    <a:pt x="422" y="127"/>
                  </a:lnTo>
                  <a:lnTo>
                    <a:pt x="436" y="138"/>
                  </a:lnTo>
                  <a:lnTo>
                    <a:pt x="447" y="150"/>
                  </a:lnTo>
                  <a:lnTo>
                    <a:pt x="459" y="162"/>
                  </a:lnTo>
                  <a:lnTo>
                    <a:pt x="468" y="173"/>
                  </a:lnTo>
                  <a:lnTo>
                    <a:pt x="478" y="185"/>
                  </a:lnTo>
                  <a:lnTo>
                    <a:pt x="486" y="196"/>
                  </a:lnTo>
                  <a:lnTo>
                    <a:pt x="493" y="208"/>
                  </a:lnTo>
                  <a:lnTo>
                    <a:pt x="499" y="217"/>
                  </a:lnTo>
                  <a:lnTo>
                    <a:pt x="503" y="229"/>
                  </a:lnTo>
                  <a:lnTo>
                    <a:pt x="507" y="240"/>
                  </a:lnTo>
                  <a:lnTo>
                    <a:pt x="509" y="252"/>
                  </a:lnTo>
                  <a:lnTo>
                    <a:pt x="511" y="263"/>
                  </a:lnTo>
                  <a:lnTo>
                    <a:pt x="507" y="284"/>
                  </a:lnTo>
                  <a:lnTo>
                    <a:pt x="505" y="298"/>
                  </a:lnTo>
                  <a:lnTo>
                    <a:pt x="501" y="309"/>
                  </a:lnTo>
                  <a:lnTo>
                    <a:pt x="499" y="321"/>
                  </a:lnTo>
                  <a:lnTo>
                    <a:pt x="497" y="334"/>
                  </a:lnTo>
                  <a:lnTo>
                    <a:pt x="495" y="350"/>
                  </a:lnTo>
                  <a:lnTo>
                    <a:pt x="493" y="365"/>
                  </a:lnTo>
                  <a:lnTo>
                    <a:pt x="491" y="375"/>
                  </a:lnTo>
                  <a:lnTo>
                    <a:pt x="490" y="386"/>
                  </a:lnTo>
                  <a:lnTo>
                    <a:pt x="488" y="400"/>
                  </a:lnTo>
                  <a:lnTo>
                    <a:pt x="486" y="413"/>
                  </a:lnTo>
                  <a:lnTo>
                    <a:pt x="486" y="428"/>
                  </a:lnTo>
                  <a:lnTo>
                    <a:pt x="484" y="444"/>
                  </a:lnTo>
                  <a:lnTo>
                    <a:pt x="482" y="461"/>
                  </a:lnTo>
                  <a:lnTo>
                    <a:pt x="482" y="480"/>
                  </a:lnTo>
                  <a:lnTo>
                    <a:pt x="480" y="499"/>
                  </a:lnTo>
                  <a:lnTo>
                    <a:pt x="480" y="519"/>
                  </a:lnTo>
                  <a:lnTo>
                    <a:pt x="478" y="540"/>
                  </a:lnTo>
                  <a:lnTo>
                    <a:pt x="478" y="563"/>
                  </a:lnTo>
                  <a:lnTo>
                    <a:pt x="476" y="586"/>
                  </a:lnTo>
                  <a:lnTo>
                    <a:pt x="476" y="611"/>
                  </a:lnTo>
                  <a:lnTo>
                    <a:pt x="474" y="636"/>
                  </a:lnTo>
                  <a:lnTo>
                    <a:pt x="474" y="662"/>
                  </a:lnTo>
                  <a:lnTo>
                    <a:pt x="472" y="691"/>
                  </a:lnTo>
                  <a:lnTo>
                    <a:pt x="472" y="720"/>
                  </a:lnTo>
                  <a:lnTo>
                    <a:pt x="472" y="749"/>
                  </a:lnTo>
                  <a:lnTo>
                    <a:pt x="472" y="781"/>
                  </a:lnTo>
                  <a:lnTo>
                    <a:pt x="470" y="812"/>
                  </a:lnTo>
                  <a:lnTo>
                    <a:pt x="470" y="847"/>
                  </a:lnTo>
                  <a:lnTo>
                    <a:pt x="470" y="879"/>
                  </a:lnTo>
                  <a:lnTo>
                    <a:pt x="470" y="916"/>
                  </a:lnTo>
                  <a:lnTo>
                    <a:pt x="470" y="952"/>
                  </a:lnTo>
                  <a:lnTo>
                    <a:pt x="468" y="989"/>
                  </a:lnTo>
                  <a:lnTo>
                    <a:pt x="468" y="1027"/>
                  </a:lnTo>
                  <a:lnTo>
                    <a:pt x="468" y="1067"/>
                  </a:lnTo>
                  <a:lnTo>
                    <a:pt x="468" y="1108"/>
                  </a:lnTo>
                  <a:lnTo>
                    <a:pt x="468" y="1148"/>
                  </a:lnTo>
                  <a:lnTo>
                    <a:pt x="468" y="1192"/>
                  </a:lnTo>
                  <a:lnTo>
                    <a:pt x="468" y="1234"/>
                  </a:lnTo>
                  <a:lnTo>
                    <a:pt x="468" y="1246"/>
                  </a:lnTo>
                  <a:lnTo>
                    <a:pt x="468" y="1256"/>
                  </a:lnTo>
                  <a:lnTo>
                    <a:pt x="470" y="1265"/>
                  </a:lnTo>
                  <a:lnTo>
                    <a:pt x="470" y="1275"/>
                  </a:lnTo>
                  <a:lnTo>
                    <a:pt x="472" y="1282"/>
                  </a:lnTo>
                  <a:lnTo>
                    <a:pt x="474" y="1290"/>
                  </a:lnTo>
                  <a:lnTo>
                    <a:pt x="476" y="1296"/>
                  </a:lnTo>
                  <a:lnTo>
                    <a:pt x="478" y="1302"/>
                  </a:lnTo>
                  <a:lnTo>
                    <a:pt x="482" y="1307"/>
                  </a:lnTo>
                  <a:lnTo>
                    <a:pt x="484" y="1311"/>
                  </a:lnTo>
                  <a:lnTo>
                    <a:pt x="488" y="1315"/>
                  </a:lnTo>
                  <a:lnTo>
                    <a:pt x="491" y="1319"/>
                  </a:lnTo>
                  <a:lnTo>
                    <a:pt x="495" y="1321"/>
                  </a:lnTo>
                  <a:lnTo>
                    <a:pt x="501" y="1323"/>
                  </a:lnTo>
                  <a:lnTo>
                    <a:pt x="505" y="1325"/>
                  </a:lnTo>
                  <a:lnTo>
                    <a:pt x="511" y="1325"/>
                  </a:lnTo>
                  <a:lnTo>
                    <a:pt x="516" y="1325"/>
                  </a:lnTo>
                  <a:lnTo>
                    <a:pt x="522" y="1323"/>
                  </a:lnTo>
                  <a:lnTo>
                    <a:pt x="528" y="1321"/>
                  </a:lnTo>
                  <a:lnTo>
                    <a:pt x="538" y="1317"/>
                  </a:lnTo>
                  <a:lnTo>
                    <a:pt x="545" y="1313"/>
                  </a:lnTo>
                  <a:lnTo>
                    <a:pt x="557" y="1309"/>
                  </a:lnTo>
                  <a:lnTo>
                    <a:pt x="568" y="1303"/>
                  </a:lnTo>
                  <a:lnTo>
                    <a:pt x="582" y="1298"/>
                  </a:lnTo>
                  <a:lnTo>
                    <a:pt x="595" y="1290"/>
                  </a:lnTo>
                  <a:lnTo>
                    <a:pt x="610" y="1282"/>
                  </a:lnTo>
                  <a:lnTo>
                    <a:pt x="628" y="1275"/>
                  </a:lnTo>
                  <a:lnTo>
                    <a:pt x="645" y="1265"/>
                  </a:lnTo>
                  <a:lnTo>
                    <a:pt x="664" y="1254"/>
                  </a:lnTo>
                  <a:lnTo>
                    <a:pt x="685" y="1244"/>
                  </a:lnTo>
                  <a:lnTo>
                    <a:pt x="706" y="1231"/>
                  </a:lnTo>
                  <a:lnTo>
                    <a:pt x="728" y="1219"/>
                  </a:lnTo>
                  <a:lnTo>
                    <a:pt x="753" y="1204"/>
                  </a:lnTo>
                  <a:lnTo>
                    <a:pt x="777" y="1190"/>
                  </a:lnTo>
                  <a:lnTo>
                    <a:pt x="804" y="1175"/>
                  </a:lnTo>
                  <a:lnTo>
                    <a:pt x="831" y="1158"/>
                  </a:lnTo>
                  <a:lnTo>
                    <a:pt x="860" y="1140"/>
                  </a:lnTo>
                  <a:lnTo>
                    <a:pt x="889" y="1123"/>
                  </a:lnTo>
                  <a:lnTo>
                    <a:pt x="919" y="1104"/>
                  </a:lnTo>
                  <a:lnTo>
                    <a:pt x="952" y="1085"/>
                  </a:lnTo>
                  <a:lnTo>
                    <a:pt x="987" y="1064"/>
                  </a:lnTo>
                  <a:lnTo>
                    <a:pt x="1021" y="1042"/>
                  </a:lnTo>
                  <a:lnTo>
                    <a:pt x="1056" y="1019"/>
                  </a:lnTo>
                  <a:lnTo>
                    <a:pt x="1094" y="996"/>
                  </a:lnTo>
                  <a:lnTo>
                    <a:pt x="1133" y="971"/>
                  </a:lnTo>
                  <a:lnTo>
                    <a:pt x="1171" y="947"/>
                  </a:lnTo>
                  <a:lnTo>
                    <a:pt x="1213" y="922"/>
                  </a:lnTo>
                  <a:lnTo>
                    <a:pt x="1255" y="895"/>
                  </a:lnTo>
                  <a:lnTo>
                    <a:pt x="1269" y="887"/>
                  </a:lnTo>
                  <a:lnTo>
                    <a:pt x="1282" y="879"/>
                  </a:lnTo>
                  <a:lnTo>
                    <a:pt x="1296" y="874"/>
                  </a:lnTo>
                  <a:lnTo>
                    <a:pt x="1307" y="868"/>
                  </a:lnTo>
                  <a:lnTo>
                    <a:pt x="1319" y="862"/>
                  </a:lnTo>
                  <a:lnTo>
                    <a:pt x="1328" y="858"/>
                  </a:lnTo>
                  <a:lnTo>
                    <a:pt x="1338" y="852"/>
                  </a:lnTo>
                  <a:lnTo>
                    <a:pt x="1346" y="849"/>
                  </a:lnTo>
                  <a:lnTo>
                    <a:pt x="1355" y="847"/>
                  </a:lnTo>
                  <a:lnTo>
                    <a:pt x="1361" y="843"/>
                  </a:lnTo>
                  <a:lnTo>
                    <a:pt x="1369" y="841"/>
                  </a:lnTo>
                  <a:lnTo>
                    <a:pt x="1374" y="839"/>
                  </a:lnTo>
                  <a:lnTo>
                    <a:pt x="1378" y="837"/>
                  </a:lnTo>
                  <a:lnTo>
                    <a:pt x="1382" y="835"/>
                  </a:lnTo>
                  <a:lnTo>
                    <a:pt x="1386" y="835"/>
                  </a:lnTo>
                  <a:lnTo>
                    <a:pt x="1388" y="835"/>
                  </a:lnTo>
                  <a:lnTo>
                    <a:pt x="1395" y="835"/>
                  </a:lnTo>
                  <a:lnTo>
                    <a:pt x="1401" y="837"/>
                  </a:lnTo>
                  <a:lnTo>
                    <a:pt x="1407" y="837"/>
                  </a:lnTo>
                  <a:lnTo>
                    <a:pt x="1411" y="841"/>
                  </a:lnTo>
                  <a:lnTo>
                    <a:pt x="1415" y="843"/>
                  </a:lnTo>
                  <a:lnTo>
                    <a:pt x="1417" y="849"/>
                  </a:lnTo>
                  <a:lnTo>
                    <a:pt x="1419" y="852"/>
                  </a:lnTo>
                  <a:lnTo>
                    <a:pt x="1419" y="860"/>
                  </a:lnTo>
                  <a:lnTo>
                    <a:pt x="1419" y="866"/>
                  </a:lnTo>
                  <a:lnTo>
                    <a:pt x="1419" y="874"/>
                  </a:lnTo>
                  <a:lnTo>
                    <a:pt x="1417" y="881"/>
                  </a:lnTo>
                  <a:lnTo>
                    <a:pt x="1413" y="887"/>
                  </a:lnTo>
                  <a:lnTo>
                    <a:pt x="1409" y="897"/>
                  </a:lnTo>
                  <a:lnTo>
                    <a:pt x="1405" y="904"/>
                  </a:lnTo>
                  <a:lnTo>
                    <a:pt x="1401" y="912"/>
                  </a:lnTo>
                  <a:lnTo>
                    <a:pt x="1395" y="922"/>
                  </a:lnTo>
                  <a:lnTo>
                    <a:pt x="1388" y="929"/>
                  </a:lnTo>
                  <a:lnTo>
                    <a:pt x="1382" y="939"/>
                  </a:lnTo>
                  <a:lnTo>
                    <a:pt x="1374" y="948"/>
                  </a:lnTo>
                  <a:lnTo>
                    <a:pt x="1365" y="956"/>
                  </a:lnTo>
                  <a:lnTo>
                    <a:pt x="1355" y="966"/>
                  </a:lnTo>
                  <a:lnTo>
                    <a:pt x="1346" y="977"/>
                  </a:lnTo>
                  <a:lnTo>
                    <a:pt x="1334" y="987"/>
                  </a:lnTo>
                  <a:lnTo>
                    <a:pt x="1323" y="996"/>
                  </a:lnTo>
                  <a:lnTo>
                    <a:pt x="1280" y="1035"/>
                  </a:lnTo>
                  <a:lnTo>
                    <a:pt x="1238" y="1073"/>
                  </a:lnTo>
                  <a:lnTo>
                    <a:pt x="1198" y="1112"/>
                  </a:lnTo>
                  <a:lnTo>
                    <a:pt x="1159" y="1148"/>
                  </a:lnTo>
                  <a:lnTo>
                    <a:pt x="1121" y="1183"/>
                  </a:lnTo>
                  <a:lnTo>
                    <a:pt x="1083" y="1219"/>
                  </a:lnTo>
                  <a:lnTo>
                    <a:pt x="1046" y="1252"/>
                  </a:lnTo>
                  <a:lnTo>
                    <a:pt x="1012" y="1286"/>
                  </a:lnTo>
                  <a:lnTo>
                    <a:pt x="977" y="1317"/>
                  </a:lnTo>
                  <a:lnTo>
                    <a:pt x="943" y="1350"/>
                  </a:lnTo>
                  <a:lnTo>
                    <a:pt x="910" y="1380"/>
                  </a:lnTo>
                  <a:lnTo>
                    <a:pt x="879" y="1409"/>
                  </a:lnTo>
                  <a:lnTo>
                    <a:pt x="847" y="1438"/>
                  </a:lnTo>
                  <a:lnTo>
                    <a:pt x="818" y="1467"/>
                  </a:lnTo>
                  <a:lnTo>
                    <a:pt x="789" y="1494"/>
                  </a:lnTo>
                  <a:lnTo>
                    <a:pt x="760" y="1520"/>
                  </a:lnTo>
                  <a:lnTo>
                    <a:pt x="733" y="1545"/>
                  </a:lnTo>
                  <a:lnTo>
                    <a:pt x="706" y="1570"/>
                  </a:lnTo>
                  <a:lnTo>
                    <a:pt x="681" y="1595"/>
                  </a:lnTo>
                  <a:lnTo>
                    <a:pt x="658" y="1618"/>
                  </a:lnTo>
                  <a:lnTo>
                    <a:pt x="635" y="1639"/>
                  </a:lnTo>
                  <a:lnTo>
                    <a:pt x="612" y="1660"/>
                  </a:lnTo>
                  <a:lnTo>
                    <a:pt x="591" y="1682"/>
                  </a:lnTo>
                  <a:lnTo>
                    <a:pt x="570" y="1701"/>
                  </a:lnTo>
                  <a:lnTo>
                    <a:pt x="551" y="1720"/>
                  </a:lnTo>
                  <a:lnTo>
                    <a:pt x="534" y="1739"/>
                  </a:lnTo>
                  <a:lnTo>
                    <a:pt x="516" y="1756"/>
                  </a:lnTo>
                  <a:lnTo>
                    <a:pt x="499" y="1774"/>
                  </a:lnTo>
                  <a:lnTo>
                    <a:pt x="484" y="1789"/>
                  </a:lnTo>
                  <a:lnTo>
                    <a:pt x="470" y="1804"/>
                  </a:lnTo>
                  <a:lnTo>
                    <a:pt x="457" y="1818"/>
                  </a:lnTo>
                  <a:lnTo>
                    <a:pt x="443" y="1831"/>
                  </a:lnTo>
                  <a:lnTo>
                    <a:pt x="430" y="1847"/>
                  </a:lnTo>
                  <a:lnTo>
                    <a:pt x="415" y="1860"/>
                  </a:lnTo>
                  <a:lnTo>
                    <a:pt x="401" y="1874"/>
                  </a:lnTo>
                  <a:lnTo>
                    <a:pt x="388" y="1887"/>
                  </a:lnTo>
                  <a:lnTo>
                    <a:pt x="374" y="1898"/>
                  </a:lnTo>
                  <a:lnTo>
                    <a:pt x="363" y="1908"/>
                  </a:lnTo>
                  <a:lnTo>
                    <a:pt x="349" y="1918"/>
                  </a:lnTo>
                  <a:lnTo>
                    <a:pt x="338" y="1925"/>
                  </a:lnTo>
                  <a:lnTo>
                    <a:pt x="326" y="1933"/>
                  </a:lnTo>
                  <a:lnTo>
                    <a:pt x="315" y="1939"/>
                  </a:lnTo>
                  <a:lnTo>
                    <a:pt x="303" y="1945"/>
                  </a:lnTo>
                  <a:lnTo>
                    <a:pt x="292" y="1948"/>
                  </a:lnTo>
                  <a:lnTo>
                    <a:pt x="280" y="1952"/>
                  </a:lnTo>
                  <a:lnTo>
                    <a:pt x="271" y="1954"/>
                  </a:lnTo>
                  <a:lnTo>
                    <a:pt x="259" y="1956"/>
                  </a:lnTo>
                  <a:lnTo>
                    <a:pt x="250" y="1956"/>
                  </a:lnTo>
                  <a:lnTo>
                    <a:pt x="238" y="1956"/>
                  </a:lnTo>
                  <a:lnTo>
                    <a:pt x="229" y="1956"/>
                  </a:lnTo>
                  <a:lnTo>
                    <a:pt x="219" y="1954"/>
                  </a:lnTo>
                  <a:lnTo>
                    <a:pt x="209" y="1950"/>
                  </a:lnTo>
                  <a:lnTo>
                    <a:pt x="200" y="1948"/>
                  </a:lnTo>
                  <a:lnTo>
                    <a:pt x="190" y="1945"/>
                  </a:lnTo>
                  <a:lnTo>
                    <a:pt x="181" y="1939"/>
                  </a:lnTo>
                  <a:lnTo>
                    <a:pt x="173" y="1933"/>
                  </a:lnTo>
                  <a:lnTo>
                    <a:pt x="163" y="1927"/>
                  </a:lnTo>
                  <a:lnTo>
                    <a:pt x="156" y="1920"/>
                  </a:lnTo>
                  <a:lnTo>
                    <a:pt x="146" y="1912"/>
                  </a:lnTo>
                  <a:lnTo>
                    <a:pt x="138" y="1904"/>
                  </a:lnTo>
                  <a:lnTo>
                    <a:pt x="131" y="1895"/>
                  </a:lnTo>
                  <a:lnTo>
                    <a:pt x="123" y="1883"/>
                  </a:lnTo>
                  <a:lnTo>
                    <a:pt x="115" y="1874"/>
                  </a:lnTo>
                  <a:lnTo>
                    <a:pt x="110" y="1862"/>
                  </a:lnTo>
                  <a:lnTo>
                    <a:pt x="100" y="1843"/>
                  </a:lnTo>
                  <a:lnTo>
                    <a:pt x="90" y="1824"/>
                  </a:lnTo>
                  <a:lnTo>
                    <a:pt x="81" y="1806"/>
                  </a:lnTo>
                  <a:lnTo>
                    <a:pt x="73" y="1789"/>
                  </a:lnTo>
                  <a:lnTo>
                    <a:pt x="67" y="1772"/>
                  </a:lnTo>
                  <a:lnTo>
                    <a:pt x="60" y="1755"/>
                  </a:lnTo>
                  <a:lnTo>
                    <a:pt x="54" y="1739"/>
                  </a:lnTo>
                  <a:lnTo>
                    <a:pt x="50" y="1724"/>
                  </a:lnTo>
                  <a:lnTo>
                    <a:pt x="44" y="1708"/>
                  </a:lnTo>
                  <a:lnTo>
                    <a:pt x="40" y="1693"/>
                  </a:lnTo>
                  <a:lnTo>
                    <a:pt x="37" y="1680"/>
                  </a:lnTo>
                  <a:lnTo>
                    <a:pt x="35" y="1666"/>
                  </a:lnTo>
                  <a:lnTo>
                    <a:pt x="33" y="1653"/>
                  </a:lnTo>
                  <a:lnTo>
                    <a:pt x="31" y="1639"/>
                  </a:lnTo>
                  <a:lnTo>
                    <a:pt x="31" y="1628"/>
                  </a:lnTo>
                  <a:lnTo>
                    <a:pt x="31" y="1616"/>
                  </a:lnTo>
                  <a:lnTo>
                    <a:pt x="31" y="1605"/>
                  </a:lnTo>
                  <a:lnTo>
                    <a:pt x="33" y="1593"/>
                  </a:lnTo>
                  <a:lnTo>
                    <a:pt x="35" y="1584"/>
                  </a:lnTo>
                  <a:lnTo>
                    <a:pt x="39" y="1572"/>
                  </a:lnTo>
                  <a:lnTo>
                    <a:pt x="42" y="1561"/>
                  </a:lnTo>
                  <a:lnTo>
                    <a:pt x="48" y="1549"/>
                  </a:lnTo>
                  <a:lnTo>
                    <a:pt x="54" y="1538"/>
                  </a:lnTo>
                  <a:lnTo>
                    <a:pt x="60" y="1528"/>
                  </a:lnTo>
                  <a:lnTo>
                    <a:pt x="63" y="1520"/>
                  </a:lnTo>
                  <a:lnTo>
                    <a:pt x="67" y="1515"/>
                  </a:lnTo>
                  <a:lnTo>
                    <a:pt x="69" y="1507"/>
                  </a:lnTo>
                  <a:lnTo>
                    <a:pt x="73" y="1497"/>
                  </a:lnTo>
                  <a:lnTo>
                    <a:pt x="75" y="1488"/>
                  </a:lnTo>
                  <a:lnTo>
                    <a:pt x="79" y="1478"/>
                  </a:lnTo>
                  <a:lnTo>
                    <a:pt x="81" y="1467"/>
                  </a:lnTo>
                  <a:lnTo>
                    <a:pt x="83" y="1455"/>
                  </a:lnTo>
                  <a:lnTo>
                    <a:pt x="85" y="1444"/>
                  </a:lnTo>
                  <a:lnTo>
                    <a:pt x="86" y="1428"/>
                  </a:lnTo>
                  <a:lnTo>
                    <a:pt x="88" y="1415"/>
                  </a:lnTo>
                  <a:lnTo>
                    <a:pt x="90" y="1399"/>
                  </a:lnTo>
                  <a:lnTo>
                    <a:pt x="92" y="1384"/>
                  </a:lnTo>
                  <a:lnTo>
                    <a:pt x="94" y="1367"/>
                  </a:lnTo>
                  <a:lnTo>
                    <a:pt x="96" y="1350"/>
                  </a:lnTo>
                  <a:lnTo>
                    <a:pt x="96" y="1330"/>
                  </a:lnTo>
                  <a:lnTo>
                    <a:pt x="98" y="1317"/>
                  </a:lnTo>
                  <a:lnTo>
                    <a:pt x="100" y="1302"/>
                  </a:lnTo>
                  <a:lnTo>
                    <a:pt x="102" y="1286"/>
                  </a:lnTo>
                  <a:lnTo>
                    <a:pt x="104" y="1271"/>
                  </a:lnTo>
                  <a:lnTo>
                    <a:pt x="104" y="1254"/>
                  </a:lnTo>
                  <a:lnTo>
                    <a:pt x="106" y="1236"/>
                  </a:lnTo>
                  <a:lnTo>
                    <a:pt x="108" y="1219"/>
                  </a:lnTo>
                  <a:lnTo>
                    <a:pt x="110" y="1202"/>
                  </a:lnTo>
                  <a:lnTo>
                    <a:pt x="110" y="1183"/>
                  </a:lnTo>
                  <a:lnTo>
                    <a:pt x="111" y="1163"/>
                  </a:lnTo>
                  <a:lnTo>
                    <a:pt x="113" y="1144"/>
                  </a:lnTo>
                  <a:lnTo>
                    <a:pt x="113" y="1125"/>
                  </a:lnTo>
                  <a:lnTo>
                    <a:pt x="115" y="1104"/>
                  </a:lnTo>
                  <a:lnTo>
                    <a:pt x="117" y="1083"/>
                  </a:lnTo>
                  <a:lnTo>
                    <a:pt x="117" y="1062"/>
                  </a:lnTo>
                  <a:lnTo>
                    <a:pt x="119" y="1039"/>
                  </a:lnTo>
                  <a:lnTo>
                    <a:pt x="119" y="1016"/>
                  </a:lnTo>
                  <a:lnTo>
                    <a:pt x="121" y="993"/>
                  </a:lnTo>
                  <a:lnTo>
                    <a:pt x="121" y="970"/>
                  </a:lnTo>
                  <a:lnTo>
                    <a:pt x="123" y="945"/>
                  </a:lnTo>
                  <a:lnTo>
                    <a:pt x="123" y="920"/>
                  </a:lnTo>
                  <a:lnTo>
                    <a:pt x="123" y="895"/>
                  </a:lnTo>
                  <a:lnTo>
                    <a:pt x="125" y="868"/>
                  </a:lnTo>
                  <a:lnTo>
                    <a:pt x="125" y="841"/>
                  </a:lnTo>
                  <a:lnTo>
                    <a:pt x="125" y="814"/>
                  </a:lnTo>
                  <a:lnTo>
                    <a:pt x="127" y="787"/>
                  </a:lnTo>
                  <a:lnTo>
                    <a:pt x="127" y="758"/>
                  </a:lnTo>
                  <a:lnTo>
                    <a:pt x="127" y="730"/>
                  </a:lnTo>
                  <a:lnTo>
                    <a:pt x="127" y="701"/>
                  </a:lnTo>
                  <a:lnTo>
                    <a:pt x="127" y="670"/>
                  </a:lnTo>
                  <a:lnTo>
                    <a:pt x="127" y="639"/>
                  </a:lnTo>
                  <a:lnTo>
                    <a:pt x="127" y="609"/>
                  </a:lnTo>
                  <a:lnTo>
                    <a:pt x="127" y="576"/>
                  </a:lnTo>
                  <a:lnTo>
                    <a:pt x="125" y="545"/>
                  </a:lnTo>
                  <a:lnTo>
                    <a:pt x="121" y="515"/>
                  </a:lnTo>
                  <a:lnTo>
                    <a:pt x="119" y="486"/>
                  </a:lnTo>
                  <a:lnTo>
                    <a:pt x="115" y="457"/>
                  </a:lnTo>
                  <a:lnTo>
                    <a:pt x="111" y="430"/>
                  </a:lnTo>
                  <a:lnTo>
                    <a:pt x="108" y="403"/>
                  </a:lnTo>
                  <a:lnTo>
                    <a:pt x="104" y="378"/>
                  </a:lnTo>
                  <a:lnTo>
                    <a:pt x="98" y="353"/>
                  </a:lnTo>
                  <a:lnTo>
                    <a:pt x="92" y="328"/>
                  </a:lnTo>
                  <a:lnTo>
                    <a:pt x="86" y="307"/>
                  </a:lnTo>
                  <a:lnTo>
                    <a:pt x="79" y="284"/>
                  </a:lnTo>
                  <a:lnTo>
                    <a:pt x="73" y="265"/>
                  </a:lnTo>
                  <a:lnTo>
                    <a:pt x="65" y="244"/>
                  </a:lnTo>
                  <a:lnTo>
                    <a:pt x="58" y="227"/>
                  </a:lnTo>
                  <a:lnTo>
                    <a:pt x="48" y="209"/>
                  </a:lnTo>
                  <a:lnTo>
                    <a:pt x="39" y="192"/>
                  </a:lnTo>
                  <a:lnTo>
                    <a:pt x="29" y="175"/>
                  </a:lnTo>
                  <a:lnTo>
                    <a:pt x="21" y="158"/>
                  </a:lnTo>
                  <a:lnTo>
                    <a:pt x="14" y="142"/>
                  </a:lnTo>
                  <a:lnTo>
                    <a:pt x="10" y="127"/>
                  </a:lnTo>
                  <a:lnTo>
                    <a:pt x="6" y="112"/>
                  </a:lnTo>
                  <a:lnTo>
                    <a:pt x="2" y="98"/>
                  </a:lnTo>
                  <a:lnTo>
                    <a:pt x="0" y="85"/>
                  </a:lnTo>
                  <a:lnTo>
                    <a:pt x="0" y="73"/>
                  </a:lnTo>
                  <a:lnTo>
                    <a:pt x="0" y="66"/>
                  </a:lnTo>
                  <a:lnTo>
                    <a:pt x="4" y="56"/>
                  </a:lnTo>
                  <a:lnTo>
                    <a:pt x="6" y="48"/>
                  </a:lnTo>
                  <a:lnTo>
                    <a:pt x="10" y="41"/>
                  </a:lnTo>
                  <a:lnTo>
                    <a:pt x="14" y="33"/>
                  </a:lnTo>
                  <a:lnTo>
                    <a:pt x="19" y="27"/>
                  </a:lnTo>
                  <a:lnTo>
                    <a:pt x="25" y="21"/>
                  </a:lnTo>
                  <a:lnTo>
                    <a:pt x="33" y="18"/>
                  </a:lnTo>
                  <a:lnTo>
                    <a:pt x="40" y="12"/>
                  </a:lnTo>
                  <a:lnTo>
                    <a:pt x="48" y="8"/>
                  </a:lnTo>
                  <a:lnTo>
                    <a:pt x="58" y="6"/>
                  </a:lnTo>
                  <a:lnTo>
                    <a:pt x="69" y="4"/>
                  </a:lnTo>
                  <a:lnTo>
                    <a:pt x="79" y="2"/>
                  </a:lnTo>
                  <a:lnTo>
                    <a:pt x="90" y="0"/>
                  </a:lnTo>
                  <a:lnTo>
                    <a:pt x="104" y="0"/>
                  </a:lnTo>
                </a:path>
              </a:pathLst>
            </a:custGeom>
            <a:solidFill>
              <a:srgbClr val="FF0000"/>
            </a:solidFill>
            <a:ln w="9525">
              <a:noFill/>
              <a:prstDash val="solid"/>
              <a:round/>
              <a:headEnd/>
              <a:tailEnd/>
            </a:ln>
          </p:spPr>
          <p:txBody>
            <a:bodyPr/>
            <a:lstStyle/>
            <a:p>
              <a:endParaRPr lang="en-US"/>
            </a:p>
          </p:txBody>
        </p:sp>
        <p:sp>
          <p:nvSpPr>
            <p:cNvPr id="25" name="Freeform 30"/>
            <p:cNvSpPr>
              <a:spLocks/>
            </p:cNvSpPr>
            <p:nvPr/>
          </p:nvSpPr>
          <p:spPr bwMode="auto">
            <a:xfrm>
              <a:off x="2090174" y="5382746"/>
              <a:ext cx="535756" cy="429925"/>
            </a:xfrm>
            <a:custGeom>
              <a:avLst/>
              <a:gdLst>
                <a:gd name="T0" fmla="*/ 519113 w 1042"/>
                <a:gd name="T1" fmla="*/ 1587 h 906"/>
                <a:gd name="T2" fmla="*/ 546894 w 1042"/>
                <a:gd name="T3" fmla="*/ 11112 h 906"/>
                <a:gd name="T4" fmla="*/ 580232 w 1042"/>
                <a:gd name="T5" fmla="*/ 27781 h 906"/>
                <a:gd name="T6" fmla="*/ 618332 w 1042"/>
                <a:gd name="T7" fmla="*/ 52387 h 906"/>
                <a:gd name="T8" fmla="*/ 664369 w 1042"/>
                <a:gd name="T9" fmla="*/ 84137 h 906"/>
                <a:gd name="T10" fmla="*/ 712788 w 1042"/>
                <a:gd name="T11" fmla="*/ 120650 h 906"/>
                <a:gd name="T12" fmla="*/ 754063 w 1042"/>
                <a:gd name="T13" fmla="*/ 155575 h 906"/>
                <a:gd name="T14" fmla="*/ 785813 w 1042"/>
                <a:gd name="T15" fmla="*/ 190500 h 906"/>
                <a:gd name="T16" fmla="*/ 808832 w 1042"/>
                <a:gd name="T17" fmla="*/ 224631 h 906"/>
                <a:gd name="T18" fmla="*/ 822325 w 1042"/>
                <a:gd name="T19" fmla="*/ 256381 h 906"/>
                <a:gd name="T20" fmla="*/ 827088 w 1042"/>
                <a:gd name="T21" fmla="*/ 289719 h 906"/>
                <a:gd name="T22" fmla="*/ 823913 w 1042"/>
                <a:gd name="T23" fmla="*/ 309562 h 906"/>
                <a:gd name="T24" fmla="*/ 815182 w 1042"/>
                <a:gd name="T25" fmla="*/ 327819 h 906"/>
                <a:gd name="T26" fmla="*/ 800894 w 1042"/>
                <a:gd name="T27" fmla="*/ 344487 h 906"/>
                <a:gd name="T28" fmla="*/ 779463 w 1042"/>
                <a:gd name="T29" fmla="*/ 359569 h 906"/>
                <a:gd name="T30" fmla="*/ 754063 w 1042"/>
                <a:gd name="T31" fmla="*/ 375443 h 906"/>
                <a:gd name="T32" fmla="*/ 708025 w 1042"/>
                <a:gd name="T33" fmla="*/ 392112 h 906"/>
                <a:gd name="T34" fmla="*/ 651669 w 1042"/>
                <a:gd name="T35" fmla="*/ 415925 h 906"/>
                <a:gd name="T36" fmla="*/ 592138 w 1042"/>
                <a:gd name="T37" fmla="*/ 442118 h 906"/>
                <a:gd name="T38" fmla="*/ 530225 w 1042"/>
                <a:gd name="T39" fmla="*/ 473868 h 906"/>
                <a:gd name="T40" fmla="*/ 465932 w 1042"/>
                <a:gd name="T41" fmla="*/ 508793 h 906"/>
                <a:gd name="T42" fmla="*/ 400844 w 1042"/>
                <a:gd name="T43" fmla="*/ 546893 h 906"/>
                <a:gd name="T44" fmla="*/ 344488 w 1042"/>
                <a:gd name="T45" fmla="*/ 579437 h 906"/>
                <a:gd name="T46" fmla="*/ 290513 w 1042"/>
                <a:gd name="T47" fmla="*/ 608012 h 906"/>
                <a:gd name="T48" fmla="*/ 243681 w 1042"/>
                <a:gd name="T49" fmla="*/ 634206 h 906"/>
                <a:gd name="T50" fmla="*/ 199231 w 1042"/>
                <a:gd name="T51" fmla="*/ 655637 h 906"/>
                <a:gd name="T52" fmla="*/ 159544 w 1042"/>
                <a:gd name="T53" fmla="*/ 675481 h 906"/>
                <a:gd name="T54" fmla="*/ 126206 w 1042"/>
                <a:gd name="T55" fmla="*/ 690562 h 906"/>
                <a:gd name="T56" fmla="*/ 96044 w 1042"/>
                <a:gd name="T57" fmla="*/ 702468 h 906"/>
                <a:gd name="T58" fmla="*/ 69850 w 1042"/>
                <a:gd name="T59" fmla="*/ 711993 h 906"/>
                <a:gd name="T60" fmla="*/ 50006 w 1042"/>
                <a:gd name="T61" fmla="*/ 715962 h 906"/>
                <a:gd name="T62" fmla="*/ 33338 w 1042"/>
                <a:gd name="T63" fmla="*/ 719137 h 906"/>
                <a:gd name="T64" fmla="*/ 16669 w 1042"/>
                <a:gd name="T65" fmla="*/ 717550 h 906"/>
                <a:gd name="T66" fmla="*/ 4763 w 1042"/>
                <a:gd name="T67" fmla="*/ 708818 h 906"/>
                <a:gd name="T68" fmla="*/ 0 w 1042"/>
                <a:gd name="T69" fmla="*/ 692150 h 906"/>
                <a:gd name="T70" fmla="*/ 3175 w 1042"/>
                <a:gd name="T71" fmla="*/ 679450 h 906"/>
                <a:gd name="T72" fmla="*/ 10319 w 1042"/>
                <a:gd name="T73" fmla="*/ 672306 h 906"/>
                <a:gd name="T74" fmla="*/ 54769 w 1042"/>
                <a:gd name="T75" fmla="*/ 635793 h 906"/>
                <a:gd name="T76" fmla="*/ 153988 w 1042"/>
                <a:gd name="T77" fmla="*/ 536575 h 906"/>
                <a:gd name="T78" fmla="*/ 243681 w 1042"/>
                <a:gd name="T79" fmla="*/ 430212 h 906"/>
                <a:gd name="T80" fmla="*/ 292100 w 1042"/>
                <a:gd name="T81" fmla="*/ 362743 h 906"/>
                <a:gd name="T82" fmla="*/ 326231 w 1042"/>
                <a:gd name="T83" fmla="*/ 311150 h 906"/>
                <a:gd name="T84" fmla="*/ 361156 w 1042"/>
                <a:gd name="T85" fmla="*/ 251619 h 906"/>
                <a:gd name="T86" fmla="*/ 396081 w 1042"/>
                <a:gd name="T87" fmla="*/ 183356 h 906"/>
                <a:gd name="T88" fmla="*/ 431007 w 1042"/>
                <a:gd name="T89" fmla="*/ 107156 h 906"/>
                <a:gd name="T90" fmla="*/ 459582 w 1042"/>
                <a:gd name="T91" fmla="*/ 41275 h 906"/>
                <a:gd name="T92" fmla="*/ 473869 w 1042"/>
                <a:gd name="T93" fmla="*/ 17462 h 906"/>
                <a:gd name="T94" fmla="*/ 482600 w 1042"/>
                <a:gd name="T95" fmla="*/ 7937 h 906"/>
                <a:gd name="T96" fmla="*/ 493713 w 1042"/>
                <a:gd name="T97" fmla="*/ 1587 h 906"/>
                <a:gd name="T98" fmla="*/ 502444 w 1042"/>
                <a:gd name="T99" fmla="*/ 0 h 9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2" h="906">
                  <a:moveTo>
                    <a:pt x="633" y="0"/>
                  </a:moveTo>
                  <a:lnTo>
                    <a:pt x="643" y="0"/>
                  </a:lnTo>
                  <a:lnTo>
                    <a:pt x="654" y="2"/>
                  </a:lnTo>
                  <a:lnTo>
                    <a:pt x="664" y="6"/>
                  </a:lnTo>
                  <a:lnTo>
                    <a:pt x="675" y="10"/>
                  </a:lnTo>
                  <a:lnTo>
                    <a:pt x="689" y="14"/>
                  </a:lnTo>
                  <a:lnTo>
                    <a:pt x="702" y="20"/>
                  </a:lnTo>
                  <a:lnTo>
                    <a:pt x="716" y="27"/>
                  </a:lnTo>
                  <a:lnTo>
                    <a:pt x="731" y="35"/>
                  </a:lnTo>
                  <a:lnTo>
                    <a:pt x="746" y="45"/>
                  </a:lnTo>
                  <a:lnTo>
                    <a:pt x="764" y="54"/>
                  </a:lnTo>
                  <a:lnTo>
                    <a:pt x="779" y="66"/>
                  </a:lnTo>
                  <a:lnTo>
                    <a:pt x="798" y="77"/>
                  </a:lnTo>
                  <a:lnTo>
                    <a:pt x="817" y="91"/>
                  </a:lnTo>
                  <a:lnTo>
                    <a:pt x="837" y="106"/>
                  </a:lnTo>
                  <a:lnTo>
                    <a:pt x="856" y="121"/>
                  </a:lnTo>
                  <a:lnTo>
                    <a:pt x="877" y="139"/>
                  </a:lnTo>
                  <a:lnTo>
                    <a:pt x="898" y="152"/>
                  </a:lnTo>
                  <a:lnTo>
                    <a:pt x="915" y="167"/>
                  </a:lnTo>
                  <a:lnTo>
                    <a:pt x="933" y="181"/>
                  </a:lnTo>
                  <a:lnTo>
                    <a:pt x="950" y="196"/>
                  </a:lnTo>
                  <a:lnTo>
                    <a:pt x="963" y="212"/>
                  </a:lnTo>
                  <a:lnTo>
                    <a:pt x="977" y="225"/>
                  </a:lnTo>
                  <a:lnTo>
                    <a:pt x="990" y="240"/>
                  </a:lnTo>
                  <a:lnTo>
                    <a:pt x="1000" y="254"/>
                  </a:lnTo>
                  <a:lnTo>
                    <a:pt x="1009" y="267"/>
                  </a:lnTo>
                  <a:lnTo>
                    <a:pt x="1019" y="283"/>
                  </a:lnTo>
                  <a:lnTo>
                    <a:pt x="1027" y="296"/>
                  </a:lnTo>
                  <a:lnTo>
                    <a:pt x="1032" y="309"/>
                  </a:lnTo>
                  <a:lnTo>
                    <a:pt x="1036" y="323"/>
                  </a:lnTo>
                  <a:lnTo>
                    <a:pt x="1040" y="336"/>
                  </a:lnTo>
                  <a:lnTo>
                    <a:pt x="1042" y="352"/>
                  </a:lnTo>
                  <a:lnTo>
                    <a:pt x="1042" y="365"/>
                  </a:lnTo>
                  <a:lnTo>
                    <a:pt x="1042" y="373"/>
                  </a:lnTo>
                  <a:lnTo>
                    <a:pt x="1040" y="382"/>
                  </a:lnTo>
                  <a:lnTo>
                    <a:pt x="1038" y="390"/>
                  </a:lnTo>
                  <a:lnTo>
                    <a:pt x="1036" y="398"/>
                  </a:lnTo>
                  <a:lnTo>
                    <a:pt x="1032" y="405"/>
                  </a:lnTo>
                  <a:lnTo>
                    <a:pt x="1027" y="413"/>
                  </a:lnTo>
                  <a:lnTo>
                    <a:pt x="1021" y="421"/>
                  </a:lnTo>
                  <a:lnTo>
                    <a:pt x="1015" y="426"/>
                  </a:lnTo>
                  <a:lnTo>
                    <a:pt x="1009" y="434"/>
                  </a:lnTo>
                  <a:lnTo>
                    <a:pt x="1000" y="442"/>
                  </a:lnTo>
                  <a:lnTo>
                    <a:pt x="992" y="448"/>
                  </a:lnTo>
                  <a:lnTo>
                    <a:pt x="982" y="453"/>
                  </a:lnTo>
                  <a:lnTo>
                    <a:pt x="973" y="459"/>
                  </a:lnTo>
                  <a:lnTo>
                    <a:pt x="961" y="465"/>
                  </a:lnTo>
                  <a:lnTo>
                    <a:pt x="950" y="473"/>
                  </a:lnTo>
                  <a:lnTo>
                    <a:pt x="938" y="478"/>
                  </a:lnTo>
                  <a:lnTo>
                    <a:pt x="915" y="486"/>
                  </a:lnTo>
                  <a:lnTo>
                    <a:pt x="892" y="494"/>
                  </a:lnTo>
                  <a:lnTo>
                    <a:pt x="869" y="503"/>
                  </a:lnTo>
                  <a:lnTo>
                    <a:pt x="844" y="513"/>
                  </a:lnTo>
                  <a:lnTo>
                    <a:pt x="821" y="524"/>
                  </a:lnTo>
                  <a:lnTo>
                    <a:pt x="796" y="534"/>
                  </a:lnTo>
                  <a:lnTo>
                    <a:pt x="771" y="545"/>
                  </a:lnTo>
                  <a:lnTo>
                    <a:pt x="746" y="557"/>
                  </a:lnTo>
                  <a:lnTo>
                    <a:pt x="720" y="570"/>
                  </a:lnTo>
                  <a:lnTo>
                    <a:pt x="695" y="584"/>
                  </a:lnTo>
                  <a:lnTo>
                    <a:pt x="668" y="597"/>
                  </a:lnTo>
                  <a:lnTo>
                    <a:pt x="641" y="611"/>
                  </a:lnTo>
                  <a:lnTo>
                    <a:pt x="614" y="626"/>
                  </a:lnTo>
                  <a:lnTo>
                    <a:pt x="587" y="641"/>
                  </a:lnTo>
                  <a:lnTo>
                    <a:pt x="558" y="659"/>
                  </a:lnTo>
                  <a:lnTo>
                    <a:pt x="531" y="674"/>
                  </a:lnTo>
                  <a:lnTo>
                    <a:pt x="505" y="689"/>
                  </a:lnTo>
                  <a:lnTo>
                    <a:pt x="482" y="703"/>
                  </a:lnTo>
                  <a:lnTo>
                    <a:pt x="457" y="716"/>
                  </a:lnTo>
                  <a:lnTo>
                    <a:pt x="434" y="730"/>
                  </a:lnTo>
                  <a:lnTo>
                    <a:pt x="411" y="743"/>
                  </a:lnTo>
                  <a:lnTo>
                    <a:pt x="387" y="755"/>
                  </a:lnTo>
                  <a:lnTo>
                    <a:pt x="366" y="766"/>
                  </a:lnTo>
                  <a:lnTo>
                    <a:pt x="345" y="778"/>
                  </a:lnTo>
                  <a:lnTo>
                    <a:pt x="326" y="787"/>
                  </a:lnTo>
                  <a:lnTo>
                    <a:pt x="307" y="799"/>
                  </a:lnTo>
                  <a:lnTo>
                    <a:pt x="288" y="808"/>
                  </a:lnTo>
                  <a:lnTo>
                    <a:pt x="268" y="818"/>
                  </a:lnTo>
                  <a:lnTo>
                    <a:pt x="251" y="826"/>
                  </a:lnTo>
                  <a:lnTo>
                    <a:pt x="234" y="835"/>
                  </a:lnTo>
                  <a:lnTo>
                    <a:pt x="217" y="843"/>
                  </a:lnTo>
                  <a:lnTo>
                    <a:pt x="201" y="851"/>
                  </a:lnTo>
                  <a:lnTo>
                    <a:pt x="186" y="856"/>
                  </a:lnTo>
                  <a:lnTo>
                    <a:pt x="173" y="864"/>
                  </a:lnTo>
                  <a:lnTo>
                    <a:pt x="159" y="870"/>
                  </a:lnTo>
                  <a:lnTo>
                    <a:pt x="146" y="876"/>
                  </a:lnTo>
                  <a:lnTo>
                    <a:pt x="132" y="879"/>
                  </a:lnTo>
                  <a:lnTo>
                    <a:pt x="121" y="885"/>
                  </a:lnTo>
                  <a:lnTo>
                    <a:pt x="109" y="889"/>
                  </a:lnTo>
                  <a:lnTo>
                    <a:pt x="98" y="893"/>
                  </a:lnTo>
                  <a:lnTo>
                    <a:pt x="88" y="897"/>
                  </a:lnTo>
                  <a:lnTo>
                    <a:pt x="78" y="899"/>
                  </a:lnTo>
                  <a:lnTo>
                    <a:pt x="71" y="901"/>
                  </a:lnTo>
                  <a:lnTo>
                    <a:pt x="63" y="902"/>
                  </a:lnTo>
                  <a:lnTo>
                    <a:pt x="55" y="904"/>
                  </a:lnTo>
                  <a:lnTo>
                    <a:pt x="48" y="906"/>
                  </a:lnTo>
                  <a:lnTo>
                    <a:pt x="42" y="906"/>
                  </a:lnTo>
                  <a:lnTo>
                    <a:pt x="36" y="906"/>
                  </a:lnTo>
                  <a:lnTo>
                    <a:pt x="29" y="906"/>
                  </a:lnTo>
                  <a:lnTo>
                    <a:pt x="21" y="904"/>
                  </a:lnTo>
                  <a:lnTo>
                    <a:pt x="15" y="902"/>
                  </a:lnTo>
                  <a:lnTo>
                    <a:pt x="9" y="899"/>
                  </a:lnTo>
                  <a:lnTo>
                    <a:pt x="6" y="893"/>
                  </a:lnTo>
                  <a:lnTo>
                    <a:pt x="2" y="887"/>
                  </a:lnTo>
                  <a:lnTo>
                    <a:pt x="2" y="879"/>
                  </a:lnTo>
                  <a:lnTo>
                    <a:pt x="0" y="872"/>
                  </a:lnTo>
                  <a:lnTo>
                    <a:pt x="0" y="866"/>
                  </a:lnTo>
                  <a:lnTo>
                    <a:pt x="2" y="860"/>
                  </a:lnTo>
                  <a:lnTo>
                    <a:pt x="4" y="856"/>
                  </a:lnTo>
                  <a:lnTo>
                    <a:pt x="6" y="853"/>
                  </a:lnTo>
                  <a:lnTo>
                    <a:pt x="9" y="849"/>
                  </a:lnTo>
                  <a:lnTo>
                    <a:pt x="13" y="847"/>
                  </a:lnTo>
                  <a:lnTo>
                    <a:pt x="19" y="843"/>
                  </a:lnTo>
                  <a:lnTo>
                    <a:pt x="25" y="841"/>
                  </a:lnTo>
                  <a:lnTo>
                    <a:pt x="69" y="801"/>
                  </a:lnTo>
                  <a:lnTo>
                    <a:pt x="113" y="759"/>
                  </a:lnTo>
                  <a:lnTo>
                    <a:pt x="153" y="718"/>
                  </a:lnTo>
                  <a:lnTo>
                    <a:pt x="194" y="676"/>
                  </a:lnTo>
                  <a:lnTo>
                    <a:pt x="234" y="632"/>
                  </a:lnTo>
                  <a:lnTo>
                    <a:pt x="270" y="588"/>
                  </a:lnTo>
                  <a:lnTo>
                    <a:pt x="307" y="542"/>
                  </a:lnTo>
                  <a:lnTo>
                    <a:pt x="341" y="496"/>
                  </a:lnTo>
                  <a:lnTo>
                    <a:pt x="355" y="476"/>
                  </a:lnTo>
                  <a:lnTo>
                    <a:pt x="368" y="457"/>
                  </a:lnTo>
                  <a:lnTo>
                    <a:pt x="384" y="436"/>
                  </a:lnTo>
                  <a:lnTo>
                    <a:pt x="397" y="415"/>
                  </a:lnTo>
                  <a:lnTo>
                    <a:pt x="411" y="392"/>
                  </a:lnTo>
                  <a:lnTo>
                    <a:pt x="426" y="367"/>
                  </a:lnTo>
                  <a:lnTo>
                    <a:pt x="441" y="342"/>
                  </a:lnTo>
                  <a:lnTo>
                    <a:pt x="455" y="317"/>
                  </a:lnTo>
                  <a:lnTo>
                    <a:pt x="470" y="288"/>
                  </a:lnTo>
                  <a:lnTo>
                    <a:pt x="483" y="261"/>
                  </a:lnTo>
                  <a:lnTo>
                    <a:pt x="499" y="231"/>
                  </a:lnTo>
                  <a:lnTo>
                    <a:pt x="514" y="200"/>
                  </a:lnTo>
                  <a:lnTo>
                    <a:pt x="530" y="169"/>
                  </a:lnTo>
                  <a:lnTo>
                    <a:pt x="543" y="135"/>
                  </a:lnTo>
                  <a:lnTo>
                    <a:pt x="558" y="102"/>
                  </a:lnTo>
                  <a:lnTo>
                    <a:pt x="574" y="66"/>
                  </a:lnTo>
                  <a:lnTo>
                    <a:pt x="579" y="52"/>
                  </a:lnTo>
                  <a:lnTo>
                    <a:pt x="587" y="39"/>
                  </a:lnTo>
                  <a:lnTo>
                    <a:pt x="593" y="27"/>
                  </a:lnTo>
                  <a:lnTo>
                    <a:pt x="597" y="22"/>
                  </a:lnTo>
                  <a:lnTo>
                    <a:pt x="601" y="18"/>
                  </a:lnTo>
                  <a:lnTo>
                    <a:pt x="604" y="14"/>
                  </a:lnTo>
                  <a:lnTo>
                    <a:pt x="608" y="10"/>
                  </a:lnTo>
                  <a:lnTo>
                    <a:pt x="612" y="8"/>
                  </a:lnTo>
                  <a:lnTo>
                    <a:pt x="616" y="4"/>
                  </a:lnTo>
                  <a:lnTo>
                    <a:pt x="622" y="2"/>
                  </a:lnTo>
                  <a:lnTo>
                    <a:pt x="625" y="2"/>
                  </a:lnTo>
                  <a:lnTo>
                    <a:pt x="629" y="0"/>
                  </a:lnTo>
                  <a:lnTo>
                    <a:pt x="633" y="0"/>
                  </a:lnTo>
                </a:path>
              </a:pathLst>
            </a:custGeom>
            <a:solidFill>
              <a:srgbClr val="FF0000"/>
            </a:solidFill>
            <a:ln w="9525">
              <a:noFill/>
              <a:prstDash val="solid"/>
              <a:round/>
              <a:headEnd/>
              <a:tailEnd/>
            </a:ln>
          </p:spPr>
          <p:txBody>
            <a:bodyPr/>
            <a:lstStyle/>
            <a:p>
              <a:endParaRPr lang="en-US"/>
            </a:p>
          </p:txBody>
        </p:sp>
        <p:sp>
          <p:nvSpPr>
            <p:cNvPr id="26" name="Freeform 31"/>
            <p:cNvSpPr>
              <a:spLocks/>
            </p:cNvSpPr>
            <p:nvPr/>
          </p:nvSpPr>
          <p:spPr bwMode="auto">
            <a:xfrm>
              <a:off x="1745686" y="5571609"/>
              <a:ext cx="1467414" cy="818091"/>
            </a:xfrm>
            <a:custGeom>
              <a:avLst/>
              <a:gdLst>
                <a:gd name="T0" fmla="*/ 139004 w 2852"/>
                <a:gd name="T1" fmla="*/ 2383 h 1723"/>
                <a:gd name="T2" fmla="*/ 189045 w 2852"/>
                <a:gd name="T3" fmla="*/ 16678 h 1723"/>
                <a:gd name="T4" fmla="*/ 248618 w 2852"/>
                <a:gd name="T5" fmla="*/ 39711 h 1723"/>
                <a:gd name="T6" fmla="*/ 312162 w 2852"/>
                <a:gd name="T7" fmla="*/ 73067 h 1723"/>
                <a:gd name="T8" fmla="*/ 382856 w 2852"/>
                <a:gd name="T9" fmla="*/ 116749 h 1723"/>
                <a:gd name="T10" fmla="*/ 459109 w 2852"/>
                <a:gd name="T11" fmla="*/ 171550 h 1723"/>
                <a:gd name="T12" fmla="*/ 575078 w 2852"/>
                <a:gd name="T13" fmla="*/ 265266 h 1723"/>
                <a:gd name="T14" fmla="*/ 731556 w 2852"/>
                <a:gd name="T15" fmla="*/ 396311 h 1723"/>
                <a:gd name="T16" fmla="*/ 875326 w 2852"/>
                <a:gd name="T17" fmla="*/ 510677 h 1723"/>
                <a:gd name="T18" fmla="*/ 1004798 w 2852"/>
                <a:gd name="T19" fmla="*/ 607571 h 1723"/>
                <a:gd name="T20" fmla="*/ 1120766 w 2852"/>
                <a:gd name="T21" fmla="*/ 690169 h 1723"/>
                <a:gd name="T22" fmla="*/ 1222438 w 2852"/>
                <a:gd name="T23" fmla="*/ 757677 h 1723"/>
                <a:gd name="T24" fmla="*/ 1311400 w 2852"/>
                <a:gd name="T25" fmla="*/ 810889 h 1723"/>
                <a:gd name="T26" fmla="*/ 1404334 w 2852"/>
                <a:gd name="T27" fmla="*/ 856159 h 1723"/>
                <a:gd name="T28" fmla="*/ 1512359 w 2852"/>
                <a:gd name="T29" fmla="*/ 905400 h 1723"/>
                <a:gd name="T30" fmla="*/ 1637066 w 2852"/>
                <a:gd name="T31" fmla="*/ 955435 h 1723"/>
                <a:gd name="T32" fmla="*/ 1777658 w 2852"/>
                <a:gd name="T33" fmla="*/ 1008648 h 1723"/>
                <a:gd name="T34" fmla="*/ 1934931 w 2852"/>
                <a:gd name="T35" fmla="*/ 1065037 h 1723"/>
                <a:gd name="T36" fmla="*/ 2108089 w 2852"/>
                <a:gd name="T37" fmla="*/ 1126191 h 1723"/>
                <a:gd name="T38" fmla="*/ 2210555 w 2852"/>
                <a:gd name="T39" fmla="*/ 1161136 h 1723"/>
                <a:gd name="T40" fmla="*/ 2243916 w 2852"/>
                <a:gd name="T41" fmla="*/ 1179403 h 1723"/>
                <a:gd name="T42" fmla="*/ 2262185 w 2852"/>
                <a:gd name="T43" fmla="*/ 1194493 h 1723"/>
                <a:gd name="T44" fmla="*/ 2263773 w 2852"/>
                <a:gd name="T45" fmla="*/ 1212760 h 1723"/>
                <a:gd name="T46" fmla="*/ 2248682 w 2852"/>
                <a:gd name="T47" fmla="*/ 1235792 h 1723"/>
                <a:gd name="T48" fmla="*/ 2218498 w 2852"/>
                <a:gd name="T49" fmla="*/ 1252470 h 1723"/>
                <a:gd name="T50" fmla="*/ 2155748 w 2852"/>
                <a:gd name="T51" fmla="*/ 1270737 h 1723"/>
                <a:gd name="T52" fmla="*/ 2026276 w 2852"/>
                <a:gd name="T53" fmla="*/ 1301711 h 1723"/>
                <a:gd name="T54" fmla="*/ 1911896 w 2852"/>
                <a:gd name="T55" fmla="*/ 1325538 h 1723"/>
                <a:gd name="T56" fmla="*/ 1809430 w 2852"/>
                <a:gd name="T57" fmla="*/ 1343804 h 1723"/>
                <a:gd name="T58" fmla="*/ 1719673 w 2852"/>
                <a:gd name="T59" fmla="*/ 1358100 h 1723"/>
                <a:gd name="T60" fmla="*/ 1645009 w 2852"/>
                <a:gd name="T61" fmla="*/ 1365248 h 1723"/>
                <a:gd name="T62" fmla="*/ 1583847 w 2852"/>
                <a:gd name="T63" fmla="*/ 1368425 h 1723"/>
                <a:gd name="T64" fmla="*/ 1517125 w 2852"/>
                <a:gd name="T65" fmla="*/ 1365248 h 1723"/>
                <a:gd name="T66" fmla="*/ 1446432 w 2852"/>
                <a:gd name="T67" fmla="*/ 1350158 h 1723"/>
                <a:gd name="T68" fmla="*/ 1373356 w 2852"/>
                <a:gd name="T69" fmla="*/ 1323155 h 1723"/>
                <a:gd name="T70" fmla="*/ 1320137 w 2852"/>
                <a:gd name="T71" fmla="*/ 1289004 h 1723"/>
                <a:gd name="T72" fmla="*/ 1258976 w 2852"/>
                <a:gd name="T73" fmla="*/ 1238969 h 1723"/>
                <a:gd name="T74" fmla="*/ 1175574 w 2852"/>
                <a:gd name="T75" fmla="*/ 1161136 h 1723"/>
                <a:gd name="T76" fmla="*/ 1069931 w 2852"/>
                <a:gd name="T77" fmla="*/ 1057889 h 1723"/>
                <a:gd name="T78" fmla="*/ 943636 w 2852"/>
                <a:gd name="T79" fmla="*/ 926844 h 1723"/>
                <a:gd name="T80" fmla="*/ 795895 w 2852"/>
                <a:gd name="T81" fmla="*/ 768002 h 1723"/>
                <a:gd name="T82" fmla="*/ 641800 w 2852"/>
                <a:gd name="T83" fmla="*/ 597246 h 1723"/>
                <a:gd name="T84" fmla="*/ 537745 w 2852"/>
                <a:gd name="T85" fmla="*/ 484469 h 1723"/>
                <a:gd name="T86" fmla="*/ 436074 w 2852"/>
                <a:gd name="T87" fmla="*/ 383604 h 1723"/>
                <a:gd name="T88" fmla="*/ 338375 w 2852"/>
                <a:gd name="T89" fmla="*/ 293858 h 1723"/>
                <a:gd name="T90" fmla="*/ 248618 w 2852"/>
                <a:gd name="T91" fmla="*/ 220791 h 1723"/>
                <a:gd name="T92" fmla="*/ 158861 w 2852"/>
                <a:gd name="T93" fmla="*/ 162813 h 1723"/>
                <a:gd name="T94" fmla="*/ 69899 w 2852"/>
                <a:gd name="T95" fmla="*/ 119926 h 1723"/>
                <a:gd name="T96" fmla="*/ 18269 w 2852"/>
                <a:gd name="T97" fmla="*/ 100071 h 1723"/>
                <a:gd name="T98" fmla="*/ 3177 w 2852"/>
                <a:gd name="T99" fmla="*/ 80215 h 1723"/>
                <a:gd name="T100" fmla="*/ 0 w 2852"/>
                <a:gd name="T101" fmla="*/ 53212 h 1723"/>
                <a:gd name="T102" fmla="*/ 13503 w 2852"/>
                <a:gd name="T103" fmla="*/ 23826 h 1723"/>
                <a:gd name="T104" fmla="*/ 46864 w 2852"/>
                <a:gd name="T105" fmla="*/ 5559 h 1723"/>
                <a:gd name="T106" fmla="*/ 102466 w 2852"/>
                <a:gd name="T107" fmla="*/ 0 h 17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52" h="1723">
                  <a:moveTo>
                    <a:pt x="129" y="0"/>
                  </a:moveTo>
                  <a:lnTo>
                    <a:pt x="138" y="0"/>
                  </a:lnTo>
                  <a:lnTo>
                    <a:pt x="150" y="2"/>
                  </a:lnTo>
                  <a:lnTo>
                    <a:pt x="161" y="2"/>
                  </a:lnTo>
                  <a:lnTo>
                    <a:pt x="175" y="3"/>
                  </a:lnTo>
                  <a:lnTo>
                    <a:pt x="186" y="7"/>
                  </a:lnTo>
                  <a:lnTo>
                    <a:pt x="200" y="9"/>
                  </a:lnTo>
                  <a:lnTo>
                    <a:pt x="211" y="13"/>
                  </a:lnTo>
                  <a:lnTo>
                    <a:pt x="225" y="17"/>
                  </a:lnTo>
                  <a:lnTo>
                    <a:pt x="238" y="21"/>
                  </a:lnTo>
                  <a:lnTo>
                    <a:pt x="253" y="26"/>
                  </a:lnTo>
                  <a:lnTo>
                    <a:pt x="267" y="30"/>
                  </a:lnTo>
                  <a:lnTo>
                    <a:pt x="282" y="36"/>
                  </a:lnTo>
                  <a:lnTo>
                    <a:pt x="297" y="44"/>
                  </a:lnTo>
                  <a:lnTo>
                    <a:pt x="313" y="50"/>
                  </a:lnTo>
                  <a:lnTo>
                    <a:pt x="328" y="57"/>
                  </a:lnTo>
                  <a:lnTo>
                    <a:pt x="344" y="65"/>
                  </a:lnTo>
                  <a:lnTo>
                    <a:pt x="359" y="74"/>
                  </a:lnTo>
                  <a:lnTo>
                    <a:pt x="376" y="84"/>
                  </a:lnTo>
                  <a:lnTo>
                    <a:pt x="393" y="92"/>
                  </a:lnTo>
                  <a:lnTo>
                    <a:pt x="411" y="103"/>
                  </a:lnTo>
                  <a:lnTo>
                    <a:pt x="428" y="113"/>
                  </a:lnTo>
                  <a:lnTo>
                    <a:pt x="445" y="124"/>
                  </a:lnTo>
                  <a:lnTo>
                    <a:pt x="463" y="136"/>
                  </a:lnTo>
                  <a:lnTo>
                    <a:pt x="482" y="147"/>
                  </a:lnTo>
                  <a:lnTo>
                    <a:pt x="501" y="161"/>
                  </a:lnTo>
                  <a:lnTo>
                    <a:pt x="520" y="174"/>
                  </a:lnTo>
                  <a:lnTo>
                    <a:pt x="539" y="188"/>
                  </a:lnTo>
                  <a:lnTo>
                    <a:pt x="558" y="201"/>
                  </a:lnTo>
                  <a:lnTo>
                    <a:pt x="578" y="216"/>
                  </a:lnTo>
                  <a:lnTo>
                    <a:pt x="599" y="230"/>
                  </a:lnTo>
                  <a:lnTo>
                    <a:pt x="618" y="247"/>
                  </a:lnTo>
                  <a:lnTo>
                    <a:pt x="639" y="263"/>
                  </a:lnTo>
                  <a:lnTo>
                    <a:pt x="681" y="299"/>
                  </a:lnTo>
                  <a:lnTo>
                    <a:pt x="724" y="334"/>
                  </a:lnTo>
                  <a:lnTo>
                    <a:pt x="764" y="368"/>
                  </a:lnTo>
                  <a:lnTo>
                    <a:pt x="804" y="403"/>
                  </a:lnTo>
                  <a:lnTo>
                    <a:pt x="844" y="435"/>
                  </a:lnTo>
                  <a:lnTo>
                    <a:pt x="883" y="468"/>
                  </a:lnTo>
                  <a:lnTo>
                    <a:pt x="921" y="499"/>
                  </a:lnTo>
                  <a:lnTo>
                    <a:pt x="958" y="529"/>
                  </a:lnTo>
                  <a:lnTo>
                    <a:pt x="994" y="558"/>
                  </a:lnTo>
                  <a:lnTo>
                    <a:pt x="1031" y="587"/>
                  </a:lnTo>
                  <a:lnTo>
                    <a:pt x="1067" y="616"/>
                  </a:lnTo>
                  <a:lnTo>
                    <a:pt x="1102" y="643"/>
                  </a:lnTo>
                  <a:lnTo>
                    <a:pt x="1134" y="669"/>
                  </a:lnTo>
                  <a:lnTo>
                    <a:pt x="1169" y="694"/>
                  </a:lnTo>
                  <a:lnTo>
                    <a:pt x="1201" y="719"/>
                  </a:lnTo>
                  <a:lnTo>
                    <a:pt x="1234" y="742"/>
                  </a:lnTo>
                  <a:lnTo>
                    <a:pt x="1265" y="765"/>
                  </a:lnTo>
                  <a:lnTo>
                    <a:pt x="1295" y="788"/>
                  </a:lnTo>
                  <a:lnTo>
                    <a:pt x="1326" y="810"/>
                  </a:lnTo>
                  <a:lnTo>
                    <a:pt x="1355" y="831"/>
                  </a:lnTo>
                  <a:lnTo>
                    <a:pt x="1384" y="850"/>
                  </a:lnTo>
                  <a:lnTo>
                    <a:pt x="1411" y="869"/>
                  </a:lnTo>
                  <a:lnTo>
                    <a:pt x="1438" y="888"/>
                  </a:lnTo>
                  <a:lnTo>
                    <a:pt x="1464" y="906"/>
                  </a:lnTo>
                  <a:lnTo>
                    <a:pt x="1491" y="923"/>
                  </a:lnTo>
                  <a:lnTo>
                    <a:pt x="1516" y="938"/>
                  </a:lnTo>
                  <a:lnTo>
                    <a:pt x="1539" y="954"/>
                  </a:lnTo>
                  <a:lnTo>
                    <a:pt x="1564" y="969"/>
                  </a:lnTo>
                  <a:lnTo>
                    <a:pt x="1587" y="982"/>
                  </a:lnTo>
                  <a:lnTo>
                    <a:pt x="1608" y="996"/>
                  </a:lnTo>
                  <a:lnTo>
                    <a:pt x="1629" y="1007"/>
                  </a:lnTo>
                  <a:lnTo>
                    <a:pt x="1651" y="1021"/>
                  </a:lnTo>
                  <a:lnTo>
                    <a:pt x="1672" y="1030"/>
                  </a:lnTo>
                  <a:lnTo>
                    <a:pt x="1695" y="1042"/>
                  </a:lnTo>
                  <a:lnTo>
                    <a:pt x="1718" y="1055"/>
                  </a:lnTo>
                  <a:lnTo>
                    <a:pt x="1743" y="1067"/>
                  </a:lnTo>
                  <a:lnTo>
                    <a:pt x="1768" y="1078"/>
                  </a:lnTo>
                  <a:lnTo>
                    <a:pt x="1793" y="1090"/>
                  </a:lnTo>
                  <a:lnTo>
                    <a:pt x="1819" y="1101"/>
                  </a:lnTo>
                  <a:lnTo>
                    <a:pt x="1846" y="1115"/>
                  </a:lnTo>
                  <a:lnTo>
                    <a:pt x="1875" y="1126"/>
                  </a:lnTo>
                  <a:lnTo>
                    <a:pt x="1904" y="1140"/>
                  </a:lnTo>
                  <a:lnTo>
                    <a:pt x="1933" y="1151"/>
                  </a:lnTo>
                  <a:lnTo>
                    <a:pt x="1963" y="1165"/>
                  </a:lnTo>
                  <a:lnTo>
                    <a:pt x="1996" y="1176"/>
                  </a:lnTo>
                  <a:lnTo>
                    <a:pt x="2027" y="1190"/>
                  </a:lnTo>
                  <a:lnTo>
                    <a:pt x="2061" y="1203"/>
                  </a:lnTo>
                  <a:lnTo>
                    <a:pt x="2094" y="1216"/>
                  </a:lnTo>
                  <a:lnTo>
                    <a:pt x="2128" y="1230"/>
                  </a:lnTo>
                  <a:lnTo>
                    <a:pt x="2165" y="1243"/>
                  </a:lnTo>
                  <a:lnTo>
                    <a:pt x="2201" y="1257"/>
                  </a:lnTo>
                  <a:lnTo>
                    <a:pt x="2238" y="1270"/>
                  </a:lnTo>
                  <a:lnTo>
                    <a:pt x="2276" y="1286"/>
                  </a:lnTo>
                  <a:lnTo>
                    <a:pt x="2315" y="1299"/>
                  </a:lnTo>
                  <a:lnTo>
                    <a:pt x="2355" y="1312"/>
                  </a:lnTo>
                  <a:lnTo>
                    <a:pt x="2395" y="1328"/>
                  </a:lnTo>
                  <a:lnTo>
                    <a:pt x="2436" y="1341"/>
                  </a:lnTo>
                  <a:lnTo>
                    <a:pt x="2478" y="1357"/>
                  </a:lnTo>
                  <a:lnTo>
                    <a:pt x="2522" y="1372"/>
                  </a:lnTo>
                  <a:lnTo>
                    <a:pt x="2566" y="1387"/>
                  </a:lnTo>
                  <a:lnTo>
                    <a:pt x="2610" y="1403"/>
                  </a:lnTo>
                  <a:lnTo>
                    <a:pt x="2654" y="1418"/>
                  </a:lnTo>
                  <a:lnTo>
                    <a:pt x="2700" y="1433"/>
                  </a:lnTo>
                  <a:lnTo>
                    <a:pt x="2748" y="1449"/>
                  </a:lnTo>
                  <a:lnTo>
                    <a:pt x="2760" y="1454"/>
                  </a:lnTo>
                  <a:lnTo>
                    <a:pt x="2771" y="1458"/>
                  </a:lnTo>
                  <a:lnTo>
                    <a:pt x="2783" y="1462"/>
                  </a:lnTo>
                  <a:lnTo>
                    <a:pt x="2793" y="1468"/>
                  </a:lnTo>
                  <a:lnTo>
                    <a:pt x="2802" y="1472"/>
                  </a:lnTo>
                  <a:lnTo>
                    <a:pt x="2810" y="1476"/>
                  </a:lnTo>
                  <a:lnTo>
                    <a:pt x="2818" y="1481"/>
                  </a:lnTo>
                  <a:lnTo>
                    <a:pt x="2825" y="1485"/>
                  </a:lnTo>
                  <a:lnTo>
                    <a:pt x="2831" y="1489"/>
                  </a:lnTo>
                  <a:lnTo>
                    <a:pt x="2837" y="1493"/>
                  </a:lnTo>
                  <a:lnTo>
                    <a:pt x="2841" y="1497"/>
                  </a:lnTo>
                  <a:lnTo>
                    <a:pt x="2844" y="1500"/>
                  </a:lnTo>
                  <a:lnTo>
                    <a:pt x="2848" y="1504"/>
                  </a:lnTo>
                  <a:lnTo>
                    <a:pt x="2850" y="1508"/>
                  </a:lnTo>
                  <a:lnTo>
                    <a:pt x="2852" y="1512"/>
                  </a:lnTo>
                  <a:lnTo>
                    <a:pt x="2852" y="1516"/>
                  </a:lnTo>
                  <a:lnTo>
                    <a:pt x="2852" y="1522"/>
                  </a:lnTo>
                  <a:lnTo>
                    <a:pt x="2850" y="1527"/>
                  </a:lnTo>
                  <a:lnTo>
                    <a:pt x="2848" y="1533"/>
                  </a:lnTo>
                  <a:lnTo>
                    <a:pt x="2844" y="1539"/>
                  </a:lnTo>
                  <a:lnTo>
                    <a:pt x="2841" y="1545"/>
                  </a:lnTo>
                  <a:lnTo>
                    <a:pt x="2837" y="1550"/>
                  </a:lnTo>
                  <a:lnTo>
                    <a:pt x="2831" y="1556"/>
                  </a:lnTo>
                  <a:lnTo>
                    <a:pt x="2825" y="1560"/>
                  </a:lnTo>
                  <a:lnTo>
                    <a:pt x="2818" y="1566"/>
                  </a:lnTo>
                  <a:lnTo>
                    <a:pt x="2810" y="1570"/>
                  </a:lnTo>
                  <a:lnTo>
                    <a:pt x="2802" y="1573"/>
                  </a:lnTo>
                  <a:lnTo>
                    <a:pt x="2793" y="1577"/>
                  </a:lnTo>
                  <a:lnTo>
                    <a:pt x="2783" y="1581"/>
                  </a:lnTo>
                  <a:lnTo>
                    <a:pt x="2771" y="1585"/>
                  </a:lnTo>
                  <a:lnTo>
                    <a:pt x="2760" y="1589"/>
                  </a:lnTo>
                  <a:lnTo>
                    <a:pt x="2748" y="1593"/>
                  </a:lnTo>
                  <a:lnTo>
                    <a:pt x="2714" y="1600"/>
                  </a:lnTo>
                  <a:lnTo>
                    <a:pt x="2679" y="1610"/>
                  </a:lnTo>
                  <a:lnTo>
                    <a:pt x="2647" y="1618"/>
                  </a:lnTo>
                  <a:lnTo>
                    <a:pt x="2614" y="1625"/>
                  </a:lnTo>
                  <a:lnTo>
                    <a:pt x="2581" y="1631"/>
                  </a:lnTo>
                  <a:lnTo>
                    <a:pt x="2551" y="1639"/>
                  </a:lnTo>
                  <a:lnTo>
                    <a:pt x="2520" y="1644"/>
                  </a:lnTo>
                  <a:lnTo>
                    <a:pt x="2491" y="1652"/>
                  </a:lnTo>
                  <a:lnTo>
                    <a:pt x="2462" y="1658"/>
                  </a:lnTo>
                  <a:lnTo>
                    <a:pt x="2434" y="1664"/>
                  </a:lnTo>
                  <a:lnTo>
                    <a:pt x="2407" y="1669"/>
                  </a:lnTo>
                  <a:lnTo>
                    <a:pt x="2378" y="1673"/>
                  </a:lnTo>
                  <a:lnTo>
                    <a:pt x="2353" y="1679"/>
                  </a:lnTo>
                  <a:lnTo>
                    <a:pt x="2326" y="1685"/>
                  </a:lnTo>
                  <a:lnTo>
                    <a:pt x="2301" y="1689"/>
                  </a:lnTo>
                  <a:lnTo>
                    <a:pt x="2278" y="1692"/>
                  </a:lnTo>
                  <a:lnTo>
                    <a:pt x="2253" y="1696"/>
                  </a:lnTo>
                  <a:lnTo>
                    <a:pt x="2230" y="1700"/>
                  </a:lnTo>
                  <a:lnTo>
                    <a:pt x="2209" y="1704"/>
                  </a:lnTo>
                  <a:lnTo>
                    <a:pt x="2186" y="1706"/>
                  </a:lnTo>
                  <a:lnTo>
                    <a:pt x="2165" y="1710"/>
                  </a:lnTo>
                  <a:lnTo>
                    <a:pt x="2146" y="1712"/>
                  </a:lnTo>
                  <a:lnTo>
                    <a:pt x="2127" y="1714"/>
                  </a:lnTo>
                  <a:lnTo>
                    <a:pt x="2107" y="1715"/>
                  </a:lnTo>
                  <a:lnTo>
                    <a:pt x="2088" y="1717"/>
                  </a:lnTo>
                  <a:lnTo>
                    <a:pt x="2071" y="1719"/>
                  </a:lnTo>
                  <a:lnTo>
                    <a:pt x="2054" y="1721"/>
                  </a:lnTo>
                  <a:lnTo>
                    <a:pt x="2038" y="1721"/>
                  </a:lnTo>
                  <a:lnTo>
                    <a:pt x="2023" y="1723"/>
                  </a:lnTo>
                  <a:lnTo>
                    <a:pt x="2008" y="1723"/>
                  </a:lnTo>
                  <a:lnTo>
                    <a:pt x="1994" y="1723"/>
                  </a:lnTo>
                  <a:lnTo>
                    <a:pt x="1981" y="1723"/>
                  </a:lnTo>
                  <a:lnTo>
                    <a:pt x="1963" y="1723"/>
                  </a:lnTo>
                  <a:lnTo>
                    <a:pt x="1946" y="1723"/>
                  </a:lnTo>
                  <a:lnTo>
                    <a:pt x="1929" y="1721"/>
                  </a:lnTo>
                  <a:lnTo>
                    <a:pt x="1910" y="1719"/>
                  </a:lnTo>
                  <a:lnTo>
                    <a:pt x="1892" y="1717"/>
                  </a:lnTo>
                  <a:lnTo>
                    <a:pt x="1875" y="1714"/>
                  </a:lnTo>
                  <a:lnTo>
                    <a:pt x="1858" y="1710"/>
                  </a:lnTo>
                  <a:lnTo>
                    <a:pt x="1839" y="1706"/>
                  </a:lnTo>
                  <a:lnTo>
                    <a:pt x="1821" y="1700"/>
                  </a:lnTo>
                  <a:lnTo>
                    <a:pt x="1802" y="1694"/>
                  </a:lnTo>
                  <a:lnTo>
                    <a:pt x="1785" y="1689"/>
                  </a:lnTo>
                  <a:lnTo>
                    <a:pt x="1766" y="1681"/>
                  </a:lnTo>
                  <a:lnTo>
                    <a:pt x="1748" y="1673"/>
                  </a:lnTo>
                  <a:lnTo>
                    <a:pt x="1729" y="1666"/>
                  </a:lnTo>
                  <a:lnTo>
                    <a:pt x="1712" y="1656"/>
                  </a:lnTo>
                  <a:lnTo>
                    <a:pt x="1695" y="1646"/>
                  </a:lnTo>
                  <a:lnTo>
                    <a:pt x="1683" y="1641"/>
                  </a:lnTo>
                  <a:lnTo>
                    <a:pt x="1674" y="1633"/>
                  </a:lnTo>
                  <a:lnTo>
                    <a:pt x="1662" y="1623"/>
                  </a:lnTo>
                  <a:lnTo>
                    <a:pt x="1649" y="1614"/>
                  </a:lnTo>
                  <a:lnTo>
                    <a:pt x="1633" y="1602"/>
                  </a:lnTo>
                  <a:lnTo>
                    <a:pt x="1618" y="1589"/>
                  </a:lnTo>
                  <a:lnTo>
                    <a:pt x="1603" y="1575"/>
                  </a:lnTo>
                  <a:lnTo>
                    <a:pt x="1585" y="1560"/>
                  </a:lnTo>
                  <a:lnTo>
                    <a:pt x="1566" y="1543"/>
                  </a:lnTo>
                  <a:lnTo>
                    <a:pt x="1547" y="1525"/>
                  </a:lnTo>
                  <a:lnTo>
                    <a:pt x="1526" y="1504"/>
                  </a:lnTo>
                  <a:lnTo>
                    <a:pt x="1503" y="1485"/>
                  </a:lnTo>
                  <a:lnTo>
                    <a:pt x="1480" y="1462"/>
                  </a:lnTo>
                  <a:lnTo>
                    <a:pt x="1457" y="1439"/>
                  </a:lnTo>
                  <a:lnTo>
                    <a:pt x="1430" y="1414"/>
                  </a:lnTo>
                  <a:lnTo>
                    <a:pt x="1405" y="1387"/>
                  </a:lnTo>
                  <a:lnTo>
                    <a:pt x="1376" y="1360"/>
                  </a:lnTo>
                  <a:lnTo>
                    <a:pt x="1347" y="1332"/>
                  </a:lnTo>
                  <a:lnTo>
                    <a:pt x="1319" y="1301"/>
                  </a:lnTo>
                  <a:lnTo>
                    <a:pt x="1288" y="1270"/>
                  </a:lnTo>
                  <a:lnTo>
                    <a:pt x="1255" y="1236"/>
                  </a:lnTo>
                  <a:lnTo>
                    <a:pt x="1223" y="1201"/>
                  </a:lnTo>
                  <a:lnTo>
                    <a:pt x="1188" y="1167"/>
                  </a:lnTo>
                  <a:lnTo>
                    <a:pt x="1153" y="1128"/>
                  </a:lnTo>
                  <a:lnTo>
                    <a:pt x="1117" y="1090"/>
                  </a:lnTo>
                  <a:lnTo>
                    <a:pt x="1081" y="1051"/>
                  </a:lnTo>
                  <a:lnTo>
                    <a:pt x="1042" y="1009"/>
                  </a:lnTo>
                  <a:lnTo>
                    <a:pt x="1002" y="967"/>
                  </a:lnTo>
                  <a:lnTo>
                    <a:pt x="962" y="923"/>
                  </a:lnTo>
                  <a:lnTo>
                    <a:pt x="921" y="877"/>
                  </a:lnTo>
                  <a:lnTo>
                    <a:pt x="879" y="829"/>
                  </a:lnTo>
                  <a:lnTo>
                    <a:pt x="835" y="781"/>
                  </a:lnTo>
                  <a:lnTo>
                    <a:pt x="808" y="752"/>
                  </a:lnTo>
                  <a:lnTo>
                    <a:pt x="783" y="721"/>
                  </a:lnTo>
                  <a:lnTo>
                    <a:pt x="756" y="692"/>
                  </a:lnTo>
                  <a:lnTo>
                    <a:pt x="731" y="666"/>
                  </a:lnTo>
                  <a:lnTo>
                    <a:pt x="704" y="637"/>
                  </a:lnTo>
                  <a:lnTo>
                    <a:pt x="677" y="610"/>
                  </a:lnTo>
                  <a:lnTo>
                    <a:pt x="653" y="583"/>
                  </a:lnTo>
                  <a:lnTo>
                    <a:pt x="626" y="558"/>
                  </a:lnTo>
                  <a:lnTo>
                    <a:pt x="601" y="533"/>
                  </a:lnTo>
                  <a:lnTo>
                    <a:pt x="576" y="508"/>
                  </a:lnTo>
                  <a:lnTo>
                    <a:pt x="549" y="483"/>
                  </a:lnTo>
                  <a:lnTo>
                    <a:pt x="524" y="460"/>
                  </a:lnTo>
                  <a:lnTo>
                    <a:pt x="499" y="437"/>
                  </a:lnTo>
                  <a:lnTo>
                    <a:pt x="474" y="414"/>
                  </a:lnTo>
                  <a:lnTo>
                    <a:pt x="451" y="391"/>
                  </a:lnTo>
                  <a:lnTo>
                    <a:pt x="426" y="370"/>
                  </a:lnTo>
                  <a:lnTo>
                    <a:pt x="403" y="351"/>
                  </a:lnTo>
                  <a:lnTo>
                    <a:pt x="382" y="332"/>
                  </a:lnTo>
                  <a:lnTo>
                    <a:pt x="359" y="312"/>
                  </a:lnTo>
                  <a:lnTo>
                    <a:pt x="336" y="295"/>
                  </a:lnTo>
                  <a:lnTo>
                    <a:pt x="313" y="278"/>
                  </a:lnTo>
                  <a:lnTo>
                    <a:pt x="290" y="263"/>
                  </a:lnTo>
                  <a:lnTo>
                    <a:pt x="267" y="247"/>
                  </a:lnTo>
                  <a:lnTo>
                    <a:pt x="244" y="232"/>
                  </a:lnTo>
                  <a:lnTo>
                    <a:pt x="223" y="218"/>
                  </a:lnTo>
                  <a:lnTo>
                    <a:pt x="200" y="205"/>
                  </a:lnTo>
                  <a:lnTo>
                    <a:pt x="177" y="193"/>
                  </a:lnTo>
                  <a:lnTo>
                    <a:pt x="155" y="182"/>
                  </a:lnTo>
                  <a:lnTo>
                    <a:pt x="132" y="170"/>
                  </a:lnTo>
                  <a:lnTo>
                    <a:pt x="111" y="161"/>
                  </a:lnTo>
                  <a:lnTo>
                    <a:pt x="88" y="151"/>
                  </a:lnTo>
                  <a:lnTo>
                    <a:pt x="67" y="144"/>
                  </a:lnTo>
                  <a:lnTo>
                    <a:pt x="52" y="140"/>
                  </a:lnTo>
                  <a:lnTo>
                    <a:pt x="38" y="136"/>
                  </a:lnTo>
                  <a:lnTo>
                    <a:pt x="27" y="128"/>
                  </a:lnTo>
                  <a:lnTo>
                    <a:pt x="23" y="126"/>
                  </a:lnTo>
                  <a:lnTo>
                    <a:pt x="17" y="121"/>
                  </a:lnTo>
                  <a:lnTo>
                    <a:pt x="13" y="117"/>
                  </a:lnTo>
                  <a:lnTo>
                    <a:pt x="10" y="113"/>
                  </a:lnTo>
                  <a:lnTo>
                    <a:pt x="8" y="107"/>
                  </a:lnTo>
                  <a:lnTo>
                    <a:pt x="4" y="101"/>
                  </a:lnTo>
                  <a:lnTo>
                    <a:pt x="2" y="96"/>
                  </a:lnTo>
                  <a:lnTo>
                    <a:pt x="2" y="90"/>
                  </a:lnTo>
                  <a:lnTo>
                    <a:pt x="0" y="84"/>
                  </a:lnTo>
                  <a:lnTo>
                    <a:pt x="0" y="78"/>
                  </a:lnTo>
                  <a:lnTo>
                    <a:pt x="0" y="67"/>
                  </a:lnTo>
                  <a:lnTo>
                    <a:pt x="2" y="59"/>
                  </a:lnTo>
                  <a:lnTo>
                    <a:pt x="4" y="51"/>
                  </a:lnTo>
                  <a:lnTo>
                    <a:pt x="8" y="44"/>
                  </a:lnTo>
                  <a:lnTo>
                    <a:pt x="13" y="36"/>
                  </a:lnTo>
                  <a:lnTo>
                    <a:pt x="17" y="30"/>
                  </a:lnTo>
                  <a:lnTo>
                    <a:pt x="25" y="25"/>
                  </a:lnTo>
                  <a:lnTo>
                    <a:pt x="33" y="19"/>
                  </a:lnTo>
                  <a:lnTo>
                    <a:pt x="40" y="15"/>
                  </a:lnTo>
                  <a:lnTo>
                    <a:pt x="50" y="11"/>
                  </a:lnTo>
                  <a:lnTo>
                    <a:pt x="59" y="7"/>
                  </a:lnTo>
                  <a:lnTo>
                    <a:pt x="71" y="5"/>
                  </a:lnTo>
                  <a:lnTo>
                    <a:pt x="84" y="3"/>
                  </a:lnTo>
                  <a:lnTo>
                    <a:pt x="98" y="2"/>
                  </a:lnTo>
                  <a:lnTo>
                    <a:pt x="111" y="0"/>
                  </a:lnTo>
                  <a:lnTo>
                    <a:pt x="129" y="0"/>
                  </a:lnTo>
                </a:path>
              </a:pathLst>
            </a:custGeom>
            <a:solidFill>
              <a:srgbClr val="FF0000"/>
            </a:solidFill>
            <a:ln w="9525">
              <a:noFill/>
              <a:prstDash val="solid"/>
              <a:round/>
              <a:headEnd/>
              <a:tailEnd/>
            </a:ln>
          </p:spPr>
          <p:txBody>
            <a:bodyPr/>
            <a:lstStyle/>
            <a:p>
              <a:endParaRPr lang="en-US"/>
            </a:p>
          </p:txBody>
        </p:sp>
      </p:grpSp>
      <p:grpSp>
        <p:nvGrpSpPr>
          <p:cNvPr id="27" name="Group 26"/>
          <p:cNvGrpSpPr/>
          <p:nvPr/>
        </p:nvGrpSpPr>
        <p:grpSpPr>
          <a:xfrm>
            <a:off x="2971800" y="2743200"/>
            <a:ext cx="1304821" cy="945788"/>
            <a:chOff x="730733" y="4114800"/>
            <a:chExt cx="2143021" cy="1326788"/>
          </a:xfrm>
          <a:solidFill>
            <a:srgbClr val="00B0F0"/>
          </a:solidFill>
        </p:grpSpPr>
        <p:sp>
          <p:nvSpPr>
            <p:cNvPr id="28" name="Freeform 24"/>
            <p:cNvSpPr>
              <a:spLocks/>
            </p:cNvSpPr>
            <p:nvPr/>
          </p:nvSpPr>
          <p:spPr bwMode="auto">
            <a:xfrm>
              <a:off x="1119439" y="4423245"/>
              <a:ext cx="1378979" cy="254349"/>
            </a:xfrm>
            <a:custGeom>
              <a:avLst/>
              <a:gdLst>
                <a:gd name="T0" fmla="*/ 1856480 w 2681"/>
                <a:gd name="T1" fmla="*/ 1588 h 536"/>
                <a:gd name="T2" fmla="*/ 1904917 w 2681"/>
                <a:gd name="T3" fmla="*/ 12700 h 536"/>
                <a:gd name="T4" fmla="*/ 1959706 w 2681"/>
                <a:gd name="T5" fmla="*/ 30956 h 536"/>
                <a:gd name="T6" fmla="*/ 2020848 w 2681"/>
                <a:gd name="T7" fmla="*/ 57944 h 536"/>
                <a:gd name="T8" fmla="*/ 2068490 w 2681"/>
                <a:gd name="T9" fmla="*/ 79375 h 536"/>
                <a:gd name="T10" fmla="*/ 2100252 w 2681"/>
                <a:gd name="T11" fmla="*/ 102394 h 536"/>
                <a:gd name="T12" fmla="*/ 2120103 w 2681"/>
                <a:gd name="T13" fmla="*/ 127000 h 536"/>
                <a:gd name="T14" fmla="*/ 2128838 w 2681"/>
                <a:gd name="T15" fmla="*/ 153988 h 536"/>
                <a:gd name="T16" fmla="*/ 2124868 w 2681"/>
                <a:gd name="T17" fmla="*/ 175419 h 536"/>
                <a:gd name="T18" fmla="*/ 2105017 w 2681"/>
                <a:gd name="T19" fmla="*/ 195263 h 536"/>
                <a:gd name="T20" fmla="*/ 2066902 w 2681"/>
                <a:gd name="T21" fmla="*/ 210344 h 536"/>
                <a:gd name="T22" fmla="*/ 2015289 w 2681"/>
                <a:gd name="T23" fmla="*/ 224631 h 536"/>
                <a:gd name="T24" fmla="*/ 1967647 w 2681"/>
                <a:gd name="T25" fmla="*/ 234950 h 536"/>
                <a:gd name="T26" fmla="*/ 1917622 w 2681"/>
                <a:gd name="T27" fmla="*/ 246856 h 536"/>
                <a:gd name="T28" fmla="*/ 1856480 w 2681"/>
                <a:gd name="T29" fmla="*/ 259556 h 536"/>
                <a:gd name="T30" fmla="*/ 1783428 w 2681"/>
                <a:gd name="T31" fmla="*/ 273050 h 536"/>
                <a:gd name="T32" fmla="*/ 1699259 w 2681"/>
                <a:gd name="T33" fmla="*/ 286544 h 536"/>
                <a:gd name="T34" fmla="*/ 1603179 w 2681"/>
                <a:gd name="T35" fmla="*/ 300038 h 536"/>
                <a:gd name="T36" fmla="*/ 1498365 w 2681"/>
                <a:gd name="T37" fmla="*/ 315913 h 536"/>
                <a:gd name="T38" fmla="*/ 1380846 w 2681"/>
                <a:gd name="T39" fmla="*/ 332581 h 536"/>
                <a:gd name="T40" fmla="*/ 1210126 w 2681"/>
                <a:gd name="T41" fmla="*/ 352425 h 536"/>
                <a:gd name="T42" fmla="*/ 1039407 w 2681"/>
                <a:gd name="T43" fmla="*/ 372269 h 536"/>
                <a:gd name="T44" fmla="*/ 883773 w 2681"/>
                <a:gd name="T45" fmla="*/ 388938 h 536"/>
                <a:gd name="T46" fmla="*/ 747198 w 2681"/>
                <a:gd name="T47" fmla="*/ 400844 h 536"/>
                <a:gd name="T48" fmla="*/ 626502 w 2681"/>
                <a:gd name="T49" fmla="*/ 411956 h 536"/>
                <a:gd name="T50" fmla="*/ 521688 w 2681"/>
                <a:gd name="T51" fmla="*/ 419100 h 536"/>
                <a:gd name="T52" fmla="*/ 434343 w 2681"/>
                <a:gd name="T53" fmla="*/ 423863 h 536"/>
                <a:gd name="T54" fmla="*/ 362879 w 2681"/>
                <a:gd name="T55" fmla="*/ 425450 h 536"/>
                <a:gd name="T56" fmla="*/ 278710 w 2681"/>
                <a:gd name="T57" fmla="*/ 423863 h 536"/>
                <a:gd name="T58" fmla="*/ 200100 w 2681"/>
                <a:gd name="T59" fmla="*/ 417513 h 536"/>
                <a:gd name="T60" fmla="*/ 134194 w 2681"/>
                <a:gd name="T61" fmla="*/ 405606 h 536"/>
                <a:gd name="T62" fmla="*/ 82581 w 2681"/>
                <a:gd name="T63" fmla="*/ 388938 h 536"/>
                <a:gd name="T64" fmla="*/ 47643 w 2681"/>
                <a:gd name="T65" fmla="*/ 364331 h 536"/>
                <a:gd name="T66" fmla="*/ 23027 w 2681"/>
                <a:gd name="T67" fmla="*/ 339725 h 536"/>
                <a:gd name="T68" fmla="*/ 7940 w 2681"/>
                <a:gd name="T69" fmla="*/ 317500 h 536"/>
                <a:gd name="T70" fmla="*/ 0 w 2681"/>
                <a:gd name="T71" fmla="*/ 297656 h 536"/>
                <a:gd name="T72" fmla="*/ 6352 w 2681"/>
                <a:gd name="T73" fmla="*/ 280988 h 536"/>
                <a:gd name="T74" fmla="*/ 33350 w 2681"/>
                <a:gd name="T75" fmla="*/ 266700 h 536"/>
                <a:gd name="T76" fmla="*/ 84169 w 2681"/>
                <a:gd name="T77" fmla="*/ 257969 h 536"/>
                <a:gd name="T78" fmla="*/ 157221 w 2681"/>
                <a:gd name="T79" fmla="*/ 251619 h 536"/>
                <a:gd name="T80" fmla="*/ 346204 w 2681"/>
                <a:gd name="T81" fmla="*/ 236538 h 536"/>
                <a:gd name="T82" fmla="*/ 576478 w 2681"/>
                <a:gd name="T83" fmla="*/ 211931 h 536"/>
                <a:gd name="T84" fmla="*/ 817074 w 2681"/>
                <a:gd name="T85" fmla="*/ 181769 h 536"/>
                <a:gd name="T86" fmla="*/ 1068786 w 2681"/>
                <a:gd name="T87" fmla="*/ 146844 h 536"/>
                <a:gd name="T88" fmla="*/ 1263328 w 2681"/>
                <a:gd name="T89" fmla="*/ 117475 h 536"/>
                <a:gd name="T90" fmla="*/ 1422137 w 2681"/>
                <a:gd name="T91" fmla="*/ 90488 h 536"/>
                <a:gd name="T92" fmla="*/ 1563477 w 2681"/>
                <a:gd name="T93" fmla="*/ 62706 h 536"/>
                <a:gd name="T94" fmla="*/ 1688936 w 2681"/>
                <a:gd name="T95" fmla="*/ 30956 h 536"/>
                <a:gd name="T96" fmla="*/ 1745314 w 2681"/>
                <a:gd name="T97" fmla="*/ 15875 h 536"/>
                <a:gd name="T98" fmla="*/ 1777076 w 2681"/>
                <a:gd name="T99" fmla="*/ 7938 h 536"/>
                <a:gd name="T100" fmla="*/ 1801691 w 2681"/>
                <a:gd name="T101" fmla="*/ 1588 h 536"/>
                <a:gd name="T102" fmla="*/ 1824718 w 2681"/>
                <a:gd name="T103" fmla="*/ 0 h 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81" h="536">
                  <a:moveTo>
                    <a:pt x="2298" y="0"/>
                  </a:moveTo>
                  <a:lnTo>
                    <a:pt x="2311" y="0"/>
                  </a:lnTo>
                  <a:lnTo>
                    <a:pt x="2324" y="0"/>
                  </a:lnTo>
                  <a:lnTo>
                    <a:pt x="2338" y="2"/>
                  </a:lnTo>
                  <a:lnTo>
                    <a:pt x="2351" y="4"/>
                  </a:lnTo>
                  <a:lnTo>
                    <a:pt x="2367" y="8"/>
                  </a:lnTo>
                  <a:lnTo>
                    <a:pt x="2382" y="12"/>
                  </a:lnTo>
                  <a:lnTo>
                    <a:pt x="2399" y="16"/>
                  </a:lnTo>
                  <a:lnTo>
                    <a:pt x="2417" y="22"/>
                  </a:lnTo>
                  <a:lnTo>
                    <a:pt x="2432" y="25"/>
                  </a:lnTo>
                  <a:lnTo>
                    <a:pt x="2451" y="33"/>
                  </a:lnTo>
                  <a:lnTo>
                    <a:pt x="2468" y="39"/>
                  </a:lnTo>
                  <a:lnTo>
                    <a:pt x="2488" y="46"/>
                  </a:lnTo>
                  <a:lnTo>
                    <a:pt x="2507" y="54"/>
                  </a:lnTo>
                  <a:lnTo>
                    <a:pt x="2526" y="64"/>
                  </a:lnTo>
                  <a:lnTo>
                    <a:pt x="2545" y="73"/>
                  </a:lnTo>
                  <a:lnTo>
                    <a:pt x="2566" y="83"/>
                  </a:lnTo>
                  <a:lnTo>
                    <a:pt x="2580" y="89"/>
                  </a:lnTo>
                  <a:lnTo>
                    <a:pt x="2593" y="94"/>
                  </a:lnTo>
                  <a:lnTo>
                    <a:pt x="2605" y="100"/>
                  </a:lnTo>
                  <a:lnTo>
                    <a:pt x="2616" y="108"/>
                  </a:lnTo>
                  <a:lnTo>
                    <a:pt x="2628" y="114"/>
                  </a:lnTo>
                  <a:lnTo>
                    <a:pt x="2637" y="121"/>
                  </a:lnTo>
                  <a:lnTo>
                    <a:pt x="2645" y="129"/>
                  </a:lnTo>
                  <a:lnTo>
                    <a:pt x="2653" y="137"/>
                  </a:lnTo>
                  <a:lnTo>
                    <a:pt x="2660" y="144"/>
                  </a:lnTo>
                  <a:lnTo>
                    <a:pt x="2666" y="152"/>
                  </a:lnTo>
                  <a:lnTo>
                    <a:pt x="2670" y="160"/>
                  </a:lnTo>
                  <a:lnTo>
                    <a:pt x="2674" y="167"/>
                  </a:lnTo>
                  <a:lnTo>
                    <a:pt x="2678" y="177"/>
                  </a:lnTo>
                  <a:lnTo>
                    <a:pt x="2680" y="185"/>
                  </a:lnTo>
                  <a:lnTo>
                    <a:pt x="2681" y="194"/>
                  </a:lnTo>
                  <a:lnTo>
                    <a:pt x="2681" y="202"/>
                  </a:lnTo>
                  <a:lnTo>
                    <a:pt x="2681" y="210"/>
                  </a:lnTo>
                  <a:lnTo>
                    <a:pt x="2680" y="215"/>
                  </a:lnTo>
                  <a:lnTo>
                    <a:pt x="2676" y="221"/>
                  </a:lnTo>
                  <a:lnTo>
                    <a:pt x="2672" y="229"/>
                  </a:lnTo>
                  <a:lnTo>
                    <a:pt x="2666" y="235"/>
                  </a:lnTo>
                  <a:lnTo>
                    <a:pt x="2658" y="240"/>
                  </a:lnTo>
                  <a:lnTo>
                    <a:pt x="2651" y="246"/>
                  </a:lnTo>
                  <a:lnTo>
                    <a:pt x="2641" y="250"/>
                  </a:lnTo>
                  <a:lnTo>
                    <a:pt x="2630" y="256"/>
                  </a:lnTo>
                  <a:lnTo>
                    <a:pt x="2616" y="261"/>
                  </a:lnTo>
                  <a:lnTo>
                    <a:pt x="2603" y="265"/>
                  </a:lnTo>
                  <a:lnTo>
                    <a:pt x="2589" y="271"/>
                  </a:lnTo>
                  <a:lnTo>
                    <a:pt x="2572" y="275"/>
                  </a:lnTo>
                  <a:lnTo>
                    <a:pt x="2555" y="279"/>
                  </a:lnTo>
                  <a:lnTo>
                    <a:pt x="2538" y="283"/>
                  </a:lnTo>
                  <a:lnTo>
                    <a:pt x="2516" y="286"/>
                  </a:lnTo>
                  <a:lnTo>
                    <a:pt x="2505" y="290"/>
                  </a:lnTo>
                  <a:lnTo>
                    <a:pt x="2491" y="292"/>
                  </a:lnTo>
                  <a:lnTo>
                    <a:pt x="2478" y="296"/>
                  </a:lnTo>
                  <a:lnTo>
                    <a:pt x="2465" y="300"/>
                  </a:lnTo>
                  <a:lnTo>
                    <a:pt x="2449" y="304"/>
                  </a:lnTo>
                  <a:lnTo>
                    <a:pt x="2432" y="307"/>
                  </a:lnTo>
                  <a:lnTo>
                    <a:pt x="2415" y="311"/>
                  </a:lnTo>
                  <a:lnTo>
                    <a:pt x="2397" y="315"/>
                  </a:lnTo>
                  <a:lnTo>
                    <a:pt x="2378" y="319"/>
                  </a:lnTo>
                  <a:lnTo>
                    <a:pt x="2359" y="323"/>
                  </a:lnTo>
                  <a:lnTo>
                    <a:pt x="2338" y="327"/>
                  </a:lnTo>
                  <a:lnTo>
                    <a:pt x="2315" y="331"/>
                  </a:lnTo>
                  <a:lnTo>
                    <a:pt x="2294" y="334"/>
                  </a:lnTo>
                  <a:lnTo>
                    <a:pt x="2271" y="340"/>
                  </a:lnTo>
                  <a:lnTo>
                    <a:pt x="2246" y="344"/>
                  </a:lnTo>
                  <a:lnTo>
                    <a:pt x="2221" y="348"/>
                  </a:lnTo>
                  <a:lnTo>
                    <a:pt x="2194" y="352"/>
                  </a:lnTo>
                  <a:lnTo>
                    <a:pt x="2167" y="355"/>
                  </a:lnTo>
                  <a:lnTo>
                    <a:pt x="2140" y="361"/>
                  </a:lnTo>
                  <a:lnTo>
                    <a:pt x="2111" y="365"/>
                  </a:lnTo>
                  <a:lnTo>
                    <a:pt x="2083" y="369"/>
                  </a:lnTo>
                  <a:lnTo>
                    <a:pt x="2052" y="375"/>
                  </a:lnTo>
                  <a:lnTo>
                    <a:pt x="2019" y="378"/>
                  </a:lnTo>
                  <a:lnTo>
                    <a:pt x="1989" y="384"/>
                  </a:lnTo>
                  <a:lnTo>
                    <a:pt x="1956" y="388"/>
                  </a:lnTo>
                  <a:lnTo>
                    <a:pt x="1921" y="394"/>
                  </a:lnTo>
                  <a:lnTo>
                    <a:pt x="1887" y="398"/>
                  </a:lnTo>
                  <a:lnTo>
                    <a:pt x="1850" y="403"/>
                  </a:lnTo>
                  <a:lnTo>
                    <a:pt x="1814" y="407"/>
                  </a:lnTo>
                  <a:lnTo>
                    <a:pt x="1777" y="413"/>
                  </a:lnTo>
                  <a:lnTo>
                    <a:pt x="1739" y="419"/>
                  </a:lnTo>
                  <a:lnTo>
                    <a:pt x="1701" y="423"/>
                  </a:lnTo>
                  <a:lnTo>
                    <a:pt x="1641" y="430"/>
                  </a:lnTo>
                  <a:lnTo>
                    <a:pt x="1582" y="438"/>
                  </a:lnTo>
                  <a:lnTo>
                    <a:pt x="1524" y="444"/>
                  </a:lnTo>
                  <a:lnTo>
                    <a:pt x="1468" y="451"/>
                  </a:lnTo>
                  <a:lnTo>
                    <a:pt x="1415" y="457"/>
                  </a:lnTo>
                  <a:lnTo>
                    <a:pt x="1361" y="463"/>
                  </a:lnTo>
                  <a:lnTo>
                    <a:pt x="1309" y="469"/>
                  </a:lnTo>
                  <a:lnTo>
                    <a:pt x="1257" y="474"/>
                  </a:lnTo>
                  <a:lnTo>
                    <a:pt x="1209" y="480"/>
                  </a:lnTo>
                  <a:lnTo>
                    <a:pt x="1161" y="484"/>
                  </a:lnTo>
                  <a:lnTo>
                    <a:pt x="1113" y="490"/>
                  </a:lnTo>
                  <a:lnTo>
                    <a:pt x="1069" y="494"/>
                  </a:lnTo>
                  <a:lnTo>
                    <a:pt x="1025" y="497"/>
                  </a:lnTo>
                  <a:lnTo>
                    <a:pt x="983" y="501"/>
                  </a:lnTo>
                  <a:lnTo>
                    <a:pt x="941" y="505"/>
                  </a:lnTo>
                  <a:lnTo>
                    <a:pt x="900" y="509"/>
                  </a:lnTo>
                  <a:lnTo>
                    <a:pt x="862" y="513"/>
                  </a:lnTo>
                  <a:lnTo>
                    <a:pt x="824" y="517"/>
                  </a:lnTo>
                  <a:lnTo>
                    <a:pt x="789" y="519"/>
                  </a:lnTo>
                  <a:lnTo>
                    <a:pt x="753" y="521"/>
                  </a:lnTo>
                  <a:lnTo>
                    <a:pt x="720" y="524"/>
                  </a:lnTo>
                  <a:lnTo>
                    <a:pt x="687" y="526"/>
                  </a:lnTo>
                  <a:lnTo>
                    <a:pt x="657" y="528"/>
                  </a:lnTo>
                  <a:lnTo>
                    <a:pt x="628" y="530"/>
                  </a:lnTo>
                  <a:lnTo>
                    <a:pt x="599" y="532"/>
                  </a:lnTo>
                  <a:lnTo>
                    <a:pt x="572" y="532"/>
                  </a:lnTo>
                  <a:lnTo>
                    <a:pt x="547" y="534"/>
                  </a:lnTo>
                  <a:lnTo>
                    <a:pt x="522" y="534"/>
                  </a:lnTo>
                  <a:lnTo>
                    <a:pt x="499" y="536"/>
                  </a:lnTo>
                  <a:lnTo>
                    <a:pt x="478" y="536"/>
                  </a:lnTo>
                  <a:lnTo>
                    <a:pt x="457" y="536"/>
                  </a:lnTo>
                  <a:lnTo>
                    <a:pt x="440" y="536"/>
                  </a:lnTo>
                  <a:lnTo>
                    <a:pt x="409" y="536"/>
                  </a:lnTo>
                  <a:lnTo>
                    <a:pt x="380" y="536"/>
                  </a:lnTo>
                  <a:lnTo>
                    <a:pt x="351" y="534"/>
                  </a:lnTo>
                  <a:lnTo>
                    <a:pt x="325" y="534"/>
                  </a:lnTo>
                  <a:lnTo>
                    <a:pt x="300" y="532"/>
                  </a:lnTo>
                  <a:lnTo>
                    <a:pt x="275" y="528"/>
                  </a:lnTo>
                  <a:lnTo>
                    <a:pt x="252" y="526"/>
                  </a:lnTo>
                  <a:lnTo>
                    <a:pt x="229" y="522"/>
                  </a:lnTo>
                  <a:lnTo>
                    <a:pt x="207" y="521"/>
                  </a:lnTo>
                  <a:lnTo>
                    <a:pt x="186" y="515"/>
                  </a:lnTo>
                  <a:lnTo>
                    <a:pt x="169" y="511"/>
                  </a:lnTo>
                  <a:lnTo>
                    <a:pt x="150" y="507"/>
                  </a:lnTo>
                  <a:lnTo>
                    <a:pt x="135" y="501"/>
                  </a:lnTo>
                  <a:lnTo>
                    <a:pt x="119" y="496"/>
                  </a:lnTo>
                  <a:lnTo>
                    <a:pt x="104" y="490"/>
                  </a:lnTo>
                  <a:lnTo>
                    <a:pt x="92" y="482"/>
                  </a:lnTo>
                  <a:lnTo>
                    <a:pt x="81" y="474"/>
                  </a:lnTo>
                  <a:lnTo>
                    <a:pt x="69" y="467"/>
                  </a:lnTo>
                  <a:lnTo>
                    <a:pt x="60" y="459"/>
                  </a:lnTo>
                  <a:lnTo>
                    <a:pt x="52" y="451"/>
                  </a:lnTo>
                  <a:lnTo>
                    <a:pt x="44" y="444"/>
                  </a:lnTo>
                  <a:lnTo>
                    <a:pt x="37" y="436"/>
                  </a:lnTo>
                  <a:lnTo>
                    <a:pt x="29" y="428"/>
                  </a:lnTo>
                  <a:lnTo>
                    <a:pt x="23" y="421"/>
                  </a:lnTo>
                  <a:lnTo>
                    <a:pt x="17" y="415"/>
                  </a:lnTo>
                  <a:lnTo>
                    <a:pt x="14" y="407"/>
                  </a:lnTo>
                  <a:lnTo>
                    <a:pt x="10" y="400"/>
                  </a:lnTo>
                  <a:lnTo>
                    <a:pt x="6" y="394"/>
                  </a:lnTo>
                  <a:lnTo>
                    <a:pt x="4" y="388"/>
                  </a:lnTo>
                  <a:lnTo>
                    <a:pt x="2" y="380"/>
                  </a:lnTo>
                  <a:lnTo>
                    <a:pt x="0" y="375"/>
                  </a:lnTo>
                  <a:lnTo>
                    <a:pt x="0" y="369"/>
                  </a:lnTo>
                  <a:lnTo>
                    <a:pt x="0" y="363"/>
                  </a:lnTo>
                  <a:lnTo>
                    <a:pt x="4" y="359"/>
                  </a:lnTo>
                  <a:lnTo>
                    <a:pt x="8" y="354"/>
                  </a:lnTo>
                  <a:lnTo>
                    <a:pt x="14" y="350"/>
                  </a:lnTo>
                  <a:lnTo>
                    <a:pt x="21" y="346"/>
                  </a:lnTo>
                  <a:lnTo>
                    <a:pt x="31" y="340"/>
                  </a:lnTo>
                  <a:lnTo>
                    <a:pt x="42" y="336"/>
                  </a:lnTo>
                  <a:lnTo>
                    <a:pt x="56" y="334"/>
                  </a:lnTo>
                  <a:lnTo>
                    <a:pt x="71" y="331"/>
                  </a:lnTo>
                  <a:lnTo>
                    <a:pt x="87" y="327"/>
                  </a:lnTo>
                  <a:lnTo>
                    <a:pt x="106" y="325"/>
                  </a:lnTo>
                  <a:lnTo>
                    <a:pt x="127" y="323"/>
                  </a:lnTo>
                  <a:lnTo>
                    <a:pt x="148" y="321"/>
                  </a:lnTo>
                  <a:lnTo>
                    <a:pt x="173" y="319"/>
                  </a:lnTo>
                  <a:lnTo>
                    <a:pt x="198" y="317"/>
                  </a:lnTo>
                  <a:lnTo>
                    <a:pt x="227" y="315"/>
                  </a:lnTo>
                  <a:lnTo>
                    <a:pt x="294" y="309"/>
                  </a:lnTo>
                  <a:lnTo>
                    <a:pt x="365" y="304"/>
                  </a:lnTo>
                  <a:lnTo>
                    <a:pt x="436" y="298"/>
                  </a:lnTo>
                  <a:lnTo>
                    <a:pt x="507" y="290"/>
                  </a:lnTo>
                  <a:lnTo>
                    <a:pt x="580" y="283"/>
                  </a:lnTo>
                  <a:lnTo>
                    <a:pt x="653" y="275"/>
                  </a:lnTo>
                  <a:lnTo>
                    <a:pt x="726" y="267"/>
                  </a:lnTo>
                  <a:lnTo>
                    <a:pt x="801" y="258"/>
                  </a:lnTo>
                  <a:lnTo>
                    <a:pt x="875" y="248"/>
                  </a:lnTo>
                  <a:lnTo>
                    <a:pt x="952" y="238"/>
                  </a:lnTo>
                  <a:lnTo>
                    <a:pt x="1029" y="229"/>
                  </a:lnTo>
                  <a:lnTo>
                    <a:pt x="1108" y="219"/>
                  </a:lnTo>
                  <a:lnTo>
                    <a:pt x="1186" y="208"/>
                  </a:lnTo>
                  <a:lnTo>
                    <a:pt x="1265" y="196"/>
                  </a:lnTo>
                  <a:lnTo>
                    <a:pt x="1346" y="185"/>
                  </a:lnTo>
                  <a:lnTo>
                    <a:pt x="1426" y="173"/>
                  </a:lnTo>
                  <a:lnTo>
                    <a:pt x="1482" y="165"/>
                  </a:lnTo>
                  <a:lnTo>
                    <a:pt x="1538" y="156"/>
                  </a:lnTo>
                  <a:lnTo>
                    <a:pt x="1591" y="148"/>
                  </a:lnTo>
                  <a:lnTo>
                    <a:pt x="1643" y="141"/>
                  </a:lnTo>
                  <a:lnTo>
                    <a:pt x="1695" y="131"/>
                  </a:lnTo>
                  <a:lnTo>
                    <a:pt x="1743" y="123"/>
                  </a:lnTo>
                  <a:lnTo>
                    <a:pt x="1791" y="114"/>
                  </a:lnTo>
                  <a:lnTo>
                    <a:pt x="1839" y="106"/>
                  </a:lnTo>
                  <a:lnTo>
                    <a:pt x="1883" y="96"/>
                  </a:lnTo>
                  <a:lnTo>
                    <a:pt x="1927" y="87"/>
                  </a:lnTo>
                  <a:lnTo>
                    <a:pt x="1969" y="79"/>
                  </a:lnTo>
                  <a:lnTo>
                    <a:pt x="2012" y="69"/>
                  </a:lnTo>
                  <a:lnTo>
                    <a:pt x="2052" y="60"/>
                  </a:lnTo>
                  <a:lnTo>
                    <a:pt x="2090" y="50"/>
                  </a:lnTo>
                  <a:lnTo>
                    <a:pt x="2127" y="39"/>
                  </a:lnTo>
                  <a:lnTo>
                    <a:pt x="2163" y="29"/>
                  </a:lnTo>
                  <a:lnTo>
                    <a:pt x="2175" y="25"/>
                  </a:lnTo>
                  <a:lnTo>
                    <a:pt x="2188" y="23"/>
                  </a:lnTo>
                  <a:lnTo>
                    <a:pt x="2198" y="20"/>
                  </a:lnTo>
                  <a:lnTo>
                    <a:pt x="2209" y="18"/>
                  </a:lnTo>
                  <a:lnTo>
                    <a:pt x="2219" y="14"/>
                  </a:lnTo>
                  <a:lnTo>
                    <a:pt x="2229" y="12"/>
                  </a:lnTo>
                  <a:lnTo>
                    <a:pt x="2238" y="10"/>
                  </a:lnTo>
                  <a:lnTo>
                    <a:pt x="2246" y="8"/>
                  </a:lnTo>
                  <a:lnTo>
                    <a:pt x="2255" y="6"/>
                  </a:lnTo>
                  <a:lnTo>
                    <a:pt x="2261" y="4"/>
                  </a:lnTo>
                  <a:lnTo>
                    <a:pt x="2269" y="2"/>
                  </a:lnTo>
                  <a:lnTo>
                    <a:pt x="2276" y="2"/>
                  </a:lnTo>
                  <a:lnTo>
                    <a:pt x="2288" y="0"/>
                  </a:lnTo>
                  <a:lnTo>
                    <a:pt x="2298" y="0"/>
                  </a:lnTo>
                </a:path>
              </a:pathLst>
            </a:custGeom>
            <a:grpFill/>
            <a:ln w="9525">
              <a:noFill/>
              <a:prstDash val="solid"/>
              <a:round/>
              <a:headEnd/>
              <a:tailEnd/>
            </a:ln>
          </p:spPr>
          <p:txBody>
            <a:bodyPr/>
            <a:lstStyle/>
            <a:p>
              <a:endParaRPr lang="en-US"/>
            </a:p>
          </p:txBody>
        </p:sp>
        <p:sp>
          <p:nvSpPr>
            <p:cNvPr id="29" name="Freeform 25"/>
            <p:cNvSpPr>
              <a:spLocks/>
            </p:cNvSpPr>
            <p:nvPr/>
          </p:nvSpPr>
          <p:spPr bwMode="auto">
            <a:xfrm>
              <a:off x="1231526" y="4807615"/>
              <a:ext cx="1178456" cy="215437"/>
            </a:xfrm>
            <a:custGeom>
              <a:avLst/>
              <a:gdLst>
                <a:gd name="T0" fmla="*/ 1485106 w 2292"/>
                <a:gd name="T1" fmla="*/ 1591 h 453"/>
                <a:gd name="T2" fmla="*/ 1512888 w 2292"/>
                <a:gd name="T3" fmla="*/ 4773 h 453"/>
                <a:gd name="T4" fmla="*/ 1547813 w 2292"/>
                <a:gd name="T5" fmla="*/ 11137 h 453"/>
                <a:gd name="T6" fmla="*/ 1589088 w 2292"/>
                <a:gd name="T7" fmla="*/ 18297 h 453"/>
                <a:gd name="T8" fmla="*/ 1637506 w 2292"/>
                <a:gd name="T9" fmla="*/ 29434 h 453"/>
                <a:gd name="T10" fmla="*/ 1690688 w 2292"/>
                <a:gd name="T11" fmla="*/ 44548 h 453"/>
                <a:gd name="T12" fmla="*/ 1736725 w 2292"/>
                <a:gd name="T13" fmla="*/ 62845 h 453"/>
                <a:gd name="T14" fmla="*/ 1773238 w 2292"/>
                <a:gd name="T15" fmla="*/ 79550 h 453"/>
                <a:gd name="T16" fmla="*/ 1799431 w 2292"/>
                <a:gd name="T17" fmla="*/ 94665 h 453"/>
                <a:gd name="T18" fmla="*/ 1814513 w 2292"/>
                <a:gd name="T19" fmla="*/ 110575 h 453"/>
                <a:gd name="T20" fmla="*/ 1819275 w 2292"/>
                <a:gd name="T21" fmla="*/ 124098 h 453"/>
                <a:gd name="T22" fmla="*/ 1812925 w 2292"/>
                <a:gd name="T23" fmla="*/ 142395 h 453"/>
                <a:gd name="T24" fmla="*/ 1794669 w 2292"/>
                <a:gd name="T25" fmla="*/ 160691 h 453"/>
                <a:gd name="T26" fmla="*/ 1764506 w 2292"/>
                <a:gd name="T27" fmla="*/ 178988 h 453"/>
                <a:gd name="T28" fmla="*/ 1721644 w 2292"/>
                <a:gd name="T29" fmla="*/ 194102 h 453"/>
                <a:gd name="T30" fmla="*/ 1666875 w 2292"/>
                <a:gd name="T31" fmla="*/ 209217 h 453"/>
                <a:gd name="T32" fmla="*/ 1596231 w 2292"/>
                <a:gd name="T33" fmla="*/ 217172 h 453"/>
                <a:gd name="T34" fmla="*/ 1527969 w 2292"/>
                <a:gd name="T35" fmla="*/ 223536 h 453"/>
                <a:gd name="T36" fmla="*/ 1463675 w 2292"/>
                <a:gd name="T37" fmla="*/ 229104 h 453"/>
                <a:gd name="T38" fmla="*/ 1403350 w 2292"/>
                <a:gd name="T39" fmla="*/ 235468 h 453"/>
                <a:gd name="T40" fmla="*/ 1346994 w 2292"/>
                <a:gd name="T41" fmla="*/ 241832 h 453"/>
                <a:gd name="T42" fmla="*/ 1302544 w 2292"/>
                <a:gd name="T43" fmla="*/ 247401 h 453"/>
                <a:gd name="T44" fmla="*/ 1274763 w 2292"/>
                <a:gd name="T45" fmla="*/ 252174 h 453"/>
                <a:gd name="T46" fmla="*/ 1238250 w 2292"/>
                <a:gd name="T47" fmla="*/ 256947 h 453"/>
                <a:gd name="T48" fmla="*/ 1197769 w 2292"/>
                <a:gd name="T49" fmla="*/ 261720 h 453"/>
                <a:gd name="T50" fmla="*/ 1148556 w 2292"/>
                <a:gd name="T51" fmla="*/ 267288 h 453"/>
                <a:gd name="T52" fmla="*/ 1093788 w 2292"/>
                <a:gd name="T53" fmla="*/ 275243 h 453"/>
                <a:gd name="T54" fmla="*/ 1031081 w 2292"/>
                <a:gd name="T55" fmla="*/ 282403 h 453"/>
                <a:gd name="T56" fmla="*/ 962819 w 2292"/>
                <a:gd name="T57" fmla="*/ 291949 h 453"/>
                <a:gd name="T58" fmla="*/ 888206 w 2292"/>
                <a:gd name="T59" fmla="*/ 300699 h 453"/>
                <a:gd name="T60" fmla="*/ 805656 w 2292"/>
                <a:gd name="T61" fmla="*/ 311836 h 453"/>
                <a:gd name="T62" fmla="*/ 717550 w 2292"/>
                <a:gd name="T63" fmla="*/ 323769 h 453"/>
                <a:gd name="T64" fmla="*/ 619919 w 2292"/>
                <a:gd name="T65" fmla="*/ 336497 h 453"/>
                <a:gd name="T66" fmla="*/ 530225 w 2292"/>
                <a:gd name="T67" fmla="*/ 346838 h 453"/>
                <a:gd name="T68" fmla="*/ 450850 w 2292"/>
                <a:gd name="T69" fmla="*/ 353202 h 453"/>
                <a:gd name="T70" fmla="*/ 382588 w 2292"/>
                <a:gd name="T71" fmla="*/ 357180 h 453"/>
                <a:gd name="T72" fmla="*/ 324644 w 2292"/>
                <a:gd name="T73" fmla="*/ 360362 h 453"/>
                <a:gd name="T74" fmla="*/ 263525 w 2292"/>
                <a:gd name="T75" fmla="*/ 360362 h 453"/>
                <a:gd name="T76" fmla="*/ 188913 w 2292"/>
                <a:gd name="T77" fmla="*/ 357180 h 453"/>
                <a:gd name="T78" fmla="*/ 124619 w 2292"/>
                <a:gd name="T79" fmla="*/ 346838 h 453"/>
                <a:gd name="T80" fmla="*/ 80963 w 2292"/>
                <a:gd name="T81" fmla="*/ 333315 h 453"/>
                <a:gd name="T82" fmla="*/ 50006 w 2292"/>
                <a:gd name="T83" fmla="*/ 318200 h 453"/>
                <a:gd name="T84" fmla="*/ 26194 w 2292"/>
                <a:gd name="T85" fmla="*/ 303881 h 453"/>
                <a:gd name="T86" fmla="*/ 10319 w 2292"/>
                <a:gd name="T87" fmla="*/ 287176 h 453"/>
                <a:gd name="T88" fmla="*/ 1588 w 2292"/>
                <a:gd name="T89" fmla="*/ 272061 h 453"/>
                <a:gd name="T90" fmla="*/ 1588 w 2292"/>
                <a:gd name="T91" fmla="*/ 253765 h 453"/>
                <a:gd name="T92" fmla="*/ 10319 w 2292"/>
                <a:gd name="T93" fmla="*/ 232286 h 453"/>
                <a:gd name="T94" fmla="*/ 33338 w 2292"/>
                <a:gd name="T95" fmla="*/ 217172 h 453"/>
                <a:gd name="T96" fmla="*/ 66675 w 2292"/>
                <a:gd name="T97" fmla="*/ 203648 h 453"/>
                <a:gd name="T98" fmla="*/ 112713 w 2292"/>
                <a:gd name="T99" fmla="*/ 195693 h 453"/>
                <a:gd name="T100" fmla="*/ 169069 w 2292"/>
                <a:gd name="T101" fmla="*/ 190920 h 453"/>
                <a:gd name="T102" fmla="*/ 738981 w 2292"/>
                <a:gd name="T103" fmla="*/ 119325 h 453"/>
                <a:gd name="T104" fmla="*/ 1154906 w 2292"/>
                <a:gd name="T105" fmla="*/ 54094 h 453"/>
                <a:gd name="T106" fmla="*/ 1330325 w 2292"/>
                <a:gd name="T107" fmla="*/ 21479 h 453"/>
                <a:gd name="T108" fmla="*/ 1377156 w 2292"/>
                <a:gd name="T109" fmla="*/ 14319 h 453"/>
                <a:gd name="T110" fmla="*/ 1415256 w 2292"/>
                <a:gd name="T111" fmla="*/ 7955 h 453"/>
                <a:gd name="T112" fmla="*/ 1443831 w 2292"/>
                <a:gd name="T113" fmla="*/ 3182 h 453"/>
                <a:gd name="T114" fmla="*/ 1463675 w 2292"/>
                <a:gd name="T115" fmla="*/ 1591 h 453"/>
                <a:gd name="T116" fmla="*/ 1471613 w 2292"/>
                <a:gd name="T117" fmla="*/ 0 h 4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92" h="453">
                  <a:moveTo>
                    <a:pt x="1854" y="0"/>
                  </a:moveTo>
                  <a:lnTo>
                    <a:pt x="1862" y="0"/>
                  </a:lnTo>
                  <a:lnTo>
                    <a:pt x="1871" y="2"/>
                  </a:lnTo>
                  <a:lnTo>
                    <a:pt x="1881" y="2"/>
                  </a:lnTo>
                  <a:lnTo>
                    <a:pt x="1892" y="4"/>
                  </a:lnTo>
                  <a:lnTo>
                    <a:pt x="1906" y="6"/>
                  </a:lnTo>
                  <a:lnTo>
                    <a:pt x="1919" y="8"/>
                  </a:lnTo>
                  <a:lnTo>
                    <a:pt x="1933" y="10"/>
                  </a:lnTo>
                  <a:lnTo>
                    <a:pt x="1950" y="14"/>
                  </a:lnTo>
                  <a:lnTo>
                    <a:pt x="1965" y="16"/>
                  </a:lnTo>
                  <a:lnTo>
                    <a:pt x="1983" y="20"/>
                  </a:lnTo>
                  <a:lnTo>
                    <a:pt x="2002" y="23"/>
                  </a:lnTo>
                  <a:lnTo>
                    <a:pt x="2021" y="29"/>
                  </a:lnTo>
                  <a:lnTo>
                    <a:pt x="2042" y="33"/>
                  </a:lnTo>
                  <a:lnTo>
                    <a:pt x="2063" y="37"/>
                  </a:lnTo>
                  <a:lnTo>
                    <a:pt x="2086" y="43"/>
                  </a:lnTo>
                  <a:lnTo>
                    <a:pt x="2109" y="48"/>
                  </a:lnTo>
                  <a:lnTo>
                    <a:pt x="2130" y="56"/>
                  </a:lnTo>
                  <a:lnTo>
                    <a:pt x="2152" y="64"/>
                  </a:lnTo>
                  <a:lnTo>
                    <a:pt x="2171" y="71"/>
                  </a:lnTo>
                  <a:lnTo>
                    <a:pt x="2188" y="79"/>
                  </a:lnTo>
                  <a:lnTo>
                    <a:pt x="2205" y="87"/>
                  </a:lnTo>
                  <a:lnTo>
                    <a:pt x="2221" y="92"/>
                  </a:lnTo>
                  <a:lnTo>
                    <a:pt x="2234" y="100"/>
                  </a:lnTo>
                  <a:lnTo>
                    <a:pt x="2246" y="108"/>
                  </a:lnTo>
                  <a:lnTo>
                    <a:pt x="2257" y="114"/>
                  </a:lnTo>
                  <a:lnTo>
                    <a:pt x="2267" y="119"/>
                  </a:lnTo>
                  <a:lnTo>
                    <a:pt x="2274" y="127"/>
                  </a:lnTo>
                  <a:lnTo>
                    <a:pt x="2280" y="133"/>
                  </a:lnTo>
                  <a:lnTo>
                    <a:pt x="2286" y="139"/>
                  </a:lnTo>
                  <a:lnTo>
                    <a:pt x="2290" y="144"/>
                  </a:lnTo>
                  <a:lnTo>
                    <a:pt x="2292" y="150"/>
                  </a:lnTo>
                  <a:lnTo>
                    <a:pt x="2292" y="156"/>
                  </a:lnTo>
                  <a:lnTo>
                    <a:pt x="2292" y="163"/>
                  </a:lnTo>
                  <a:lnTo>
                    <a:pt x="2288" y="171"/>
                  </a:lnTo>
                  <a:lnTo>
                    <a:pt x="2284" y="179"/>
                  </a:lnTo>
                  <a:lnTo>
                    <a:pt x="2278" y="187"/>
                  </a:lnTo>
                  <a:lnTo>
                    <a:pt x="2271" y="194"/>
                  </a:lnTo>
                  <a:lnTo>
                    <a:pt x="2261" y="202"/>
                  </a:lnTo>
                  <a:lnTo>
                    <a:pt x="2249" y="210"/>
                  </a:lnTo>
                  <a:lnTo>
                    <a:pt x="2236" y="217"/>
                  </a:lnTo>
                  <a:lnTo>
                    <a:pt x="2223" y="225"/>
                  </a:lnTo>
                  <a:lnTo>
                    <a:pt x="2205" y="231"/>
                  </a:lnTo>
                  <a:lnTo>
                    <a:pt x="2188" y="238"/>
                  </a:lnTo>
                  <a:lnTo>
                    <a:pt x="2169" y="244"/>
                  </a:lnTo>
                  <a:lnTo>
                    <a:pt x="2148" y="252"/>
                  </a:lnTo>
                  <a:lnTo>
                    <a:pt x="2125" y="258"/>
                  </a:lnTo>
                  <a:lnTo>
                    <a:pt x="2100" y="263"/>
                  </a:lnTo>
                  <a:lnTo>
                    <a:pt x="2073" y="269"/>
                  </a:lnTo>
                  <a:lnTo>
                    <a:pt x="2042" y="271"/>
                  </a:lnTo>
                  <a:lnTo>
                    <a:pt x="2011" y="273"/>
                  </a:lnTo>
                  <a:lnTo>
                    <a:pt x="1983" y="277"/>
                  </a:lnTo>
                  <a:lnTo>
                    <a:pt x="1954" y="279"/>
                  </a:lnTo>
                  <a:lnTo>
                    <a:pt x="1925" y="281"/>
                  </a:lnTo>
                  <a:lnTo>
                    <a:pt x="1898" y="282"/>
                  </a:lnTo>
                  <a:lnTo>
                    <a:pt x="1871" y="284"/>
                  </a:lnTo>
                  <a:lnTo>
                    <a:pt x="1844" y="288"/>
                  </a:lnTo>
                  <a:lnTo>
                    <a:pt x="1818" y="290"/>
                  </a:lnTo>
                  <a:lnTo>
                    <a:pt x="1793" y="292"/>
                  </a:lnTo>
                  <a:lnTo>
                    <a:pt x="1768" y="296"/>
                  </a:lnTo>
                  <a:lnTo>
                    <a:pt x="1743" y="298"/>
                  </a:lnTo>
                  <a:lnTo>
                    <a:pt x="1720" y="302"/>
                  </a:lnTo>
                  <a:lnTo>
                    <a:pt x="1697" y="304"/>
                  </a:lnTo>
                  <a:lnTo>
                    <a:pt x="1674" y="307"/>
                  </a:lnTo>
                  <a:lnTo>
                    <a:pt x="1653" y="311"/>
                  </a:lnTo>
                  <a:lnTo>
                    <a:pt x="1641" y="311"/>
                  </a:lnTo>
                  <a:lnTo>
                    <a:pt x="1631" y="313"/>
                  </a:lnTo>
                  <a:lnTo>
                    <a:pt x="1618" y="315"/>
                  </a:lnTo>
                  <a:lnTo>
                    <a:pt x="1606" y="317"/>
                  </a:lnTo>
                  <a:lnTo>
                    <a:pt x="1591" y="319"/>
                  </a:lnTo>
                  <a:lnTo>
                    <a:pt x="1578" y="321"/>
                  </a:lnTo>
                  <a:lnTo>
                    <a:pt x="1560" y="323"/>
                  </a:lnTo>
                  <a:lnTo>
                    <a:pt x="1545" y="325"/>
                  </a:lnTo>
                  <a:lnTo>
                    <a:pt x="1528" y="327"/>
                  </a:lnTo>
                  <a:lnTo>
                    <a:pt x="1509" y="329"/>
                  </a:lnTo>
                  <a:lnTo>
                    <a:pt x="1489" y="330"/>
                  </a:lnTo>
                  <a:lnTo>
                    <a:pt x="1468" y="334"/>
                  </a:lnTo>
                  <a:lnTo>
                    <a:pt x="1447" y="336"/>
                  </a:lnTo>
                  <a:lnTo>
                    <a:pt x="1424" y="340"/>
                  </a:lnTo>
                  <a:lnTo>
                    <a:pt x="1401" y="342"/>
                  </a:lnTo>
                  <a:lnTo>
                    <a:pt x="1378" y="346"/>
                  </a:lnTo>
                  <a:lnTo>
                    <a:pt x="1353" y="348"/>
                  </a:lnTo>
                  <a:lnTo>
                    <a:pt x="1326" y="352"/>
                  </a:lnTo>
                  <a:lnTo>
                    <a:pt x="1299" y="355"/>
                  </a:lnTo>
                  <a:lnTo>
                    <a:pt x="1272" y="359"/>
                  </a:lnTo>
                  <a:lnTo>
                    <a:pt x="1244" y="363"/>
                  </a:lnTo>
                  <a:lnTo>
                    <a:pt x="1213" y="367"/>
                  </a:lnTo>
                  <a:lnTo>
                    <a:pt x="1182" y="371"/>
                  </a:lnTo>
                  <a:lnTo>
                    <a:pt x="1152" y="375"/>
                  </a:lnTo>
                  <a:lnTo>
                    <a:pt x="1119" y="378"/>
                  </a:lnTo>
                  <a:lnTo>
                    <a:pt x="1086" y="384"/>
                  </a:lnTo>
                  <a:lnTo>
                    <a:pt x="1052" y="388"/>
                  </a:lnTo>
                  <a:lnTo>
                    <a:pt x="1015" y="392"/>
                  </a:lnTo>
                  <a:lnTo>
                    <a:pt x="979" y="398"/>
                  </a:lnTo>
                  <a:lnTo>
                    <a:pt x="942" y="401"/>
                  </a:lnTo>
                  <a:lnTo>
                    <a:pt x="904" y="407"/>
                  </a:lnTo>
                  <a:lnTo>
                    <a:pt x="866" y="413"/>
                  </a:lnTo>
                  <a:lnTo>
                    <a:pt x="823" y="417"/>
                  </a:lnTo>
                  <a:lnTo>
                    <a:pt x="781" y="423"/>
                  </a:lnTo>
                  <a:lnTo>
                    <a:pt x="743" y="426"/>
                  </a:lnTo>
                  <a:lnTo>
                    <a:pt x="704" y="432"/>
                  </a:lnTo>
                  <a:lnTo>
                    <a:pt x="668" y="436"/>
                  </a:lnTo>
                  <a:lnTo>
                    <a:pt x="633" y="438"/>
                  </a:lnTo>
                  <a:lnTo>
                    <a:pt x="601" y="442"/>
                  </a:lnTo>
                  <a:lnTo>
                    <a:pt x="568" y="444"/>
                  </a:lnTo>
                  <a:lnTo>
                    <a:pt x="537" y="448"/>
                  </a:lnTo>
                  <a:lnTo>
                    <a:pt x="509" y="449"/>
                  </a:lnTo>
                  <a:lnTo>
                    <a:pt x="482" y="449"/>
                  </a:lnTo>
                  <a:lnTo>
                    <a:pt x="455" y="451"/>
                  </a:lnTo>
                  <a:lnTo>
                    <a:pt x="432" y="453"/>
                  </a:lnTo>
                  <a:lnTo>
                    <a:pt x="409" y="453"/>
                  </a:lnTo>
                  <a:lnTo>
                    <a:pt x="386" y="453"/>
                  </a:lnTo>
                  <a:lnTo>
                    <a:pt x="367" y="453"/>
                  </a:lnTo>
                  <a:lnTo>
                    <a:pt x="332" y="453"/>
                  </a:lnTo>
                  <a:lnTo>
                    <a:pt x="299" y="453"/>
                  </a:lnTo>
                  <a:lnTo>
                    <a:pt x="269" y="451"/>
                  </a:lnTo>
                  <a:lnTo>
                    <a:pt x="238" y="449"/>
                  </a:lnTo>
                  <a:lnTo>
                    <a:pt x="211" y="446"/>
                  </a:lnTo>
                  <a:lnTo>
                    <a:pt x="184" y="442"/>
                  </a:lnTo>
                  <a:lnTo>
                    <a:pt x="157" y="436"/>
                  </a:lnTo>
                  <a:lnTo>
                    <a:pt x="134" y="430"/>
                  </a:lnTo>
                  <a:lnTo>
                    <a:pt x="117" y="424"/>
                  </a:lnTo>
                  <a:lnTo>
                    <a:pt x="102" y="419"/>
                  </a:lnTo>
                  <a:lnTo>
                    <a:pt x="88" y="413"/>
                  </a:lnTo>
                  <a:lnTo>
                    <a:pt x="75" y="407"/>
                  </a:lnTo>
                  <a:lnTo>
                    <a:pt x="63" y="400"/>
                  </a:lnTo>
                  <a:lnTo>
                    <a:pt x="52" y="394"/>
                  </a:lnTo>
                  <a:lnTo>
                    <a:pt x="42" y="388"/>
                  </a:lnTo>
                  <a:lnTo>
                    <a:pt x="33" y="382"/>
                  </a:lnTo>
                  <a:lnTo>
                    <a:pt x="25" y="375"/>
                  </a:lnTo>
                  <a:lnTo>
                    <a:pt x="19" y="369"/>
                  </a:lnTo>
                  <a:lnTo>
                    <a:pt x="13" y="361"/>
                  </a:lnTo>
                  <a:lnTo>
                    <a:pt x="8" y="355"/>
                  </a:lnTo>
                  <a:lnTo>
                    <a:pt x="6" y="350"/>
                  </a:lnTo>
                  <a:lnTo>
                    <a:pt x="2" y="342"/>
                  </a:lnTo>
                  <a:lnTo>
                    <a:pt x="2" y="336"/>
                  </a:lnTo>
                  <a:lnTo>
                    <a:pt x="0" y="329"/>
                  </a:lnTo>
                  <a:lnTo>
                    <a:pt x="2" y="319"/>
                  </a:lnTo>
                  <a:lnTo>
                    <a:pt x="4" y="309"/>
                  </a:lnTo>
                  <a:lnTo>
                    <a:pt x="8" y="302"/>
                  </a:lnTo>
                  <a:lnTo>
                    <a:pt x="13" y="292"/>
                  </a:lnTo>
                  <a:lnTo>
                    <a:pt x="21" y="284"/>
                  </a:lnTo>
                  <a:lnTo>
                    <a:pt x="31" y="279"/>
                  </a:lnTo>
                  <a:lnTo>
                    <a:pt x="42" y="273"/>
                  </a:lnTo>
                  <a:lnTo>
                    <a:pt x="54" y="265"/>
                  </a:lnTo>
                  <a:lnTo>
                    <a:pt x="69" y="261"/>
                  </a:lnTo>
                  <a:lnTo>
                    <a:pt x="84" y="256"/>
                  </a:lnTo>
                  <a:lnTo>
                    <a:pt x="102" y="252"/>
                  </a:lnTo>
                  <a:lnTo>
                    <a:pt x="121" y="248"/>
                  </a:lnTo>
                  <a:lnTo>
                    <a:pt x="142" y="246"/>
                  </a:lnTo>
                  <a:lnTo>
                    <a:pt x="165" y="242"/>
                  </a:lnTo>
                  <a:lnTo>
                    <a:pt x="188" y="240"/>
                  </a:lnTo>
                  <a:lnTo>
                    <a:pt x="213" y="240"/>
                  </a:lnTo>
                  <a:lnTo>
                    <a:pt x="574" y="196"/>
                  </a:lnTo>
                  <a:lnTo>
                    <a:pt x="752" y="173"/>
                  </a:lnTo>
                  <a:lnTo>
                    <a:pt x="931" y="150"/>
                  </a:lnTo>
                  <a:lnTo>
                    <a:pt x="1107" y="123"/>
                  </a:lnTo>
                  <a:lnTo>
                    <a:pt x="1282" y="96"/>
                  </a:lnTo>
                  <a:lnTo>
                    <a:pt x="1455" y="68"/>
                  </a:lnTo>
                  <a:lnTo>
                    <a:pt x="1628" y="37"/>
                  </a:lnTo>
                  <a:lnTo>
                    <a:pt x="1653" y="33"/>
                  </a:lnTo>
                  <a:lnTo>
                    <a:pt x="1676" y="27"/>
                  </a:lnTo>
                  <a:lnTo>
                    <a:pt x="1697" y="23"/>
                  </a:lnTo>
                  <a:lnTo>
                    <a:pt x="1716" y="21"/>
                  </a:lnTo>
                  <a:lnTo>
                    <a:pt x="1735" y="18"/>
                  </a:lnTo>
                  <a:lnTo>
                    <a:pt x="1752" y="14"/>
                  </a:lnTo>
                  <a:lnTo>
                    <a:pt x="1770" y="12"/>
                  </a:lnTo>
                  <a:lnTo>
                    <a:pt x="1783" y="10"/>
                  </a:lnTo>
                  <a:lnTo>
                    <a:pt x="1796" y="8"/>
                  </a:lnTo>
                  <a:lnTo>
                    <a:pt x="1810" y="6"/>
                  </a:lnTo>
                  <a:lnTo>
                    <a:pt x="1819" y="4"/>
                  </a:lnTo>
                  <a:lnTo>
                    <a:pt x="1829" y="2"/>
                  </a:lnTo>
                  <a:lnTo>
                    <a:pt x="1837" y="2"/>
                  </a:lnTo>
                  <a:lnTo>
                    <a:pt x="1844" y="2"/>
                  </a:lnTo>
                  <a:lnTo>
                    <a:pt x="1848" y="0"/>
                  </a:lnTo>
                  <a:lnTo>
                    <a:pt x="1854" y="0"/>
                  </a:lnTo>
                </a:path>
              </a:pathLst>
            </a:custGeom>
            <a:grpFill/>
            <a:ln w="9525">
              <a:noFill/>
              <a:prstDash val="solid"/>
              <a:round/>
              <a:headEnd/>
              <a:tailEnd/>
            </a:ln>
          </p:spPr>
          <p:txBody>
            <a:bodyPr/>
            <a:lstStyle/>
            <a:p>
              <a:endParaRPr lang="en-US"/>
            </a:p>
          </p:txBody>
        </p:sp>
        <p:sp>
          <p:nvSpPr>
            <p:cNvPr id="30" name="Freeform 26"/>
            <p:cNvSpPr>
              <a:spLocks/>
            </p:cNvSpPr>
            <p:nvPr/>
          </p:nvSpPr>
          <p:spPr bwMode="auto">
            <a:xfrm>
              <a:off x="1621259" y="4114800"/>
              <a:ext cx="295128" cy="1165448"/>
            </a:xfrm>
            <a:custGeom>
              <a:avLst/>
              <a:gdLst>
                <a:gd name="T0" fmla="*/ 109538 w 574"/>
                <a:gd name="T1" fmla="*/ 0 h 2456"/>
                <a:gd name="T2" fmla="*/ 135731 w 574"/>
                <a:gd name="T3" fmla="*/ 1588 h 2456"/>
                <a:gd name="T4" fmla="*/ 164306 w 574"/>
                <a:gd name="T5" fmla="*/ 4763 h 2456"/>
                <a:gd name="T6" fmla="*/ 195263 w 574"/>
                <a:gd name="T7" fmla="*/ 10319 h 2456"/>
                <a:gd name="T8" fmla="*/ 225425 w 574"/>
                <a:gd name="T9" fmla="*/ 18256 h 2456"/>
                <a:gd name="T10" fmla="*/ 258763 w 574"/>
                <a:gd name="T11" fmla="*/ 26988 h 2456"/>
                <a:gd name="T12" fmla="*/ 292894 w 574"/>
                <a:gd name="T13" fmla="*/ 39688 h 2456"/>
                <a:gd name="T14" fmla="*/ 329407 w 574"/>
                <a:gd name="T15" fmla="*/ 53181 h 2456"/>
                <a:gd name="T16" fmla="*/ 361157 w 574"/>
                <a:gd name="T17" fmla="*/ 66675 h 2456"/>
                <a:gd name="T18" fmla="*/ 385763 w 574"/>
                <a:gd name="T19" fmla="*/ 80169 h 2456"/>
                <a:gd name="T20" fmla="*/ 405607 w 574"/>
                <a:gd name="T21" fmla="*/ 94456 h 2456"/>
                <a:gd name="T22" fmla="*/ 422275 w 574"/>
                <a:gd name="T23" fmla="*/ 107950 h 2456"/>
                <a:gd name="T24" fmla="*/ 434182 w 574"/>
                <a:gd name="T25" fmla="*/ 121444 h 2456"/>
                <a:gd name="T26" fmla="*/ 445294 w 574"/>
                <a:gd name="T27" fmla="*/ 136525 h 2456"/>
                <a:gd name="T28" fmla="*/ 450850 w 574"/>
                <a:gd name="T29" fmla="*/ 150813 h 2456"/>
                <a:gd name="T30" fmla="*/ 454025 w 574"/>
                <a:gd name="T31" fmla="*/ 167481 h 2456"/>
                <a:gd name="T32" fmla="*/ 454025 w 574"/>
                <a:gd name="T33" fmla="*/ 184150 h 2456"/>
                <a:gd name="T34" fmla="*/ 452438 w 574"/>
                <a:gd name="T35" fmla="*/ 203994 h 2456"/>
                <a:gd name="T36" fmla="*/ 447675 w 574"/>
                <a:gd name="T37" fmla="*/ 225425 h 2456"/>
                <a:gd name="T38" fmla="*/ 440532 w 574"/>
                <a:gd name="T39" fmla="*/ 248444 h 2456"/>
                <a:gd name="T40" fmla="*/ 429419 w 574"/>
                <a:gd name="T41" fmla="*/ 283369 h 2456"/>
                <a:gd name="T42" fmla="*/ 423863 w 574"/>
                <a:gd name="T43" fmla="*/ 325438 h 2456"/>
                <a:gd name="T44" fmla="*/ 419100 w 574"/>
                <a:gd name="T45" fmla="*/ 363538 h 2456"/>
                <a:gd name="T46" fmla="*/ 415925 w 574"/>
                <a:gd name="T47" fmla="*/ 399256 h 2456"/>
                <a:gd name="T48" fmla="*/ 382588 w 574"/>
                <a:gd name="T49" fmla="*/ 1183481 h 2456"/>
                <a:gd name="T50" fmla="*/ 102394 w 574"/>
                <a:gd name="T51" fmla="*/ 1949450 h 2456"/>
                <a:gd name="T52" fmla="*/ 85725 w 574"/>
                <a:gd name="T53" fmla="*/ 293688 h 2456"/>
                <a:gd name="T54" fmla="*/ 76200 w 574"/>
                <a:gd name="T55" fmla="*/ 257175 h 2456"/>
                <a:gd name="T56" fmla="*/ 64294 w 574"/>
                <a:gd name="T57" fmla="*/ 217488 h 2456"/>
                <a:gd name="T58" fmla="*/ 50800 w 574"/>
                <a:gd name="T59" fmla="*/ 187325 h 2456"/>
                <a:gd name="T60" fmla="*/ 39688 w 574"/>
                <a:gd name="T61" fmla="*/ 165894 h 2456"/>
                <a:gd name="T62" fmla="*/ 26194 w 574"/>
                <a:gd name="T63" fmla="*/ 146050 h 2456"/>
                <a:gd name="T64" fmla="*/ 12700 w 574"/>
                <a:gd name="T65" fmla="*/ 127794 h 2456"/>
                <a:gd name="T66" fmla="*/ 4763 w 574"/>
                <a:gd name="T67" fmla="*/ 112713 h 2456"/>
                <a:gd name="T68" fmla="*/ 0 w 574"/>
                <a:gd name="T69" fmla="*/ 100013 h 2456"/>
                <a:gd name="T70" fmla="*/ 0 w 574"/>
                <a:gd name="T71" fmla="*/ 83344 h 2456"/>
                <a:gd name="T72" fmla="*/ 3175 w 574"/>
                <a:gd name="T73" fmla="*/ 61913 h 2456"/>
                <a:gd name="T74" fmla="*/ 9525 w 574"/>
                <a:gd name="T75" fmla="*/ 45244 h 2456"/>
                <a:gd name="T76" fmla="*/ 19844 w 574"/>
                <a:gd name="T77" fmla="*/ 30163 h 2456"/>
                <a:gd name="T78" fmla="*/ 32544 w 574"/>
                <a:gd name="T79" fmla="*/ 18256 h 2456"/>
                <a:gd name="T80" fmla="*/ 47625 w 574"/>
                <a:gd name="T81" fmla="*/ 8731 h 2456"/>
                <a:gd name="T82" fmla="*/ 64294 w 574"/>
                <a:gd name="T83" fmla="*/ 3175 h 2456"/>
                <a:gd name="T84" fmla="*/ 85725 w 574"/>
                <a:gd name="T85" fmla="*/ 0 h 2456"/>
                <a:gd name="T86" fmla="*/ 97631 w 574"/>
                <a:gd name="T87" fmla="*/ 0 h 2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4" h="2456">
                  <a:moveTo>
                    <a:pt x="123" y="0"/>
                  </a:moveTo>
                  <a:lnTo>
                    <a:pt x="138" y="0"/>
                  </a:lnTo>
                  <a:lnTo>
                    <a:pt x="156" y="0"/>
                  </a:lnTo>
                  <a:lnTo>
                    <a:pt x="171" y="2"/>
                  </a:lnTo>
                  <a:lnTo>
                    <a:pt x="190" y="4"/>
                  </a:lnTo>
                  <a:lnTo>
                    <a:pt x="207" y="6"/>
                  </a:lnTo>
                  <a:lnTo>
                    <a:pt x="227" y="9"/>
                  </a:lnTo>
                  <a:lnTo>
                    <a:pt x="246" y="13"/>
                  </a:lnTo>
                  <a:lnTo>
                    <a:pt x="265" y="17"/>
                  </a:lnTo>
                  <a:lnTo>
                    <a:pt x="284" y="23"/>
                  </a:lnTo>
                  <a:lnTo>
                    <a:pt x="305" y="29"/>
                  </a:lnTo>
                  <a:lnTo>
                    <a:pt x="326" y="34"/>
                  </a:lnTo>
                  <a:lnTo>
                    <a:pt x="348" y="42"/>
                  </a:lnTo>
                  <a:lnTo>
                    <a:pt x="369" y="50"/>
                  </a:lnTo>
                  <a:lnTo>
                    <a:pt x="392" y="57"/>
                  </a:lnTo>
                  <a:lnTo>
                    <a:pt x="415" y="67"/>
                  </a:lnTo>
                  <a:lnTo>
                    <a:pt x="440" y="77"/>
                  </a:lnTo>
                  <a:lnTo>
                    <a:pt x="455" y="84"/>
                  </a:lnTo>
                  <a:lnTo>
                    <a:pt x="470" y="94"/>
                  </a:lnTo>
                  <a:lnTo>
                    <a:pt x="486" y="101"/>
                  </a:lnTo>
                  <a:lnTo>
                    <a:pt x="497" y="109"/>
                  </a:lnTo>
                  <a:lnTo>
                    <a:pt x="511" y="119"/>
                  </a:lnTo>
                  <a:lnTo>
                    <a:pt x="522" y="126"/>
                  </a:lnTo>
                  <a:lnTo>
                    <a:pt x="532" y="136"/>
                  </a:lnTo>
                  <a:lnTo>
                    <a:pt x="540" y="144"/>
                  </a:lnTo>
                  <a:lnTo>
                    <a:pt x="547" y="153"/>
                  </a:lnTo>
                  <a:lnTo>
                    <a:pt x="555" y="163"/>
                  </a:lnTo>
                  <a:lnTo>
                    <a:pt x="561" y="172"/>
                  </a:lnTo>
                  <a:lnTo>
                    <a:pt x="564" y="180"/>
                  </a:lnTo>
                  <a:lnTo>
                    <a:pt x="568" y="190"/>
                  </a:lnTo>
                  <a:lnTo>
                    <a:pt x="570" y="199"/>
                  </a:lnTo>
                  <a:lnTo>
                    <a:pt x="572" y="211"/>
                  </a:lnTo>
                  <a:lnTo>
                    <a:pt x="574" y="220"/>
                  </a:lnTo>
                  <a:lnTo>
                    <a:pt x="572" y="232"/>
                  </a:lnTo>
                  <a:lnTo>
                    <a:pt x="572" y="244"/>
                  </a:lnTo>
                  <a:lnTo>
                    <a:pt x="570" y="257"/>
                  </a:lnTo>
                  <a:lnTo>
                    <a:pt x="568" y="268"/>
                  </a:lnTo>
                  <a:lnTo>
                    <a:pt x="564" y="284"/>
                  </a:lnTo>
                  <a:lnTo>
                    <a:pt x="561" y="297"/>
                  </a:lnTo>
                  <a:lnTo>
                    <a:pt x="555" y="313"/>
                  </a:lnTo>
                  <a:lnTo>
                    <a:pt x="549" y="328"/>
                  </a:lnTo>
                  <a:lnTo>
                    <a:pt x="541" y="357"/>
                  </a:lnTo>
                  <a:lnTo>
                    <a:pt x="538" y="384"/>
                  </a:lnTo>
                  <a:lnTo>
                    <a:pt x="534" y="410"/>
                  </a:lnTo>
                  <a:lnTo>
                    <a:pt x="530" y="435"/>
                  </a:lnTo>
                  <a:lnTo>
                    <a:pt x="528" y="458"/>
                  </a:lnTo>
                  <a:lnTo>
                    <a:pt x="526" y="481"/>
                  </a:lnTo>
                  <a:lnTo>
                    <a:pt x="524" y="503"/>
                  </a:lnTo>
                  <a:lnTo>
                    <a:pt x="524" y="524"/>
                  </a:lnTo>
                  <a:lnTo>
                    <a:pt x="482" y="1491"/>
                  </a:lnTo>
                  <a:lnTo>
                    <a:pt x="440" y="2456"/>
                  </a:lnTo>
                  <a:lnTo>
                    <a:pt x="129" y="2456"/>
                  </a:lnTo>
                  <a:lnTo>
                    <a:pt x="110" y="393"/>
                  </a:lnTo>
                  <a:lnTo>
                    <a:pt x="108" y="370"/>
                  </a:lnTo>
                  <a:lnTo>
                    <a:pt x="102" y="347"/>
                  </a:lnTo>
                  <a:lnTo>
                    <a:pt x="96" y="324"/>
                  </a:lnTo>
                  <a:lnTo>
                    <a:pt x="90" y="299"/>
                  </a:lnTo>
                  <a:lnTo>
                    <a:pt x="81" y="274"/>
                  </a:lnTo>
                  <a:lnTo>
                    <a:pt x="69" y="249"/>
                  </a:lnTo>
                  <a:lnTo>
                    <a:pt x="64" y="236"/>
                  </a:lnTo>
                  <a:lnTo>
                    <a:pt x="58" y="222"/>
                  </a:lnTo>
                  <a:lnTo>
                    <a:pt x="50" y="209"/>
                  </a:lnTo>
                  <a:lnTo>
                    <a:pt x="42" y="196"/>
                  </a:lnTo>
                  <a:lnTo>
                    <a:pt x="33" y="184"/>
                  </a:lnTo>
                  <a:lnTo>
                    <a:pt x="23" y="171"/>
                  </a:lnTo>
                  <a:lnTo>
                    <a:pt x="16" y="161"/>
                  </a:lnTo>
                  <a:lnTo>
                    <a:pt x="10" y="151"/>
                  </a:lnTo>
                  <a:lnTo>
                    <a:pt x="6" y="142"/>
                  </a:lnTo>
                  <a:lnTo>
                    <a:pt x="2" y="134"/>
                  </a:lnTo>
                  <a:lnTo>
                    <a:pt x="0" y="126"/>
                  </a:lnTo>
                  <a:lnTo>
                    <a:pt x="0" y="119"/>
                  </a:lnTo>
                  <a:lnTo>
                    <a:pt x="0" y="105"/>
                  </a:lnTo>
                  <a:lnTo>
                    <a:pt x="2" y="92"/>
                  </a:lnTo>
                  <a:lnTo>
                    <a:pt x="4" y="78"/>
                  </a:lnTo>
                  <a:lnTo>
                    <a:pt x="8" y="67"/>
                  </a:lnTo>
                  <a:lnTo>
                    <a:pt x="12" y="57"/>
                  </a:lnTo>
                  <a:lnTo>
                    <a:pt x="17" y="48"/>
                  </a:lnTo>
                  <a:lnTo>
                    <a:pt x="25" y="38"/>
                  </a:lnTo>
                  <a:lnTo>
                    <a:pt x="31" y="30"/>
                  </a:lnTo>
                  <a:lnTo>
                    <a:pt x="41" y="23"/>
                  </a:lnTo>
                  <a:lnTo>
                    <a:pt x="48" y="17"/>
                  </a:lnTo>
                  <a:lnTo>
                    <a:pt x="60" y="11"/>
                  </a:lnTo>
                  <a:lnTo>
                    <a:pt x="69" y="7"/>
                  </a:lnTo>
                  <a:lnTo>
                    <a:pt x="81" y="4"/>
                  </a:lnTo>
                  <a:lnTo>
                    <a:pt x="94" y="2"/>
                  </a:lnTo>
                  <a:lnTo>
                    <a:pt x="108" y="0"/>
                  </a:lnTo>
                  <a:lnTo>
                    <a:pt x="123" y="0"/>
                  </a:lnTo>
                </a:path>
              </a:pathLst>
            </a:custGeom>
            <a:grpFill/>
            <a:ln w="9525">
              <a:noFill/>
              <a:prstDash val="solid"/>
              <a:round/>
              <a:headEnd/>
              <a:tailEnd/>
            </a:ln>
          </p:spPr>
          <p:txBody>
            <a:bodyPr/>
            <a:lstStyle/>
            <a:p>
              <a:endParaRPr lang="en-US"/>
            </a:p>
          </p:txBody>
        </p:sp>
        <p:sp>
          <p:nvSpPr>
            <p:cNvPr id="31" name="Freeform 27"/>
            <p:cNvSpPr>
              <a:spLocks/>
            </p:cNvSpPr>
            <p:nvPr/>
          </p:nvSpPr>
          <p:spPr bwMode="auto">
            <a:xfrm>
              <a:off x="730733" y="5131245"/>
              <a:ext cx="2143021" cy="310343"/>
            </a:xfrm>
            <a:custGeom>
              <a:avLst/>
              <a:gdLst>
                <a:gd name="T0" fmla="*/ 2974261 w 4169"/>
                <a:gd name="T1" fmla="*/ 1588 h 654"/>
                <a:gd name="T2" fmla="*/ 3006797 w 4169"/>
                <a:gd name="T3" fmla="*/ 8731 h 654"/>
                <a:gd name="T4" fmla="*/ 3053617 w 4169"/>
                <a:gd name="T5" fmla="*/ 23813 h 654"/>
                <a:gd name="T6" fmla="*/ 3111547 w 4169"/>
                <a:gd name="T7" fmla="*/ 45244 h 654"/>
                <a:gd name="T8" fmla="*/ 3190903 w 4169"/>
                <a:gd name="T9" fmla="*/ 89694 h 654"/>
                <a:gd name="T10" fmla="*/ 3252007 w 4169"/>
                <a:gd name="T11" fmla="*/ 134938 h 654"/>
                <a:gd name="T12" fmla="*/ 3290098 w 4169"/>
                <a:gd name="T13" fmla="*/ 176213 h 654"/>
                <a:gd name="T14" fmla="*/ 3306763 w 4169"/>
                <a:gd name="T15" fmla="*/ 208756 h 654"/>
                <a:gd name="T16" fmla="*/ 3298827 w 4169"/>
                <a:gd name="T17" fmla="*/ 235744 h 654"/>
                <a:gd name="T18" fmla="*/ 3271846 w 4169"/>
                <a:gd name="T19" fmla="*/ 255588 h 654"/>
                <a:gd name="T20" fmla="*/ 3224233 w 4169"/>
                <a:gd name="T21" fmla="*/ 269082 h 654"/>
                <a:gd name="T22" fmla="*/ 3157574 w 4169"/>
                <a:gd name="T23" fmla="*/ 277019 h 654"/>
                <a:gd name="T24" fmla="*/ 2901254 w 4169"/>
                <a:gd name="T25" fmla="*/ 283369 h 654"/>
                <a:gd name="T26" fmla="*/ 2563198 w 4169"/>
                <a:gd name="T27" fmla="*/ 296863 h 654"/>
                <a:gd name="T28" fmla="*/ 2203715 w 4169"/>
                <a:gd name="T29" fmla="*/ 318294 h 654"/>
                <a:gd name="T30" fmla="*/ 1821219 w 4169"/>
                <a:gd name="T31" fmla="*/ 345282 h 654"/>
                <a:gd name="T32" fmla="*/ 1541093 w 4169"/>
                <a:gd name="T33" fmla="*/ 369888 h 654"/>
                <a:gd name="T34" fmla="*/ 1268902 w 4169"/>
                <a:gd name="T35" fmla="*/ 399257 h 654"/>
                <a:gd name="T36" fmla="*/ 961001 w 4169"/>
                <a:gd name="T37" fmla="*/ 435769 h 654"/>
                <a:gd name="T38" fmla="*/ 618183 w 4169"/>
                <a:gd name="T39" fmla="*/ 482600 h 654"/>
                <a:gd name="T40" fmla="*/ 475342 w 4169"/>
                <a:gd name="T41" fmla="*/ 504032 h 654"/>
                <a:gd name="T42" fmla="*/ 418999 w 4169"/>
                <a:gd name="T43" fmla="*/ 511969 h 654"/>
                <a:gd name="T44" fmla="*/ 377734 w 4169"/>
                <a:gd name="T45" fmla="*/ 517525 h 654"/>
                <a:gd name="T46" fmla="*/ 351547 w 4169"/>
                <a:gd name="T47" fmla="*/ 519113 h 654"/>
                <a:gd name="T48" fmla="*/ 307901 w 4169"/>
                <a:gd name="T49" fmla="*/ 517525 h 654"/>
                <a:gd name="T50" fmla="*/ 251558 w 4169"/>
                <a:gd name="T51" fmla="*/ 508794 h 654"/>
                <a:gd name="T52" fmla="*/ 195216 w 4169"/>
                <a:gd name="T53" fmla="*/ 493713 h 654"/>
                <a:gd name="T54" fmla="*/ 140460 w 4169"/>
                <a:gd name="T55" fmla="*/ 470694 h 654"/>
                <a:gd name="T56" fmla="*/ 84117 w 4169"/>
                <a:gd name="T57" fmla="*/ 444500 h 654"/>
                <a:gd name="T58" fmla="*/ 41265 w 4169"/>
                <a:gd name="T59" fmla="*/ 418307 h 654"/>
                <a:gd name="T60" fmla="*/ 13491 w 4169"/>
                <a:gd name="T61" fmla="*/ 394494 h 654"/>
                <a:gd name="T62" fmla="*/ 1587 w 4169"/>
                <a:gd name="T63" fmla="*/ 369888 h 654"/>
                <a:gd name="T64" fmla="*/ 4761 w 4169"/>
                <a:gd name="T65" fmla="*/ 356394 h 654"/>
                <a:gd name="T66" fmla="*/ 19839 w 4169"/>
                <a:gd name="T67" fmla="*/ 345282 h 654"/>
                <a:gd name="T68" fmla="*/ 46820 w 4169"/>
                <a:gd name="T69" fmla="*/ 334963 h 654"/>
                <a:gd name="T70" fmla="*/ 84911 w 4169"/>
                <a:gd name="T71" fmla="*/ 323850 h 654"/>
                <a:gd name="T72" fmla="*/ 371386 w 4169"/>
                <a:gd name="T73" fmla="*/ 293688 h 654"/>
                <a:gd name="T74" fmla="*/ 722139 w 4169"/>
                <a:gd name="T75" fmla="*/ 258763 h 654"/>
                <a:gd name="T76" fmla="*/ 1055434 w 4169"/>
                <a:gd name="T77" fmla="*/ 223838 h 654"/>
                <a:gd name="T78" fmla="*/ 1373652 w 4169"/>
                <a:gd name="T79" fmla="*/ 190500 h 654"/>
                <a:gd name="T80" fmla="*/ 1675204 w 4169"/>
                <a:gd name="T81" fmla="*/ 156369 h 654"/>
                <a:gd name="T82" fmla="*/ 1958505 w 4169"/>
                <a:gd name="T83" fmla="*/ 124619 h 654"/>
                <a:gd name="T84" fmla="*/ 2226728 w 4169"/>
                <a:gd name="T85" fmla="*/ 91281 h 654"/>
                <a:gd name="T86" fmla="*/ 2478287 w 4169"/>
                <a:gd name="T87" fmla="*/ 59531 h 654"/>
                <a:gd name="T88" fmla="*/ 2599701 w 4169"/>
                <a:gd name="T89" fmla="*/ 42069 h 654"/>
                <a:gd name="T90" fmla="*/ 2672709 w 4169"/>
                <a:gd name="T91" fmla="*/ 31750 h 654"/>
                <a:gd name="T92" fmla="*/ 2740161 w 4169"/>
                <a:gd name="T93" fmla="*/ 21431 h 654"/>
                <a:gd name="T94" fmla="*/ 2798091 w 4169"/>
                <a:gd name="T95" fmla="*/ 13494 h 654"/>
                <a:gd name="T96" fmla="*/ 2848085 w 4169"/>
                <a:gd name="T97" fmla="*/ 7144 h 654"/>
                <a:gd name="T98" fmla="*/ 2890938 w 4169"/>
                <a:gd name="T99" fmla="*/ 3175 h 654"/>
                <a:gd name="T100" fmla="*/ 2925854 w 4169"/>
                <a:gd name="T101" fmla="*/ 0 h 654"/>
                <a:gd name="T102" fmla="*/ 2954422 w 4169"/>
                <a:gd name="T103" fmla="*/ 0 h 6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69" h="654">
                  <a:moveTo>
                    <a:pt x="3729" y="0"/>
                  </a:moveTo>
                  <a:lnTo>
                    <a:pt x="3735" y="0"/>
                  </a:lnTo>
                  <a:lnTo>
                    <a:pt x="3741" y="0"/>
                  </a:lnTo>
                  <a:lnTo>
                    <a:pt x="3748" y="2"/>
                  </a:lnTo>
                  <a:lnTo>
                    <a:pt x="3758" y="4"/>
                  </a:lnTo>
                  <a:lnTo>
                    <a:pt x="3768" y="5"/>
                  </a:lnTo>
                  <a:lnTo>
                    <a:pt x="3777" y="7"/>
                  </a:lnTo>
                  <a:lnTo>
                    <a:pt x="3789" y="11"/>
                  </a:lnTo>
                  <a:lnTo>
                    <a:pt x="3802" y="15"/>
                  </a:lnTo>
                  <a:lnTo>
                    <a:pt x="3816" y="21"/>
                  </a:lnTo>
                  <a:lnTo>
                    <a:pt x="3831" y="25"/>
                  </a:lnTo>
                  <a:lnTo>
                    <a:pt x="3848" y="30"/>
                  </a:lnTo>
                  <a:lnTo>
                    <a:pt x="3865" y="36"/>
                  </a:lnTo>
                  <a:lnTo>
                    <a:pt x="3883" y="42"/>
                  </a:lnTo>
                  <a:lnTo>
                    <a:pt x="3902" y="50"/>
                  </a:lnTo>
                  <a:lnTo>
                    <a:pt x="3921" y="57"/>
                  </a:lnTo>
                  <a:lnTo>
                    <a:pt x="3944" y="65"/>
                  </a:lnTo>
                  <a:lnTo>
                    <a:pt x="3971" y="80"/>
                  </a:lnTo>
                  <a:lnTo>
                    <a:pt x="3996" y="98"/>
                  </a:lnTo>
                  <a:lnTo>
                    <a:pt x="4021" y="113"/>
                  </a:lnTo>
                  <a:lnTo>
                    <a:pt x="4042" y="128"/>
                  </a:lnTo>
                  <a:lnTo>
                    <a:pt x="4063" y="144"/>
                  </a:lnTo>
                  <a:lnTo>
                    <a:pt x="4080" y="157"/>
                  </a:lnTo>
                  <a:lnTo>
                    <a:pt x="4098" y="170"/>
                  </a:lnTo>
                  <a:lnTo>
                    <a:pt x="4113" y="184"/>
                  </a:lnTo>
                  <a:lnTo>
                    <a:pt x="4126" y="197"/>
                  </a:lnTo>
                  <a:lnTo>
                    <a:pt x="4136" y="211"/>
                  </a:lnTo>
                  <a:lnTo>
                    <a:pt x="4146" y="222"/>
                  </a:lnTo>
                  <a:lnTo>
                    <a:pt x="4155" y="234"/>
                  </a:lnTo>
                  <a:lnTo>
                    <a:pt x="4161" y="243"/>
                  </a:lnTo>
                  <a:lnTo>
                    <a:pt x="4165" y="253"/>
                  </a:lnTo>
                  <a:lnTo>
                    <a:pt x="4167" y="263"/>
                  </a:lnTo>
                  <a:lnTo>
                    <a:pt x="4169" y="272"/>
                  </a:lnTo>
                  <a:lnTo>
                    <a:pt x="4167" y="282"/>
                  </a:lnTo>
                  <a:lnTo>
                    <a:pt x="4163" y="289"/>
                  </a:lnTo>
                  <a:lnTo>
                    <a:pt x="4157" y="297"/>
                  </a:lnTo>
                  <a:lnTo>
                    <a:pt x="4151" y="305"/>
                  </a:lnTo>
                  <a:lnTo>
                    <a:pt x="4144" y="311"/>
                  </a:lnTo>
                  <a:lnTo>
                    <a:pt x="4134" y="316"/>
                  </a:lnTo>
                  <a:lnTo>
                    <a:pt x="4123" y="322"/>
                  </a:lnTo>
                  <a:lnTo>
                    <a:pt x="4109" y="328"/>
                  </a:lnTo>
                  <a:lnTo>
                    <a:pt x="4096" y="332"/>
                  </a:lnTo>
                  <a:lnTo>
                    <a:pt x="4080" y="336"/>
                  </a:lnTo>
                  <a:lnTo>
                    <a:pt x="4063" y="339"/>
                  </a:lnTo>
                  <a:lnTo>
                    <a:pt x="4044" y="343"/>
                  </a:lnTo>
                  <a:lnTo>
                    <a:pt x="4025" y="345"/>
                  </a:lnTo>
                  <a:lnTo>
                    <a:pt x="4002" y="347"/>
                  </a:lnTo>
                  <a:lnTo>
                    <a:pt x="3979" y="349"/>
                  </a:lnTo>
                  <a:lnTo>
                    <a:pt x="3956" y="351"/>
                  </a:lnTo>
                  <a:lnTo>
                    <a:pt x="3858" y="353"/>
                  </a:lnTo>
                  <a:lnTo>
                    <a:pt x="3758" y="355"/>
                  </a:lnTo>
                  <a:lnTo>
                    <a:pt x="3656" y="357"/>
                  </a:lnTo>
                  <a:lnTo>
                    <a:pt x="3553" y="361"/>
                  </a:lnTo>
                  <a:lnTo>
                    <a:pt x="3447" y="364"/>
                  </a:lnTo>
                  <a:lnTo>
                    <a:pt x="3340" y="368"/>
                  </a:lnTo>
                  <a:lnTo>
                    <a:pt x="3230" y="374"/>
                  </a:lnTo>
                  <a:lnTo>
                    <a:pt x="3119" y="380"/>
                  </a:lnTo>
                  <a:lnTo>
                    <a:pt x="3008" y="385"/>
                  </a:lnTo>
                  <a:lnTo>
                    <a:pt x="2892" y="393"/>
                  </a:lnTo>
                  <a:lnTo>
                    <a:pt x="2777" y="401"/>
                  </a:lnTo>
                  <a:lnTo>
                    <a:pt x="2658" y="408"/>
                  </a:lnTo>
                  <a:lnTo>
                    <a:pt x="2539" y="418"/>
                  </a:lnTo>
                  <a:lnTo>
                    <a:pt x="2418" y="426"/>
                  </a:lnTo>
                  <a:lnTo>
                    <a:pt x="2295" y="435"/>
                  </a:lnTo>
                  <a:lnTo>
                    <a:pt x="2171" y="447"/>
                  </a:lnTo>
                  <a:lnTo>
                    <a:pt x="2096" y="453"/>
                  </a:lnTo>
                  <a:lnTo>
                    <a:pt x="2021" y="458"/>
                  </a:lnTo>
                  <a:lnTo>
                    <a:pt x="1942" y="466"/>
                  </a:lnTo>
                  <a:lnTo>
                    <a:pt x="1860" y="474"/>
                  </a:lnTo>
                  <a:lnTo>
                    <a:pt x="1775" y="483"/>
                  </a:lnTo>
                  <a:lnTo>
                    <a:pt x="1689" y="491"/>
                  </a:lnTo>
                  <a:lnTo>
                    <a:pt x="1599" y="503"/>
                  </a:lnTo>
                  <a:lnTo>
                    <a:pt x="1507" y="512"/>
                  </a:lnTo>
                  <a:lnTo>
                    <a:pt x="1411" y="524"/>
                  </a:lnTo>
                  <a:lnTo>
                    <a:pt x="1313" y="537"/>
                  </a:lnTo>
                  <a:lnTo>
                    <a:pt x="1211" y="549"/>
                  </a:lnTo>
                  <a:lnTo>
                    <a:pt x="1107" y="562"/>
                  </a:lnTo>
                  <a:lnTo>
                    <a:pt x="1002" y="577"/>
                  </a:lnTo>
                  <a:lnTo>
                    <a:pt x="892" y="593"/>
                  </a:lnTo>
                  <a:lnTo>
                    <a:pt x="779" y="608"/>
                  </a:lnTo>
                  <a:lnTo>
                    <a:pt x="664" y="625"/>
                  </a:lnTo>
                  <a:lnTo>
                    <a:pt x="641" y="629"/>
                  </a:lnTo>
                  <a:lnTo>
                    <a:pt x="620" y="631"/>
                  </a:lnTo>
                  <a:lnTo>
                    <a:pt x="599" y="635"/>
                  </a:lnTo>
                  <a:lnTo>
                    <a:pt x="580" y="637"/>
                  </a:lnTo>
                  <a:lnTo>
                    <a:pt x="560" y="641"/>
                  </a:lnTo>
                  <a:lnTo>
                    <a:pt x="543" y="643"/>
                  </a:lnTo>
                  <a:lnTo>
                    <a:pt x="528" y="645"/>
                  </a:lnTo>
                  <a:lnTo>
                    <a:pt x="512" y="646"/>
                  </a:lnTo>
                  <a:lnTo>
                    <a:pt x="499" y="648"/>
                  </a:lnTo>
                  <a:lnTo>
                    <a:pt x="487" y="650"/>
                  </a:lnTo>
                  <a:lnTo>
                    <a:pt x="476" y="652"/>
                  </a:lnTo>
                  <a:lnTo>
                    <a:pt x="466" y="652"/>
                  </a:lnTo>
                  <a:lnTo>
                    <a:pt x="459" y="654"/>
                  </a:lnTo>
                  <a:lnTo>
                    <a:pt x="451" y="654"/>
                  </a:lnTo>
                  <a:lnTo>
                    <a:pt x="443" y="654"/>
                  </a:lnTo>
                  <a:lnTo>
                    <a:pt x="439" y="654"/>
                  </a:lnTo>
                  <a:lnTo>
                    <a:pt x="422" y="654"/>
                  </a:lnTo>
                  <a:lnTo>
                    <a:pt x="405" y="654"/>
                  </a:lnTo>
                  <a:lnTo>
                    <a:pt x="388" y="652"/>
                  </a:lnTo>
                  <a:lnTo>
                    <a:pt x="370" y="650"/>
                  </a:lnTo>
                  <a:lnTo>
                    <a:pt x="351" y="648"/>
                  </a:lnTo>
                  <a:lnTo>
                    <a:pt x="334" y="645"/>
                  </a:lnTo>
                  <a:lnTo>
                    <a:pt x="317" y="641"/>
                  </a:lnTo>
                  <a:lnTo>
                    <a:pt x="299" y="637"/>
                  </a:lnTo>
                  <a:lnTo>
                    <a:pt x="282" y="633"/>
                  </a:lnTo>
                  <a:lnTo>
                    <a:pt x="263" y="627"/>
                  </a:lnTo>
                  <a:lnTo>
                    <a:pt x="246" y="622"/>
                  </a:lnTo>
                  <a:lnTo>
                    <a:pt x="228" y="614"/>
                  </a:lnTo>
                  <a:lnTo>
                    <a:pt x="211" y="608"/>
                  </a:lnTo>
                  <a:lnTo>
                    <a:pt x="194" y="600"/>
                  </a:lnTo>
                  <a:lnTo>
                    <a:pt x="177" y="593"/>
                  </a:lnTo>
                  <a:lnTo>
                    <a:pt x="159" y="583"/>
                  </a:lnTo>
                  <a:lnTo>
                    <a:pt x="140" y="575"/>
                  </a:lnTo>
                  <a:lnTo>
                    <a:pt x="123" y="568"/>
                  </a:lnTo>
                  <a:lnTo>
                    <a:pt x="106" y="560"/>
                  </a:lnTo>
                  <a:lnTo>
                    <a:pt x="90" y="551"/>
                  </a:lnTo>
                  <a:lnTo>
                    <a:pt x="77" y="543"/>
                  </a:lnTo>
                  <a:lnTo>
                    <a:pt x="63" y="535"/>
                  </a:lnTo>
                  <a:lnTo>
                    <a:pt x="52" y="527"/>
                  </a:lnTo>
                  <a:lnTo>
                    <a:pt x="40" y="520"/>
                  </a:lnTo>
                  <a:lnTo>
                    <a:pt x="31" y="512"/>
                  </a:lnTo>
                  <a:lnTo>
                    <a:pt x="23" y="504"/>
                  </a:lnTo>
                  <a:lnTo>
                    <a:pt x="17" y="497"/>
                  </a:lnTo>
                  <a:lnTo>
                    <a:pt x="11" y="489"/>
                  </a:lnTo>
                  <a:lnTo>
                    <a:pt x="6" y="481"/>
                  </a:lnTo>
                  <a:lnTo>
                    <a:pt x="4" y="474"/>
                  </a:lnTo>
                  <a:lnTo>
                    <a:pt x="2" y="466"/>
                  </a:lnTo>
                  <a:lnTo>
                    <a:pt x="0" y="458"/>
                  </a:lnTo>
                  <a:lnTo>
                    <a:pt x="2" y="455"/>
                  </a:lnTo>
                  <a:lnTo>
                    <a:pt x="2" y="451"/>
                  </a:lnTo>
                  <a:lnTo>
                    <a:pt x="6" y="449"/>
                  </a:lnTo>
                  <a:lnTo>
                    <a:pt x="8" y="445"/>
                  </a:lnTo>
                  <a:lnTo>
                    <a:pt x="13" y="441"/>
                  </a:lnTo>
                  <a:lnTo>
                    <a:pt x="17" y="437"/>
                  </a:lnTo>
                  <a:lnTo>
                    <a:pt x="25" y="435"/>
                  </a:lnTo>
                  <a:lnTo>
                    <a:pt x="33" y="432"/>
                  </a:lnTo>
                  <a:lnTo>
                    <a:pt x="40" y="428"/>
                  </a:lnTo>
                  <a:lnTo>
                    <a:pt x="50" y="424"/>
                  </a:lnTo>
                  <a:lnTo>
                    <a:pt x="59" y="422"/>
                  </a:lnTo>
                  <a:lnTo>
                    <a:pt x="69" y="418"/>
                  </a:lnTo>
                  <a:lnTo>
                    <a:pt x="83" y="414"/>
                  </a:lnTo>
                  <a:lnTo>
                    <a:pt x="94" y="410"/>
                  </a:lnTo>
                  <a:lnTo>
                    <a:pt x="107" y="408"/>
                  </a:lnTo>
                  <a:lnTo>
                    <a:pt x="123" y="405"/>
                  </a:lnTo>
                  <a:lnTo>
                    <a:pt x="238" y="393"/>
                  </a:lnTo>
                  <a:lnTo>
                    <a:pt x="353" y="382"/>
                  </a:lnTo>
                  <a:lnTo>
                    <a:pt x="468" y="370"/>
                  </a:lnTo>
                  <a:lnTo>
                    <a:pt x="580" y="359"/>
                  </a:lnTo>
                  <a:lnTo>
                    <a:pt x="691" y="347"/>
                  </a:lnTo>
                  <a:lnTo>
                    <a:pt x="800" y="337"/>
                  </a:lnTo>
                  <a:lnTo>
                    <a:pt x="910" y="326"/>
                  </a:lnTo>
                  <a:lnTo>
                    <a:pt x="1017" y="314"/>
                  </a:lnTo>
                  <a:lnTo>
                    <a:pt x="1123" y="305"/>
                  </a:lnTo>
                  <a:lnTo>
                    <a:pt x="1228" y="293"/>
                  </a:lnTo>
                  <a:lnTo>
                    <a:pt x="1330" y="282"/>
                  </a:lnTo>
                  <a:lnTo>
                    <a:pt x="1434" y="272"/>
                  </a:lnTo>
                  <a:lnTo>
                    <a:pt x="1534" y="261"/>
                  </a:lnTo>
                  <a:lnTo>
                    <a:pt x="1633" y="251"/>
                  </a:lnTo>
                  <a:lnTo>
                    <a:pt x="1731" y="240"/>
                  </a:lnTo>
                  <a:lnTo>
                    <a:pt x="1827" y="230"/>
                  </a:lnTo>
                  <a:lnTo>
                    <a:pt x="1923" y="218"/>
                  </a:lnTo>
                  <a:lnTo>
                    <a:pt x="2017" y="209"/>
                  </a:lnTo>
                  <a:lnTo>
                    <a:pt x="2111" y="197"/>
                  </a:lnTo>
                  <a:lnTo>
                    <a:pt x="2201" y="188"/>
                  </a:lnTo>
                  <a:lnTo>
                    <a:pt x="2292" y="178"/>
                  </a:lnTo>
                  <a:lnTo>
                    <a:pt x="2382" y="167"/>
                  </a:lnTo>
                  <a:lnTo>
                    <a:pt x="2468" y="157"/>
                  </a:lnTo>
                  <a:lnTo>
                    <a:pt x="2555" y="146"/>
                  </a:lnTo>
                  <a:lnTo>
                    <a:pt x="2641" y="136"/>
                  </a:lnTo>
                  <a:lnTo>
                    <a:pt x="2723" y="126"/>
                  </a:lnTo>
                  <a:lnTo>
                    <a:pt x="2806" y="115"/>
                  </a:lnTo>
                  <a:lnTo>
                    <a:pt x="2889" y="105"/>
                  </a:lnTo>
                  <a:lnTo>
                    <a:pt x="2967" y="96"/>
                  </a:lnTo>
                  <a:lnTo>
                    <a:pt x="3046" y="84"/>
                  </a:lnTo>
                  <a:lnTo>
                    <a:pt x="3123" y="75"/>
                  </a:lnTo>
                  <a:lnTo>
                    <a:pt x="3199" y="65"/>
                  </a:lnTo>
                  <a:lnTo>
                    <a:pt x="3226" y="59"/>
                  </a:lnTo>
                  <a:lnTo>
                    <a:pt x="3251" y="57"/>
                  </a:lnTo>
                  <a:lnTo>
                    <a:pt x="3276" y="53"/>
                  </a:lnTo>
                  <a:lnTo>
                    <a:pt x="3299" y="50"/>
                  </a:lnTo>
                  <a:lnTo>
                    <a:pt x="3324" y="46"/>
                  </a:lnTo>
                  <a:lnTo>
                    <a:pt x="3345" y="42"/>
                  </a:lnTo>
                  <a:lnTo>
                    <a:pt x="3368" y="40"/>
                  </a:lnTo>
                  <a:lnTo>
                    <a:pt x="3389" y="36"/>
                  </a:lnTo>
                  <a:lnTo>
                    <a:pt x="3411" y="32"/>
                  </a:lnTo>
                  <a:lnTo>
                    <a:pt x="3432" y="30"/>
                  </a:lnTo>
                  <a:lnTo>
                    <a:pt x="3453" y="27"/>
                  </a:lnTo>
                  <a:lnTo>
                    <a:pt x="3472" y="25"/>
                  </a:lnTo>
                  <a:lnTo>
                    <a:pt x="3489" y="23"/>
                  </a:lnTo>
                  <a:lnTo>
                    <a:pt x="3508" y="21"/>
                  </a:lnTo>
                  <a:lnTo>
                    <a:pt x="3526" y="17"/>
                  </a:lnTo>
                  <a:lnTo>
                    <a:pt x="3543" y="15"/>
                  </a:lnTo>
                  <a:lnTo>
                    <a:pt x="3558" y="13"/>
                  </a:lnTo>
                  <a:lnTo>
                    <a:pt x="3574" y="11"/>
                  </a:lnTo>
                  <a:lnTo>
                    <a:pt x="3589" y="9"/>
                  </a:lnTo>
                  <a:lnTo>
                    <a:pt x="3604" y="7"/>
                  </a:lnTo>
                  <a:lnTo>
                    <a:pt x="3618" y="7"/>
                  </a:lnTo>
                  <a:lnTo>
                    <a:pt x="3631" y="5"/>
                  </a:lnTo>
                  <a:lnTo>
                    <a:pt x="3643" y="4"/>
                  </a:lnTo>
                  <a:lnTo>
                    <a:pt x="3656" y="4"/>
                  </a:lnTo>
                  <a:lnTo>
                    <a:pt x="3668" y="2"/>
                  </a:lnTo>
                  <a:lnTo>
                    <a:pt x="3677" y="2"/>
                  </a:lnTo>
                  <a:lnTo>
                    <a:pt x="3687" y="0"/>
                  </a:lnTo>
                  <a:lnTo>
                    <a:pt x="3697" y="0"/>
                  </a:lnTo>
                  <a:lnTo>
                    <a:pt x="3706" y="0"/>
                  </a:lnTo>
                  <a:lnTo>
                    <a:pt x="3716" y="0"/>
                  </a:lnTo>
                  <a:lnTo>
                    <a:pt x="3723" y="0"/>
                  </a:lnTo>
                  <a:lnTo>
                    <a:pt x="3729" y="0"/>
                  </a:lnTo>
                </a:path>
              </a:pathLst>
            </a:custGeom>
            <a:grpFill/>
            <a:ln w="9525">
              <a:noFill/>
              <a:prstDash val="solid"/>
              <a:round/>
              <a:headEnd/>
              <a:tailEnd/>
            </a:ln>
          </p:spPr>
          <p:txBody>
            <a:bodyPr/>
            <a:lstStyle/>
            <a:p>
              <a:endParaRPr lang="en-US"/>
            </a:p>
          </p:txBody>
        </p:sp>
      </p:grpSp>
      <p:grpSp>
        <p:nvGrpSpPr>
          <p:cNvPr id="32" name="Group 31"/>
          <p:cNvGrpSpPr/>
          <p:nvPr/>
        </p:nvGrpSpPr>
        <p:grpSpPr>
          <a:xfrm>
            <a:off x="3048000" y="5334000"/>
            <a:ext cx="1371600" cy="838200"/>
            <a:chOff x="5420423" y="4674665"/>
            <a:chExt cx="2392049" cy="1457567"/>
          </a:xfrm>
          <a:solidFill>
            <a:srgbClr val="00B0F0"/>
          </a:solidFill>
        </p:grpSpPr>
        <p:sp>
          <p:nvSpPr>
            <p:cNvPr id="33" name="Freeform 26"/>
            <p:cNvSpPr>
              <a:spLocks/>
            </p:cNvSpPr>
            <p:nvPr/>
          </p:nvSpPr>
          <p:spPr bwMode="auto">
            <a:xfrm>
              <a:off x="6518104" y="4674665"/>
              <a:ext cx="285099" cy="1457567"/>
            </a:xfrm>
            <a:custGeom>
              <a:avLst/>
              <a:gdLst>
                <a:gd name="T0" fmla="*/ 187652 w 573"/>
                <a:gd name="T1" fmla="*/ 7148 h 3466"/>
                <a:gd name="T2" fmla="*/ 292609 w 573"/>
                <a:gd name="T3" fmla="*/ 41299 h 3466"/>
                <a:gd name="T4" fmla="*/ 392001 w 573"/>
                <a:gd name="T5" fmla="*/ 96099 h 3466"/>
                <a:gd name="T6" fmla="*/ 431758 w 573"/>
                <a:gd name="T7" fmla="*/ 134221 h 3466"/>
                <a:gd name="T8" fmla="*/ 453227 w 573"/>
                <a:gd name="T9" fmla="*/ 177903 h 3466"/>
                <a:gd name="T10" fmla="*/ 454022 w 573"/>
                <a:gd name="T11" fmla="*/ 222378 h 3466"/>
                <a:gd name="T12" fmla="*/ 446866 w 573"/>
                <a:gd name="T13" fmla="*/ 277179 h 3466"/>
                <a:gd name="T14" fmla="*/ 433348 w 573"/>
                <a:gd name="T15" fmla="*/ 348657 h 3466"/>
                <a:gd name="T16" fmla="*/ 405519 w 573"/>
                <a:gd name="T17" fmla="*/ 550386 h 3466"/>
                <a:gd name="T18" fmla="*/ 387230 w 573"/>
                <a:gd name="T19" fmla="*/ 802944 h 3466"/>
                <a:gd name="T20" fmla="*/ 382460 w 573"/>
                <a:gd name="T21" fmla="*/ 1072975 h 3466"/>
                <a:gd name="T22" fmla="*/ 382460 w 573"/>
                <a:gd name="T23" fmla="*/ 1277086 h 3466"/>
                <a:gd name="T24" fmla="*/ 382460 w 573"/>
                <a:gd name="T25" fmla="*/ 1439105 h 3466"/>
                <a:gd name="T26" fmla="*/ 382460 w 573"/>
                <a:gd name="T27" fmla="*/ 1555854 h 3466"/>
                <a:gd name="T28" fmla="*/ 382460 w 573"/>
                <a:gd name="T29" fmla="*/ 1629715 h 3466"/>
                <a:gd name="T30" fmla="*/ 382460 w 573"/>
                <a:gd name="T31" fmla="*/ 1659895 h 3466"/>
                <a:gd name="T32" fmla="*/ 384050 w 573"/>
                <a:gd name="T33" fmla="*/ 1837003 h 3466"/>
                <a:gd name="T34" fmla="*/ 392001 w 573"/>
                <a:gd name="T35" fmla="*/ 2026025 h 3466"/>
                <a:gd name="T36" fmla="*/ 405519 w 573"/>
                <a:gd name="T37" fmla="*/ 2180895 h 3466"/>
                <a:gd name="T38" fmla="*/ 410289 w 573"/>
                <a:gd name="T39" fmla="*/ 2260316 h 3466"/>
                <a:gd name="T40" fmla="*/ 413470 w 573"/>
                <a:gd name="T41" fmla="*/ 2326235 h 3466"/>
                <a:gd name="T42" fmla="*/ 411880 w 573"/>
                <a:gd name="T43" fmla="*/ 2409627 h 3466"/>
                <a:gd name="T44" fmla="*/ 395182 w 573"/>
                <a:gd name="T45" fmla="*/ 2512080 h 3466"/>
                <a:gd name="T46" fmla="*/ 349064 w 573"/>
                <a:gd name="T47" fmla="*/ 2632005 h 3466"/>
                <a:gd name="T48" fmla="*/ 295790 w 573"/>
                <a:gd name="T49" fmla="*/ 2708249 h 3466"/>
                <a:gd name="T50" fmla="*/ 244106 w 573"/>
                <a:gd name="T51" fmla="*/ 2746371 h 3466"/>
                <a:gd name="T52" fmla="*/ 193218 w 573"/>
                <a:gd name="T53" fmla="*/ 2746371 h 3466"/>
                <a:gd name="T54" fmla="*/ 146305 w 573"/>
                <a:gd name="T55" fmla="*/ 2704278 h 3466"/>
                <a:gd name="T56" fmla="*/ 95416 w 573"/>
                <a:gd name="T57" fmla="*/ 2616915 h 3466"/>
                <a:gd name="T58" fmla="*/ 51684 w 573"/>
                <a:gd name="T59" fmla="*/ 2498578 h 3466"/>
                <a:gd name="T60" fmla="*/ 27035 w 573"/>
                <a:gd name="T61" fmla="*/ 2394537 h 3466"/>
                <a:gd name="T62" fmla="*/ 22264 w 573"/>
                <a:gd name="T63" fmla="*/ 2311940 h 3466"/>
                <a:gd name="T64" fmla="*/ 31805 w 573"/>
                <a:gd name="T65" fmla="*/ 2271435 h 3466"/>
                <a:gd name="T66" fmla="*/ 40552 w 573"/>
                <a:gd name="T67" fmla="*/ 2223782 h 3466"/>
                <a:gd name="T68" fmla="*/ 54864 w 573"/>
                <a:gd name="T69" fmla="*/ 2172159 h 3466"/>
                <a:gd name="T70" fmla="*/ 65201 w 573"/>
                <a:gd name="T71" fmla="*/ 2102269 h 3466"/>
                <a:gd name="T72" fmla="*/ 74743 w 573"/>
                <a:gd name="T73" fmla="*/ 2010141 h 3466"/>
                <a:gd name="T74" fmla="*/ 80309 w 573"/>
                <a:gd name="T75" fmla="*/ 1900540 h 3466"/>
                <a:gd name="T76" fmla="*/ 81899 w 573"/>
                <a:gd name="T77" fmla="*/ 1771084 h 3466"/>
                <a:gd name="T78" fmla="*/ 83489 w 573"/>
                <a:gd name="T79" fmla="*/ 1711518 h 3466"/>
                <a:gd name="T80" fmla="*/ 83489 w 573"/>
                <a:gd name="T81" fmla="*/ 1653541 h 3466"/>
                <a:gd name="T82" fmla="*/ 83489 w 573"/>
                <a:gd name="T83" fmla="*/ 1547117 h 3466"/>
                <a:gd name="T84" fmla="*/ 83489 w 573"/>
                <a:gd name="T85" fmla="*/ 1389864 h 3466"/>
                <a:gd name="T86" fmla="*/ 83489 w 573"/>
                <a:gd name="T87" fmla="*/ 1182576 h 3466"/>
                <a:gd name="T88" fmla="*/ 81899 w 573"/>
                <a:gd name="T89" fmla="*/ 937165 h 3466"/>
                <a:gd name="T90" fmla="*/ 78718 w 573"/>
                <a:gd name="T91" fmla="*/ 719552 h 3466"/>
                <a:gd name="T92" fmla="*/ 71562 w 573"/>
                <a:gd name="T93" fmla="*/ 537679 h 3466"/>
                <a:gd name="T94" fmla="*/ 57250 w 573"/>
                <a:gd name="T95" fmla="*/ 391545 h 3466"/>
                <a:gd name="T96" fmla="*/ 40552 w 573"/>
                <a:gd name="T97" fmla="*/ 278767 h 3466"/>
                <a:gd name="T98" fmla="*/ 20673 w 573"/>
                <a:gd name="T99" fmla="*/ 204111 h 3466"/>
                <a:gd name="T100" fmla="*/ 7156 w 573"/>
                <a:gd name="T101" fmla="*/ 154076 h 3466"/>
                <a:gd name="T102" fmla="*/ 795 w 573"/>
                <a:gd name="T103" fmla="*/ 117543 h 3466"/>
                <a:gd name="T104" fmla="*/ 795 w 573"/>
                <a:gd name="T105" fmla="*/ 77832 h 3466"/>
                <a:gd name="T106" fmla="*/ 25444 w 573"/>
                <a:gd name="T107" fmla="*/ 24620 h 3466"/>
                <a:gd name="T108" fmla="*/ 78718 w 573"/>
                <a:gd name="T109" fmla="*/ 1588 h 34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3" h="3466">
                  <a:moveTo>
                    <a:pt x="130" y="0"/>
                  </a:moveTo>
                  <a:lnTo>
                    <a:pt x="151" y="0"/>
                  </a:lnTo>
                  <a:lnTo>
                    <a:pt x="172" y="0"/>
                  </a:lnTo>
                  <a:lnTo>
                    <a:pt x="193" y="2"/>
                  </a:lnTo>
                  <a:lnTo>
                    <a:pt x="214" y="6"/>
                  </a:lnTo>
                  <a:lnTo>
                    <a:pt x="236" y="9"/>
                  </a:lnTo>
                  <a:lnTo>
                    <a:pt x="259" y="13"/>
                  </a:lnTo>
                  <a:lnTo>
                    <a:pt x="280" y="19"/>
                  </a:lnTo>
                  <a:lnTo>
                    <a:pt x="301" y="27"/>
                  </a:lnTo>
                  <a:lnTo>
                    <a:pt x="324" y="34"/>
                  </a:lnTo>
                  <a:lnTo>
                    <a:pt x="345" y="42"/>
                  </a:lnTo>
                  <a:lnTo>
                    <a:pt x="368" y="52"/>
                  </a:lnTo>
                  <a:lnTo>
                    <a:pt x="391" y="61"/>
                  </a:lnTo>
                  <a:lnTo>
                    <a:pt x="414" y="73"/>
                  </a:lnTo>
                  <a:lnTo>
                    <a:pt x="435" y="86"/>
                  </a:lnTo>
                  <a:lnTo>
                    <a:pt x="458" y="100"/>
                  </a:lnTo>
                  <a:lnTo>
                    <a:pt x="481" y="113"/>
                  </a:lnTo>
                  <a:lnTo>
                    <a:pt x="493" y="121"/>
                  </a:lnTo>
                  <a:lnTo>
                    <a:pt x="502" y="128"/>
                  </a:lnTo>
                  <a:lnTo>
                    <a:pt x="512" y="136"/>
                  </a:lnTo>
                  <a:lnTo>
                    <a:pt x="522" y="144"/>
                  </a:lnTo>
                  <a:lnTo>
                    <a:pt x="529" y="151"/>
                  </a:lnTo>
                  <a:lnTo>
                    <a:pt x="537" y="159"/>
                  </a:lnTo>
                  <a:lnTo>
                    <a:pt x="543" y="169"/>
                  </a:lnTo>
                  <a:lnTo>
                    <a:pt x="550" y="176"/>
                  </a:lnTo>
                  <a:lnTo>
                    <a:pt x="554" y="186"/>
                  </a:lnTo>
                  <a:lnTo>
                    <a:pt x="560" y="196"/>
                  </a:lnTo>
                  <a:lnTo>
                    <a:pt x="564" y="205"/>
                  </a:lnTo>
                  <a:lnTo>
                    <a:pt x="568" y="215"/>
                  </a:lnTo>
                  <a:lnTo>
                    <a:pt x="570" y="224"/>
                  </a:lnTo>
                  <a:lnTo>
                    <a:pt x="571" y="236"/>
                  </a:lnTo>
                  <a:lnTo>
                    <a:pt x="573" y="245"/>
                  </a:lnTo>
                  <a:lnTo>
                    <a:pt x="573" y="257"/>
                  </a:lnTo>
                  <a:lnTo>
                    <a:pt x="573" y="265"/>
                  </a:lnTo>
                  <a:lnTo>
                    <a:pt x="573" y="272"/>
                  </a:lnTo>
                  <a:lnTo>
                    <a:pt x="571" y="280"/>
                  </a:lnTo>
                  <a:lnTo>
                    <a:pt x="571" y="290"/>
                  </a:lnTo>
                  <a:lnTo>
                    <a:pt x="570" y="301"/>
                  </a:lnTo>
                  <a:lnTo>
                    <a:pt x="568" y="311"/>
                  </a:lnTo>
                  <a:lnTo>
                    <a:pt x="566" y="322"/>
                  </a:lnTo>
                  <a:lnTo>
                    <a:pt x="564" y="336"/>
                  </a:lnTo>
                  <a:lnTo>
                    <a:pt x="562" y="349"/>
                  </a:lnTo>
                  <a:lnTo>
                    <a:pt x="560" y="363"/>
                  </a:lnTo>
                  <a:lnTo>
                    <a:pt x="556" y="376"/>
                  </a:lnTo>
                  <a:lnTo>
                    <a:pt x="554" y="391"/>
                  </a:lnTo>
                  <a:lnTo>
                    <a:pt x="550" y="407"/>
                  </a:lnTo>
                  <a:lnTo>
                    <a:pt x="548" y="424"/>
                  </a:lnTo>
                  <a:lnTo>
                    <a:pt x="545" y="439"/>
                  </a:lnTo>
                  <a:lnTo>
                    <a:pt x="541" y="457"/>
                  </a:lnTo>
                  <a:lnTo>
                    <a:pt x="533" y="503"/>
                  </a:lnTo>
                  <a:lnTo>
                    <a:pt x="527" y="549"/>
                  </a:lnTo>
                  <a:lnTo>
                    <a:pt x="522" y="595"/>
                  </a:lnTo>
                  <a:lnTo>
                    <a:pt x="516" y="643"/>
                  </a:lnTo>
                  <a:lnTo>
                    <a:pt x="510" y="693"/>
                  </a:lnTo>
                  <a:lnTo>
                    <a:pt x="506" y="745"/>
                  </a:lnTo>
                  <a:lnTo>
                    <a:pt x="500" y="794"/>
                  </a:lnTo>
                  <a:lnTo>
                    <a:pt x="497" y="848"/>
                  </a:lnTo>
                  <a:lnTo>
                    <a:pt x="493" y="902"/>
                  </a:lnTo>
                  <a:lnTo>
                    <a:pt x="491" y="956"/>
                  </a:lnTo>
                  <a:lnTo>
                    <a:pt x="487" y="1011"/>
                  </a:lnTo>
                  <a:lnTo>
                    <a:pt x="485" y="1067"/>
                  </a:lnTo>
                  <a:lnTo>
                    <a:pt x="483" y="1125"/>
                  </a:lnTo>
                  <a:lnTo>
                    <a:pt x="483" y="1184"/>
                  </a:lnTo>
                  <a:lnTo>
                    <a:pt x="481" y="1242"/>
                  </a:lnTo>
                  <a:lnTo>
                    <a:pt x="481" y="1303"/>
                  </a:lnTo>
                  <a:lnTo>
                    <a:pt x="481" y="1351"/>
                  </a:lnTo>
                  <a:lnTo>
                    <a:pt x="481" y="1397"/>
                  </a:lnTo>
                  <a:lnTo>
                    <a:pt x="481" y="1443"/>
                  </a:lnTo>
                  <a:lnTo>
                    <a:pt x="481" y="1487"/>
                  </a:lnTo>
                  <a:lnTo>
                    <a:pt x="481" y="1529"/>
                  </a:lnTo>
                  <a:lnTo>
                    <a:pt x="481" y="1570"/>
                  </a:lnTo>
                  <a:lnTo>
                    <a:pt x="481" y="1608"/>
                  </a:lnTo>
                  <a:lnTo>
                    <a:pt x="481" y="1647"/>
                  </a:lnTo>
                  <a:lnTo>
                    <a:pt x="481" y="1683"/>
                  </a:lnTo>
                  <a:lnTo>
                    <a:pt x="481" y="1718"/>
                  </a:lnTo>
                  <a:lnTo>
                    <a:pt x="481" y="1750"/>
                  </a:lnTo>
                  <a:lnTo>
                    <a:pt x="481" y="1781"/>
                  </a:lnTo>
                  <a:lnTo>
                    <a:pt x="481" y="1812"/>
                  </a:lnTo>
                  <a:lnTo>
                    <a:pt x="481" y="1840"/>
                  </a:lnTo>
                  <a:lnTo>
                    <a:pt x="481" y="1867"/>
                  </a:lnTo>
                  <a:lnTo>
                    <a:pt x="481" y="1892"/>
                  </a:lnTo>
                  <a:lnTo>
                    <a:pt x="481" y="1915"/>
                  </a:lnTo>
                  <a:lnTo>
                    <a:pt x="481" y="1938"/>
                  </a:lnTo>
                  <a:lnTo>
                    <a:pt x="481" y="1959"/>
                  </a:lnTo>
                  <a:lnTo>
                    <a:pt x="481" y="1979"/>
                  </a:lnTo>
                  <a:lnTo>
                    <a:pt x="481" y="1996"/>
                  </a:lnTo>
                  <a:lnTo>
                    <a:pt x="481" y="2013"/>
                  </a:lnTo>
                  <a:lnTo>
                    <a:pt x="481" y="2027"/>
                  </a:lnTo>
                  <a:lnTo>
                    <a:pt x="481" y="2040"/>
                  </a:lnTo>
                  <a:lnTo>
                    <a:pt x="481" y="2052"/>
                  </a:lnTo>
                  <a:lnTo>
                    <a:pt x="481" y="2061"/>
                  </a:lnTo>
                  <a:lnTo>
                    <a:pt x="481" y="2071"/>
                  </a:lnTo>
                  <a:lnTo>
                    <a:pt x="481" y="2078"/>
                  </a:lnTo>
                  <a:lnTo>
                    <a:pt x="481" y="2082"/>
                  </a:lnTo>
                  <a:lnTo>
                    <a:pt x="481" y="2086"/>
                  </a:lnTo>
                  <a:lnTo>
                    <a:pt x="481" y="2090"/>
                  </a:lnTo>
                  <a:lnTo>
                    <a:pt x="481" y="2136"/>
                  </a:lnTo>
                  <a:lnTo>
                    <a:pt x="481" y="2182"/>
                  </a:lnTo>
                  <a:lnTo>
                    <a:pt x="483" y="2226"/>
                  </a:lnTo>
                  <a:lnTo>
                    <a:pt x="483" y="2270"/>
                  </a:lnTo>
                  <a:lnTo>
                    <a:pt x="483" y="2313"/>
                  </a:lnTo>
                  <a:lnTo>
                    <a:pt x="485" y="2355"/>
                  </a:lnTo>
                  <a:lnTo>
                    <a:pt x="487" y="2395"/>
                  </a:lnTo>
                  <a:lnTo>
                    <a:pt x="487" y="2435"/>
                  </a:lnTo>
                  <a:lnTo>
                    <a:pt x="489" y="2476"/>
                  </a:lnTo>
                  <a:lnTo>
                    <a:pt x="491" y="2514"/>
                  </a:lnTo>
                  <a:lnTo>
                    <a:pt x="493" y="2551"/>
                  </a:lnTo>
                  <a:lnTo>
                    <a:pt x="497" y="2587"/>
                  </a:lnTo>
                  <a:lnTo>
                    <a:pt x="499" y="2623"/>
                  </a:lnTo>
                  <a:lnTo>
                    <a:pt x="502" y="2660"/>
                  </a:lnTo>
                  <a:lnTo>
                    <a:pt x="504" y="2694"/>
                  </a:lnTo>
                  <a:lnTo>
                    <a:pt x="508" y="2727"/>
                  </a:lnTo>
                  <a:lnTo>
                    <a:pt x="510" y="2746"/>
                  </a:lnTo>
                  <a:lnTo>
                    <a:pt x="510" y="2764"/>
                  </a:lnTo>
                  <a:lnTo>
                    <a:pt x="512" y="2781"/>
                  </a:lnTo>
                  <a:lnTo>
                    <a:pt x="512" y="2798"/>
                  </a:lnTo>
                  <a:lnTo>
                    <a:pt x="514" y="2815"/>
                  </a:lnTo>
                  <a:lnTo>
                    <a:pt x="516" y="2831"/>
                  </a:lnTo>
                  <a:lnTo>
                    <a:pt x="516" y="2846"/>
                  </a:lnTo>
                  <a:lnTo>
                    <a:pt x="518" y="2861"/>
                  </a:lnTo>
                  <a:lnTo>
                    <a:pt x="518" y="2877"/>
                  </a:lnTo>
                  <a:lnTo>
                    <a:pt x="518" y="2890"/>
                  </a:lnTo>
                  <a:lnTo>
                    <a:pt x="520" y="2904"/>
                  </a:lnTo>
                  <a:lnTo>
                    <a:pt x="520" y="2917"/>
                  </a:lnTo>
                  <a:lnTo>
                    <a:pt x="520" y="2929"/>
                  </a:lnTo>
                  <a:lnTo>
                    <a:pt x="522" y="2942"/>
                  </a:lnTo>
                  <a:lnTo>
                    <a:pt x="522" y="2954"/>
                  </a:lnTo>
                  <a:lnTo>
                    <a:pt x="522" y="2965"/>
                  </a:lnTo>
                  <a:lnTo>
                    <a:pt x="522" y="2988"/>
                  </a:lnTo>
                  <a:lnTo>
                    <a:pt x="520" y="3011"/>
                  </a:lnTo>
                  <a:lnTo>
                    <a:pt x="518" y="3034"/>
                  </a:lnTo>
                  <a:lnTo>
                    <a:pt x="516" y="3057"/>
                  </a:lnTo>
                  <a:lnTo>
                    <a:pt x="514" y="3078"/>
                  </a:lnTo>
                  <a:lnTo>
                    <a:pt x="510" y="3099"/>
                  </a:lnTo>
                  <a:lnTo>
                    <a:pt x="506" y="3121"/>
                  </a:lnTo>
                  <a:lnTo>
                    <a:pt x="502" y="3142"/>
                  </a:lnTo>
                  <a:lnTo>
                    <a:pt x="497" y="3163"/>
                  </a:lnTo>
                  <a:lnTo>
                    <a:pt x="491" y="3182"/>
                  </a:lnTo>
                  <a:lnTo>
                    <a:pt x="485" y="3201"/>
                  </a:lnTo>
                  <a:lnTo>
                    <a:pt x="479" y="3220"/>
                  </a:lnTo>
                  <a:lnTo>
                    <a:pt x="466" y="3257"/>
                  </a:lnTo>
                  <a:lnTo>
                    <a:pt x="449" y="3293"/>
                  </a:lnTo>
                  <a:lnTo>
                    <a:pt x="439" y="3314"/>
                  </a:lnTo>
                  <a:lnTo>
                    <a:pt x="428" y="3334"/>
                  </a:lnTo>
                  <a:lnTo>
                    <a:pt x="416" y="3353"/>
                  </a:lnTo>
                  <a:lnTo>
                    <a:pt x="406" y="3368"/>
                  </a:lnTo>
                  <a:lnTo>
                    <a:pt x="395" y="3384"/>
                  </a:lnTo>
                  <a:lnTo>
                    <a:pt x="383" y="3399"/>
                  </a:lnTo>
                  <a:lnTo>
                    <a:pt x="372" y="3410"/>
                  </a:lnTo>
                  <a:lnTo>
                    <a:pt x="362" y="3422"/>
                  </a:lnTo>
                  <a:lnTo>
                    <a:pt x="351" y="3432"/>
                  </a:lnTo>
                  <a:lnTo>
                    <a:pt x="339" y="3441"/>
                  </a:lnTo>
                  <a:lnTo>
                    <a:pt x="328" y="3449"/>
                  </a:lnTo>
                  <a:lnTo>
                    <a:pt x="318" y="3455"/>
                  </a:lnTo>
                  <a:lnTo>
                    <a:pt x="307" y="3458"/>
                  </a:lnTo>
                  <a:lnTo>
                    <a:pt x="295" y="3462"/>
                  </a:lnTo>
                  <a:lnTo>
                    <a:pt x="284" y="3464"/>
                  </a:lnTo>
                  <a:lnTo>
                    <a:pt x="274" y="3466"/>
                  </a:lnTo>
                  <a:lnTo>
                    <a:pt x="264" y="3464"/>
                  </a:lnTo>
                  <a:lnTo>
                    <a:pt x="255" y="3462"/>
                  </a:lnTo>
                  <a:lnTo>
                    <a:pt x="243" y="3458"/>
                  </a:lnTo>
                  <a:lnTo>
                    <a:pt x="234" y="3453"/>
                  </a:lnTo>
                  <a:lnTo>
                    <a:pt x="224" y="3447"/>
                  </a:lnTo>
                  <a:lnTo>
                    <a:pt x="214" y="3437"/>
                  </a:lnTo>
                  <a:lnTo>
                    <a:pt x="205" y="3428"/>
                  </a:lnTo>
                  <a:lnTo>
                    <a:pt x="193" y="3416"/>
                  </a:lnTo>
                  <a:lnTo>
                    <a:pt x="184" y="3405"/>
                  </a:lnTo>
                  <a:lnTo>
                    <a:pt x="174" y="3389"/>
                  </a:lnTo>
                  <a:lnTo>
                    <a:pt x="163" y="3374"/>
                  </a:lnTo>
                  <a:lnTo>
                    <a:pt x="153" y="3357"/>
                  </a:lnTo>
                  <a:lnTo>
                    <a:pt x="142" y="3337"/>
                  </a:lnTo>
                  <a:lnTo>
                    <a:pt x="132" y="3316"/>
                  </a:lnTo>
                  <a:lnTo>
                    <a:pt x="120" y="3295"/>
                  </a:lnTo>
                  <a:lnTo>
                    <a:pt x="111" y="3272"/>
                  </a:lnTo>
                  <a:lnTo>
                    <a:pt x="99" y="3245"/>
                  </a:lnTo>
                  <a:lnTo>
                    <a:pt x="90" y="3218"/>
                  </a:lnTo>
                  <a:lnTo>
                    <a:pt x="82" y="3194"/>
                  </a:lnTo>
                  <a:lnTo>
                    <a:pt x="72" y="3170"/>
                  </a:lnTo>
                  <a:lnTo>
                    <a:pt x="65" y="3146"/>
                  </a:lnTo>
                  <a:lnTo>
                    <a:pt x="59" y="3122"/>
                  </a:lnTo>
                  <a:lnTo>
                    <a:pt x="51" y="3099"/>
                  </a:lnTo>
                  <a:lnTo>
                    <a:pt x="47" y="3078"/>
                  </a:lnTo>
                  <a:lnTo>
                    <a:pt x="42" y="3055"/>
                  </a:lnTo>
                  <a:lnTo>
                    <a:pt x="38" y="3034"/>
                  </a:lnTo>
                  <a:lnTo>
                    <a:pt x="34" y="3015"/>
                  </a:lnTo>
                  <a:lnTo>
                    <a:pt x="30" y="2996"/>
                  </a:lnTo>
                  <a:lnTo>
                    <a:pt x="28" y="2975"/>
                  </a:lnTo>
                  <a:lnTo>
                    <a:pt x="26" y="2957"/>
                  </a:lnTo>
                  <a:lnTo>
                    <a:pt x="26" y="2938"/>
                  </a:lnTo>
                  <a:lnTo>
                    <a:pt x="26" y="2921"/>
                  </a:lnTo>
                  <a:lnTo>
                    <a:pt x="28" y="2911"/>
                  </a:lnTo>
                  <a:lnTo>
                    <a:pt x="30" y="2902"/>
                  </a:lnTo>
                  <a:lnTo>
                    <a:pt x="34" y="2890"/>
                  </a:lnTo>
                  <a:lnTo>
                    <a:pt x="34" y="2883"/>
                  </a:lnTo>
                  <a:lnTo>
                    <a:pt x="36" y="2877"/>
                  </a:lnTo>
                  <a:lnTo>
                    <a:pt x="38" y="2869"/>
                  </a:lnTo>
                  <a:lnTo>
                    <a:pt x="40" y="2860"/>
                  </a:lnTo>
                  <a:lnTo>
                    <a:pt x="42" y="2852"/>
                  </a:lnTo>
                  <a:lnTo>
                    <a:pt x="44" y="2842"/>
                  </a:lnTo>
                  <a:lnTo>
                    <a:pt x="46" y="2833"/>
                  </a:lnTo>
                  <a:lnTo>
                    <a:pt x="47" y="2821"/>
                  </a:lnTo>
                  <a:lnTo>
                    <a:pt x="49" y="2812"/>
                  </a:lnTo>
                  <a:lnTo>
                    <a:pt x="51" y="2800"/>
                  </a:lnTo>
                  <a:lnTo>
                    <a:pt x="55" y="2790"/>
                  </a:lnTo>
                  <a:lnTo>
                    <a:pt x="57" y="2781"/>
                  </a:lnTo>
                  <a:lnTo>
                    <a:pt x="61" y="2769"/>
                  </a:lnTo>
                  <a:lnTo>
                    <a:pt x="63" y="2760"/>
                  </a:lnTo>
                  <a:lnTo>
                    <a:pt x="67" y="2746"/>
                  </a:lnTo>
                  <a:lnTo>
                    <a:pt x="69" y="2735"/>
                  </a:lnTo>
                  <a:lnTo>
                    <a:pt x="71" y="2721"/>
                  </a:lnTo>
                  <a:lnTo>
                    <a:pt x="74" y="2708"/>
                  </a:lnTo>
                  <a:lnTo>
                    <a:pt x="76" y="2693"/>
                  </a:lnTo>
                  <a:lnTo>
                    <a:pt x="78" y="2677"/>
                  </a:lnTo>
                  <a:lnTo>
                    <a:pt x="80" y="2662"/>
                  </a:lnTo>
                  <a:lnTo>
                    <a:pt x="82" y="2647"/>
                  </a:lnTo>
                  <a:lnTo>
                    <a:pt x="84" y="2629"/>
                  </a:lnTo>
                  <a:lnTo>
                    <a:pt x="86" y="2610"/>
                  </a:lnTo>
                  <a:lnTo>
                    <a:pt x="88" y="2593"/>
                  </a:lnTo>
                  <a:lnTo>
                    <a:pt x="90" y="2574"/>
                  </a:lnTo>
                  <a:lnTo>
                    <a:pt x="92" y="2552"/>
                  </a:lnTo>
                  <a:lnTo>
                    <a:pt x="94" y="2531"/>
                  </a:lnTo>
                  <a:lnTo>
                    <a:pt x="95" y="2510"/>
                  </a:lnTo>
                  <a:lnTo>
                    <a:pt x="95" y="2489"/>
                  </a:lnTo>
                  <a:lnTo>
                    <a:pt x="97" y="2466"/>
                  </a:lnTo>
                  <a:lnTo>
                    <a:pt x="99" y="2443"/>
                  </a:lnTo>
                  <a:lnTo>
                    <a:pt x="99" y="2418"/>
                  </a:lnTo>
                  <a:lnTo>
                    <a:pt x="101" y="2393"/>
                  </a:lnTo>
                  <a:lnTo>
                    <a:pt x="101" y="2368"/>
                  </a:lnTo>
                  <a:lnTo>
                    <a:pt x="101" y="2341"/>
                  </a:lnTo>
                  <a:lnTo>
                    <a:pt x="103" y="2314"/>
                  </a:lnTo>
                  <a:lnTo>
                    <a:pt x="103" y="2288"/>
                  </a:lnTo>
                  <a:lnTo>
                    <a:pt x="103" y="2259"/>
                  </a:lnTo>
                  <a:lnTo>
                    <a:pt x="103" y="2230"/>
                  </a:lnTo>
                  <a:lnTo>
                    <a:pt x="103" y="2199"/>
                  </a:lnTo>
                  <a:lnTo>
                    <a:pt x="105" y="2169"/>
                  </a:lnTo>
                  <a:lnTo>
                    <a:pt x="105" y="2165"/>
                  </a:lnTo>
                  <a:lnTo>
                    <a:pt x="105" y="2161"/>
                  </a:lnTo>
                  <a:lnTo>
                    <a:pt x="105" y="2155"/>
                  </a:lnTo>
                  <a:lnTo>
                    <a:pt x="105" y="2148"/>
                  </a:lnTo>
                  <a:lnTo>
                    <a:pt x="105" y="2138"/>
                  </a:lnTo>
                  <a:lnTo>
                    <a:pt x="105" y="2126"/>
                  </a:lnTo>
                  <a:lnTo>
                    <a:pt x="105" y="2115"/>
                  </a:lnTo>
                  <a:lnTo>
                    <a:pt x="105" y="2100"/>
                  </a:lnTo>
                  <a:lnTo>
                    <a:pt x="105" y="2082"/>
                  </a:lnTo>
                  <a:lnTo>
                    <a:pt x="105" y="2065"/>
                  </a:lnTo>
                  <a:lnTo>
                    <a:pt x="105" y="2046"/>
                  </a:lnTo>
                  <a:lnTo>
                    <a:pt x="105" y="2023"/>
                  </a:lnTo>
                  <a:lnTo>
                    <a:pt x="105" y="2000"/>
                  </a:lnTo>
                  <a:lnTo>
                    <a:pt x="105" y="1975"/>
                  </a:lnTo>
                  <a:lnTo>
                    <a:pt x="105" y="1948"/>
                  </a:lnTo>
                  <a:lnTo>
                    <a:pt x="105" y="1919"/>
                  </a:lnTo>
                  <a:lnTo>
                    <a:pt x="105" y="1888"/>
                  </a:lnTo>
                  <a:lnTo>
                    <a:pt x="105" y="1858"/>
                  </a:lnTo>
                  <a:lnTo>
                    <a:pt x="105" y="1823"/>
                  </a:lnTo>
                  <a:lnTo>
                    <a:pt x="105" y="1789"/>
                  </a:lnTo>
                  <a:lnTo>
                    <a:pt x="105" y="1750"/>
                  </a:lnTo>
                  <a:lnTo>
                    <a:pt x="105" y="1712"/>
                  </a:lnTo>
                  <a:lnTo>
                    <a:pt x="105" y="1672"/>
                  </a:lnTo>
                  <a:lnTo>
                    <a:pt x="105" y="1627"/>
                  </a:lnTo>
                  <a:lnTo>
                    <a:pt x="105" y="1583"/>
                  </a:lnTo>
                  <a:lnTo>
                    <a:pt x="105" y="1537"/>
                  </a:lnTo>
                  <a:lnTo>
                    <a:pt x="105" y="1489"/>
                  </a:lnTo>
                  <a:lnTo>
                    <a:pt x="105" y="1441"/>
                  </a:lnTo>
                  <a:lnTo>
                    <a:pt x="105" y="1389"/>
                  </a:lnTo>
                  <a:lnTo>
                    <a:pt x="105" y="1336"/>
                  </a:lnTo>
                  <a:lnTo>
                    <a:pt x="105" y="1282"/>
                  </a:lnTo>
                  <a:lnTo>
                    <a:pt x="103" y="1230"/>
                  </a:lnTo>
                  <a:lnTo>
                    <a:pt x="103" y="1180"/>
                  </a:lnTo>
                  <a:lnTo>
                    <a:pt x="103" y="1132"/>
                  </a:lnTo>
                  <a:lnTo>
                    <a:pt x="103" y="1084"/>
                  </a:lnTo>
                  <a:lnTo>
                    <a:pt x="101" y="1038"/>
                  </a:lnTo>
                  <a:lnTo>
                    <a:pt x="101" y="992"/>
                  </a:lnTo>
                  <a:lnTo>
                    <a:pt x="99" y="948"/>
                  </a:lnTo>
                  <a:lnTo>
                    <a:pt x="99" y="906"/>
                  </a:lnTo>
                  <a:lnTo>
                    <a:pt x="97" y="865"/>
                  </a:lnTo>
                  <a:lnTo>
                    <a:pt x="95" y="825"/>
                  </a:lnTo>
                  <a:lnTo>
                    <a:pt x="95" y="787"/>
                  </a:lnTo>
                  <a:lnTo>
                    <a:pt x="94" y="748"/>
                  </a:lnTo>
                  <a:lnTo>
                    <a:pt x="92" y="712"/>
                  </a:lnTo>
                  <a:lnTo>
                    <a:pt x="90" y="677"/>
                  </a:lnTo>
                  <a:lnTo>
                    <a:pt x="86" y="643"/>
                  </a:lnTo>
                  <a:lnTo>
                    <a:pt x="84" y="610"/>
                  </a:lnTo>
                  <a:lnTo>
                    <a:pt x="82" y="579"/>
                  </a:lnTo>
                  <a:lnTo>
                    <a:pt x="78" y="549"/>
                  </a:lnTo>
                  <a:lnTo>
                    <a:pt x="76" y="520"/>
                  </a:lnTo>
                  <a:lnTo>
                    <a:pt x="72" y="493"/>
                  </a:lnTo>
                  <a:lnTo>
                    <a:pt x="71" y="466"/>
                  </a:lnTo>
                  <a:lnTo>
                    <a:pt x="67" y="441"/>
                  </a:lnTo>
                  <a:lnTo>
                    <a:pt x="63" y="416"/>
                  </a:lnTo>
                  <a:lnTo>
                    <a:pt x="59" y="393"/>
                  </a:lnTo>
                  <a:lnTo>
                    <a:pt x="55" y="372"/>
                  </a:lnTo>
                  <a:lnTo>
                    <a:pt x="51" y="351"/>
                  </a:lnTo>
                  <a:lnTo>
                    <a:pt x="47" y="334"/>
                  </a:lnTo>
                  <a:lnTo>
                    <a:pt x="44" y="315"/>
                  </a:lnTo>
                  <a:lnTo>
                    <a:pt x="40" y="299"/>
                  </a:lnTo>
                  <a:lnTo>
                    <a:pt x="36" y="284"/>
                  </a:lnTo>
                  <a:lnTo>
                    <a:pt x="30" y="269"/>
                  </a:lnTo>
                  <a:lnTo>
                    <a:pt x="26" y="257"/>
                  </a:lnTo>
                  <a:lnTo>
                    <a:pt x="23" y="245"/>
                  </a:lnTo>
                  <a:lnTo>
                    <a:pt x="19" y="234"/>
                  </a:lnTo>
                  <a:lnTo>
                    <a:pt x="17" y="222"/>
                  </a:lnTo>
                  <a:lnTo>
                    <a:pt x="13" y="213"/>
                  </a:lnTo>
                  <a:lnTo>
                    <a:pt x="11" y="203"/>
                  </a:lnTo>
                  <a:lnTo>
                    <a:pt x="9" y="194"/>
                  </a:lnTo>
                  <a:lnTo>
                    <a:pt x="7" y="184"/>
                  </a:lnTo>
                  <a:lnTo>
                    <a:pt x="5" y="176"/>
                  </a:lnTo>
                  <a:lnTo>
                    <a:pt x="3" y="169"/>
                  </a:lnTo>
                  <a:lnTo>
                    <a:pt x="3" y="161"/>
                  </a:lnTo>
                  <a:lnTo>
                    <a:pt x="1" y="153"/>
                  </a:lnTo>
                  <a:lnTo>
                    <a:pt x="1" y="148"/>
                  </a:lnTo>
                  <a:lnTo>
                    <a:pt x="0" y="142"/>
                  </a:lnTo>
                  <a:lnTo>
                    <a:pt x="0" y="136"/>
                  </a:lnTo>
                  <a:lnTo>
                    <a:pt x="0" y="132"/>
                  </a:lnTo>
                  <a:lnTo>
                    <a:pt x="0" y="128"/>
                  </a:lnTo>
                  <a:lnTo>
                    <a:pt x="0" y="113"/>
                  </a:lnTo>
                  <a:lnTo>
                    <a:pt x="1" y="98"/>
                  </a:lnTo>
                  <a:lnTo>
                    <a:pt x="5" y="84"/>
                  </a:lnTo>
                  <a:lnTo>
                    <a:pt x="7" y="71"/>
                  </a:lnTo>
                  <a:lnTo>
                    <a:pt x="13" y="59"/>
                  </a:lnTo>
                  <a:lnTo>
                    <a:pt x="19" y="50"/>
                  </a:lnTo>
                  <a:lnTo>
                    <a:pt x="24" y="40"/>
                  </a:lnTo>
                  <a:lnTo>
                    <a:pt x="32" y="31"/>
                  </a:lnTo>
                  <a:lnTo>
                    <a:pt x="42" y="23"/>
                  </a:lnTo>
                  <a:lnTo>
                    <a:pt x="51" y="17"/>
                  </a:lnTo>
                  <a:lnTo>
                    <a:pt x="63" y="11"/>
                  </a:lnTo>
                  <a:lnTo>
                    <a:pt x="74" y="7"/>
                  </a:lnTo>
                  <a:lnTo>
                    <a:pt x="86" y="4"/>
                  </a:lnTo>
                  <a:lnTo>
                    <a:pt x="99" y="2"/>
                  </a:lnTo>
                  <a:lnTo>
                    <a:pt x="115" y="0"/>
                  </a:lnTo>
                  <a:lnTo>
                    <a:pt x="130" y="0"/>
                  </a:lnTo>
                </a:path>
              </a:pathLst>
            </a:custGeom>
            <a:grpFill/>
            <a:ln w="9525">
              <a:noFill/>
              <a:prstDash val="solid"/>
              <a:round/>
              <a:headEnd/>
              <a:tailEnd/>
            </a:ln>
          </p:spPr>
          <p:txBody>
            <a:bodyPr/>
            <a:lstStyle/>
            <a:p>
              <a:endParaRPr lang="en-US"/>
            </a:p>
          </p:txBody>
        </p:sp>
        <p:sp>
          <p:nvSpPr>
            <p:cNvPr id="34" name="Freeform 27"/>
            <p:cNvSpPr>
              <a:spLocks/>
            </p:cNvSpPr>
            <p:nvPr/>
          </p:nvSpPr>
          <p:spPr bwMode="auto">
            <a:xfrm>
              <a:off x="5420423" y="5108404"/>
              <a:ext cx="757946" cy="722899"/>
            </a:xfrm>
            <a:custGeom>
              <a:avLst/>
              <a:gdLst>
                <a:gd name="T0" fmla="*/ 892969 w 1526"/>
                <a:gd name="T1" fmla="*/ 3175 h 1720"/>
                <a:gd name="T2" fmla="*/ 955675 w 1526"/>
                <a:gd name="T3" fmla="*/ 19844 h 1720"/>
                <a:gd name="T4" fmla="*/ 1017588 w 1526"/>
                <a:gd name="T5" fmla="*/ 50800 h 1720"/>
                <a:gd name="T6" fmla="*/ 1077119 w 1526"/>
                <a:gd name="T7" fmla="*/ 94456 h 1720"/>
                <a:gd name="T8" fmla="*/ 1131094 w 1526"/>
                <a:gd name="T9" fmla="*/ 143669 h 1720"/>
                <a:gd name="T10" fmla="*/ 1171575 w 1526"/>
                <a:gd name="T11" fmla="*/ 193675 h 1720"/>
                <a:gd name="T12" fmla="*/ 1199357 w 1526"/>
                <a:gd name="T13" fmla="*/ 245269 h 1720"/>
                <a:gd name="T14" fmla="*/ 1209675 w 1526"/>
                <a:gd name="T15" fmla="*/ 299244 h 1720"/>
                <a:gd name="T16" fmla="*/ 1208088 w 1526"/>
                <a:gd name="T17" fmla="*/ 329406 h 1720"/>
                <a:gd name="T18" fmla="*/ 1197769 w 1526"/>
                <a:gd name="T19" fmla="*/ 347663 h 1720"/>
                <a:gd name="T20" fmla="*/ 1182688 w 1526"/>
                <a:gd name="T21" fmla="*/ 365919 h 1720"/>
                <a:gd name="T22" fmla="*/ 1159669 w 1526"/>
                <a:gd name="T23" fmla="*/ 387350 h 1720"/>
                <a:gd name="T24" fmla="*/ 1112044 w 1526"/>
                <a:gd name="T25" fmla="*/ 451644 h 1720"/>
                <a:gd name="T26" fmla="*/ 1068388 w 1526"/>
                <a:gd name="T27" fmla="*/ 523081 h 1720"/>
                <a:gd name="T28" fmla="*/ 969169 w 1526"/>
                <a:gd name="T29" fmla="*/ 667544 h 1720"/>
                <a:gd name="T30" fmla="*/ 869950 w 1526"/>
                <a:gd name="T31" fmla="*/ 809625 h 1720"/>
                <a:gd name="T32" fmla="*/ 786607 w 1526"/>
                <a:gd name="T33" fmla="*/ 900906 h 1720"/>
                <a:gd name="T34" fmla="*/ 702469 w 1526"/>
                <a:gd name="T35" fmla="*/ 985838 h 1720"/>
                <a:gd name="T36" fmla="*/ 548481 w 1526"/>
                <a:gd name="T37" fmla="*/ 1119981 h 1720"/>
                <a:gd name="T38" fmla="*/ 468313 w 1526"/>
                <a:gd name="T39" fmla="*/ 1176338 h 1720"/>
                <a:gd name="T40" fmla="*/ 387350 w 1526"/>
                <a:gd name="T41" fmla="*/ 1227138 h 1720"/>
                <a:gd name="T42" fmla="*/ 309563 w 1526"/>
                <a:gd name="T43" fmla="*/ 1269206 h 1720"/>
                <a:gd name="T44" fmla="*/ 200025 w 1526"/>
                <a:gd name="T45" fmla="*/ 1320800 h 1720"/>
                <a:gd name="T46" fmla="*/ 145256 w 1526"/>
                <a:gd name="T47" fmla="*/ 1343819 h 1720"/>
                <a:gd name="T48" fmla="*/ 102394 w 1526"/>
                <a:gd name="T49" fmla="*/ 1358106 h 1720"/>
                <a:gd name="T50" fmla="*/ 74613 w 1526"/>
                <a:gd name="T51" fmla="*/ 1363663 h 1720"/>
                <a:gd name="T52" fmla="*/ 52388 w 1526"/>
                <a:gd name="T53" fmla="*/ 1363663 h 1720"/>
                <a:gd name="T54" fmla="*/ 26194 w 1526"/>
                <a:gd name="T55" fmla="*/ 1360488 h 1720"/>
                <a:gd name="T56" fmla="*/ 9525 w 1526"/>
                <a:gd name="T57" fmla="*/ 1353344 h 1720"/>
                <a:gd name="T58" fmla="*/ 1588 w 1526"/>
                <a:gd name="T59" fmla="*/ 1342231 h 1720"/>
                <a:gd name="T60" fmla="*/ 41275 w 1526"/>
                <a:gd name="T61" fmla="*/ 1292225 h 1720"/>
                <a:gd name="T62" fmla="*/ 115888 w 1526"/>
                <a:gd name="T63" fmla="*/ 1208088 h 1720"/>
                <a:gd name="T64" fmla="*/ 178594 w 1526"/>
                <a:gd name="T65" fmla="*/ 1132681 h 1720"/>
                <a:gd name="T66" fmla="*/ 231775 w 1526"/>
                <a:gd name="T67" fmla="*/ 1062038 h 1720"/>
                <a:gd name="T68" fmla="*/ 347663 w 1526"/>
                <a:gd name="T69" fmla="*/ 905669 h 1720"/>
                <a:gd name="T70" fmla="*/ 457200 w 1526"/>
                <a:gd name="T71" fmla="*/ 754856 h 1720"/>
                <a:gd name="T72" fmla="*/ 536575 w 1526"/>
                <a:gd name="T73" fmla="*/ 632619 h 1720"/>
                <a:gd name="T74" fmla="*/ 603250 w 1526"/>
                <a:gd name="T75" fmla="*/ 513556 h 1720"/>
                <a:gd name="T76" fmla="*/ 655638 w 1526"/>
                <a:gd name="T77" fmla="*/ 415131 h 1720"/>
                <a:gd name="T78" fmla="*/ 696913 w 1526"/>
                <a:gd name="T79" fmla="*/ 327819 h 1720"/>
                <a:gd name="T80" fmla="*/ 728663 w 1526"/>
                <a:gd name="T81" fmla="*/ 250031 h 1720"/>
                <a:gd name="T82" fmla="*/ 754063 w 1526"/>
                <a:gd name="T83" fmla="*/ 181769 h 1720"/>
                <a:gd name="T84" fmla="*/ 777082 w 1526"/>
                <a:gd name="T85" fmla="*/ 114300 h 1720"/>
                <a:gd name="T86" fmla="*/ 781844 w 1526"/>
                <a:gd name="T87" fmla="*/ 55563 h 1720"/>
                <a:gd name="T88" fmla="*/ 788194 w 1526"/>
                <a:gd name="T89" fmla="*/ 30956 h 1720"/>
                <a:gd name="T90" fmla="*/ 801688 w 1526"/>
                <a:gd name="T91" fmla="*/ 12700 h 1720"/>
                <a:gd name="T92" fmla="*/ 823119 w 1526"/>
                <a:gd name="T93" fmla="*/ 1588 h 1720"/>
                <a:gd name="T94" fmla="*/ 844550 w 1526"/>
                <a:gd name="T95" fmla="*/ 0 h 17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6" h="1720">
                  <a:moveTo>
                    <a:pt x="1064" y="0"/>
                  </a:moveTo>
                  <a:lnTo>
                    <a:pt x="1083" y="0"/>
                  </a:lnTo>
                  <a:lnTo>
                    <a:pt x="1104" y="2"/>
                  </a:lnTo>
                  <a:lnTo>
                    <a:pt x="1125" y="4"/>
                  </a:lnTo>
                  <a:lnTo>
                    <a:pt x="1144" y="8"/>
                  </a:lnTo>
                  <a:lnTo>
                    <a:pt x="1165" y="12"/>
                  </a:lnTo>
                  <a:lnTo>
                    <a:pt x="1185" y="18"/>
                  </a:lnTo>
                  <a:lnTo>
                    <a:pt x="1204" y="25"/>
                  </a:lnTo>
                  <a:lnTo>
                    <a:pt x="1225" y="33"/>
                  </a:lnTo>
                  <a:lnTo>
                    <a:pt x="1244" y="43"/>
                  </a:lnTo>
                  <a:lnTo>
                    <a:pt x="1263" y="52"/>
                  </a:lnTo>
                  <a:lnTo>
                    <a:pt x="1282" y="64"/>
                  </a:lnTo>
                  <a:lnTo>
                    <a:pt x="1302" y="75"/>
                  </a:lnTo>
                  <a:lnTo>
                    <a:pt x="1321" y="89"/>
                  </a:lnTo>
                  <a:lnTo>
                    <a:pt x="1338" y="104"/>
                  </a:lnTo>
                  <a:lnTo>
                    <a:pt x="1357" y="119"/>
                  </a:lnTo>
                  <a:lnTo>
                    <a:pt x="1377" y="137"/>
                  </a:lnTo>
                  <a:lnTo>
                    <a:pt x="1394" y="152"/>
                  </a:lnTo>
                  <a:lnTo>
                    <a:pt x="1409" y="166"/>
                  </a:lnTo>
                  <a:lnTo>
                    <a:pt x="1425" y="181"/>
                  </a:lnTo>
                  <a:lnTo>
                    <a:pt x="1440" y="196"/>
                  </a:lnTo>
                  <a:lnTo>
                    <a:pt x="1453" y="214"/>
                  </a:lnTo>
                  <a:lnTo>
                    <a:pt x="1465" y="229"/>
                  </a:lnTo>
                  <a:lnTo>
                    <a:pt x="1476" y="244"/>
                  </a:lnTo>
                  <a:lnTo>
                    <a:pt x="1486" y="260"/>
                  </a:lnTo>
                  <a:lnTo>
                    <a:pt x="1496" y="277"/>
                  </a:lnTo>
                  <a:lnTo>
                    <a:pt x="1503" y="292"/>
                  </a:lnTo>
                  <a:lnTo>
                    <a:pt x="1511" y="309"/>
                  </a:lnTo>
                  <a:lnTo>
                    <a:pt x="1515" y="325"/>
                  </a:lnTo>
                  <a:lnTo>
                    <a:pt x="1520" y="342"/>
                  </a:lnTo>
                  <a:lnTo>
                    <a:pt x="1522" y="359"/>
                  </a:lnTo>
                  <a:lnTo>
                    <a:pt x="1524" y="377"/>
                  </a:lnTo>
                  <a:lnTo>
                    <a:pt x="1526" y="394"/>
                  </a:lnTo>
                  <a:lnTo>
                    <a:pt x="1524" y="405"/>
                  </a:lnTo>
                  <a:lnTo>
                    <a:pt x="1522" y="409"/>
                  </a:lnTo>
                  <a:lnTo>
                    <a:pt x="1522" y="415"/>
                  </a:lnTo>
                  <a:lnTo>
                    <a:pt x="1519" y="421"/>
                  </a:lnTo>
                  <a:lnTo>
                    <a:pt x="1517" y="427"/>
                  </a:lnTo>
                  <a:lnTo>
                    <a:pt x="1513" y="432"/>
                  </a:lnTo>
                  <a:lnTo>
                    <a:pt x="1509" y="438"/>
                  </a:lnTo>
                  <a:lnTo>
                    <a:pt x="1505" y="444"/>
                  </a:lnTo>
                  <a:lnTo>
                    <a:pt x="1501" y="450"/>
                  </a:lnTo>
                  <a:lnTo>
                    <a:pt x="1496" y="455"/>
                  </a:lnTo>
                  <a:lnTo>
                    <a:pt x="1490" y="461"/>
                  </a:lnTo>
                  <a:lnTo>
                    <a:pt x="1482" y="467"/>
                  </a:lnTo>
                  <a:lnTo>
                    <a:pt x="1476" y="475"/>
                  </a:lnTo>
                  <a:lnTo>
                    <a:pt x="1469" y="480"/>
                  </a:lnTo>
                  <a:lnTo>
                    <a:pt x="1461" y="488"/>
                  </a:lnTo>
                  <a:lnTo>
                    <a:pt x="1436" y="519"/>
                  </a:lnTo>
                  <a:lnTo>
                    <a:pt x="1425" y="536"/>
                  </a:lnTo>
                  <a:lnTo>
                    <a:pt x="1413" y="551"/>
                  </a:lnTo>
                  <a:lnTo>
                    <a:pt x="1401" y="569"/>
                  </a:lnTo>
                  <a:lnTo>
                    <a:pt x="1392" y="584"/>
                  </a:lnTo>
                  <a:lnTo>
                    <a:pt x="1384" y="599"/>
                  </a:lnTo>
                  <a:lnTo>
                    <a:pt x="1377" y="617"/>
                  </a:lnTo>
                  <a:lnTo>
                    <a:pt x="1346" y="659"/>
                  </a:lnTo>
                  <a:lnTo>
                    <a:pt x="1315" y="703"/>
                  </a:lnTo>
                  <a:lnTo>
                    <a:pt x="1284" y="749"/>
                  </a:lnTo>
                  <a:lnTo>
                    <a:pt x="1254" y="795"/>
                  </a:lnTo>
                  <a:lnTo>
                    <a:pt x="1221" y="841"/>
                  </a:lnTo>
                  <a:lnTo>
                    <a:pt x="1188" y="889"/>
                  </a:lnTo>
                  <a:lnTo>
                    <a:pt x="1156" y="937"/>
                  </a:lnTo>
                  <a:lnTo>
                    <a:pt x="1121" y="989"/>
                  </a:lnTo>
                  <a:lnTo>
                    <a:pt x="1096" y="1020"/>
                  </a:lnTo>
                  <a:lnTo>
                    <a:pt x="1069" y="1048"/>
                  </a:lnTo>
                  <a:lnTo>
                    <a:pt x="1045" y="1079"/>
                  </a:lnTo>
                  <a:lnTo>
                    <a:pt x="1018" y="1108"/>
                  </a:lnTo>
                  <a:lnTo>
                    <a:pt x="991" y="1135"/>
                  </a:lnTo>
                  <a:lnTo>
                    <a:pt x="966" y="1164"/>
                  </a:lnTo>
                  <a:lnTo>
                    <a:pt x="939" y="1190"/>
                  </a:lnTo>
                  <a:lnTo>
                    <a:pt x="912" y="1215"/>
                  </a:lnTo>
                  <a:lnTo>
                    <a:pt x="885" y="1242"/>
                  </a:lnTo>
                  <a:lnTo>
                    <a:pt x="856" y="1267"/>
                  </a:lnTo>
                  <a:lnTo>
                    <a:pt x="803" y="1317"/>
                  </a:lnTo>
                  <a:lnTo>
                    <a:pt x="747" y="1365"/>
                  </a:lnTo>
                  <a:lnTo>
                    <a:pt x="691" y="1411"/>
                  </a:lnTo>
                  <a:lnTo>
                    <a:pt x="666" y="1430"/>
                  </a:lnTo>
                  <a:lnTo>
                    <a:pt x="640" y="1448"/>
                  </a:lnTo>
                  <a:lnTo>
                    <a:pt x="615" y="1465"/>
                  </a:lnTo>
                  <a:lnTo>
                    <a:pt x="590" y="1482"/>
                  </a:lnTo>
                  <a:lnTo>
                    <a:pt x="565" y="1499"/>
                  </a:lnTo>
                  <a:lnTo>
                    <a:pt x="538" y="1515"/>
                  </a:lnTo>
                  <a:lnTo>
                    <a:pt x="513" y="1530"/>
                  </a:lnTo>
                  <a:lnTo>
                    <a:pt x="488" y="1546"/>
                  </a:lnTo>
                  <a:lnTo>
                    <a:pt x="463" y="1559"/>
                  </a:lnTo>
                  <a:lnTo>
                    <a:pt x="438" y="1574"/>
                  </a:lnTo>
                  <a:lnTo>
                    <a:pt x="413" y="1588"/>
                  </a:lnTo>
                  <a:lnTo>
                    <a:pt x="390" y="1599"/>
                  </a:lnTo>
                  <a:lnTo>
                    <a:pt x="340" y="1624"/>
                  </a:lnTo>
                  <a:lnTo>
                    <a:pt x="294" y="1647"/>
                  </a:lnTo>
                  <a:lnTo>
                    <a:pt x="273" y="1657"/>
                  </a:lnTo>
                  <a:lnTo>
                    <a:pt x="252" y="1664"/>
                  </a:lnTo>
                  <a:lnTo>
                    <a:pt x="233" y="1672"/>
                  </a:lnTo>
                  <a:lnTo>
                    <a:pt x="215" y="1680"/>
                  </a:lnTo>
                  <a:lnTo>
                    <a:pt x="198" y="1688"/>
                  </a:lnTo>
                  <a:lnTo>
                    <a:pt x="183" y="1693"/>
                  </a:lnTo>
                  <a:lnTo>
                    <a:pt x="167" y="1697"/>
                  </a:lnTo>
                  <a:lnTo>
                    <a:pt x="154" y="1703"/>
                  </a:lnTo>
                  <a:lnTo>
                    <a:pt x="141" y="1707"/>
                  </a:lnTo>
                  <a:lnTo>
                    <a:pt x="129" y="1711"/>
                  </a:lnTo>
                  <a:lnTo>
                    <a:pt x="119" y="1712"/>
                  </a:lnTo>
                  <a:lnTo>
                    <a:pt x="110" y="1714"/>
                  </a:lnTo>
                  <a:lnTo>
                    <a:pt x="102" y="1716"/>
                  </a:lnTo>
                  <a:lnTo>
                    <a:pt x="94" y="1718"/>
                  </a:lnTo>
                  <a:lnTo>
                    <a:pt x="91" y="1718"/>
                  </a:lnTo>
                  <a:lnTo>
                    <a:pt x="85" y="1720"/>
                  </a:lnTo>
                  <a:lnTo>
                    <a:pt x="75" y="1718"/>
                  </a:lnTo>
                  <a:lnTo>
                    <a:pt x="66" y="1718"/>
                  </a:lnTo>
                  <a:lnTo>
                    <a:pt x="56" y="1718"/>
                  </a:lnTo>
                  <a:lnTo>
                    <a:pt x="46" y="1716"/>
                  </a:lnTo>
                  <a:lnTo>
                    <a:pt x="39" y="1714"/>
                  </a:lnTo>
                  <a:lnTo>
                    <a:pt x="33" y="1714"/>
                  </a:lnTo>
                  <a:lnTo>
                    <a:pt x="27" y="1712"/>
                  </a:lnTo>
                  <a:lnTo>
                    <a:pt x="22" y="1709"/>
                  </a:lnTo>
                  <a:lnTo>
                    <a:pt x="16" y="1707"/>
                  </a:lnTo>
                  <a:lnTo>
                    <a:pt x="12" y="1705"/>
                  </a:lnTo>
                  <a:lnTo>
                    <a:pt x="8" y="1701"/>
                  </a:lnTo>
                  <a:lnTo>
                    <a:pt x="6" y="1697"/>
                  </a:lnTo>
                  <a:lnTo>
                    <a:pt x="2" y="1695"/>
                  </a:lnTo>
                  <a:lnTo>
                    <a:pt x="2" y="1691"/>
                  </a:lnTo>
                  <a:lnTo>
                    <a:pt x="0" y="1688"/>
                  </a:lnTo>
                  <a:lnTo>
                    <a:pt x="0" y="1684"/>
                  </a:lnTo>
                  <a:lnTo>
                    <a:pt x="27" y="1655"/>
                  </a:lnTo>
                  <a:lnTo>
                    <a:pt x="52" y="1628"/>
                  </a:lnTo>
                  <a:lnTo>
                    <a:pt x="77" y="1601"/>
                  </a:lnTo>
                  <a:lnTo>
                    <a:pt x="100" y="1574"/>
                  </a:lnTo>
                  <a:lnTo>
                    <a:pt x="123" y="1547"/>
                  </a:lnTo>
                  <a:lnTo>
                    <a:pt x="146" y="1522"/>
                  </a:lnTo>
                  <a:lnTo>
                    <a:pt x="167" y="1498"/>
                  </a:lnTo>
                  <a:lnTo>
                    <a:pt x="187" y="1473"/>
                  </a:lnTo>
                  <a:lnTo>
                    <a:pt x="206" y="1450"/>
                  </a:lnTo>
                  <a:lnTo>
                    <a:pt x="225" y="1427"/>
                  </a:lnTo>
                  <a:lnTo>
                    <a:pt x="244" y="1403"/>
                  </a:lnTo>
                  <a:lnTo>
                    <a:pt x="260" y="1380"/>
                  </a:lnTo>
                  <a:lnTo>
                    <a:pt x="277" y="1359"/>
                  </a:lnTo>
                  <a:lnTo>
                    <a:pt x="292" y="1338"/>
                  </a:lnTo>
                  <a:lnTo>
                    <a:pt x="306" y="1317"/>
                  </a:lnTo>
                  <a:lnTo>
                    <a:pt x="321" y="1296"/>
                  </a:lnTo>
                  <a:lnTo>
                    <a:pt x="380" y="1219"/>
                  </a:lnTo>
                  <a:lnTo>
                    <a:pt x="438" y="1141"/>
                  </a:lnTo>
                  <a:lnTo>
                    <a:pt x="494" y="1064"/>
                  </a:lnTo>
                  <a:lnTo>
                    <a:pt x="522" y="1027"/>
                  </a:lnTo>
                  <a:lnTo>
                    <a:pt x="549" y="989"/>
                  </a:lnTo>
                  <a:lnTo>
                    <a:pt x="576" y="951"/>
                  </a:lnTo>
                  <a:lnTo>
                    <a:pt x="601" y="912"/>
                  </a:lnTo>
                  <a:lnTo>
                    <a:pt x="626" y="874"/>
                  </a:lnTo>
                  <a:lnTo>
                    <a:pt x="651" y="835"/>
                  </a:lnTo>
                  <a:lnTo>
                    <a:pt x="676" y="797"/>
                  </a:lnTo>
                  <a:lnTo>
                    <a:pt x="699" y="759"/>
                  </a:lnTo>
                  <a:lnTo>
                    <a:pt x="722" y="720"/>
                  </a:lnTo>
                  <a:lnTo>
                    <a:pt x="743" y="680"/>
                  </a:lnTo>
                  <a:lnTo>
                    <a:pt x="760" y="647"/>
                  </a:lnTo>
                  <a:lnTo>
                    <a:pt x="778" y="615"/>
                  </a:lnTo>
                  <a:lnTo>
                    <a:pt x="795" y="584"/>
                  </a:lnTo>
                  <a:lnTo>
                    <a:pt x="810" y="553"/>
                  </a:lnTo>
                  <a:lnTo>
                    <a:pt x="826" y="523"/>
                  </a:lnTo>
                  <a:lnTo>
                    <a:pt x="839" y="494"/>
                  </a:lnTo>
                  <a:lnTo>
                    <a:pt x="853" y="465"/>
                  </a:lnTo>
                  <a:lnTo>
                    <a:pt x="866" y="438"/>
                  </a:lnTo>
                  <a:lnTo>
                    <a:pt x="878" y="413"/>
                  </a:lnTo>
                  <a:lnTo>
                    <a:pt x="889" y="386"/>
                  </a:lnTo>
                  <a:lnTo>
                    <a:pt x="899" y="361"/>
                  </a:lnTo>
                  <a:lnTo>
                    <a:pt x="908" y="338"/>
                  </a:lnTo>
                  <a:lnTo>
                    <a:pt x="918" y="315"/>
                  </a:lnTo>
                  <a:lnTo>
                    <a:pt x="926" y="292"/>
                  </a:lnTo>
                  <a:lnTo>
                    <a:pt x="933" y="271"/>
                  </a:lnTo>
                  <a:lnTo>
                    <a:pt x="939" y="252"/>
                  </a:lnTo>
                  <a:lnTo>
                    <a:pt x="950" y="229"/>
                  </a:lnTo>
                  <a:lnTo>
                    <a:pt x="960" y="208"/>
                  </a:lnTo>
                  <a:lnTo>
                    <a:pt x="968" y="187"/>
                  </a:lnTo>
                  <a:lnTo>
                    <a:pt x="973" y="166"/>
                  </a:lnTo>
                  <a:lnTo>
                    <a:pt x="979" y="144"/>
                  </a:lnTo>
                  <a:lnTo>
                    <a:pt x="981" y="121"/>
                  </a:lnTo>
                  <a:lnTo>
                    <a:pt x="983" y="100"/>
                  </a:lnTo>
                  <a:lnTo>
                    <a:pt x="985" y="79"/>
                  </a:lnTo>
                  <a:lnTo>
                    <a:pt x="985" y="70"/>
                  </a:lnTo>
                  <a:lnTo>
                    <a:pt x="985" y="62"/>
                  </a:lnTo>
                  <a:lnTo>
                    <a:pt x="987" y="52"/>
                  </a:lnTo>
                  <a:lnTo>
                    <a:pt x="989" y="47"/>
                  </a:lnTo>
                  <a:lnTo>
                    <a:pt x="993" y="39"/>
                  </a:lnTo>
                  <a:lnTo>
                    <a:pt x="997" y="31"/>
                  </a:lnTo>
                  <a:lnTo>
                    <a:pt x="1000" y="25"/>
                  </a:lnTo>
                  <a:lnTo>
                    <a:pt x="1004" y="22"/>
                  </a:lnTo>
                  <a:lnTo>
                    <a:pt x="1010" y="16"/>
                  </a:lnTo>
                  <a:lnTo>
                    <a:pt x="1016" y="12"/>
                  </a:lnTo>
                  <a:lnTo>
                    <a:pt x="1021" y="8"/>
                  </a:lnTo>
                  <a:lnTo>
                    <a:pt x="1029" y="6"/>
                  </a:lnTo>
                  <a:lnTo>
                    <a:pt x="1037" y="2"/>
                  </a:lnTo>
                  <a:lnTo>
                    <a:pt x="1045" y="0"/>
                  </a:lnTo>
                  <a:lnTo>
                    <a:pt x="1054" y="0"/>
                  </a:lnTo>
                  <a:lnTo>
                    <a:pt x="1064" y="0"/>
                  </a:lnTo>
                </a:path>
              </a:pathLst>
            </a:custGeom>
            <a:grpFill/>
            <a:ln w="9525">
              <a:noFill/>
              <a:prstDash val="solid"/>
              <a:round/>
              <a:headEnd/>
              <a:tailEnd/>
            </a:ln>
          </p:spPr>
          <p:txBody>
            <a:bodyPr/>
            <a:lstStyle/>
            <a:p>
              <a:endParaRPr lang="en-US"/>
            </a:p>
          </p:txBody>
        </p:sp>
        <p:sp>
          <p:nvSpPr>
            <p:cNvPr id="35" name="Freeform 28"/>
            <p:cNvSpPr>
              <a:spLocks/>
            </p:cNvSpPr>
            <p:nvPr/>
          </p:nvSpPr>
          <p:spPr bwMode="auto">
            <a:xfrm>
              <a:off x="7114129" y="5095795"/>
              <a:ext cx="698343" cy="590088"/>
            </a:xfrm>
            <a:custGeom>
              <a:avLst/>
              <a:gdLst>
                <a:gd name="T0" fmla="*/ 49971 w 1407"/>
                <a:gd name="T1" fmla="*/ 1589 h 1403"/>
                <a:gd name="T2" fmla="*/ 84078 w 1407"/>
                <a:gd name="T3" fmla="*/ 5560 h 1403"/>
                <a:gd name="T4" fmla="*/ 126116 w 1407"/>
                <a:gd name="T5" fmla="*/ 15092 h 1403"/>
                <a:gd name="T6" fmla="*/ 176880 w 1407"/>
                <a:gd name="T7" fmla="*/ 30184 h 1403"/>
                <a:gd name="T8" fmla="*/ 367245 w 1407"/>
                <a:gd name="T9" fmla="*/ 101672 h 1403"/>
                <a:gd name="T10" fmla="*/ 595682 w 1407"/>
                <a:gd name="T11" fmla="*/ 208905 h 1403"/>
                <a:gd name="T12" fmla="*/ 705142 w 1407"/>
                <a:gd name="T13" fmla="*/ 272450 h 1403"/>
                <a:gd name="T14" fmla="*/ 771769 w 1407"/>
                <a:gd name="T15" fmla="*/ 316932 h 1403"/>
                <a:gd name="T16" fmla="*/ 832845 w 1407"/>
                <a:gd name="T17" fmla="*/ 358236 h 1403"/>
                <a:gd name="T18" fmla="*/ 887575 w 1407"/>
                <a:gd name="T19" fmla="*/ 399541 h 1403"/>
                <a:gd name="T20" fmla="*/ 935166 w 1407"/>
                <a:gd name="T21" fmla="*/ 440051 h 1403"/>
                <a:gd name="T22" fmla="*/ 975618 w 1407"/>
                <a:gd name="T23" fmla="*/ 478178 h 1403"/>
                <a:gd name="T24" fmla="*/ 1010518 w 1407"/>
                <a:gd name="T25" fmla="*/ 516305 h 1403"/>
                <a:gd name="T26" fmla="*/ 1038280 w 1407"/>
                <a:gd name="T27" fmla="*/ 552844 h 1403"/>
                <a:gd name="T28" fmla="*/ 1066834 w 1407"/>
                <a:gd name="T29" fmla="*/ 610829 h 1403"/>
                <a:gd name="T30" fmla="*/ 1093010 w 1407"/>
                <a:gd name="T31" fmla="*/ 679934 h 1403"/>
                <a:gd name="T32" fmla="*/ 1108080 w 1407"/>
                <a:gd name="T33" fmla="*/ 751423 h 1403"/>
                <a:gd name="T34" fmla="*/ 1116012 w 1407"/>
                <a:gd name="T35" fmla="*/ 827677 h 1403"/>
                <a:gd name="T36" fmla="*/ 1109667 w 1407"/>
                <a:gd name="T37" fmla="*/ 914257 h 1403"/>
                <a:gd name="T38" fmla="*/ 1084285 w 1407"/>
                <a:gd name="T39" fmla="*/ 1013547 h 1403"/>
                <a:gd name="T40" fmla="*/ 1056523 w 1407"/>
                <a:gd name="T41" fmla="*/ 1066766 h 1403"/>
                <a:gd name="T42" fmla="*/ 1030348 w 1407"/>
                <a:gd name="T43" fmla="*/ 1092978 h 1403"/>
                <a:gd name="T44" fmla="*/ 1001793 w 1407"/>
                <a:gd name="T45" fmla="*/ 1108070 h 1403"/>
                <a:gd name="T46" fmla="*/ 970066 w 1407"/>
                <a:gd name="T47" fmla="*/ 1114425 h 1403"/>
                <a:gd name="T48" fmla="*/ 945477 w 1407"/>
                <a:gd name="T49" fmla="*/ 1112836 h 1403"/>
                <a:gd name="T50" fmla="*/ 917716 w 1407"/>
                <a:gd name="T51" fmla="*/ 1101716 h 1403"/>
                <a:gd name="T52" fmla="*/ 885988 w 1407"/>
                <a:gd name="T53" fmla="*/ 1085035 h 1403"/>
                <a:gd name="T54" fmla="*/ 847915 w 1407"/>
                <a:gd name="T55" fmla="*/ 1059617 h 1403"/>
                <a:gd name="T56" fmla="*/ 785254 w 1407"/>
                <a:gd name="T57" fmla="*/ 1010370 h 1403"/>
                <a:gd name="T58" fmla="*/ 709108 w 1407"/>
                <a:gd name="T59" fmla="*/ 934115 h 1403"/>
                <a:gd name="T60" fmla="*/ 668655 w 1407"/>
                <a:gd name="T61" fmla="*/ 887251 h 1403"/>
                <a:gd name="T62" fmla="*/ 624237 w 1407"/>
                <a:gd name="T63" fmla="*/ 834032 h 1403"/>
                <a:gd name="T64" fmla="*/ 578232 w 1407"/>
                <a:gd name="T65" fmla="*/ 772869 h 1403"/>
                <a:gd name="T66" fmla="*/ 531434 w 1407"/>
                <a:gd name="T67" fmla="*/ 706941 h 1403"/>
                <a:gd name="T68" fmla="*/ 473532 w 1407"/>
                <a:gd name="T69" fmla="*/ 626715 h 1403"/>
                <a:gd name="T70" fmla="*/ 410870 w 1407"/>
                <a:gd name="T71" fmla="*/ 542518 h 1403"/>
                <a:gd name="T72" fmla="*/ 351381 w 1407"/>
                <a:gd name="T73" fmla="*/ 466263 h 1403"/>
                <a:gd name="T74" fmla="*/ 298238 w 1407"/>
                <a:gd name="T75" fmla="*/ 397952 h 1403"/>
                <a:gd name="T76" fmla="*/ 248267 w 1407"/>
                <a:gd name="T77" fmla="*/ 336790 h 1403"/>
                <a:gd name="T78" fmla="*/ 202262 w 1407"/>
                <a:gd name="T79" fmla="*/ 283571 h 1403"/>
                <a:gd name="T80" fmla="*/ 161810 w 1407"/>
                <a:gd name="T81" fmla="*/ 237500 h 1403"/>
                <a:gd name="T82" fmla="*/ 124530 w 1407"/>
                <a:gd name="T83" fmla="*/ 197785 h 1403"/>
                <a:gd name="T84" fmla="*/ 82491 w 1407"/>
                <a:gd name="T85" fmla="*/ 158069 h 1403"/>
                <a:gd name="T86" fmla="*/ 42832 w 1407"/>
                <a:gd name="T87" fmla="*/ 118353 h 1403"/>
                <a:gd name="T88" fmla="*/ 15071 w 1407"/>
                <a:gd name="T89" fmla="*/ 83403 h 1403"/>
                <a:gd name="T90" fmla="*/ 1586 w 1407"/>
                <a:gd name="T91" fmla="*/ 56396 h 1403"/>
                <a:gd name="T92" fmla="*/ 1586 w 1407"/>
                <a:gd name="T93" fmla="*/ 25418 h 1403"/>
                <a:gd name="T94" fmla="*/ 16657 w 1407"/>
                <a:gd name="T95" fmla="*/ 3177 h 1403"/>
                <a:gd name="T96" fmla="*/ 30141 w 1407"/>
                <a:gd name="T97" fmla="*/ 0 h 14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07" h="1403">
                  <a:moveTo>
                    <a:pt x="38" y="0"/>
                  </a:moveTo>
                  <a:lnTo>
                    <a:pt x="46" y="0"/>
                  </a:lnTo>
                  <a:lnTo>
                    <a:pt x="56" y="0"/>
                  </a:lnTo>
                  <a:lnTo>
                    <a:pt x="63" y="2"/>
                  </a:lnTo>
                  <a:lnTo>
                    <a:pt x="73" y="2"/>
                  </a:lnTo>
                  <a:lnTo>
                    <a:pt x="83" y="4"/>
                  </a:lnTo>
                  <a:lnTo>
                    <a:pt x="94" y="5"/>
                  </a:lnTo>
                  <a:lnTo>
                    <a:pt x="106" y="7"/>
                  </a:lnTo>
                  <a:lnTo>
                    <a:pt x="117" y="9"/>
                  </a:lnTo>
                  <a:lnTo>
                    <a:pt x="131" y="13"/>
                  </a:lnTo>
                  <a:lnTo>
                    <a:pt x="144" y="17"/>
                  </a:lnTo>
                  <a:lnTo>
                    <a:pt x="159" y="19"/>
                  </a:lnTo>
                  <a:lnTo>
                    <a:pt x="173" y="23"/>
                  </a:lnTo>
                  <a:lnTo>
                    <a:pt x="190" y="28"/>
                  </a:lnTo>
                  <a:lnTo>
                    <a:pt x="205" y="32"/>
                  </a:lnTo>
                  <a:lnTo>
                    <a:pt x="223" y="38"/>
                  </a:lnTo>
                  <a:lnTo>
                    <a:pt x="242" y="42"/>
                  </a:lnTo>
                  <a:lnTo>
                    <a:pt x="317" y="71"/>
                  </a:lnTo>
                  <a:lnTo>
                    <a:pt x="390" y="99"/>
                  </a:lnTo>
                  <a:lnTo>
                    <a:pt x="463" y="128"/>
                  </a:lnTo>
                  <a:lnTo>
                    <a:pt x="536" y="161"/>
                  </a:lnTo>
                  <a:lnTo>
                    <a:pt x="608" y="194"/>
                  </a:lnTo>
                  <a:lnTo>
                    <a:pt x="679" y="228"/>
                  </a:lnTo>
                  <a:lnTo>
                    <a:pt x="751" y="263"/>
                  </a:lnTo>
                  <a:lnTo>
                    <a:pt x="822" y="301"/>
                  </a:lnTo>
                  <a:lnTo>
                    <a:pt x="845" y="314"/>
                  </a:lnTo>
                  <a:lnTo>
                    <a:pt x="868" y="330"/>
                  </a:lnTo>
                  <a:lnTo>
                    <a:pt x="889" y="343"/>
                  </a:lnTo>
                  <a:lnTo>
                    <a:pt x="912" y="357"/>
                  </a:lnTo>
                  <a:lnTo>
                    <a:pt x="933" y="370"/>
                  </a:lnTo>
                  <a:lnTo>
                    <a:pt x="954" y="384"/>
                  </a:lnTo>
                  <a:lnTo>
                    <a:pt x="973" y="399"/>
                  </a:lnTo>
                  <a:lnTo>
                    <a:pt x="994" y="412"/>
                  </a:lnTo>
                  <a:lnTo>
                    <a:pt x="1013" y="426"/>
                  </a:lnTo>
                  <a:lnTo>
                    <a:pt x="1033" y="437"/>
                  </a:lnTo>
                  <a:lnTo>
                    <a:pt x="1050" y="451"/>
                  </a:lnTo>
                  <a:lnTo>
                    <a:pt x="1069" y="464"/>
                  </a:lnTo>
                  <a:lnTo>
                    <a:pt x="1086" y="478"/>
                  </a:lnTo>
                  <a:lnTo>
                    <a:pt x="1102" y="491"/>
                  </a:lnTo>
                  <a:lnTo>
                    <a:pt x="1119" y="503"/>
                  </a:lnTo>
                  <a:lnTo>
                    <a:pt x="1134" y="516"/>
                  </a:lnTo>
                  <a:lnTo>
                    <a:pt x="1150" y="529"/>
                  </a:lnTo>
                  <a:lnTo>
                    <a:pt x="1165" y="541"/>
                  </a:lnTo>
                  <a:lnTo>
                    <a:pt x="1179" y="554"/>
                  </a:lnTo>
                  <a:lnTo>
                    <a:pt x="1192" y="566"/>
                  </a:lnTo>
                  <a:lnTo>
                    <a:pt x="1205" y="577"/>
                  </a:lnTo>
                  <a:lnTo>
                    <a:pt x="1219" y="591"/>
                  </a:lnTo>
                  <a:lnTo>
                    <a:pt x="1230" y="602"/>
                  </a:lnTo>
                  <a:lnTo>
                    <a:pt x="1242" y="614"/>
                  </a:lnTo>
                  <a:lnTo>
                    <a:pt x="1253" y="627"/>
                  </a:lnTo>
                  <a:lnTo>
                    <a:pt x="1263" y="639"/>
                  </a:lnTo>
                  <a:lnTo>
                    <a:pt x="1274" y="650"/>
                  </a:lnTo>
                  <a:lnTo>
                    <a:pt x="1284" y="662"/>
                  </a:lnTo>
                  <a:lnTo>
                    <a:pt x="1292" y="673"/>
                  </a:lnTo>
                  <a:lnTo>
                    <a:pt x="1301" y="685"/>
                  </a:lnTo>
                  <a:lnTo>
                    <a:pt x="1309" y="696"/>
                  </a:lnTo>
                  <a:lnTo>
                    <a:pt x="1317" y="708"/>
                  </a:lnTo>
                  <a:lnTo>
                    <a:pt x="1326" y="729"/>
                  </a:lnTo>
                  <a:lnTo>
                    <a:pt x="1336" y="750"/>
                  </a:lnTo>
                  <a:lnTo>
                    <a:pt x="1345" y="769"/>
                  </a:lnTo>
                  <a:lnTo>
                    <a:pt x="1355" y="790"/>
                  </a:lnTo>
                  <a:lnTo>
                    <a:pt x="1363" y="812"/>
                  </a:lnTo>
                  <a:lnTo>
                    <a:pt x="1370" y="833"/>
                  </a:lnTo>
                  <a:lnTo>
                    <a:pt x="1378" y="856"/>
                  </a:lnTo>
                  <a:lnTo>
                    <a:pt x="1384" y="877"/>
                  </a:lnTo>
                  <a:lnTo>
                    <a:pt x="1390" y="900"/>
                  </a:lnTo>
                  <a:lnTo>
                    <a:pt x="1393" y="923"/>
                  </a:lnTo>
                  <a:lnTo>
                    <a:pt x="1397" y="946"/>
                  </a:lnTo>
                  <a:lnTo>
                    <a:pt x="1401" y="969"/>
                  </a:lnTo>
                  <a:lnTo>
                    <a:pt x="1403" y="992"/>
                  </a:lnTo>
                  <a:lnTo>
                    <a:pt x="1405" y="1017"/>
                  </a:lnTo>
                  <a:lnTo>
                    <a:pt x="1407" y="1042"/>
                  </a:lnTo>
                  <a:lnTo>
                    <a:pt x="1407" y="1067"/>
                  </a:lnTo>
                  <a:lnTo>
                    <a:pt x="1407" y="1094"/>
                  </a:lnTo>
                  <a:lnTo>
                    <a:pt x="1403" y="1122"/>
                  </a:lnTo>
                  <a:lnTo>
                    <a:pt x="1399" y="1151"/>
                  </a:lnTo>
                  <a:lnTo>
                    <a:pt x="1393" y="1180"/>
                  </a:lnTo>
                  <a:lnTo>
                    <a:pt x="1386" y="1211"/>
                  </a:lnTo>
                  <a:lnTo>
                    <a:pt x="1376" y="1243"/>
                  </a:lnTo>
                  <a:lnTo>
                    <a:pt x="1367" y="1276"/>
                  </a:lnTo>
                  <a:lnTo>
                    <a:pt x="1355" y="1311"/>
                  </a:lnTo>
                  <a:lnTo>
                    <a:pt x="1347" y="1322"/>
                  </a:lnTo>
                  <a:lnTo>
                    <a:pt x="1340" y="1334"/>
                  </a:lnTo>
                  <a:lnTo>
                    <a:pt x="1332" y="1343"/>
                  </a:lnTo>
                  <a:lnTo>
                    <a:pt x="1324" y="1353"/>
                  </a:lnTo>
                  <a:lnTo>
                    <a:pt x="1317" y="1360"/>
                  </a:lnTo>
                  <a:lnTo>
                    <a:pt x="1309" y="1368"/>
                  </a:lnTo>
                  <a:lnTo>
                    <a:pt x="1299" y="1376"/>
                  </a:lnTo>
                  <a:lnTo>
                    <a:pt x="1292" y="1382"/>
                  </a:lnTo>
                  <a:lnTo>
                    <a:pt x="1282" y="1385"/>
                  </a:lnTo>
                  <a:lnTo>
                    <a:pt x="1273" y="1391"/>
                  </a:lnTo>
                  <a:lnTo>
                    <a:pt x="1263" y="1395"/>
                  </a:lnTo>
                  <a:lnTo>
                    <a:pt x="1253" y="1397"/>
                  </a:lnTo>
                  <a:lnTo>
                    <a:pt x="1244" y="1401"/>
                  </a:lnTo>
                  <a:lnTo>
                    <a:pt x="1232" y="1403"/>
                  </a:lnTo>
                  <a:lnTo>
                    <a:pt x="1223" y="1403"/>
                  </a:lnTo>
                  <a:lnTo>
                    <a:pt x="1211" y="1403"/>
                  </a:lnTo>
                  <a:lnTo>
                    <a:pt x="1205" y="1403"/>
                  </a:lnTo>
                  <a:lnTo>
                    <a:pt x="1198" y="1403"/>
                  </a:lnTo>
                  <a:lnTo>
                    <a:pt x="1192" y="1401"/>
                  </a:lnTo>
                  <a:lnTo>
                    <a:pt x="1184" y="1399"/>
                  </a:lnTo>
                  <a:lnTo>
                    <a:pt x="1175" y="1395"/>
                  </a:lnTo>
                  <a:lnTo>
                    <a:pt x="1167" y="1391"/>
                  </a:lnTo>
                  <a:lnTo>
                    <a:pt x="1157" y="1387"/>
                  </a:lnTo>
                  <a:lnTo>
                    <a:pt x="1148" y="1383"/>
                  </a:lnTo>
                  <a:lnTo>
                    <a:pt x="1138" y="1378"/>
                  </a:lnTo>
                  <a:lnTo>
                    <a:pt x="1127" y="1372"/>
                  </a:lnTo>
                  <a:lnTo>
                    <a:pt x="1117" y="1366"/>
                  </a:lnTo>
                  <a:lnTo>
                    <a:pt x="1106" y="1359"/>
                  </a:lnTo>
                  <a:lnTo>
                    <a:pt x="1094" y="1351"/>
                  </a:lnTo>
                  <a:lnTo>
                    <a:pt x="1081" y="1343"/>
                  </a:lnTo>
                  <a:lnTo>
                    <a:pt x="1069" y="1334"/>
                  </a:lnTo>
                  <a:lnTo>
                    <a:pt x="1056" y="1324"/>
                  </a:lnTo>
                  <a:lnTo>
                    <a:pt x="1035" y="1309"/>
                  </a:lnTo>
                  <a:lnTo>
                    <a:pt x="1013" y="1291"/>
                  </a:lnTo>
                  <a:lnTo>
                    <a:pt x="990" y="1272"/>
                  </a:lnTo>
                  <a:lnTo>
                    <a:pt x="967" y="1251"/>
                  </a:lnTo>
                  <a:lnTo>
                    <a:pt x="944" y="1228"/>
                  </a:lnTo>
                  <a:lnTo>
                    <a:pt x="919" y="1203"/>
                  </a:lnTo>
                  <a:lnTo>
                    <a:pt x="894" y="1176"/>
                  </a:lnTo>
                  <a:lnTo>
                    <a:pt x="881" y="1161"/>
                  </a:lnTo>
                  <a:lnTo>
                    <a:pt x="868" y="1147"/>
                  </a:lnTo>
                  <a:lnTo>
                    <a:pt x="854" y="1132"/>
                  </a:lnTo>
                  <a:lnTo>
                    <a:pt x="843" y="1117"/>
                  </a:lnTo>
                  <a:lnTo>
                    <a:pt x="829" y="1099"/>
                  </a:lnTo>
                  <a:lnTo>
                    <a:pt x="814" y="1084"/>
                  </a:lnTo>
                  <a:lnTo>
                    <a:pt x="800" y="1067"/>
                  </a:lnTo>
                  <a:lnTo>
                    <a:pt x="787" y="1050"/>
                  </a:lnTo>
                  <a:lnTo>
                    <a:pt x="774" y="1030"/>
                  </a:lnTo>
                  <a:lnTo>
                    <a:pt x="758" y="1011"/>
                  </a:lnTo>
                  <a:lnTo>
                    <a:pt x="745" y="992"/>
                  </a:lnTo>
                  <a:lnTo>
                    <a:pt x="729" y="973"/>
                  </a:lnTo>
                  <a:lnTo>
                    <a:pt x="714" y="954"/>
                  </a:lnTo>
                  <a:lnTo>
                    <a:pt x="699" y="932"/>
                  </a:lnTo>
                  <a:lnTo>
                    <a:pt x="685" y="911"/>
                  </a:lnTo>
                  <a:lnTo>
                    <a:pt x="670" y="890"/>
                  </a:lnTo>
                  <a:lnTo>
                    <a:pt x="655" y="867"/>
                  </a:lnTo>
                  <a:lnTo>
                    <a:pt x="639" y="844"/>
                  </a:lnTo>
                  <a:lnTo>
                    <a:pt x="618" y="815"/>
                  </a:lnTo>
                  <a:lnTo>
                    <a:pt x="597" y="789"/>
                  </a:lnTo>
                  <a:lnTo>
                    <a:pt x="576" y="760"/>
                  </a:lnTo>
                  <a:lnTo>
                    <a:pt x="557" y="733"/>
                  </a:lnTo>
                  <a:lnTo>
                    <a:pt x="537" y="708"/>
                  </a:lnTo>
                  <a:lnTo>
                    <a:pt x="518" y="683"/>
                  </a:lnTo>
                  <a:lnTo>
                    <a:pt x="499" y="658"/>
                  </a:lnTo>
                  <a:lnTo>
                    <a:pt x="480" y="633"/>
                  </a:lnTo>
                  <a:lnTo>
                    <a:pt x="463" y="610"/>
                  </a:lnTo>
                  <a:lnTo>
                    <a:pt x="443" y="587"/>
                  </a:lnTo>
                  <a:lnTo>
                    <a:pt x="426" y="564"/>
                  </a:lnTo>
                  <a:lnTo>
                    <a:pt x="409" y="543"/>
                  </a:lnTo>
                  <a:lnTo>
                    <a:pt x="394" y="522"/>
                  </a:lnTo>
                  <a:lnTo>
                    <a:pt x="376" y="501"/>
                  </a:lnTo>
                  <a:lnTo>
                    <a:pt x="361" y="480"/>
                  </a:lnTo>
                  <a:lnTo>
                    <a:pt x="344" y="460"/>
                  </a:lnTo>
                  <a:lnTo>
                    <a:pt x="328" y="443"/>
                  </a:lnTo>
                  <a:lnTo>
                    <a:pt x="313" y="424"/>
                  </a:lnTo>
                  <a:lnTo>
                    <a:pt x="299" y="407"/>
                  </a:lnTo>
                  <a:lnTo>
                    <a:pt x="284" y="389"/>
                  </a:lnTo>
                  <a:lnTo>
                    <a:pt x="271" y="374"/>
                  </a:lnTo>
                  <a:lnTo>
                    <a:pt x="255" y="357"/>
                  </a:lnTo>
                  <a:lnTo>
                    <a:pt x="242" y="341"/>
                  </a:lnTo>
                  <a:lnTo>
                    <a:pt x="230" y="328"/>
                  </a:lnTo>
                  <a:lnTo>
                    <a:pt x="217" y="313"/>
                  </a:lnTo>
                  <a:lnTo>
                    <a:pt x="204" y="299"/>
                  </a:lnTo>
                  <a:lnTo>
                    <a:pt x="192" y="286"/>
                  </a:lnTo>
                  <a:lnTo>
                    <a:pt x="180" y="274"/>
                  </a:lnTo>
                  <a:lnTo>
                    <a:pt x="169" y="261"/>
                  </a:lnTo>
                  <a:lnTo>
                    <a:pt x="157" y="249"/>
                  </a:lnTo>
                  <a:lnTo>
                    <a:pt x="146" y="240"/>
                  </a:lnTo>
                  <a:lnTo>
                    <a:pt x="136" y="228"/>
                  </a:lnTo>
                  <a:lnTo>
                    <a:pt x="119" y="215"/>
                  </a:lnTo>
                  <a:lnTo>
                    <a:pt x="104" y="199"/>
                  </a:lnTo>
                  <a:lnTo>
                    <a:pt x="90" y="186"/>
                  </a:lnTo>
                  <a:lnTo>
                    <a:pt x="77" y="172"/>
                  </a:lnTo>
                  <a:lnTo>
                    <a:pt x="65" y="161"/>
                  </a:lnTo>
                  <a:lnTo>
                    <a:pt x="54" y="149"/>
                  </a:lnTo>
                  <a:lnTo>
                    <a:pt x="44" y="138"/>
                  </a:lnTo>
                  <a:lnTo>
                    <a:pt x="35" y="126"/>
                  </a:lnTo>
                  <a:lnTo>
                    <a:pt x="27" y="117"/>
                  </a:lnTo>
                  <a:lnTo>
                    <a:pt x="19" y="105"/>
                  </a:lnTo>
                  <a:lnTo>
                    <a:pt x="13" y="96"/>
                  </a:lnTo>
                  <a:lnTo>
                    <a:pt x="8" y="88"/>
                  </a:lnTo>
                  <a:lnTo>
                    <a:pt x="4" y="78"/>
                  </a:lnTo>
                  <a:lnTo>
                    <a:pt x="2" y="71"/>
                  </a:lnTo>
                  <a:lnTo>
                    <a:pt x="0" y="63"/>
                  </a:lnTo>
                  <a:lnTo>
                    <a:pt x="0" y="57"/>
                  </a:lnTo>
                  <a:lnTo>
                    <a:pt x="0" y="44"/>
                  </a:lnTo>
                  <a:lnTo>
                    <a:pt x="2" y="32"/>
                  </a:lnTo>
                  <a:lnTo>
                    <a:pt x="6" y="23"/>
                  </a:lnTo>
                  <a:lnTo>
                    <a:pt x="10" y="15"/>
                  </a:lnTo>
                  <a:lnTo>
                    <a:pt x="15" y="7"/>
                  </a:lnTo>
                  <a:lnTo>
                    <a:pt x="21" y="4"/>
                  </a:lnTo>
                  <a:lnTo>
                    <a:pt x="29" y="2"/>
                  </a:lnTo>
                  <a:lnTo>
                    <a:pt x="35" y="0"/>
                  </a:lnTo>
                  <a:lnTo>
                    <a:pt x="38" y="0"/>
                  </a:lnTo>
                </a:path>
              </a:pathLst>
            </a:custGeom>
            <a:grpFill/>
            <a:ln w="9525">
              <a:noFill/>
              <a:prstDash val="solid"/>
              <a:round/>
              <a:headEnd/>
              <a:tailEnd/>
            </a:ln>
          </p:spPr>
          <p:txBody>
            <a:bodyPr/>
            <a:lstStyle/>
            <a:p>
              <a:endParaRPr lang="en-US"/>
            </a:p>
          </p:txBody>
        </p:sp>
      </p:grpSp>
      <p:grpSp>
        <p:nvGrpSpPr>
          <p:cNvPr id="36" name="Group 35"/>
          <p:cNvGrpSpPr/>
          <p:nvPr/>
        </p:nvGrpSpPr>
        <p:grpSpPr>
          <a:xfrm>
            <a:off x="3200400" y="4953000"/>
            <a:ext cx="1130300" cy="511148"/>
            <a:chOff x="5334000" y="3886200"/>
            <a:chExt cx="2654300" cy="968348"/>
          </a:xfrm>
        </p:grpSpPr>
        <p:sp>
          <p:nvSpPr>
            <p:cNvPr id="37" name="Freeform 24"/>
            <p:cNvSpPr>
              <a:spLocks/>
            </p:cNvSpPr>
            <p:nvPr/>
          </p:nvSpPr>
          <p:spPr bwMode="auto">
            <a:xfrm>
              <a:off x="5967774" y="3886200"/>
              <a:ext cx="1384766" cy="279913"/>
            </a:xfrm>
            <a:custGeom>
              <a:avLst/>
              <a:gdLst>
                <a:gd name="T0" fmla="*/ 1847187 w 2789"/>
                <a:gd name="T1" fmla="*/ 3175 h 666"/>
                <a:gd name="T2" fmla="*/ 1914632 w 2789"/>
                <a:gd name="T3" fmla="*/ 18256 h 666"/>
                <a:gd name="T4" fmla="*/ 1989218 w 2789"/>
                <a:gd name="T5" fmla="*/ 45244 h 666"/>
                <a:gd name="T6" fmla="*/ 2072532 w 2789"/>
                <a:gd name="T7" fmla="*/ 84931 h 666"/>
                <a:gd name="T8" fmla="*/ 2133628 w 2789"/>
                <a:gd name="T9" fmla="*/ 119856 h 666"/>
                <a:gd name="T10" fmla="*/ 2174889 w 2789"/>
                <a:gd name="T11" fmla="*/ 152400 h 666"/>
                <a:gd name="T12" fmla="*/ 2200280 w 2789"/>
                <a:gd name="T13" fmla="*/ 188912 h 666"/>
                <a:gd name="T14" fmla="*/ 2212975 w 2789"/>
                <a:gd name="T15" fmla="*/ 228600 h 666"/>
                <a:gd name="T16" fmla="*/ 2208214 w 2789"/>
                <a:gd name="T17" fmla="*/ 254000 h 666"/>
                <a:gd name="T18" fmla="*/ 2188378 w 2789"/>
                <a:gd name="T19" fmla="*/ 273843 h 666"/>
                <a:gd name="T20" fmla="*/ 2153465 w 2789"/>
                <a:gd name="T21" fmla="*/ 292100 h 666"/>
                <a:gd name="T22" fmla="*/ 2103477 w 2789"/>
                <a:gd name="T23" fmla="*/ 308768 h 666"/>
                <a:gd name="T24" fmla="*/ 2057456 w 2789"/>
                <a:gd name="T25" fmla="*/ 321468 h 666"/>
                <a:gd name="T26" fmla="*/ 2009054 w 2789"/>
                <a:gd name="T27" fmla="*/ 331787 h 666"/>
                <a:gd name="T28" fmla="*/ 1946371 w 2789"/>
                <a:gd name="T29" fmla="*/ 345281 h 666"/>
                <a:gd name="T30" fmla="*/ 1874959 w 2789"/>
                <a:gd name="T31" fmla="*/ 359568 h 666"/>
                <a:gd name="T32" fmla="*/ 1792438 w 2789"/>
                <a:gd name="T33" fmla="*/ 374650 h 666"/>
                <a:gd name="T34" fmla="*/ 1698016 w 2789"/>
                <a:gd name="T35" fmla="*/ 391318 h 666"/>
                <a:gd name="T36" fmla="*/ 1594865 w 2789"/>
                <a:gd name="T37" fmla="*/ 407987 h 666"/>
                <a:gd name="T38" fmla="*/ 1479020 w 2789"/>
                <a:gd name="T39" fmla="*/ 426243 h 666"/>
                <a:gd name="T40" fmla="*/ 1311598 w 2789"/>
                <a:gd name="T41" fmla="*/ 449262 h 666"/>
                <a:gd name="T42" fmla="*/ 1143384 w 2789"/>
                <a:gd name="T43" fmla="*/ 469106 h 666"/>
                <a:gd name="T44" fmla="*/ 992625 w 2789"/>
                <a:gd name="T45" fmla="*/ 485775 h 666"/>
                <a:gd name="T46" fmla="*/ 857736 w 2789"/>
                <a:gd name="T47" fmla="*/ 500856 h 666"/>
                <a:gd name="T48" fmla="*/ 738716 w 2789"/>
                <a:gd name="T49" fmla="*/ 511968 h 666"/>
                <a:gd name="T50" fmla="*/ 636359 w 2789"/>
                <a:gd name="T51" fmla="*/ 520700 h 666"/>
                <a:gd name="T52" fmla="*/ 549872 w 2789"/>
                <a:gd name="T53" fmla="*/ 525462 h 666"/>
                <a:gd name="T54" fmla="*/ 480047 w 2789"/>
                <a:gd name="T55" fmla="*/ 528637 h 666"/>
                <a:gd name="T56" fmla="*/ 371342 w 2789"/>
                <a:gd name="T57" fmla="*/ 525462 h 666"/>
                <a:gd name="T58" fmla="*/ 265017 w 2789"/>
                <a:gd name="T59" fmla="*/ 515937 h 666"/>
                <a:gd name="T60" fmla="*/ 178530 w 2789"/>
                <a:gd name="T61" fmla="*/ 497681 h 666"/>
                <a:gd name="T62" fmla="*/ 111085 w 2789"/>
                <a:gd name="T63" fmla="*/ 473868 h 666"/>
                <a:gd name="T64" fmla="*/ 64271 w 2789"/>
                <a:gd name="T65" fmla="*/ 437356 h 666"/>
                <a:gd name="T66" fmla="*/ 30152 w 2789"/>
                <a:gd name="T67" fmla="*/ 401637 h 666"/>
                <a:gd name="T68" fmla="*/ 9522 w 2789"/>
                <a:gd name="T69" fmla="*/ 368300 h 666"/>
                <a:gd name="T70" fmla="*/ 0 w 2789"/>
                <a:gd name="T71" fmla="*/ 336550 h 666"/>
                <a:gd name="T72" fmla="*/ 6348 w 2789"/>
                <a:gd name="T73" fmla="*/ 315118 h 666"/>
                <a:gd name="T74" fmla="*/ 34912 w 2789"/>
                <a:gd name="T75" fmla="*/ 301625 h 666"/>
                <a:gd name="T76" fmla="*/ 86488 w 2789"/>
                <a:gd name="T77" fmla="*/ 290512 h 666"/>
                <a:gd name="T78" fmla="*/ 160280 w 2789"/>
                <a:gd name="T79" fmla="*/ 284956 h 666"/>
                <a:gd name="T80" fmla="*/ 344364 w 2789"/>
                <a:gd name="T81" fmla="*/ 266700 h 666"/>
                <a:gd name="T82" fmla="*/ 571295 w 2789"/>
                <a:gd name="T83" fmla="*/ 237331 h 666"/>
                <a:gd name="T84" fmla="*/ 810128 w 2789"/>
                <a:gd name="T85" fmla="*/ 200819 h 666"/>
                <a:gd name="T86" fmla="*/ 1058483 w 2789"/>
                <a:gd name="T87" fmla="*/ 157956 h 666"/>
                <a:gd name="T88" fmla="*/ 1250501 w 2789"/>
                <a:gd name="T89" fmla="*/ 124619 h 666"/>
                <a:gd name="T90" fmla="*/ 1407608 w 2789"/>
                <a:gd name="T91" fmla="*/ 94456 h 666"/>
                <a:gd name="T92" fmla="*/ 1548844 w 2789"/>
                <a:gd name="T93" fmla="*/ 63500 h 666"/>
                <a:gd name="T94" fmla="*/ 1671832 w 2789"/>
                <a:gd name="T95" fmla="*/ 30162 h 666"/>
                <a:gd name="T96" fmla="*/ 1736102 w 2789"/>
                <a:gd name="T97" fmla="*/ 11906 h 666"/>
                <a:gd name="T98" fmla="*/ 1766254 w 2789"/>
                <a:gd name="T99" fmla="*/ 4762 h 666"/>
                <a:gd name="T100" fmla="*/ 1789264 w 2789"/>
                <a:gd name="T101" fmla="*/ 0 h 666"/>
                <a:gd name="T102" fmla="*/ 1804340 w 2789"/>
                <a:gd name="T103" fmla="*/ 0 h 6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89" h="666">
                  <a:moveTo>
                    <a:pt x="2274" y="0"/>
                  </a:moveTo>
                  <a:lnTo>
                    <a:pt x="2292" y="0"/>
                  </a:lnTo>
                  <a:lnTo>
                    <a:pt x="2309" y="2"/>
                  </a:lnTo>
                  <a:lnTo>
                    <a:pt x="2328" y="4"/>
                  </a:lnTo>
                  <a:lnTo>
                    <a:pt x="2349" y="7"/>
                  </a:lnTo>
                  <a:lnTo>
                    <a:pt x="2368" y="11"/>
                  </a:lnTo>
                  <a:lnTo>
                    <a:pt x="2390" y="17"/>
                  </a:lnTo>
                  <a:lnTo>
                    <a:pt x="2413" y="23"/>
                  </a:lnTo>
                  <a:lnTo>
                    <a:pt x="2436" y="30"/>
                  </a:lnTo>
                  <a:lnTo>
                    <a:pt x="2459" y="38"/>
                  </a:lnTo>
                  <a:lnTo>
                    <a:pt x="2482" y="48"/>
                  </a:lnTo>
                  <a:lnTo>
                    <a:pt x="2507" y="57"/>
                  </a:lnTo>
                  <a:lnTo>
                    <a:pt x="2532" y="69"/>
                  </a:lnTo>
                  <a:lnTo>
                    <a:pt x="2558" y="80"/>
                  </a:lnTo>
                  <a:lnTo>
                    <a:pt x="2583" y="94"/>
                  </a:lnTo>
                  <a:lnTo>
                    <a:pt x="2612" y="107"/>
                  </a:lnTo>
                  <a:lnTo>
                    <a:pt x="2639" y="121"/>
                  </a:lnTo>
                  <a:lnTo>
                    <a:pt x="2656" y="130"/>
                  </a:lnTo>
                  <a:lnTo>
                    <a:pt x="2674" y="140"/>
                  </a:lnTo>
                  <a:lnTo>
                    <a:pt x="2689" y="151"/>
                  </a:lnTo>
                  <a:lnTo>
                    <a:pt x="2704" y="161"/>
                  </a:lnTo>
                  <a:lnTo>
                    <a:pt x="2718" y="171"/>
                  </a:lnTo>
                  <a:lnTo>
                    <a:pt x="2729" y="182"/>
                  </a:lnTo>
                  <a:lnTo>
                    <a:pt x="2741" y="192"/>
                  </a:lnTo>
                  <a:lnTo>
                    <a:pt x="2750" y="203"/>
                  </a:lnTo>
                  <a:lnTo>
                    <a:pt x="2760" y="215"/>
                  </a:lnTo>
                  <a:lnTo>
                    <a:pt x="2768" y="226"/>
                  </a:lnTo>
                  <a:lnTo>
                    <a:pt x="2773" y="238"/>
                  </a:lnTo>
                  <a:lnTo>
                    <a:pt x="2779" y="249"/>
                  </a:lnTo>
                  <a:lnTo>
                    <a:pt x="2783" y="261"/>
                  </a:lnTo>
                  <a:lnTo>
                    <a:pt x="2787" y="274"/>
                  </a:lnTo>
                  <a:lnTo>
                    <a:pt x="2789" y="288"/>
                  </a:lnTo>
                  <a:lnTo>
                    <a:pt x="2789" y="301"/>
                  </a:lnTo>
                  <a:lnTo>
                    <a:pt x="2789" y="307"/>
                  </a:lnTo>
                  <a:lnTo>
                    <a:pt x="2787" y="315"/>
                  </a:lnTo>
                  <a:lnTo>
                    <a:pt x="2783" y="320"/>
                  </a:lnTo>
                  <a:lnTo>
                    <a:pt x="2779" y="326"/>
                  </a:lnTo>
                  <a:lnTo>
                    <a:pt x="2773" y="334"/>
                  </a:lnTo>
                  <a:lnTo>
                    <a:pt x="2768" y="339"/>
                  </a:lnTo>
                  <a:lnTo>
                    <a:pt x="2758" y="345"/>
                  </a:lnTo>
                  <a:lnTo>
                    <a:pt x="2750" y="351"/>
                  </a:lnTo>
                  <a:lnTo>
                    <a:pt x="2739" y="359"/>
                  </a:lnTo>
                  <a:lnTo>
                    <a:pt x="2727" y="364"/>
                  </a:lnTo>
                  <a:lnTo>
                    <a:pt x="2714" y="368"/>
                  </a:lnTo>
                  <a:lnTo>
                    <a:pt x="2701" y="374"/>
                  </a:lnTo>
                  <a:lnTo>
                    <a:pt x="2685" y="380"/>
                  </a:lnTo>
                  <a:lnTo>
                    <a:pt x="2670" y="384"/>
                  </a:lnTo>
                  <a:lnTo>
                    <a:pt x="2651" y="389"/>
                  </a:lnTo>
                  <a:lnTo>
                    <a:pt x="2633" y="393"/>
                  </a:lnTo>
                  <a:lnTo>
                    <a:pt x="2620" y="397"/>
                  </a:lnTo>
                  <a:lnTo>
                    <a:pt x="2608" y="401"/>
                  </a:lnTo>
                  <a:lnTo>
                    <a:pt x="2593" y="405"/>
                  </a:lnTo>
                  <a:lnTo>
                    <a:pt x="2580" y="407"/>
                  </a:lnTo>
                  <a:lnTo>
                    <a:pt x="2564" y="410"/>
                  </a:lnTo>
                  <a:lnTo>
                    <a:pt x="2547" y="414"/>
                  </a:lnTo>
                  <a:lnTo>
                    <a:pt x="2532" y="418"/>
                  </a:lnTo>
                  <a:lnTo>
                    <a:pt x="2512" y="422"/>
                  </a:lnTo>
                  <a:lnTo>
                    <a:pt x="2493" y="428"/>
                  </a:lnTo>
                  <a:lnTo>
                    <a:pt x="2474" y="432"/>
                  </a:lnTo>
                  <a:lnTo>
                    <a:pt x="2453" y="435"/>
                  </a:lnTo>
                  <a:lnTo>
                    <a:pt x="2432" y="439"/>
                  </a:lnTo>
                  <a:lnTo>
                    <a:pt x="2411" y="443"/>
                  </a:lnTo>
                  <a:lnTo>
                    <a:pt x="2388" y="449"/>
                  </a:lnTo>
                  <a:lnTo>
                    <a:pt x="2363" y="453"/>
                  </a:lnTo>
                  <a:lnTo>
                    <a:pt x="2338" y="458"/>
                  </a:lnTo>
                  <a:lnTo>
                    <a:pt x="2313" y="462"/>
                  </a:lnTo>
                  <a:lnTo>
                    <a:pt x="2286" y="468"/>
                  </a:lnTo>
                  <a:lnTo>
                    <a:pt x="2259" y="472"/>
                  </a:lnTo>
                  <a:lnTo>
                    <a:pt x="2230" y="478"/>
                  </a:lnTo>
                  <a:lnTo>
                    <a:pt x="2202" y="481"/>
                  </a:lnTo>
                  <a:lnTo>
                    <a:pt x="2171" y="487"/>
                  </a:lnTo>
                  <a:lnTo>
                    <a:pt x="2140" y="493"/>
                  </a:lnTo>
                  <a:lnTo>
                    <a:pt x="2109" y="497"/>
                  </a:lnTo>
                  <a:lnTo>
                    <a:pt x="2077" y="503"/>
                  </a:lnTo>
                  <a:lnTo>
                    <a:pt x="2044" y="508"/>
                  </a:lnTo>
                  <a:lnTo>
                    <a:pt x="2010" y="514"/>
                  </a:lnTo>
                  <a:lnTo>
                    <a:pt x="1973" y="520"/>
                  </a:lnTo>
                  <a:lnTo>
                    <a:pt x="1939" y="526"/>
                  </a:lnTo>
                  <a:lnTo>
                    <a:pt x="1900" y="531"/>
                  </a:lnTo>
                  <a:lnTo>
                    <a:pt x="1864" y="537"/>
                  </a:lnTo>
                  <a:lnTo>
                    <a:pt x="1825" y="545"/>
                  </a:lnTo>
                  <a:lnTo>
                    <a:pt x="1766" y="551"/>
                  </a:lnTo>
                  <a:lnTo>
                    <a:pt x="1708" y="558"/>
                  </a:lnTo>
                  <a:lnTo>
                    <a:pt x="1653" y="566"/>
                  </a:lnTo>
                  <a:lnTo>
                    <a:pt x="1597" y="572"/>
                  </a:lnTo>
                  <a:lnTo>
                    <a:pt x="1545" y="579"/>
                  </a:lnTo>
                  <a:lnTo>
                    <a:pt x="1491" y="585"/>
                  </a:lnTo>
                  <a:lnTo>
                    <a:pt x="1441" y="591"/>
                  </a:lnTo>
                  <a:lnTo>
                    <a:pt x="1392" y="597"/>
                  </a:lnTo>
                  <a:lnTo>
                    <a:pt x="1344" y="602"/>
                  </a:lnTo>
                  <a:lnTo>
                    <a:pt x="1298" y="608"/>
                  </a:lnTo>
                  <a:lnTo>
                    <a:pt x="1251" y="612"/>
                  </a:lnTo>
                  <a:lnTo>
                    <a:pt x="1207" y="618"/>
                  </a:lnTo>
                  <a:lnTo>
                    <a:pt x="1163" y="622"/>
                  </a:lnTo>
                  <a:lnTo>
                    <a:pt x="1121" y="627"/>
                  </a:lnTo>
                  <a:lnTo>
                    <a:pt x="1081" y="631"/>
                  </a:lnTo>
                  <a:lnTo>
                    <a:pt x="1042" y="635"/>
                  </a:lnTo>
                  <a:lnTo>
                    <a:pt x="1004" y="639"/>
                  </a:lnTo>
                  <a:lnTo>
                    <a:pt x="967" y="643"/>
                  </a:lnTo>
                  <a:lnTo>
                    <a:pt x="931" y="645"/>
                  </a:lnTo>
                  <a:lnTo>
                    <a:pt x="898" y="648"/>
                  </a:lnTo>
                  <a:lnTo>
                    <a:pt x="864" y="650"/>
                  </a:lnTo>
                  <a:lnTo>
                    <a:pt x="833" y="654"/>
                  </a:lnTo>
                  <a:lnTo>
                    <a:pt x="802" y="656"/>
                  </a:lnTo>
                  <a:lnTo>
                    <a:pt x="774" y="658"/>
                  </a:lnTo>
                  <a:lnTo>
                    <a:pt x="745" y="660"/>
                  </a:lnTo>
                  <a:lnTo>
                    <a:pt x="720" y="662"/>
                  </a:lnTo>
                  <a:lnTo>
                    <a:pt x="693" y="662"/>
                  </a:lnTo>
                  <a:lnTo>
                    <a:pt x="670" y="664"/>
                  </a:lnTo>
                  <a:lnTo>
                    <a:pt x="647" y="664"/>
                  </a:lnTo>
                  <a:lnTo>
                    <a:pt x="626" y="666"/>
                  </a:lnTo>
                  <a:lnTo>
                    <a:pt x="605" y="666"/>
                  </a:lnTo>
                  <a:lnTo>
                    <a:pt x="587" y="666"/>
                  </a:lnTo>
                  <a:lnTo>
                    <a:pt x="545" y="666"/>
                  </a:lnTo>
                  <a:lnTo>
                    <a:pt x="507" y="664"/>
                  </a:lnTo>
                  <a:lnTo>
                    <a:pt x="468" y="662"/>
                  </a:lnTo>
                  <a:lnTo>
                    <a:pt x="432" y="660"/>
                  </a:lnTo>
                  <a:lnTo>
                    <a:pt x="397" y="658"/>
                  </a:lnTo>
                  <a:lnTo>
                    <a:pt x="365" y="654"/>
                  </a:lnTo>
                  <a:lnTo>
                    <a:pt x="334" y="650"/>
                  </a:lnTo>
                  <a:lnTo>
                    <a:pt x="303" y="645"/>
                  </a:lnTo>
                  <a:lnTo>
                    <a:pt x="275" y="639"/>
                  </a:lnTo>
                  <a:lnTo>
                    <a:pt x="250" y="633"/>
                  </a:lnTo>
                  <a:lnTo>
                    <a:pt x="225" y="627"/>
                  </a:lnTo>
                  <a:lnTo>
                    <a:pt x="200" y="620"/>
                  </a:lnTo>
                  <a:lnTo>
                    <a:pt x="179" y="612"/>
                  </a:lnTo>
                  <a:lnTo>
                    <a:pt x="159" y="604"/>
                  </a:lnTo>
                  <a:lnTo>
                    <a:pt x="140" y="597"/>
                  </a:lnTo>
                  <a:lnTo>
                    <a:pt x="125" y="587"/>
                  </a:lnTo>
                  <a:lnTo>
                    <a:pt x="109" y="574"/>
                  </a:lnTo>
                  <a:lnTo>
                    <a:pt x="94" y="562"/>
                  </a:lnTo>
                  <a:lnTo>
                    <a:pt x="81" y="551"/>
                  </a:lnTo>
                  <a:lnTo>
                    <a:pt x="69" y="539"/>
                  </a:lnTo>
                  <a:lnTo>
                    <a:pt x="58" y="528"/>
                  </a:lnTo>
                  <a:lnTo>
                    <a:pt x="48" y="516"/>
                  </a:lnTo>
                  <a:lnTo>
                    <a:pt x="38" y="506"/>
                  </a:lnTo>
                  <a:lnTo>
                    <a:pt x="31" y="495"/>
                  </a:lnTo>
                  <a:lnTo>
                    <a:pt x="23" y="483"/>
                  </a:lnTo>
                  <a:lnTo>
                    <a:pt x="17" y="474"/>
                  </a:lnTo>
                  <a:lnTo>
                    <a:pt x="12" y="464"/>
                  </a:lnTo>
                  <a:lnTo>
                    <a:pt x="8" y="453"/>
                  </a:lnTo>
                  <a:lnTo>
                    <a:pt x="4" y="443"/>
                  </a:lnTo>
                  <a:lnTo>
                    <a:pt x="2" y="434"/>
                  </a:lnTo>
                  <a:lnTo>
                    <a:pt x="0" y="424"/>
                  </a:lnTo>
                  <a:lnTo>
                    <a:pt x="0" y="414"/>
                  </a:lnTo>
                  <a:lnTo>
                    <a:pt x="0" y="409"/>
                  </a:lnTo>
                  <a:lnTo>
                    <a:pt x="4" y="403"/>
                  </a:lnTo>
                  <a:lnTo>
                    <a:pt x="8" y="397"/>
                  </a:lnTo>
                  <a:lnTo>
                    <a:pt x="15" y="391"/>
                  </a:lnTo>
                  <a:lnTo>
                    <a:pt x="23" y="387"/>
                  </a:lnTo>
                  <a:lnTo>
                    <a:pt x="33" y="384"/>
                  </a:lnTo>
                  <a:lnTo>
                    <a:pt x="44" y="380"/>
                  </a:lnTo>
                  <a:lnTo>
                    <a:pt x="58" y="376"/>
                  </a:lnTo>
                  <a:lnTo>
                    <a:pt x="73" y="372"/>
                  </a:lnTo>
                  <a:lnTo>
                    <a:pt x="90" y="370"/>
                  </a:lnTo>
                  <a:lnTo>
                    <a:pt x="109" y="366"/>
                  </a:lnTo>
                  <a:lnTo>
                    <a:pt x="129" y="364"/>
                  </a:lnTo>
                  <a:lnTo>
                    <a:pt x="152" y="363"/>
                  </a:lnTo>
                  <a:lnTo>
                    <a:pt x="175" y="361"/>
                  </a:lnTo>
                  <a:lnTo>
                    <a:pt x="202" y="359"/>
                  </a:lnTo>
                  <a:lnTo>
                    <a:pt x="228" y="359"/>
                  </a:lnTo>
                  <a:lnTo>
                    <a:pt x="296" y="351"/>
                  </a:lnTo>
                  <a:lnTo>
                    <a:pt x="365" y="343"/>
                  </a:lnTo>
                  <a:lnTo>
                    <a:pt x="434" y="336"/>
                  </a:lnTo>
                  <a:lnTo>
                    <a:pt x="505" y="326"/>
                  </a:lnTo>
                  <a:lnTo>
                    <a:pt x="576" y="318"/>
                  </a:lnTo>
                  <a:lnTo>
                    <a:pt x="647" y="309"/>
                  </a:lnTo>
                  <a:lnTo>
                    <a:pt x="720" y="299"/>
                  </a:lnTo>
                  <a:lnTo>
                    <a:pt x="795" y="288"/>
                  </a:lnTo>
                  <a:lnTo>
                    <a:pt x="870" y="276"/>
                  </a:lnTo>
                  <a:lnTo>
                    <a:pt x="944" y="267"/>
                  </a:lnTo>
                  <a:lnTo>
                    <a:pt x="1021" y="253"/>
                  </a:lnTo>
                  <a:lnTo>
                    <a:pt x="1098" y="242"/>
                  </a:lnTo>
                  <a:lnTo>
                    <a:pt x="1177" y="228"/>
                  </a:lnTo>
                  <a:lnTo>
                    <a:pt x="1255" y="215"/>
                  </a:lnTo>
                  <a:lnTo>
                    <a:pt x="1334" y="199"/>
                  </a:lnTo>
                  <a:lnTo>
                    <a:pt x="1415" y="186"/>
                  </a:lnTo>
                  <a:lnTo>
                    <a:pt x="1470" y="176"/>
                  </a:lnTo>
                  <a:lnTo>
                    <a:pt x="1524" y="167"/>
                  </a:lnTo>
                  <a:lnTo>
                    <a:pt x="1576" y="157"/>
                  </a:lnTo>
                  <a:lnTo>
                    <a:pt x="1628" y="148"/>
                  </a:lnTo>
                  <a:lnTo>
                    <a:pt x="1678" y="138"/>
                  </a:lnTo>
                  <a:lnTo>
                    <a:pt x="1727" y="128"/>
                  </a:lnTo>
                  <a:lnTo>
                    <a:pt x="1774" y="119"/>
                  </a:lnTo>
                  <a:lnTo>
                    <a:pt x="1821" y="109"/>
                  </a:lnTo>
                  <a:lnTo>
                    <a:pt x="1866" y="100"/>
                  </a:lnTo>
                  <a:lnTo>
                    <a:pt x="1910" y="90"/>
                  </a:lnTo>
                  <a:lnTo>
                    <a:pt x="1952" y="80"/>
                  </a:lnTo>
                  <a:lnTo>
                    <a:pt x="1992" y="71"/>
                  </a:lnTo>
                  <a:lnTo>
                    <a:pt x="2033" y="59"/>
                  </a:lnTo>
                  <a:lnTo>
                    <a:pt x="2071" y="50"/>
                  </a:lnTo>
                  <a:lnTo>
                    <a:pt x="2107" y="38"/>
                  </a:lnTo>
                  <a:lnTo>
                    <a:pt x="2144" y="29"/>
                  </a:lnTo>
                  <a:lnTo>
                    <a:pt x="2167" y="21"/>
                  </a:lnTo>
                  <a:lnTo>
                    <a:pt x="2178" y="17"/>
                  </a:lnTo>
                  <a:lnTo>
                    <a:pt x="2188" y="15"/>
                  </a:lnTo>
                  <a:lnTo>
                    <a:pt x="2200" y="11"/>
                  </a:lnTo>
                  <a:lnTo>
                    <a:pt x="2209" y="9"/>
                  </a:lnTo>
                  <a:lnTo>
                    <a:pt x="2217" y="7"/>
                  </a:lnTo>
                  <a:lnTo>
                    <a:pt x="2226" y="6"/>
                  </a:lnTo>
                  <a:lnTo>
                    <a:pt x="2234" y="4"/>
                  </a:lnTo>
                  <a:lnTo>
                    <a:pt x="2242" y="2"/>
                  </a:lnTo>
                  <a:lnTo>
                    <a:pt x="2248" y="2"/>
                  </a:lnTo>
                  <a:lnTo>
                    <a:pt x="2255" y="0"/>
                  </a:lnTo>
                  <a:lnTo>
                    <a:pt x="2261" y="0"/>
                  </a:lnTo>
                  <a:lnTo>
                    <a:pt x="2265" y="0"/>
                  </a:lnTo>
                  <a:lnTo>
                    <a:pt x="2271" y="0"/>
                  </a:lnTo>
                  <a:lnTo>
                    <a:pt x="2274" y="0"/>
                  </a:lnTo>
                </a:path>
              </a:pathLst>
            </a:custGeom>
            <a:solidFill>
              <a:srgbClr val="FF0000"/>
            </a:solidFill>
            <a:ln w="9525">
              <a:noFill/>
              <a:prstDash val="solid"/>
              <a:round/>
              <a:headEnd/>
              <a:tailEnd/>
            </a:ln>
          </p:spPr>
          <p:txBody>
            <a:bodyPr/>
            <a:lstStyle/>
            <a:p>
              <a:endParaRPr lang="en-US"/>
            </a:p>
          </p:txBody>
        </p:sp>
        <p:sp>
          <p:nvSpPr>
            <p:cNvPr id="38" name="Freeform 25"/>
            <p:cNvSpPr>
              <a:spLocks/>
            </p:cNvSpPr>
            <p:nvPr/>
          </p:nvSpPr>
          <p:spPr bwMode="auto">
            <a:xfrm>
              <a:off x="5334000" y="4482171"/>
              <a:ext cx="2654300" cy="372377"/>
            </a:xfrm>
            <a:custGeom>
              <a:avLst/>
              <a:gdLst>
                <a:gd name="T0" fmla="*/ 3757522 w 5343"/>
                <a:gd name="T1" fmla="*/ 1586 h 887"/>
                <a:gd name="T2" fmla="*/ 3781339 w 5343"/>
                <a:gd name="T3" fmla="*/ 7929 h 887"/>
                <a:gd name="T4" fmla="*/ 3817858 w 5343"/>
                <a:gd name="T5" fmla="*/ 18236 h 887"/>
                <a:gd name="T6" fmla="*/ 3862316 w 5343"/>
                <a:gd name="T7" fmla="*/ 34886 h 887"/>
                <a:gd name="T8" fmla="*/ 3918683 w 5343"/>
                <a:gd name="T9" fmla="*/ 56293 h 887"/>
                <a:gd name="T10" fmla="*/ 3984577 w 5343"/>
                <a:gd name="T11" fmla="*/ 84043 h 887"/>
                <a:gd name="T12" fmla="*/ 4054440 w 5343"/>
                <a:gd name="T13" fmla="*/ 117343 h 887"/>
                <a:gd name="T14" fmla="*/ 4110807 w 5343"/>
                <a:gd name="T15" fmla="*/ 156985 h 887"/>
                <a:gd name="T16" fmla="*/ 4156853 w 5343"/>
                <a:gd name="T17" fmla="*/ 195043 h 887"/>
                <a:gd name="T18" fmla="*/ 4193372 w 5343"/>
                <a:gd name="T19" fmla="*/ 233100 h 887"/>
                <a:gd name="T20" fmla="*/ 4220365 w 5343"/>
                <a:gd name="T21" fmla="*/ 267985 h 887"/>
                <a:gd name="T22" fmla="*/ 4235449 w 5343"/>
                <a:gd name="T23" fmla="*/ 301285 h 887"/>
                <a:gd name="T24" fmla="*/ 4241800 w 5343"/>
                <a:gd name="T25" fmla="*/ 334585 h 887"/>
                <a:gd name="T26" fmla="*/ 4233861 w 5343"/>
                <a:gd name="T27" fmla="*/ 359164 h 887"/>
                <a:gd name="T28" fmla="*/ 4213220 w 5343"/>
                <a:gd name="T29" fmla="*/ 378985 h 887"/>
                <a:gd name="T30" fmla="*/ 4176700 w 5343"/>
                <a:gd name="T31" fmla="*/ 395635 h 887"/>
                <a:gd name="T32" fmla="*/ 4127479 w 5343"/>
                <a:gd name="T33" fmla="*/ 407528 h 887"/>
                <a:gd name="T34" fmla="*/ 4063173 w 5343"/>
                <a:gd name="T35" fmla="*/ 415456 h 887"/>
                <a:gd name="T36" fmla="*/ 3986165 w 5343"/>
                <a:gd name="T37" fmla="*/ 420214 h 887"/>
                <a:gd name="T38" fmla="*/ 3801186 w 5343"/>
                <a:gd name="T39" fmla="*/ 417042 h 887"/>
                <a:gd name="T40" fmla="*/ 3542375 w 5343"/>
                <a:gd name="T41" fmla="*/ 412285 h 887"/>
                <a:gd name="T42" fmla="*/ 3272450 w 5343"/>
                <a:gd name="T43" fmla="*/ 409114 h 887"/>
                <a:gd name="T44" fmla="*/ 2980295 w 5343"/>
                <a:gd name="T45" fmla="*/ 409114 h 887"/>
                <a:gd name="T46" fmla="*/ 2632568 w 5343"/>
                <a:gd name="T47" fmla="*/ 421799 h 887"/>
                <a:gd name="T48" fmla="*/ 2229267 w 5343"/>
                <a:gd name="T49" fmla="*/ 445585 h 887"/>
                <a:gd name="T50" fmla="*/ 1727523 w 5343"/>
                <a:gd name="T51" fmla="*/ 485228 h 887"/>
                <a:gd name="T52" fmla="*/ 1224985 w 5343"/>
                <a:gd name="T53" fmla="*/ 546278 h 887"/>
                <a:gd name="T54" fmla="*/ 848678 w 5343"/>
                <a:gd name="T55" fmla="*/ 620806 h 887"/>
                <a:gd name="T56" fmla="*/ 630355 w 5343"/>
                <a:gd name="T57" fmla="*/ 672342 h 887"/>
                <a:gd name="T58" fmla="*/ 551759 w 5343"/>
                <a:gd name="T59" fmla="*/ 692163 h 887"/>
                <a:gd name="T60" fmla="*/ 499362 w 5343"/>
                <a:gd name="T61" fmla="*/ 701677 h 887"/>
                <a:gd name="T62" fmla="*/ 454110 w 5343"/>
                <a:gd name="T63" fmla="*/ 701677 h 887"/>
                <a:gd name="T64" fmla="*/ 376308 w 5343"/>
                <a:gd name="T65" fmla="*/ 688199 h 887"/>
                <a:gd name="T66" fmla="*/ 283422 w 5343"/>
                <a:gd name="T67" fmla="*/ 655692 h 887"/>
                <a:gd name="T68" fmla="*/ 172276 w 5343"/>
                <a:gd name="T69" fmla="*/ 607327 h 887"/>
                <a:gd name="T70" fmla="*/ 77802 w 5343"/>
                <a:gd name="T71" fmla="*/ 551035 h 887"/>
                <a:gd name="T72" fmla="*/ 26993 w 5343"/>
                <a:gd name="T73" fmla="*/ 511392 h 887"/>
                <a:gd name="T74" fmla="*/ 8733 w 5343"/>
                <a:gd name="T75" fmla="*/ 488399 h 887"/>
                <a:gd name="T76" fmla="*/ 0 w 5343"/>
                <a:gd name="T77" fmla="*/ 466992 h 887"/>
                <a:gd name="T78" fmla="*/ 3176 w 5343"/>
                <a:gd name="T79" fmla="*/ 435278 h 887"/>
                <a:gd name="T80" fmla="*/ 30168 w 5343"/>
                <a:gd name="T81" fmla="*/ 405149 h 887"/>
                <a:gd name="T82" fmla="*/ 83359 w 5343"/>
                <a:gd name="T83" fmla="*/ 382156 h 887"/>
                <a:gd name="T84" fmla="*/ 212765 w 5343"/>
                <a:gd name="T85" fmla="*/ 372642 h 887"/>
                <a:gd name="T86" fmla="*/ 412827 w 5343"/>
                <a:gd name="T87" fmla="*/ 368678 h 887"/>
                <a:gd name="T88" fmla="*/ 593836 w 5343"/>
                <a:gd name="T89" fmla="*/ 360749 h 887"/>
                <a:gd name="T90" fmla="*/ 757379 w 5343"/>
                <a:gd name="T91" fmla="*/ 351235 h 887"/>
                <a:gd name="T92" fmla="*/ 903457 w 5343"/>
                <a:gd name="T93" fmla="*/ 339342 h 887"/>
                <a:gd name="T94" fmla="*/ 1031274 w 5343"/>
                <a:gd name="T95" fmla="*/ 324278 h 887"/>
                <a:gd name="T96" fmla="*/ 1142420 w 5343"/>
                <a:gd name="T97" fmla="*/ 306042 h 887"/>
                <a:gd name="T98" fmla="*/ 1952990 w 5343"/>
                <a:gd name="T99" fmla="*/ 218035 h 887"/>
                <a:gd name="T100" fmla="*/ 2395192 w 5343"/>
                <a:gd name="T101" fmla="*/ 187114 h 887"/>
                <a:gd name="T102" fmla="*/ 2812783 w 5343"/>
                <a:gd name="T103" fmla="*/ 145885 h 887"/>
                <a:gd name="T104" fmla="*/ 3161304 w 5343"/>
                <a:gd name="T105" fmla="*/ 100693 h 887"/>
                <a:gd name="T106" fmla="*/ 3449489 w 5343"/>
                <a:gd name="T107" fmla="*/ 53121 h 887"/>
                <a:gd name="T108" fmla="*/ 3601918 w 5343"/>
                <a:gd name="T109" fmla="*/ 21407 h 887"/>
                <a:gd name="T110" fmla="*/ 3674956 w 5343"/>
                <a:gd name="T111" fmla="*/ 7929 h 887"/>
                <a:gd name="T112" fmla="*/ 3724972 w 5343"/>
                <a:gd name="T113" fmla="*/ 1586 h 8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43" h="887">
                  <a:moveTo>
                    <a:pt x="4717" y="0"/>
                  </a:moveTo>
                  <a:lnTo>
                    <a:pt x="4719" y="0"/>
                  </a:lnTo>
                  <a:lnTo>
                    <a:pt x="4723" y="0"/>
                  </a:lnTo>
                  <a:lnTo>
                    <a:pt x="4727" y="0"/>
                  </a:lnTo>
                  <a:lnTo>
                    <a:pt x="4733" y="2"/>
                  </a:lnTo>
                  <a:lnTo>
                    <a:pt x="4738" y="2"/>
                  </a:lnTo>
                  <a:lnTo>
                    <a:pt x="4744" y="4"/>
                  </a:lnTo>
                  <a:lnTo>
                    <a:pt x="4750" y="6"/>
                  </a:lnTo>
                  <a:lnTo>
                    <a:pt x="4758" y="8"/>
                  </a:lnTo>
                  <a:lnTo>
                    <a:pt x="4763" y="10"/>
                  </a:lnTo>
                  <a:lnTo>
                    <a:pt x="4773" y="12"/>
                  </a:lnTo>
                  <a:lnTo>
                    <a:pt x="4781" y="14"/>
                  </a:lnTo>
                  <a:lnTo>
                    <a:pt x="4790" y="17"/>
                  </a:lnTo>
                  <a:lnTo>
                    <a:pt x="4798" y="21"/>
                  </a:lnTo>
                  <a:lnTo>
                    <a:pt x="4809" y="23"/>
                  </a:lnTo>
                  <a:lnTo>
                    <a:pt x="4819" y="27"/>
                  </a:lnTo>
                  <a:lnTo>
                    <a:pt x="4831" y="31"/>
                  </a:lnTo>
                  <a:lnTo>
                    <a:pt x="4842" y="35"/>
                  </a:lnTo>
                  <a:lnTo>
                    <a:pt x="4854" y="40"/>
                  </a:lnTo>
                  <a:lnTo>
                    <a:pt x="4865" y="44"/>
                  </a:lnTo>
                  <a:lnTo>
                    <a:pt x="4879" y="50"/>
                  </a:lnTo>
                  <a:lnTo>
                    <a:pt x="4892" y="54"/>
                  </a:lnTo>
                  <a:lnTo>
                    <a:pt x="4905" y="60"/>
                  </a:lnTo>
                  <a:lnTo>
                    <a:pt x="4921" y="65"/>
                  </a:lnTo>
                  <a:lnTo>
                    <a:pt x="4936" y="71"/>
                  </a:lnTo>
                  <a:lnTo>
                    <a:pt x="4952" y="77"/>
                  </a:lnTo>
                  <a:lnTo>
                    <a:pt x="4967" y="85"/>
                  </a:lnTo>
                  <a:lnTo>
                    <a:pt x="4984" y="90"/>
                  </a:lnTo>
                  <a:lnTo>
                    <a:pt x="5001" y="98"/>
                  </a:lnTo>
                  <a:lnTo>
                    <a:pt x="5019" y="106"/>
                  </a:lnTo>
                  <a:lnTo>
                    <a:pt x="5038" y="113"/>
                  </a:lnTo>
                  <a:lnTo>
                    <a:pt x="5055" y="121"/>
                  </a:lnTo>
                  <a:lnTo>
                    <a:pt x="5074" y="129"/>
                  </a:lnTo>
                  <a:lnTo>
                    <a:pt x="5092" y="138"/>
                  </a:lnTo>
                  <a:lnTo>
                    <a:pt x="5107" y="148"/>
                  </a:lnTo>
                  <a:lnTo>
                    <a:pt x="5122" y="159"/>
                  </a:lnTo>
                  <a:lnTo>
                    <a:pt x="5136" y="169"/>
                  </a:lnTo>
                  <a:lnTo>
                    <a:pt x="5151" y="179"/>
                  </a:lnTo>
                  <a:lnTo>
                    <a:pt x="5165" y="188"/>
                  </a:lnTo>
                  <a:lnTo>
                    <a:pt x="5178" y="198"/>
                  </a:lnTo>
                  <a:lnTo>
                    <a:pt x="5191" y="207"/>
                  </a:lnTo>
                  <a:lnTo>
                    <a:pt x="5203" y="217"/>
                  </a:lnTo>
                  <a:lnTo>
                    <a:pt x="5214" y="229"/>
                  </a:lnTo>
                  <a:lnTo>
                    <a:pt x="5226" y="236"/>
                  </a:lnTo>
                  <a:lnTo>
                    <a:pt x="5236" y="246"/>
                  </a:lnTo>
                  <a:lnTo>
                    <a:pt x="5247" y="255"/>
                  </a:lnTo>
                  <a:lnTo>
                    <a:pt x="5257" y="265"/>
                  </a:lnTo>
                  <a:lnTo>
                    <a:pt x="5266" y="275"/>
                  </a:lnTo>
                  <a:lnTo>
                    <a:pt x="5274" y="284"/>
                  </a:lnTo>
                  <a:lnTo>
                    <a:pt x="5282" y="294"/>
                  </a:lnTo>
                  <a:lnTo>
                    <a:pt x="5289" y="301"/>
                  </a:lnTo>
                  <a:lnTo>
                    <a:pt x="5297" y="311"/>
                  </a:lnTo>
                  <a:lnTo>
                    <a:pt x="5305" y="321"/>
                  </a:lnTo>
                  <a:lnTo>
                    <a:pt x="5310" y="328"/>
                  </a:lnTo>
                  <a:lnTo>
                    <a:pt x="5316" y="338"/>
                  </a:lnTo>
                  <a:lnTo>
                    <a:pt x="5320" y="346"/>
                  </a:lnTo>
                  <a:lnTo>
                    <a:pt x="5326" y="355"/>
                  </a:lnTo>
                  <a:lnTo>
                    <a:pt x="5330" y="363"/>
                  </a:lnTo>
                  <a:lnTo>
                    <a:pt x="5332" y="372"/>
                  </a:lnTo>
                  <a:lnTo>
                    <a:pt x="5335" y="380"/>
                  </a:lnTo>
                  <a:lnTo>
                    <a:pt x="5337" y="390"/>
                  </a:lnTo>
                  <a:lnTo>
                    <a:pt x="5339" y="397"/>
                  </a:lnTo>
                  <a:lnTo>
                    <a:pt x="5341" y="405"/>
                  </a:lnTo>
                  <a:lnTo>
                    <a:pt x="5341" y="415"/>
                  </a:lnTo>
                  <a:lnTo>
                    <a:pt x="5343" y="422"/>
                  </a:lnTo>
                  <a:lnTo>
                    <a:pt x="5341" y="428"/>
                  </a:lnTo>
                  <a:lnTo>
                    <a:pt x="5341" y="436"/>
                  </a:lnTo>
                  <a:lnTo>
                    <a:pt x="5339" y="442"/>
                  </a:lnTo>
                  <a:lnTo>
                    <a:pt x="5337" y="447"/>
                  </a:lnTo>
                  <a:lnTo>
                    <a:pt x="5333" y="453"/>
                  </a:lnTo>
                  <a:lnTo>
                    <a:pt x="5330" y="459"/>
                  </a:lnTo>
                  <a:lnTo>
                    <a:pt x="5324" y="465"/>
                  </a:lnTo>
                  <a:lnTo>
                    <a:pt x="5318" y="468"/>
                  </a:lnTo>
                  <a:lnTo>
                    <a:pt x="5312" y="474"/>
                  </a:lnTo>
                  <a:lnTo>
                    <a:pt x="5307" y="478"/>
                  </a:lnTo>
                  <a:lnTo>
                    <a:pt x="5299" y="484"/>
                  </a:lnTo>
                  <a:lnTo>
                    <a:pt x="5289" y="488"/>
                  </a:lnTo>
                  <a:lnTo>
                    <a:pt x="5282" y="491"/>
                  </a:lnTo>
                  <a:lnTo>
                    <a:pt x="5272" y="495"/>
                  </a:lnTo>
                  <a:lnTo>
                    <a:pt x="5261" y="499"/>
                  </a:lnTo>
                  <a:lnTo>
                    <a:pt x="5251" y="503"/>
                  </a:lnTo>
                  <a:lnTo>
                    <a:pt x="5237" y="507"/>
                  </a:lnTo>
                  <a:lnTo>
                    <a:pt x="5226" y="509"/>
                  </a:lnTo>
                  <a:lnTo>
                    <a:pt x="5213" y="513"/>
                  </a:lnTo>
                  <a:lnTo>
                    <a:pt x="5199" y="514"/>
                  </a:lnTo>
                  <a:lnTo>
                    <a:pt x="5184" y="516"/>
                  </a:lnTo>
                  <a:lnTo>
                    <a:pt x="5168" y="518"/>
                  </a:lnTo>
                  <a:lnTo>
                    <a:pt x="5153" y="520"/>
                  </a:lnTo>
                  <a:lnTo>
                    <a:pt x="5136" y="522"/>
                  </a:lnTo>
                  <a:lnTo>
                    <a:pt x="5118" y="524"/>
                  </a:lnTo>
                  <a:lnTo>
                    <a:pt x="5101" y="526"/>
                  </a:lnTo>
                  <a:lnTo>
                    <a:pt x="5082" y="526"/>
                  </a:lnTo>
                  <a:lnTo>
                    <a:pt x="5063" y="528"/>
                  </a:lnTo>
                  <a:lnTo>
                    <a:pt x="5042" y="528"/>
                  </a:lnTo>
                  <a:lnTo>
                    <a:pt x="5021" y="530"/>
                  </a:lnTo>
                  <a:lnTo>
                    <a:pt x="4999" y="530"/>
                  </a:lnTo>
                  <a:lnTo>
                    <a:pt x="4978" y="530"/>
                  </a:lnTo>
                  <a:lnTo>
                    <a:pt x="4915" y="528"/>
                  </a:lnTo>
                  <a:lnTo>
                    <a:pt x="4852" y="526"/>
                  </a:lnTo>
                  <a:lnTo>
                    <a:pt x="4788" y="526"/>
                  </a:lnTo>
                  <a:lnTo>
                    <a:pt x="4725" y="524"/>
                  </a:lnTo>
                  <a:lnTo>
                    <a:pt x="4660" y="522"/>
                  </a:lnTo>
                  <a:lnTo>
                    <a:pt x="4595" y="522"/>
                  </a:lnTo>
                  <a:lnTo>
                    <a:pt x="4529" y="520"/>
                  </a:lnTo>
                  <a:lnTo>
                    <a:pt x="4462" y="520"/>
                  </a:lnTo>
                  <a:lnTo>
                    <a:pt x="4395" y="518"/>
                  </a:lnTo>
                  <a:lnTo>
                    <a:pt x="4328" y="518"/>
                  </a:lnTo>
                  <a:lnTo>
                    <a:pt x="4261" y="516"/>
                  </a:lnTo>
                  <a:lnTo>
                    <a:pt x="4191" y="516"/>
                  </a:lnTo>
                  <a:lnTo>
                    <a:pt x="4122" y="516"/>
                  </a:lnTo>
                  <a:lnTo>
                    <a:pt x="4051" y="514"/>
                  </a:lnTo>
                  <a:lnTo>
                    <a:pt x="3980" y="514"/>
                  </a:lnTo>
                  <a:lnTo>
                    <a:pt x="3909" y="514"/>
                  </a:lnTo>
                  <a:lnTo>
                    <a:pt x="3833" y="514"/>
                  </a:lnTo>
                  <a:lnTo>
                    <a:pt x="3754" y="516"/>
                  </a:lnTo>
                  <a:lnTo>
                    <a:pt x="3671" y="518"/>
                  </a:lnTo>
                  <a:lnTo>
                    <a:pt x="3587" y="520"/>
                  </a:lnTo>
                  <a:lnTo>
                    <a:pt x="3501" y="524"/>
                  </a:lnTo>
                  <a:lnTo>
                    <a:pt x="3410" y="526"/>
                  </a:lnTo>
                  <a:lnTo>
                    <a:pt x="3316" y="532"/>
                  </a:lnTo>
                  <a:lnTo>
                    <a:pt x="3220" y="536"/>
                  </a:lnTo>
                  <a:lnTo>
                    <a:pt x="3121" y="541"/>
                  </a:lnTo>
                  <a:lnTo>
                    <a:pt x="3019" y="549"/>
                  </a:lnTo>
                  <a:lnTo>
                    <a:pt x="2915" y="555"/>
                  </a:lnTo>
                  <a:lnTo>
                    <a:pt x="2808" y="562"/>
                  </a:lnTo>
                  <a:lnTo>
                    <a:pt x="2698" y="572"/>
                  </a:lnTo>
                  <a:lnTo>
                    <a:pt x="2585" y="580"/>
                  </a:lnTo>
                  <a:lnTo>
                    <a:pt x="2470" y="591"/>
                  </a:lnTo>
                  <a:lnTo>
                    <a:pt x="2351" y="601"/>
                  </a:lnTo>
                  <a:lnTo>
                    <a:pt x="2176" y="612"/>
                  </a:lnTo>
                  <a:lnTo>
                    <a:pt x="2000" y="628"/>
                  </a:lnTo>
                  <a:lnTo>
                    <a:pt x="1819" y="649"/>
                  </a:lnTo>
                  <a:lnTo>
                    <a:pt x="1727" y="660"/>
                  </a:lnTo>
                  <a:lnTo>
                    <a:pt x="1635" y="674"/>
                  </a:lnTo>
                  <a:lnTo>
                    <a:pt x="1543" y="689"/>
                  </a:lnTo>
                  <a:lnTo>
                    <a:pt x="1449" y="706"/>
                  </a:lnTo>
                  <a:lnTo>
                    <a:pt x="1355" y="724"/>
                  </a:lnTo>
                  <a:lnTo>
                    <a:pt x="1261" y="743"/>
                  </a:lnTo>
                  <a:lnTo>
                    <a:pt x="1165" y="762"/>
                  </a:lnTo>
                  <a:lnTo>
                    <a:pt x="1069" y="783"/>
                  </a:lnTo>
                  <a:lnTo>
                    <a:pt x="971" y="806"/>
                  </a:lnTo>
                  <a:lnTo>
                    <a:pt x="873" y="831"/>
                  </a:lnTo>
                  <a:lnTo>
                    <a:pt x="844" y="837"/>
                  </a:lnTo>
                  <a:lnTo>
                    <a:pt x="819" y="843"/>
                  </a:lnTo>
                  <a:lnTo>
                    <a:pt x="794" y="848"/>
                  </a:lnTo>
                  <a:lnTo>
                    <a:pt x="771" y="854"/>
                  </a:lnTo>
                  <a:lnTo>
                    <a:pt x="750" y="860"/>
                  </a:lnTo>
                  <a:lnTo>
                    <a:pt x="731" y="864"/>
                  </a:lnTo>
                  <a:lnTo>
                    <a:pt x="712" y="870"/>
                  </a:lnTo>
                  <a:lnTo>
                    <a:pt x="695" y="873"/>
                  </a:lnTo>
                  <a:lnTo>
                    <a:pt x="679" y="875"/>
                  </a:lnTo>
                  <a:lnTo>
                    <a:pt x="664" y="879"/>
                  </a:lnTo>
                  <a:lnTo>
                    <a:pt x="650" y="881"/>
                  </a:lnTo>
                  <a:lnTo>
                    <a:pt x="639" y="883"/>
                  </a:lnTo>
                  <a:lnTo>
                    <a:pt x="629" y="885"/>
                  </a:lnTo>
                  <a:lnTo>
                    <a:pt x="620" y="887"/>
                  </a:lnTo>
                  <a:lnTo>
                    <a:pt x="612" y="887"/>
                  </a:lnTo>
                  <a:lnTo>
                    <a:pt x="604" y="887"/>
                  </a:lnTo>
                  <a:lnTo>
                    <a:pt x="589" y="887"/>
                  </a:lnTo>
                  <a:lnTo>
                    <a:pt x="572" y="885"/>
                  </a:lnTo>
                  <a:lnTo>
                    <a:pt x="554" y="883"/>
                  </a:lnTo>
                  <a:lnTo>
                    <a:pt x="535" y="881"/>
                  </a:lnTo>
                  <a:lnTo>
                    <a:pt x="516" y="877"/>
                  </a:lnTo>
                  <a:lnTo>
                    <a:pt x="495" y="873"/>
                  </a:lnTo>
                  <a:lnTo>
                    <a:pt x="474" y="868"/>
                  </a:lnTo>
                  <a:lnTo>
                    <a:pt x="453" y="862"/>
                  </a:lnTo>
                  <a:lnTo>
                    <a:pt x="430" y="854"/>
                  </a:lnTo>
                  <a:lnTo>
                    <a:pt x="407" y="847"/>
                  </a:lnTo>
                  <a:lnTo>
                    <a:pt x="382" y="837"/>
                  </a:lnTo>
                  <a:lnTo>
                    <a:pt x="357" y="827"/>
                  </a:lnTo>
                  <a:lnTo>
                    <a:pt x="330" y="818"/>
                  </a:lnTo>
                  <a:lnTo>
                    <a:pt x="303" y="806"/>
                  </a:lnTo>
                  <a:lnTo>
                    <a:pt x="276" y="793"/>
                  </a:lnTo>
                  <a:lnTo>
                    <a:pt x="247" y="781"/>
                  </a:lnTo>
                  <a:lnTo>
                    <a:pt x="217" y="766"/>
                  </a:lnTo>
                  <a:lnTo>
                    <a:pt x="190" y="751"/>
                  </a:lnTo>
                  <a:lnTo>
                    <a:pt x="163" y="737"/>
                  </a:lnTo>
                  <a:lnTo>
                    <a:pt x="140" y="722"/>
                  </a:lnTo>
                  <a:lnTo>
                    <a:pt x="117" y="708"/>
                  </a:lnTo>
                  <a:lnTo>
                    <a:pt x="98" y="695"/>
                  </a:lnTo>
                  <a:lnTo>
                    <a:pt x="78" y="681"/>
                  </a:lnTo>
                  <a:lnTo>
                    <a:pt x="61" y="668"/>
                  </a:lnTo>
                  <a:lnTo>
                    <a:pt x="48" y="657"/>
                  </a:lnTo>
                  <a:lnTo>
                    <a:pt x="40" y="651"/>
                  </a:lnTo>
                  <a:lnTo>
                    <a:pt x="34" y="645"/>
                  </a:lnTo>
                  <a:lnTo>
                    <a:pt x="29" y="637"/>
                  </a:lnTo>
                  <a:lnTo>
                    <a:pt x="23" y="632"/>
                  </a:lnTo>
                  <a:lnTo>
                    <a:pt x="19" y="626"/>
                  </a:lnTo>
                  <a:lnTo>
                    <a:pt x="15" y="620"/>
                  </a:lnTo>
                  <a:lnTo>
                    <a:pt x="11" y="616"/>
                  </a:lnTo>
                  <a:lnTo>
                    <a:pt x="7" y="610"/>
                  </a:lnTo>
                  <a:lnTo>
                    <a:pt x="6" y="605"/>
                  </a:lnTo>
                  <a:lnTo>
                    <a:pt x="4" y="599"/>
                  </a:lnTo>
                  <a:lnTo>
                    <a:pt x="2" y="595"/>
                  </a:lnTo>
                  <a:lnTo>
                    <a:pt x="0" y="589"/>
                  </a:lnTo>
                  <a:lnTo>
                    <a:pt x="0" y="584"/>
                  </a:lnTo>
                  <a:lnTo>
                    <a:pt x="0" y="580"/>
                  </a:lnTo>
                  <a:lnTo>
                    <a:pt x="0" y="570"/>
                  </a:lnTo>
                  <a:lnTo>
                    <a:pt x="2" y="559"/>
                  </a:lnTo>
                  <a:lnTo>
                    <a:pt x="4" y="549"/>
                  </a:lnTo>
                  <a:lnTo>
                    <a:pt x="9" y="541"/>
                  </a:lnTo>
                  <a:lnTo>
                    <a:pt x="15" y="532"/>
                  </a:lnTo>
                  <a:lnTo>
                    <a:pt x="21" y="524"/>
                  </a:lnTo>
                  <a:lnTo>
                    <a:pt x="29" y="516"/>
                  </a:lnTo>
                  <a:lnTo>
                    <a:pt x="38" y="511"/>
                  </a:lnTo>
                  <a:lnTo>
                    <a:pt x="50" y="503"/>
                  </a:lnTo>
                  <a:lnTo>
                    <a:pt x="61" y="497"/>
                  </a:lnTo>
                  <a:lnTo>
                    <a:pt x="75" y="491"/>
                  </a:lnTo>
                  <a:lnTo>
                    <a:pt x="90" y="488"/>
                  </a:lnTo>
                  <a:lnTo>
                    <a:pt x="105" y="482"/>
                  </a:lnTo>
                  <a:lnTo>
                    <a:pt x="123" y="478"/>
                  </a:lnTo>
                  <a:lnTo>
                    <a:pt x="142" y="476"/>
                  </a:lnTo>
                  <a:lnTo>
                    <a:pt x="161" y="472"/>
                  </a:lnTo>
                  <a:lnTo>
                    <a:pt x="215" y="472"/>
                  </a:lnTo>
                  <a:lnTo>
                    <a:pt x="268" y="470"/>
                  </a:lnTo>
                  <a:lnTo>
                    <a:pt x="320" y="470"/>
                  </a:lnTo>
                  <a:lnTo>
                    <a:pt x="372" y="468"/>
                  </a:lnTo>
                  <a:lnTo>
                    <a:pt x="422" y="466"/>
                  </a:lnTo>
                  <a:lnTo>
                    <a:pt x="472" y="466"/>
                  </a:lnTo>
                  <a:lnTo>
                    <a:pt x="520" y="465"/>
                  </a:lnTo>
                  <a:lnTo>
                    <a:pt x="568" y="463"/>
                  </a:lnTo>
                  <a:lnTo>
                    <a:pt x="614" y="461"/>
                  </a:lnTo>
                  <a:lnTo>
                    <a:pt x="660" y="459"/>
                  </a:lnTo>
                  <a:lnTo>
                    <a:pt x="704" y="457"/>
                  </a:lnTo>
                  <a:lnTo>
                    <a:pt x="748" y="455"/>
                  </a:lnTo>
                  <a:lnTo>
                    <a:pt x="792" y="453"/>
                  </a:lnTo>
                  <a:lnTo>
                    <a:pt x="833" y="451"/>
                  </a:lnTo>
                  <a:lnTo>
                    <a:pt x="875" y="447"/>
                  </a:lnTo>
                  <a:lnTo>
                    <a:pt x="915" y="445"/>
                  </a:lnTo>
                  <a:lnTo>
                    <a:pt x="954" y="443"/>
                  </a:lnTo>
                  <a:lnTo>
                    <a:pt x="994" y="440"/>
                  </a:lnTo>
                  <a:lnTo>
                    <a:pt x="1030" y="438"/>
                  </a:lnTo>
                  <a:lnTo>
                    <a:pt x="1067" y="434"/>
                  </a:lnTo>
                  <a:lnTo>
                    <a:pt x="1103" y="430"/>
                  </a:lnTo>
                  <a:lnTo>
                    <a:pt x="1138" y="428"/>
                  </a:lnTo>
                  <a:lnTo>
                    <a:pt x="1172" y="424"/>
                  </a:lnTo>
                  <a:lnTo>
                    <a:pt x="1205" y="420"/>
                  </a:lnTo>
                  <a:lnTo>
                    <a:pt x="1238" y="417"/>
                  </a:lnTo>
                  <a:lnTo>
                    <a:pt x="1268" y="413"/>
                  </a:lnTo>
                  <a:lnTo>
                    <a:pt x="1299" y="409"/>
                  </a:lnTo>
                  <a:lnTo>
                    <a:pt x="1330" y="405"/>
                  </a:lnTo>
                  <a:lnTo>
                    <a:pt x="1359" y="399"/>
                  </a:lnTo>
                  <a:lnTo>
                    <a:pt x="1385" y="395"/>
                  </a:lnTo>
                  <a:lnTo>
                    <a:pt x="1412" y="392"/>
                  </a:lnTo>
                  <a:lnTo>
                    <a:pt x="1439" y="386"/>
                  </a:lnTo>
                  <a:lnTo>
                    <a:pt x="1633" y="361"/>
                  </a:lnTo>
                  <a:lnTo>
                    <a:pt x="1835" y="336"/>
                  </a:lnTo>
                  <a:lnTo>
                    <a:pt x="2038" y="315"/>
                  </a:lnTo>
                  <a:lnTo>
                    <a:pt x="2247" y="294"/>
                  </a:lnTo>
                  <a:lnTo>
                    <a:pt x="2460" y="275"/>
                  </a:lnTo>
                  <a:lnTo>
                    <a:pt x="2570" y="267"/>
                  </a:lnTo>
                  <a:lnTo>
                    <a:pt x="2679" y="259"/>
                  </a:lnTo>
                  <a:lnTo>
                    <a:pt x="2790" y="250"/>
                  </a:lnTo>
                  <a:lnTo>
                    <a:pt x="2904" y="244"/>
                  </a:lnTo>
                  <a:lnTo>
                    <a:pt x="3017" y="236"/>
                  </a:lnTo>
                  <a:lnTo>
                    <a:pt x="3134" y="229"/>
                  </a:lnTo>
                  <a:lnTo>
                    <a:pt x="3240" y="217"/>
                  </a:lnTo>
                  <a:lnTo>
                    <a:pt x="3345" y="207"/>
                  </a:lnTo>
                  <a:lnTo>
                    <a:pt x="3445" y="196"/>
                  </a:lnTo>
                  <a:lnTo>
                    <a:pt x="3543" y="184"/>
                  </a:lnTo>
                  <a:lnTo>
                    <a:pt x="3637" y="173"/>
                  </a:lnTo>
                  <a:lnTo>
                    <a:pt x="3729" y="161"/>
                  </a:lnTo>
                  <a:lnTo>
                    <a:pt x="3817" y="150"/>
                  </a:lnTo>
                  <a:lnTo>
                    <a:pt x="3902" y="138"/>
                  </a:lnTo>
                  <a:lnTo>
                    <a:pt x="3982" y="127"/>
                  </a:lnTo>
                  <a:lnTo>
                    <a:pt x="4061" y="115"/>
                  </a:lnTo>
                  <a:lnTo>
                    <a:pt x="4138" y="104"/>
                  </a:lnTo>
                  <a:lnTo>
                    <a:pt x="4211" y="90"/>
                  </a:lnTo>
                  <a:lnTo>
                    <a:pt x="4280" y="79"/>
                  </a:lnTo>
                  <a:lnTo>
                    <a:pt x="4345" y="67"/>
                  </a:lnTo>
                  <a:lnTo>
                    <a:pt x="4408" y="54"/>
                  </a:lnTo>
                  <a:lnTo>
                    <a:pt x="4470" y="42"/>
                  </a:lnTo>
                  <a:lnTo>
                    <a:pt x="4493" y="37"/>
                  </a:lnTo>
                  <a:lnTo>
                    <a:pt x="4516" y="33"/>
                  </a:lnTo>
                  <a:lnTo>
                    <a:pt x="4537" y="27"/>
                  </a:lnTo>
                  <a:lnTo>
                    <a:pt x="4558" y="23"/>
                  </a:lnTo>
                  <a:lnTo>
                    <a:pt x="4577" y="19"/>
                  </a:lnTo>
                  <a:lnTo>
                    <a:pt x="4596" y="15"/>
                  </a:lnTo>
                  <a:lnTo>
                    <a:pt x="4614" y="14"/>
                  </a:lnTo>
                  <a:lnTo>
                    <a:pt x="4629" y="10"/>
                  </a:lnTo>
                  <a:lnTo>
                    <a:pt x="4644" y="8"/>
                  </a:lnTo>
                  <a:lnTo>
                    <a:pt x="4658" y="6"/>
                  </a:lnTo>
                  <a:lnTo>
                    <a:pt x="4671" y="4"/>
                  </a:lnTo>
                  <a:lnTo>
                    <a:pt x="4683" y="2"/>
                  </a:lnTo>
                  <a:lnTo>
                    <a:pt x="4692" y="2"/>
                  </a:lnTo>
                  <a:lnTo>
                    <a:pt x="4702" y="0"/>
                  </a:lnTo>
                  <a:lnTo>
                    <a:pt x="4710" y="0"/>
                  </a:lnTo>
                  <a:lnTo>
                    <a:pt x="4717" y="0"/>
                  </a:lnTo>
                </a:path>
              </a:pathLst>
            </a:custGeom>
            <a:solidFill>
              <a:srgbClr val="FF0000"/>
            </a:solidFill>
            <a:ln w="9525">
              <a:noFill/>
              <a:prstDash val="solid"/>
              <a:round/>
              <a:headEnd/>
              <a:tailEnd/>
            </a:ln>
          </p:spPr>
          <p:txBody>
            <a:bodyPr/>
            <a:lstStyle/>
            <a:p>
              <a:endParaRPr lang="en-US"/>
            </a:p>
          </p:txBody>
        </p:sp>
      </p:gr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0-#ppt_w/2"/>
                                          </p:val>
                                        </p:tav>
                                        <p:tav tm="100000">
                                          <p:val>
                                            <p:strVal val="#ppt_x"/>
                                          </p:val>
                                        </p:tav>
                                      </p:tavLst>
                                    </p:anim>
                                    <p:anim calcmode="lin" valueType="num">
                                      <p:cBhvr additive="base">
                                        <p:cTn id="8" dur="20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54" presetClass="entr" presetSubtype="0" accel="10000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000" fill="hold"/>
                                        <p:tgtEl>
                                          <p:spTgt spid="20"/>
                                        </p:tgtEl>
                                        <p:attrNameLst>
                                          <p:attrName>ppt_w</p:attrName>
                                        </p:attrNameLst>
                                      </p:cBhvr>
                                      <p:tavLst>
                                        <p:tav tm="0">
                                          <p:val>
                                            <p:strVal val="#ppt_w*0.05"/>
                                          </p:val>
                                        </p:tav>
                                        <p:tav tm="100000">
                                          <p:val>
                                            <p:strVal val="#ppt_w"/>
                                          </p:val>
                                        </p:tav>
                                      </p:tavLst>
                                    </p:anim>
                                    <p:anim calcmode="lin" valueType="num">
                                      <p:cBhvr>
                                        <p:cTn id="13" dur="2000" fill="hold"/>
                                        <p:tgtEl>
                                          <p:spTgt spid="20"/>
                                        </p:tgtEl>
                                        <p:attrNameLst>
                                          <p:attrName>ppt_h</p:attrName>
                                        </p:attrNameLst>
                                      </p:cBhvr>
                                      <p:tavLst>
                                        <p:tav tm="0">
                                          <p:val>
                                            <p:strVal val="#ppt_h"/>
                                          </p:val>
                                        </p:tav>
                                        <p:tav tm="100000">
                                          <p:val>
                                            <p:strVal val="#ppt_h"/>
                                          </p:val>
                                        </p:tav>
                                      </p:tavLst>
                                    </p:anim>
                                    <p:anim calcmode="lin" valueType="num">
                                      <p:cBhvr>
                                        <p:cTn id="14" dur="2000" fill="hold"/>
                                        <p:tgtEl>
                                          <p:spTgt spid="20"/>
                                        </p:tgtEl>
                                        <p:attrNameLst>
                                          <p:attrName>ppt_x</p:attrName>
                                        </p:attrNameLst>
                                      </p:cBhvr>
                                      <p:tavLst>
                                        <p:tav tm="0">
                                          <p:val>
                                            <p:strVal val="#ppt_x-.2"/>
                                          </p:val>
                                        </p:tav>
                                        <p:tav tm="100000">
                                          <p:val>
                                            <p:strVal val="#ppt_x"/>
                                          </p:val>
                                        </p:tav>
                                      </p:tavLst>
                                    </p:anim>
                                    <p:anim calcmode="lin" valueType="num">
                                      <p:cBhvr>
                                        <p:cTn id="15" dur="2000" fill="hold"/>
                                        <p:tgtEl>
                                          <p:spTgt spid="20"/>
                                        </p:tgtEl>
                                        <p:attrNameLst>
                                          <p:attrName>ppt_y</p:attrName>
                                        </p:attrNameLst>
                                      </p:cBhvr>
                                      <p:tavLst>
                                        <p:tav tm="0">
                                          <p:val>
                                            <p:strVal val="#ppt_y"/>
                                          </p:val>
                                        </p:tav>
                                        <p:tav tm="100000">
                                          <p:val>
                                            <p:strVal val="#ppt_y"/>
                                          </p:val>
                                        </p:tav>
                                      </p:tavLst>
                                    </p:anim>
                                    <p:animEffect transition="in" filter="fade">
                                      <p:cBhvr>
                                        <p:cTn id="16" dur="2000"/>
                                        <p:tgtEl>
                                          <p:spTgt spid="20"/>
                                        </p:tgtEl>
                                      </p:cBhvr>
                                    </p:animEffect>
                                  </p:childTnLst>
                                </p:cTn>
                              </p:par>
                            </p:childTnLst>
                          </p:cTn>
                        </p:par>
                        <p:par>
                          <p:cTn id="17" fill="hold">
                            <p:stCondLst>
                              <p:cond delay="4000"/>
                            </p:stCondLst>
                            <p:childTnLst>
                              <p:par>
                                <p:cTn id="18" presetID="35" presetClass="emph" presetSubtype="0" fill="hold" nodeType="afterEffect">
                                  <p:stCondLst>
                                    <p:cond delay="0"/>
                                  </p:stCondLst>
                                  <p:childTnLst>
                                    <p:anim calcmode="discrete" valueType="str">
                                      <p:cBhvr>
                                        <p:cTn id="19" dur="1000" fill="hold"/>
                                        <p:tgtEl>
                                          <p:spTgt spid="27"/>
                                        </p:tgtEl>
                                        <p:attrNameLst>
                                          <p:attrName>style.visibility</p:attrName>
                                        </p:attrNameLst>
                                      </p:cBhvr>
                                      <p:tavLst>
                                        <p:tav tm="0">
                                          <p:val>
                                            <p:strVal val="hidden"/>
                                          </p:val>
                                        </p:tav>
                                        <p:tav tm="50000">
                                          <p:val>
                                            <p:strVal val="visible"/>
                                          </p:val>
                                        </p:tav>
                                      </p:tavLst>
                                    </p:anim>
                                  </p:childTnLst>
                                </p:cTn>
                              </p:par>
                              <p:par>
                                <p:cTn id="20" presetID="35" presetClass="emph" presetSubtype="0" fill="hold" nodeType="withEffect">
                                  <p:stCondLst>
                                    <p:cond delay="0"/>
                                  </p:stCondLst>
                                  <p:childTnLst>
                                    <p:anim calcmode="discrete" valueType="str">
                                      <p:cBhvr>
                                        <p:cTn id="21" dur="1000" fill="hold"/>
                                        <p:tgtEl>
                                          <p:spTgt spid="20"/>
                                        </p:tgtEl>
                                        <p:attrNameLst>
                                          <p:attrName>style.visibility</p:attrName>
                                        </p:attrNameLst>
                                      </p:cBhvr>
                                      <p:tavLst>
                                        <p:tav tm="0">
                                          <p:val>
                                            <p:strVal val="hidden"/>
                                          </p:val>
                                        </p:tav>
                                        <p:tav tm="50000">
                                          <p:val>
                                            <p:strVal val="visible"/>
                                          </p:val>
                                        </p:tav>
                                      </p:tavLst>
                                    </p:anim>
                                  </p:childTnLst>
                                </p:cTn>
                              </p:par>
                            </p:childTnLst>
                          </p:cTn>
                        </p:par>
                        <p:par>
                          <p:cTn id="22" fill="hold">
                            <p:stCondLst>
                              <p:cond delay="5000"/>
                            </p:stCondLst>
                            <p:childTnLst>
                              <p:par>
                                <p:cTn id="23" presetID="15"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000" fill="hold"/>
                                        <p:tgtEl>
                                          <p:spTgt spid="36"/>
                                        </p:tgtEl>
                                        <p:attrNameLst>
                                          <p:attrName>ppt_w</p:attrName>
                                        </p:attrNameLst>
                                      </p:cBhvr>
                                      <p:tavLst>
                                        <p:tav tm="0">
                                          <p:val>
                                            <p:fltVal val="0"/>
                                          </p:val>
                                        </p:tav>
                                        <p:tav tm="100000">
                                          <p:val>
                                            <p:strVal val="#ppt_w"/>
                                          </p:val>
                                        </p:tav>
                                      </p:tavLst>
                                    </p:anim>
                                    <p:anim calcmode="lin" valueType="num">
                                      <p:cBhvr>
                                        <p:cTn id="26" dur="2000" fill="hold"/>
                                        <p:tgtEl>
                                          <p:spTgt spid="36"/>
                                        </p:tgtEl>
                                        <p:attrNameLst>
                                          <p:attrName>ppt_h</p:attrName>
                                        </p:attrNameLst>
                                      </p:cBhvr>
                                      <p:tavLst>
                                        <p:tav tm="0">
                                          <p:val>
                                            <p:fltVal val="0"/>
                                          </p:val>
                                        </p:tav>
                                        <p:tav tm="100000">
                                          <p:val>
                                            <p:strVal val="#ppt_h"/>
                                          </p:val>
                                        </p:tav>
                                      </p:tavLst>
                                    </p:anim>
                                    <p:anim calcmode="lin" valueType="num">
                                      <p:cBhvr>
                                        <p:cTn id="27" dur="2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28" dur="2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7000"/>
                            </p:stCondLst>
                            <p:childTnLst>
                              <p:par>
                                <p:cTn id="30" presetID="2" presetClass="entr" presetSubtype="4"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1000" fill="hold"/>
                                        <p:tgtEl>
                                          <p:spTgt spid="32"/>
                                        </p:tgtEl>
                                        <p:attrNameLst>
                                          <p:attrName>ppt_x</p:attrName>
                                        </p:attrNameLst>
                                      </p:cBhvr>
                                      <p:tavLst>
                                        <p:tav tm="0">
                                          <p:val>
                                            <p:strVal val="#ppt_x"/>
                                          </p:val>
                                        </p:tav>
                                        <p:tav tm="100000">
                                          <p:val>
                                            <p:strVal val="#ppt_x"/>
                                          </p:val>
                                        </p:tav>
                                      </p:tavLst>
                                    </p:anim>
                                    <p:anim calcmode="lin" valueType="num">
                                      <p:cBhvr additive="base">
                                        <p:cTn id="33" dur="1000" fill="hold"/>
                                        <p:tgtEl>
                                          <p:spTgt spid="32"/>
                                        </p:tgtEl>
                                        <p:attrNameLst>
                                          <p:attrName>ppt_y</p:attrName>
                                        </p:attrNameLst>
                                      </p:cBhvr>
                                      <p:tavLst>
                                        <p:tav tm="0">
                                          <p:val>
                                            <p:strVal val="1+#ppt_h/2"/>
                                          </p:val>
                                        </p:tav>
                                        <p:tav tm="100000">
                                          <p:val>
                                            <p:strVal val="#ppt_y"/>
                                          </p:val>
                                        </p:tav>
                                      </p:tavLst>
                                    </p:anim>
                                  </p:childTnLst>
                                </p:cTn>
                              </p:par>
                            </p:childTnLst>
                          </p:cTn>
                        </p:par>
                        <p:par>
                          <p:cTn id="34" fill="hold">
                            <p:stCondLst>
                              <p:cond delay="8000"/>
                            </p:stCondLst>
                            <p:childTnLst>
                              <p:par>
                                <p:cTn id="35" presetID="35" presetClass="emph" presetSubtype="0" fill="hold" nodeType="afterEffect">
                                  <p:stCondLst>
                                    <p:cond delay="0"/>
                                  </p:stCondLst>
                                  <p:childTnLst>
                                    <p:anim calcmode="discrete" valueType="str">
                                      <p:cBhvr>
                                        <p:cTn id="36" dur="1000" fill="hold"/>
                                        <p:tgtEl>
                                          <p:spTgt spid="36"/>
                                        </p:tgtEl>
                                        <p:attrNameLst>
                                          <p:attrName>style.visibility</p:attrName>
                                        </p:attrNameLst>
                                      </p:cBhvr>
                                      <p:tavLst>
                                        <p:tav tm="0">
                                          <p:val>
                                            <p:strVal val="hidden"/>
                                          </p:val>
                                        </p:tav>
                                        <p:tav tm="50000">
                                          <p:val>
                                            <p:strVal val="visible"/>
                                          </p:val>
                                        </p:tav>
                                      </p:tavLst>
                                    </p:anim>
                                  </p:childTnLst>
                                </p:cTn>
                              </p:par>
                              <p:par>
                                <p:cTn id="37" presetID="35" presetClass="emph" presetSubtype="0" fill="hold" nodeType="withEffect">
                                  <p:stCondLst>
                                    <p:cond delay="0"/>
                                  </p:stCondLst>
                                  <p:childTnLst>
                                    <p:anim calcmode="discrete" valueType="str">
                                      <p:cBhvr>
                                        <p:cTn id="38"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anim calcmode="lin" valueType="num">
                                      <p:cBhvr>
                                        <p:cTn id="44" dur="2000" fill="hold"/>
                                        <p:tgtEl>
                                          <p:spTgt spid="3"/>
                                        </p:tgtEl>
                                        <p:attrNameLst>
                                          <p:attrName>style.rotation</p:attrName>
                                        </p:attrNameLst>
                                      </p:cBhvr>
                                      <p:tavLst>
                                        <p:tav tm="0">
                                          <p:val>
                                            <p:fltVal val="720"/>
                                          </p:val>
                                        </p:tav>
                                        <p:tav tm="100000">
                                          <p:val>
                                            <p:fltVal val="0"/>
                                          </p:val>
                                        </p:tav>
                                      </p:tavLst>
                                    </p:anim>
                                    <p:anim calcmode="lin" valueType="num">
                                      <p:cBhvr>
                                        <p:cTn id="45" dur="2000" fill="hold"/>
                                        <p:tgtEl>
                                          <p:spTgt spid="3"/>
                                        </p:tgtEl>
                                        <p:attrNameLst>
                                          <p:attrName>ppt_h</p:attrName>
                                        </p:attrNameLst>
                                      </p:cBhvr>
                                      <p:tavLst>
                                        <p:tav tm="0">
                                          <p:val>
                                            <p:fltVal val="0"/>
                                          </p:val>
                                        </p:tav>
                                        <p:tav tm="100000">
                                          <p:val>
                                            <p:strVal val="#ppt_h"/>
                                          </p:val>
                                        </p:tav>
                                      </p:tavLst>
                                    </p:anim>
                                    <p:anim calcmode="lin" valueType="num">
                                      <p:cBhvr>
                                        <p:cTn id="46" dur="2000" fill="hold"/>
                                        <p:tgtEl>
                                          <p:spTgt spid="3"/>
                                        </p:tgtEl>
                                        <p:attrNameLst>
                                          <p:attrName>ppt_w</p:attrName>
                                        </p:attrNameLst>
                                      </p:cBhvr>
                                      <p:tavLst>
                                        <p:tav tm="0">
                                          <p:val>
                                            <p:fltVal val="0"/>
                                          </p:val>
                                        </p:tav>
                                        <p:tav tm="100000">
                                          <p:val>
                                            <p:strVal val="#ppt_w"/>
                                          </p:val>
                                        </p:tav>
                                      </p:tavLst>
                                    </p:anim>
                                  </p:childTnLst>
                                </p:cTn>
                              </p:par>
                            </p:childTnLst>
                          </p:cTn>
                        </p:par>
                        <p:par>
                          <p:cTn id="47" fill="hold">
                            <p:stCondLst>
                              <p:cond delay="2000"/>
                            </p:stCondLst>
                            <p:childTnLst>
                              <p:par>
                                <p:cTn id="48" presetID="26"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80">
                                          <p:stCondLst>
                                            <p:cond delay="0"/>
                                          </p:stCondLst>
                                        </p:cTn>
                                        <p:tgtEl>
                                          <p:spTgt spid="14"/>
                                        </p:tgtEl>
                                      </p:cBhvr>
                                    </p:animEffect>
                                    <p:anim calcmode="lin" valueType="num">
                                      <p:cBhvr>
                                        <p:cTn id="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4" dur="26">
                                          <p:stCondLst>
                                            <p:cond delay="650"/>
                                          </p:stCondLst>
                                        </p:cTn>
                                        <p:tgtEl>
                                          <p:spTgt spid="14"/>
                                        </p:tgtEl>
                                      </p:cBhvr>
                                      <p:to x="100000" y="60000"/>
                                    </p:animScale>
                                    <p:animScale>
                                      <p:cBhvr>
                                        <p:cTn id="75" dur="166" decel="50000">
                                          <p:stCondLst>
                                            <p:cond delay="676"/>
                                          </p:stCondLst>
                                        </p:cTn>
                                        <p:tgtEl>
                                          <p:spTgt spid="14"/>
                                        </p:tgtEl>
                                      </p:cBhvr>
                                      <p:to x="100000" y="100000"/>
                                    </p:animScale>
                                    <p:animScale>
                                      <p:cBhvr>
                                        <p:cTn id="76" dur="26">
                                          <p:stCondLst>
                                            <p:cond delay="1312"/>
                                          </p:stCondLst>
                                        </p:cTn>
                                        <p:tgtEl>
                                          <p:spTgt spid="14"/>
                                        </p:tgtEl>
                                      </p:cBhvr>
                                      <p:to x="100000" y="80000"/>
                                    </p:animScale>
                                    <p:animScale>
                                      <p:cBhvr>
                                        <p:cTn id="77" dur="166" decel="50000">
                                          <p:stCondLst>
                                            <p:cond delay="1338"/>
                                          </p:stCondLst>
                                        </p:cTn>
                                        <p:tgtEl>
                                          <p:spTgt spid="14"/>
                                        </p:tgtEl>
                                      </p:cBhvr>
                                      <p:to x="100000" y="100000"/>
                                    </p:animScale>
                                    <p:animScale>
                                      <p:cBhvr>
                                        <p:cTn id="78" dur="26">
                                          <p:stCondLst>
                                            <p:cond delay="1642"/>
                                          </p:stCondLst>
                                        </p:cTn>
                                        <p:tgtEl>
                                          <p:spTgt spid="14"/>
                                        </p:tgtEl>
                                      </p:cBhvr>
                                      <p:to x="100000" y="90000"/>
                                    </p:animScale>
                                    <p:animScale>
                                      <p:cBhvr>
                                        <p:cTn id="79" dur="166" decel="50000">
                                          <p:stCondLst>
                                            <p:cond delay="1668"/>
                                          </p:stCondLst>
                                        </p:cTn>
                                        <p:tgtEl>
                                          <p:spTgt spid="14"/>
                                        </p:tgtEl>
                                      </p:cBhvr>
                                      <p:to x="100000" y="100000"/>
                                    </p:animScale>
                                    <p:animScale>
                                      <p:cBhvr>
                                        <p:cTn id="80" dur="26">
                                          <p:stCondLst>
                                            <p:cond delay="1808"/>
                                          </p:stCondLst>
                                        </p:cTn>
                                        <p:tgtEl>
                                          <p:spTgt spid="14"/>
                                        </p:tgtEl>
                                      </p:cBhvr>
                                      <p:to x="100000" y="95000"/>
                                    </p:animScale>
                                    <p:animScale>
                                      <p:cBhvr>
                                        <p:cTn id="81" dur="166" decel="50000">
                                          <p:stCondLst>
                                            <p:cond delay="1834"/>
                                          </p:stCondLst>
                                        </p:cTn>
                                        <p:tgtEl>
                                          <p:spTgt spid="14"/>
                                        </p:tgtEl>
                                      </p:cBhvr>
                                      <p:to x="100000" y="100000"/>
                                    </p:animScale>
                                  </p:childTnLst>
                                </p:cTn>
                              </p:par>
                            </p:childTnLst>
                          </p:cTn>
                        </p:par>
                        <p:par>
                          <p:cTn id="82" fill="hold">
                            <p:stCondLst>
                              <p:cond delay="2000"/>
                            </p:stCondLst>
                            <p:childTnLst>
                              <p:par>
                                <p:cTn id="83" presetID="35" presetClass="emph" presetSubtype="0" fill="hold" nodeType="afterEffect">
                                  <p:stCondLst>
                                    <p:cond delay="0"/>
                                  </p:stCondLst>
                                  <p:childTnLst>
                                    <p:anim calcmode="discrete" valueType="str">
                                      <p:cBhvr>
                                        <p:cTn id="84"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580">
                                          <p:stCondLst>
                                            <p:cond delay="0"/>
                                          </p:stCondLst>
                                        </p:cTn>
                                        <p:tgtEl>
                                          <p:spTgt spid="15"/>
                                        </p:tgtEl>
                                      </p:cBhvr>
                                    </p:animEffect>
                                    <p:anim calcmode="lin" valueType="num">
                                      <p:cBhvr>
                                        <p:cTn id="9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5" dur="26">
                                          <p:stCondLst>
                                            <p:cond delay="650"/>
                                          </p:stCondLst>
                                        </p:cTn>
                                        <p:tgtEl>
                                          <p:spTgt spid="15"/>
                                        </p:tgtEl>
                                      </p:cBhvr>
                                      <p:to x="100000" y="60000"/>
                                    </p:animScale>
                                    <p:animScale>
                                      <p:cBhvr>
                                        <p:cTn id="96" dur="166" decel="50000">
                                          <p:stCondLst>
                                            <p:cond delay="676"/>
                                          </p:stCondLst>
                                        </p:cTn>
                                        <p:tgtEl>
                                          <p:spTgt spid="15"/>
                                        </p:tgtEl>
                                      </p:cBhvr>
                                      <p:to x="100000" y="100000"/>
                                    </p:animScale>
                                    <p:animScale>
                                      <p:cBhvr>
                                        <p:cTn id="97" dur="26">
                                          <p:stCondLst>
                                            <p:cond delay="1312"/>
                                          </p:stCondLst>
                                        </p:cTn>
                                        <p:tgtEl>
                                          <p:spTgt spid="15"/>
                                        </p:tgtEl>
                                      </p:cBhvr>
                                      <p:to x="100000" y="80000"/>
                                    </p:animScale>
                                    <p:animScale>
                                      <p:cBhvr>
                                        <p:cTn id="98" dur="166" decel="50000">
                                          <p:stCondLst>
                                            <p:cond delay="1338"/>
                                          </p:stCondLst>
                                        </p:cTn>
                                        <p:tgtEl>
                                          <p:spTgt spid="15"/>
                                        </p:tgtEl>
                                      </p:cBhvr>
                                      <p:to x="100000" y="100000"/>
                                    </p:animScale>
                                    <p:animScale>
                                      <p:cBhvr>
                                        <p:cTn id="99" dur="26">
                                          <p:stCondLst>
                                            <p:cond delay="1642"/>
                                          </p:stCondLst>
                                        </p:cTn>
                                        <p:tgtEl>
                                          <p:spTgt spid="15"/>
                                        </p:tgtEl>
                                      </p:cBhvr>
                                      <p:to x="100000" y="90000"/>
                                    </p:animScale>
                                    <p:animScale>
                                      <p:cBhvr>
                                        <p:cTn id="100" dur="166" decel="50000">
                                          <p:stCondLst>
                                            <p:cond delay="1668"/>
                                          </p:stCondLst>
                                        </p:cTn>
                                        <p:tgtEl>
                                          <p:spTgt spid="15"/>
                                        </p:tgtEl>
                                      </p:cBhvr>
                                      <p:to x="100000" y="100000"/>
                                    </p:animScale>
                                    <p:animScale>
                                      <p:cBhvr>
                                        <p:cTn id="101" dur="26">
                                          <p:stCondLst>
                                            <p:cond delay="1808"/>
                                          </p:stCondLst>
                                        </p:cTn>
                                        <p:tgtEl>
                                          <p:spTgt spid="15"/>
                                        </p:tgtEl>
                                      </p:cBhvr>
                                      <p:to x="100000" y="95000"/>
                                    </p:animScale>
                                    <p:animScale>
                                      <p:cBhvr>
                                        <p:cTn id="102" dur="166" decel="50000">
                                          <p:stCondLst>
                                            <p:cond delay="1834"/>
                                          </p:stCondLst>
                                        </p:cTn>
                                        <p:tgtEl>
                                          <p:spTgt spid="15"/>
                                        </p:tgtEl>
                                      </p:cBhvr>
                                      <p:to x="100000" y="100000"/>
                                    </p:animScale>
                                  </p:childTnLst>
                                </p:cTn>
                              </p:par>
                            </p:childTnLst>
                          </p:cTn>
                        </p:par>
                        <p:par>
                          <p:cTn id="103" fill="hold">
                            <p:stCondLst>
                              <p:cond delay="2000"/>
                            </p:stCondLst>
                            <p:childTnLst>
                              <p:par>
                                <p:cTn id="104" presetID="35" presetClass="emph" presetSubtype="0" fill="hold" nodeType="afterEffect">
                                  <p:stCondLst>
                                    <p:cond delay="0"/>
                                  </p:stCondLst>
                                  <p:childTnLst>
                                    <p:anim calcmode="discrete" valueType="str">
                                      <p:cBhvr>
                                        <p:cTn id="105"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143000"/>
            <a:ext cx="1828800" cy="101566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TW" altLang="en-US" sz="6000" dirty="0" smtClean="0">
                <a:latin typeface="Adobe Kaiti Std R" pitchFamily="18" charset="-128"/>
                <a:ea typeface="Adobe Kaiti Std R" pitchFamily="18" charset="-128"/>
              </a:rPr>
              <a:t>表示</a:t>
            </a:r>
            <a:endParaRPr lang="en-US" sz="6000" dirty="0">
              <a:latin typeface="Adobe Kaiti Std R" pitchFamily="18" charset="-128"/>
              <a:ea typeface="Adobe Kaiti Std R" pitchFamily="18" charset="-128"/>
            </a:endParaRPr>
          </a:p>
        </p:txBody>
      </p:sp>
      <p:sp>
        <p:nvSpPr>
          <p:cNvPr id="5" name="TextBox 4"/>
          <p:cNvSpPr txBox="1"/>
          <p:nvPr/>
        </p:nvSpPr>
        <p:spPr>
          <a:xfrm>
            <a:off x="381000" y="3733800"/>
            <a:ext cx="1905000" cy="707886"/>
          </a:xfrm>
          <a:prstGeom prst="rect">
            <a:avLst/>
          </a:prstGeom>
          <a:solidFill>
            <a:schemeClr val="bg2"/>
          </a:solidFill>
          <a:ln>
            <a:solidFill>
              <a:schemeClr val="tx1"/>
            </a:solidFill>
          </a:ln>
        </p:spPr>
        <p:txBody>
          <a:bodyPr wrap="square" rtlCol="0">
            <a:spAutoFit/>
          </a:bodyPr>
          <a:lstStyle/>
          <a:p>
            <a:pPr algn="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a:t>
            </a:r>
            <a:r>
              <a:rPr lang="zh-TW" altLang="en-US" sz="4000" dirty="0" smtClean="0">
                <a:latin typeface="Adobe Kaiti Std R" pitchFamily="18" charset="-128"/>
                <a:ea typeface="Adobe Kaiti Std R" pitchFamily="18" charset="-128"/>
              </a:rPr>
              <a:t>停</a:t>
            </a:r>
            <a:endParaRPr lang="en-US" sz="4000" dirty="0">
              <a:latin typeface="Adobe Kaiti Std R" pitchFamily="18" charset="-128"/>
              <a:ea typeface="Adobe Kaiti Std R" pitchFamily="18" charset="-128"/>
            </a:endParaRPr>
          </a:p>
        </p:txBody>
      </p:sp>
      <p:sp>
        <p:nvSpPr>
          <p:cNvPr id="1028" name="AutoShape 4" descr="http://upload.wikimedia.org/wikipedia/commons/8/8f/Toilets_unisex.svg"/>
          <p:cNvSpPr>
            <a:spLocks noChangeAspect="1" noChangeArrowheads="1"/>
          </p:cNvSpPr>
          <p:nvPr/>
        </p:nvSpPr>
        <p:spPr bwMode="auto">
          <a:xfrm>
            <a:off x="155575" y="-1790700"/>
            <a:ext cx="40576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http://upload.wikimedia.org/wikipedia/commons/8/8f/Toilets_unisex.svg"/>
          <p:cNvSpPr>
            <a:spLocks noChangeAspect="1" noChangeArrowheads="1"/>
          </p:cNvSpPr>
          <p:nvPr/>
        </p:nvSpPr>
        <p:spPr bwMode="auto">
          <a:xfrm>
            <a:off x="155575" y="-1790700"/>
            <a:ext cx="40576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http://pixabay.com/static/uploads/photo/2012/04/16/11/36/sign-35597_640.png"/>
          <p:cNvPicPr>
            <a:picLocks noChangeAspect="1" noChangeArrowheads="1"/>
          </p:cNvPicPr>
          <p:nvPr/>
        </p:nvPicPr>
        <p:blipFill>
          <a:blip r:embed="rId4" cstate="print"/>
          <a:srcRect/>
          <a:stretch>
            <a:fillRect/>
          </a:stretch>
        </p:blipFill>
        <p:spPr bwMode="auto">
          <a:xfrm>
            <a:off x="3048000" y="4876800"/>
            <a:ext cx="2422889" cy="1676400"/>
          </a:xfrm>
          <a:prstGeom prst="rect">
            <a:avLst/>
          </a:prstGeom>
          <a:noFill/>
        </p:spPr>
      </p:pic>
      <p:sp>
        <p:nvSpPr>
          <p:cNvPr id="9" name="TextBox 8"/>
          <p:cNvSpPr txBox="1"/>
          <p:nvPr/>
        </p:nvSpPr>
        <p:spPr>
          <a:xfrm>
            <a:off x="3048000" y="3733800"/>
            <a:ext cx="2438400" cy="707886"/>
          </a:xfrm>
          <a:prstGeom prst="rect">
            <a:avLst/>
          </a:prstGeom>
          <a:solidFill>
            <a:schemeClr val="bg2"/>
          </a:solidFill>
          <a:ln>
            <a:solidFill>
              <a:schemeClr val="tx1"/>
            </a:solidFill>
          </a:ln>
        </p:spPr>
        <p:txBody>
          <a:bodyPr wrap="square" rtlCol="0">
            <a:spAutoFit/>
          </a:bodyPr>
          <a:lstStyle/>
          <a:p>
            <a:pPr algn="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a:t>
            </a:r>
            <a:r>
              <a:rPr lang="zh-TW" altLang="en-US" sz="4000" dirty="0" smtClean="0">
                <a:latin typeface="Adobe Kaiti Std R" pitchFamily="18" charset="-128"/>
                <a:ea typeface="Adobe Kaiti Std R" pitchFamily="18" charset="-128"/>
              </a:rPr>
              <a:t>廁所</a:t>
            </a:r>
            <a:endParaRPr lang="en-US" sz="4000" dirty="0">
              <a:latin typeface="Adobe Kaiti Std R" pitchFamily="18" charset="-128"/>
              <a:ea typeface="Adobe Kaiti Std R" pitchFamily="18" charset="-128"/>
            </a:endParaRPr>
          </a:p>
        </p:txBody>
      </p:sp>
      <p:pic>
        <p:nvPicPr>
          <p:cNvPr id="1034" name="Picture 10" descr="http://pixabay.com/static/uploads/photo/2011/04/14/18/53/traffic-sign-6657_640.png"/>
          <p:cNvPicPr>
            <a:picLocks noChangeAspect="1" noChangeArrowheads="1"/>
          </p:cNvPicPr>
          <p:nvPr/>
        </p:nvPicPr>
        <p:blipFill>
          <a:blip r:embed="rId5" cstate="print"/>
          <a:srcRect/>
          <a:stretch>
            <a:fillRect/>
          </a:stretch>
        </p:blipFill>
        <p:spPr bwMode="auto">
          <a:xfrm>
            <a:off x="533400" y="4953000"/>
            <a:ext cx="1524000" cy="1524000"/>
          </a:xfrm>
          <a:prstGeom prst="rect">
            <a:avLst/>
          </a:prstGeom>
          <a:noFill/>
        </p:spPr>
      </p:pic>
      <p:pic>
        <p:nvPicPr>
          <p:cNvPr id="1036" name="Picture 12" descr="https://encrypted-tbn0.gstatic.com/images?q=tbn:ANd9GcRbRMu144P_uICyMr-l6fh1VylsDqoml0_fAQYkN0q8YnvgVNIfng"/>
          <p:cNvPicPr>
            <a:picLocks noChangeAspect="1" noChangeArrowheads="1"/>
          </p:cNvPicPr>
          <p:nvPr/>
        </p:nvPicPr>
        <p:blipFill>
          <a:blip r:embed="rId6" cstate="print"/>
          <a:srcRect/>
          <a:stretch>
            <a:fillRect/>
          </a:stretch>
        </p:blipFill>
        <p:spPr bwMode="auto">
          <a:xfrm>
            <a:off x="6553200" y="4800600"/>
            <a:ext cx="1905000" cy="1682393"/>
          </a:xfrm>
          <a:prstGeom prst="rect">
            <a:avLst/>
          </a:prstGeom>
          <a:noFill/>
        </p:spPr>
      </p:pic>
      <p:sp>
        <p:nvSpPr>
          <p:cNvPr id="12" name="TextBox 11"/>
          <p:cNvSpPr txBox="1"/>
          <p:nvPr/>
        </p:nvSpPr>
        <p:spPr>
          <a:xfrm>
            <a:off x="6248400" y="3733800"/>
            <a:ext cx="2438400" cy="707886"/>
          </a:xfrm>
          <a:prstGeom prst="rect">
            <a:avLst/>
          </a:prstGeom>
          <a:solidFill>
            <a:schemeClr val="bg2"/>
          </a:solidFill>
          <a:ln>
            <a:solidFill>
              <a:schemeClr val="tx1"/>
            </a:solidFill>
          </a:ln>
        </p:spPr>
        <p:txBody>
          <a:bodyPr wrap="square" rtlCol="0">
            <a:spAutoFit/>
          </a:bodyPr>
          <a:lstStyle/>
          <a:p>
            <a:pPr algn="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a:t>
            </a:r>
            <a:r>
              <a:rPr lang="zh-TW" altLang="en-US" sz="4000" dirty="0" smtClean="0">
                <a:latin typeface="Adobe Kaiti Std R" pitchFamily="18" charset="-128"/>
                <a:ea typeface="Adobe Kaiti Std R" pitchFamily="18" charset="-128"/>
              </a:rPr>
              <a:t>小心</a:t>
            </a:r>
            <a:endParaRPr lang="en-US" sz="4000" dirty="0">
              <a:latin typeface="Adobe Kaiti Std R" pitchFamily="18" charset="-128"/>
              <a:ea typeface="Adobe Kaiti Std R" pitchFamily="18" charset="-128"/>
            </a:endParaRPr>
          </a:p>
        </p:txBody>
      </p:sp>
      <p:sp>
        <p:nvSpPr>
          <p:cNvPr id="1038" name="AutoShape 14" descr="http://upload.wikimedia.org/wikipedia/commons/4/44/Recycle001.svg"/>
          <p:cNvSpPr>
            <a:spLocks noChangeAspect="1" noChangeArrowheads="1"/>
          </p:cNvSpPr>
          <p:nvPr/>
        </p:nvSpPr>
        <p:spPr bwMode="auto">
          <a:xfrm>
            <a:off x="155575" y="-1790700"/>
            <a:ext cx="39719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44" name="Picture 20" descr="http://pixabay.com/static/uploads/photo/2012/05/07/12/14/recycling-48271_640.png"/>
          <p:cNvPicPr>
            <a:picLocks noChangeAspect="1" noChangeArrowheads="1"/>
          </p:cNvPicPr>
          <p:nvPr/>
        </p:nvPicPr>
        <p:blipFill>
          <a:blip r:embed="rId7" cstate="print"/>
          <a:srcRect/>
          <a:stretch>
            <a:fillRect/>
          </a:stretch>
        </p:blipFill>
        <p:spPr bwMode="auto">
          <a:xfrm>
            <a:off x="6629400" y="990600"/>
            <a:ext cx="1575624" cy="1571625"/>
          </a:xfrm>
          <a:prstGeom prst="rect">
            <a:avLst/>
          </a:prstGeom>
          <a:noFill/>
        </p:spPr>
      </p:pic>
      <p:sp>
        <p:nvSpPr>
          <p:cNvPr id="17" name="TextBox 16"/>
          <p:cNvSpPr txBox="1"/>
          <p:nvPr/>
        </p:nvSpPr>
        <p:spPr>
          <a:xfrm>
            <a:off x="6248400" y="2743200"/>
            <a:ext cx="2438400" cy="707886"/>
          </a:xfrm>
          <a:prstGeom prst="rect">
            <a:avLst/>
          </a:prstGeom>
          <a:solidFill>
            <a:schemeClr val="bg2"/>
          </a:solidFill>
          <a:ln>
            <a:solidFill>
              <a:schemeClr val="tx1"/>
            </a:solidFill>
          </a:ln>
        </p:spPr>
        <p:txBody>
          <a:bodyPr wrap="square" rtlCol="0">
            <a:spAutoFit/>
          </a:bodyPr>
          <a:lstStyle/>
          <a:p>
            <a:pPr algn="ctr"/>
            <a:r>
              <a:rPr lang="zh-TW" altLang="en-US" sz="4000" dirty="0" smtClean="0">
                <a:latin typeface="Adobe Kaiti Std R" pitchFamily="18" charset="-128"/>
                <a:ea typeface="Adobe Kaiti Std R" pitchFamily="18" charset="-128"/>
              </a:rPr>
              <a:t>表示</a:t>
            </a:r>
            <a:r>
              <a:rPr lang="en-US" altLang="zh-TW" sz="4000" dirty="0" smtClean="0">
                <a:latin typeface="Adobe Kaiti Std R" pitchFamily="18" charset="-128"/>
                <a:ea typeface="Adobe Kaiti Std R" pitchFamily="18" charset="-128"/>
              </a:rPr>
              <a:t>-</a:t>
            </a:r>
            <a:r>
              <a:rPr lang="zh-TW" altLang="en-US" sz="4000" dirty="0" smtClean="0">
                <a:latin typeface="Adobe Kaiti Std R" pitchFamily="18" charset="-128"/>
                <a:ea typeface="Adobe Kaiti Std R" pitchFamily="18" charset="-128"/>
              </a:rPr>
              <a:t>回收</a:t>
            </a:r>
            <a:endParaRPr lang="en-US" sz="4000" dirty="0">
              <a:latin typeface="Adobe Kaiti Std R" pitchFamily="18" charset="-128"/>
              <a:ea typeface="Adobe Kaiti Std R" pitchFamily="18" charset="-128"/>
            </a:endParaRPr>
          </a:p>
        </p:txBody>
      </p:sp>
      <p:sp>
        <p:nvSpPr>
          <p:cNvPr id="18" name="TextBox 17"/>
          <p:cNvSpPr txBox="1"/>
          <p:nvPr/>
        </p:nvSpPr>
        <p:spPr>
          <a:xfrm>
            <a:off x="3048000" y="1295400"/>
            <a:ext cx="2057400" cy="1015663"/>
          </a:xfrm>
          <a:prstGeom prst="rect">
            <a:avLst/>
          </a:prstGeom>
          <a:solidFill>
            <a:srgbClr val="FFD5D7"/>
          </a:solidFill>
          <a:ln>
            <a:solidFill>
              <a:schemeClr val="tx1"/>
            </a:solidFill>
          </a:ln>
        </p:spPr>
        <p:txBody>
          <a:bodyPr wrap="square" rtlCol="0">
            <a:spAutoFit/>
          </a:bodyPr>
          <a:lstStyle/>
          <a:p>
            <a:pPr algn="ctr"/>
            <a:r>
              <a:rPr lang="en-US" altLang="zh-TW" sz="6000" dirty="0" smtClean="0">
                <a:latin typeface="Adobe Kaiti Std R" pitchFamily="18" charset="-128"/>
                <a:ea typeface="Adobe Kaiti Std R" pitchFamily="18" charset="-128"/>
              </a:rPr>
              <a:t>531</a:t>
            </a:r>
            <a:endParaRPr lang="en-US" sz="6000" dirty="0">
              <a:latin typeface="Adobe Kaiti Std R" pitchFamily="18" charset="-128"/>
              <a:ea typeface="Adobe Kaiti Std R" pitchFamily="18" charset="-128"/>
            </a:endParaRPr>
          </a:p>
        </p:txBody>
      </p:sp>
      <p:sp>
        <p:nvSpPr>
          <p:cNvPr id="20" name="TextBox 19"/>
          <p:cNvSpPr txBox="1"/>
          <p:nvPr/>
        </p:nvSpPr>
        <p:spPr>
          <a:xfrm>
            <a:off x="2362200" y="2667000"/>
            <a:ext cx="3352800" cy="769441"/>
          </a:xfrm>
          <a:prstGeom prst="rect">
            <a:avLst/>
          </a:prstGeom>
          <a:solidFill>
            <a:schemeClr val="bg2"/>
          </a:solidFill>
          <a:ln>
            <a:solidFill>
              <a:schemeClr val="tx1"/>
            </a:solidFill>
          </a:ln>
        </p:spPr>
        <p:txBody>
          <a:bodyPr wrap="square" rtlCol="0">
            <a:spAutoFit/>
          </a:bodyPr>
          <a:lstStyle/>
          <a:p>
            <a:pPr algn="ctr"/>
            <a:r>
              <a:rPr lang="zh-TW" altLang="en-US" sz="4400" dirty="0" smtClean="0">
                <a:latin typeface="Adobe Kaiti Std R" pitchFamily="18" charset="-128"/>
                <a:ea typeface="Adobe Kaiti Std R" pitchFamily="18" charset="-128"/>
              </a:rPr>
              <a:t>表示</a:t>
            </a:r>
            <a:r>
              <a:rPr lang="en-US" altLang="zh-TW" sz="4400" dirty="0" smtClean="0">
                <a:latin typeface="Adobe Kaiti Std R" pitchFamily="18" charset="-128"/>
                <a:ea typeface="Adobe Kaiti Std R" pitchFamily="18" charset="-128"/>
              </a:rPr>
              <a:t>-</a:t>
            </a:r>
            <a:r>
              <a:rPr lang="zh-TW" altLang="en-US" sz="4400" dirty="0" smtClean="0">
                <a:latin typeface="Adobe Kaiti Std R" pitchFamily="18" charset="-128"/>
                <a:ea typeface="Adobe Kaiti Std R" pitchFamily="18" charset="-128"/>
              </a:rPr>
              <a:t>我想你</a:t>
            </a:r>
            <a:endParaRPr lang="en-US" sz="4400" dirty="0">
              <a:latin typeface="Adobe Kaiti Std R" pitchFamily="18" charset="-128"/>
              <a:ea typeface="Adobe Kaiti Std R" pitchFamily="18" charset="-128"/>
            </a:endParaRPr>
          </a:p>
        </p:txBody>
      </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p:cTn id="7" dur="500" fill="hold"/>
                                        <p:tgtEl>
                                          <p:spTgt spid="1034"/>
                                        </p:tgtEl>
                                        <p:attrNameLst>
                                          <p:attrName>ppt_w</p:attrName>
                                        </p:attrNameLst>
                                      </p:cBhvr>
                                      <p:tavLst>
                                        <p:tav tm="0">
                                          <p:val>
                                            <p:fltVal val="0"/>
                                          </p:val>
                                        </p:tav>
                                        <p:tav tm="100000">
                                          <p:val>
                                            <p:strVal val="#ppt_w"/>
                                          </p:val>
                                        </p:tav>
                                      </p:tavLst>
                                    </p:anim>
                                    <p:anim calcmode="lin" valueType="num">
                                      <p:cBhvr>
                                        <p:cTn id="8" dur="500" fill="hold"/>
                                        <p:tgtEl>
                                          <p:spTgt spid="10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5000" fill="hold"/>
                                        <p:tgtEl>
                                          <p:spTgt spid="1032"/>
                                        </p:tgtEl>
                                        <p:attrNameLst>
                                          <p:attrName>ppt_w</p:attrName>
                                        </p:attrNameLst>
                                      </p:cBhvr>
                                      <p:tavLst>
                                        <p:tav tm="0" fmla="#ppt_w*sin(2.5*pi*$)">
                                          <p:val>
                                            <p:fltVal val="0"/>
                                          </p:val>
                                        </p:tav>
                                        <p:tav tm="100000">
                                          <p:val>
                                            <p:fltVal val="1"/>
                                          </p:val>
                                        </p:tav>
                                      </p:tavLst>
                                    </p:anim>
                                    <p:anim calcmode="lin" valueType="num">
                                      <p:cBhvr>
                                        <p:cTn id="32" dur="5000" fill="hold"/>
                                        <p:tgtEl>
                                          <p:spTgt spid="103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80">
                                          <p:stCondLst>
                                            <p:cond delay="0"/>
                                          </p:stCondLst>
                                        </p:cTn>
                                        <p:tgtEl>
                                          <p:spTgt spid="9"/>
                                        </p:tgtEl>
                                      </p:cBhvr>
                                    </p:animEffect>
                                    <p:anim calcmode="lin" valueType="num">
                                      <p:cBhvr>
                                        <p:cTn id="3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3" dur="26">
                                          <p:stCondLst>
                                            <p:cond delay="650"/>
                                          </p:stCondLst>
                                        </p:cTn>
                                        <p:tgtEl>
                                          <p:spTgt spid="9"/>
                                        </p:tgtEl>
                                      </p:cBhvr>
                                      <p:to x="100000" y="60000"/>
                                    </p:animScale>
                                    <p:animScale>
                                      <p:cBhvr>
                                        <p:cTn id="44" dur="166" decel="50000">
                                          <p:stCondLst>
                                            <p:cond delay="67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35" presetClass="emph" presetSubtype="0" repeatCount="2000" fill="hold" nodeType="clickEffect">
                                  <p:stCondLst>
                                    <p:cond delay="0"/>
                                  </p:stCondLst>
                                  <p:childTnLst>
                                    <p:anim calcmode="discrete" valueType="str">
                                      <p:cBhvr>
                                        <p:cTn id="54" dur="1000" fill="hold"/>
                                        <p:tgtEl>
                                          <p:spTgt spid="1036"/>
                                        </p:tgtEl>
                                        <p:attrNameLst>
                                          <p:attrName>style.visibility</p:attrName>
                                        </p:attrNameLst>
                                      </p:cBhvr>
                                      <p:tavLst>
                                        <p:tav tm="0">
                                          <p:val>
                                            <p:strVal val="hidden"/>
                                          </p:val>
                                        </p:tav>
                                        <p:tav tm="50000">
                                          <p:val>
                                            <p:strVal val="visible"/>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80">
                                          <p:stCondLst>
                                            <p:cond delay="0"/>
                                          </p:stCondLst>
                                        </p:cTn>
                                        <p:tgtEl>
                                          <p:spTgt spid="12"/>
                                        </p:tgtEl>
                                      </p:cBhvr>
                                    </p:animEffect>
                                    <p:anim calcmode="lin" valueType="num">
                                      <p:cBhvr>
                                        <p:cTn id="6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5" dur="26">
                                          <p:stCondLst>
                                            <p:cond delay="650"/>
                                          </p:stCondLst>
                                        </p:cTn>
                                        <p:tgtEl>
                                          <p:spTgt spid="12"/>
                                        </p:tgtEl>
                                      </p:cBhvr>
                                      <p:to x="100000" y="60000"/>
                                    </p:animScale>
                                    <p:animScale>
                                      <p:cBhvr>
                                        <p:cTn id="66" dur="166" decel="50000">
                                          <p:stCondLst>
                                            <p:cond delay="676"/>
                                          </p:stCondLst>
                                        </p:cTn>
                                        <p:tgtEl>
                                          <p:spTgt spid="12"/>
                                        </p:tgtEl>
                                      </p:cBhvr>
                                      <p:to x="100000" y="100000"/>
                                    </p:animScale>
                                    <p:animScale>
                                      <p:cBhvr>
                                        <p:cTn id="67" dur="26">
                                          <p:stCondLst>
                                            <p:cond delay="1312"/>
                                          </p:stCondLst>
                                        </p:cTn>
                                        <p:tgtEl>
                                          <p:spTgt spid="12"/>
                                        </p:tgtEl>
                                      </p:cBhvr>
                                      <p:to x="100000" y="80000"/>
                                    </p:animScale>
                                    <p:animScale>
                                      <p:cBhvr>
                                        <p:cTn id="68" dur="166" decel="50000">
                                          <p:stCondLst>
                                            <p:cond delay="1338"/>
                                          </p:stCondLst>
                                        </p:cTn>
                                        <p:tgtEl>
                                          <p:spTgt spid="12"/>
                                        </p:tgtEl>
                                      </p:cBhvr>
                                      <p:to x="100000" y="100000"/>
                                    </p:animScale>
                                    <p:animScale>
                                      <p:cBhvr>
                                        <p:cTn id="69" dur="26">
                                          <p:stCondLst>
                                            <p:cond delay="1642"/>
                                          </p:stCondLst>
                                        </p:cTn>
                                        <p:tgtEl>
                                          <p:spTgt spid="12"/>
                                        </p:tgtEl>
                                      </p:cBhvr>
                                      <p:to x="100000" y="90000"/>
                                    </p:animScale>
                                    <p:animScale>
                                      <p:cBhvr>
                                        <p:cTn id="70" dur="166" decel="50000">
                                          <p:stCondLst>
                                            <p:cond delay="1668"/>
                                          </p:stCondLst>
                                        </p:cTn>
                                        <p:tgtEl>
                                          <p:spTgt spid="12"/>
                                        </p:tgtEl>
                                      </p:cBhvr>
                                      <p:to x="100000" y="100000"/>
                                    </p:animScale>
                                    <p:animScale>
                                      <p:cBhvr>
                                        <p:cTn id="71" dur="26">
                                          <p:stCondLst>
                                            <p:cond delay="1808"/>
                                          </p:stCondLst>
                                        </p:cTn>
                                        <p:tgtEl>
                                          <p:spTgt spid="12"/>
                                        </p:tgtEl>
                                      </p:cBhvr>
                                      <p:to x="100000" y="95000"/>
                                    </p:animScale>
                                    <p:animScale>
                                      <p:cBhvr>
                                        <p:cTn id="72" dur="166" decel="50000">
                                          <p:stCondLst>
                                            <p:cond delay="1834"/>
                                          </p:stCondLst>
                                        </p:cTn>
                                        <p:tgtEl>
                                          <p:spTgt spid="12"/>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044"/>
                                        </p:tgtEl>
                                        <p:attrNameLst>
                                          <p:attrName>style.visibility</p:attrName>
                                        </p:attrNameLst>
                                      </p:cBhvr>
                                      <p:to>
                                        <p:strVal val="visible"/>
                                      </p:to>
                                    </p:set>
                                    <p:anim calcmode="lin" valueType="num">
                                      <p:cBhvr>
                                        <p:cTn id="77" dur="2000" fill="hold"/>
                                        <p:tgtEl>
                                          <p:spTgt spid="1044"/>
                                        </p:tgtEl>
                                        <p:attrNameLst>
                                          <p:attrName>ppt_w</p:attrName>
                                        </p:attrNameLst>
                                      </p:cBhvr>
                                      <p:tavLst>
                                        <p:tav tm="0">
                                          <p:val>
                                            <p:fltVal val="0"/>
                                          </p:val>
                                        </p:tav>
                                        <p:tav tm="100000">
                                          <p:val>
                                            <p:strVal val="#ppt_w"/>
                                          </p:val>
                                        </p:tav>
                                      </p:tavLst>
                                    </p:anim>
                                    <p:anim calcmode="lin" valueType="num">
                                      <p:cBhvr>
                                        <p:cTn id="78" dur="2000" fill="hold"/>
                                        <p:tgtEl>
                                          <p:spTgt spid="1044"/>
                                        </p:tgtEl>
                                        <p:attrNameLst>
                                          <p:attrName>ppt_h</p:attrName>
                                        </p:attrNameLst>
                                      </p:cBhvr>
                                      <p:tavLst>
                                        <p:tav tm="0">
                                          <p:val>
                                            <p:fltVal val="0"/>
                                          </p:val>
                                        </p:tav>
                                        <p:tav tm="100000">
                                          <p:val>
                                            <p:strVal val="#ppt_h"/>
                                          </p:val>
                                        </p:tav>
                                      </p:tavLst>
                                    </p:anim>
                                    <p:anim calcmode="lin" valueType="num">
                                      <p:cBhvr>
                                        <p:cTn id="79" dur="2000" fill="hold"/>
                                        <p:tgtEl>
                                          <p:spTgt spid="1044"/>
                                        </p:tgtEl>
                                        <p:attrNameLst>
                                          <p:attrName>style.rotation</p:attrName>
                                        </p:attrNameLst>
                                      </p:cBhvr>
                                      <p:tavLst>
                                        <p:tav tm="0">
                                          <p:val>
                                            <p:fltVal val="360"/>
                                          </p:val>
                                        </p:tav>
                                        <p:tav tm="100000">
                                          <p:val>
                                            <p:fltVal val="0"/>
                                          </p:val>
                                        </p:tav>
                                      </p:tavLst>
                                    </p:anim>
                                    <p:animEffect transition="in" filter="fade">
                                      <p:cBhvr>
                                        <p:cTn id="80" dur="2000"/>
                                        <p:tgtEl>
                                          <p:spTgt spid="1044"/>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down)">
                                      <p:cBhvr>
                                        <p:cTn id="85" dur="580">
                                          <p:stCondLst>
                                            <p:cond delay="0"/>
                                          </p:stCondLst>
                                        </p:cTn>
                                        <p:tgtEl>
                                          <p:spTgt spid="17"/>
                                        </p:tgtEl>
                                      </p:cBhvr>
                                    </p:animEffect>
                                    <p:anim calcmode="lin" valueType="num">
                                      <p:cBhvr>
                                        <p:cTn id="8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1" dur="26">
                                          <p:stCondLst>
                                            <p:cond delay="650"/>
                                          </p:stCondLst>
                                        </p:cTn>
                                        <p:tgtEl>
                                          <p:spTgt spid="17"/>
                                        </p:tgtEl>
                                      </p:cBhvr>
                                      <p:to x="100000" y="60000"/>
                                    </p:animScale>
                                    <p:animScale>
                                      <p:cBhvr>
                                        <p:cTn id="92" dur="166" decel="50000">
                                          <p:stCondLst>
                                            <p:cond delay="676"/>
                                          </p:stCondLst>
                                        </p:cTn>
                                        <p:tgtEl>
                                          <p:spTgt spid="17"/>
                                        </p:tgtEl>
                                      </p:cBhvr>
                                      <p:to x="100000" y="100000"/>
                                    </p:animScale>
                                    <p:animScale>
                                      <p:cBhvr>
                                        <p:cTn id="93" dur="26">
                                          <p:stCondLst>
                                            <p:cond delay="1312"/>
                                          </p:stCondLst>
                                        </p:cTn>
                                        <p:tgtEl>
                                          <p:spTgt spid="17"/>
                                        </p:tgtEl>
                                      </p:cBhvr>
                                      <p:to x="100000" y="80000"/>
                                    </p:animScale>
                                    <p:animScale>
                                      <p:cBhvr>
                                        <p:cTn id="94" dur="166" decel="50000">
                                          <p:stCondLst>
                                            <p:cond delay="1338"/>
                                          </p:stCondLst>
                                        </p:cTn>
                                        <p:tgtEl>
                                          <p:spTgt spid="17"/>
                                        </p:tgtEl>
                                      </p:cBhvr>
                                      <p:to x="100000" y="100000"/>
                                    </p:animScale>
                                    <p:animScale>
                                      <p:cBhvr>
                                        <p:cTn id="95" dur="26">
                                          <p:stCondLst>
                                            <p:cond delay="1642"/>
                                          </p:stCondLst>
                                        </p:cTn>
                                        <p:tgtEl>
                                          <p:spTgt spid="17"/>
                                        </p:tgtEl>
                                      </p:cBhvr>
                                      <p:to x="100000" y="90000"/>
                                    </p:animScale>
                                    <p:animScale>
                                      <p:cBhvr>
                                        <p:cTn id="96" dur="166" decel="50000">
                                          <p:stCondLst>
                                            <p:cond delay="1668"/>
                                          </p:stCondLst>
                                        </p:cTn>
                                        <p:tgtEl>
                                          <p:spTgt spid="17"/>
                                        </p:tgtEl>
                                      </p:cBhvr>
                                      <p:to x="100000" y="100000"/>
                                    </p:animScale>
                                    <p:animScale>
                                      <p:cBhvr>
                                        <p:cTn id="97" dur="26">
                                          <p:stCondLst>
                                            <p:cond delay="1808"/>
                                          </p:stCondLst>
                                        </p:cTn>
                                        <p:tgtEl>
                                          <p:spTgt spid="17"/>
                                        </p:tgtEl>
                                      </p:cBhvr>
                                      <p:to x="100000" y="95000"/>
                                    </p:animScale>
                                    <p:animScale>
                                      <p:cBhvr>
                                        <p:cTn id="98" dur="166" decel="50000">
                                          <p:stCondLst>
                                            <p:cond delay="1834"/>
                                          </p:stCondLst>
                                        </p:cTn>
                                        <p:tgtEl>
                                          <p:spTgt spid="17"/>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randombar(horizontal)">
                                      <p:cBhvr>
                                        <p:cTn id="103" dur="20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26" presetClass="entr" presetSubtype="0"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down)">
                                      <p:cBhvr>
                                        <p:cTn id="108" dur="580">
                                          <p:stCondLst>
                                            <p:cond delay="0"/>
                                          </p:stCondLst>
                                        </p:cTn>
                                        <p:tgtEl>
                                          <p:spTgt spid="20"/>
                                        </p:tgtEl>
                                      </p:cBhvr>
                                    </p:animEffect>
                                    <p:anim calcmode="lin" valueType="num">
                                      <p:cBhvr>
                                        <p:cTn id="10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14" dur="26">
                                          <p:stCondLst>
                                            <p:cond delay="650"/>
                                          </p:stCondLst>
                                        </p:cTn>
                                        <p:tgtEl>
                                          <p:spTgt spid="20"/>
                                        </p:tgtEl>
                                      </p:cBhvr>
                                      <p:to x="100000" y="60000"/>
                                    </p:animScale>
                                    <p:animScale>
                                      <p:cBhvr>
                                        <p:cTn id="115" dur="166" decel="50000">
                                          <p:stCondLst>
                                            <p:cond delay="676"/>
                                          </p:stCondLst>
                                        </p:cTn>
                                        <p:tgtEl>
                                          <p:spTgt spid="20"/>
                                        </p:tgtEl>
                                      </p:cBhvr>
                                      <p:to x="100000" y="100000"/>
                                    </p:animScale>
                                    <p:animScale>
                                      <p:cBhvr>
                                        <p:cTn id="116" dur="26">
                                          <p:stCondLst>
                                            <p:cond delay="1312"/>
                                          </p:stCondLst>
                                        </p:cTn>
                                        <p:tgtEl>
                                          <p:spTgt spid="20"/>
                                        </p:tgtEl>
                                      </p:cBhvr>
                                      <p:to x="100000" y="80000"/>
                                    </p:animScale>
                                    <p:animScale>
                                      <p:cBhvr>
                                        <p:cTn id="117" dur="166" decel="50000">
                                          <p:stCondLst>
                                            <p:cond delay="1338"/>
                                          </p:stCondLst>
                                        </p:cTn>
                                        <p:tgtEl>
                                          <p:spTgt spid="20"/>
                                        </p:tgtEl>
                                      </p:cBhvr>
                                      <p:to x="100000" y="100000"/>
                                    </p:animScale>
                                    <p:animScale>
                                      <p:cBhvr>
                                        <p:cTn id="118" dur="26">
                                          <p:stCondLst>
                                            <p:cond delay="1642"/>
                                          </p:stCondLst>
                                        </p:cTn>
                                        <p:tgtEl>
                                          <p:spTgt spid="20"/>
                                        </p:tgtEl>
                                      </p:cBhvr>
                                      <p:to x="100000" y="90000"/>
                                    </p:animScale>
                                    <p:animScale>
                                      <p:cBhvr>
                                        <p:cTn id="119" dur="166" decel="50000">
                                          <p:stCondLst>
                                            <p:cond delay="1668"/>
                                          </p:stCondLst>
                                        </p:cTn>
                                        <p:tgtEl>
                                          <p:spTgt spid="20"/>
                                        </p:tgtEl>
                                      </p:cBhvr>
                                      <p:to x="100000" y="100000"/>
                                    </p:animScale>
                                    <p:animScale>
                                      <p:cBhvr>
                                        <p:cTn id="120" dur="26">
                                          <p:stCondLst>
                                            <p:cond delay="1808"/>
                                          </p:stCondLst>
                                        </p:cTn>
                                        <p:tgtEl>
                                          <p:spTgt spid="20"/>
                                        </p:tgtEl>
                                      </p:cBhvr>
                                      <p:to x="100000" y="95000"/>
                                    </p:animScale>
                                    <p:animScale>
                                      <p:cBhvr>
                                        <p:cTn id="121"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7" grpId="0" animBg="1"/>
      <p:bldP spid="18"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43000"/>
            <a:ext cx="1828800" cy="101566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TW" altLang="en-US" sz="6000" dirty="0" smtClean="0">
                <a:latin typeface="Adobe Kaiti Std R" pitchFamily="18" charset="-128"/>
                <a:ea typeface="Adobe Kaiti Std R" pitchFamily="18" charset="-128"/>
              </a:rPr>
              <a:t>表示</a:t>
            </a:r>
            <a:endParaRPr lang="en-US" sz="6000" dirty="0">
              <a:latin typeface="Adobe Kaiti Std R" pitchFamily="18" charset="-128"/>
              <a:ea typeface="Adobe Kaiti Std R" pitchFamily="18" charset="-128"/>
            </a:endParaRPr>
          </a:p>
        </p:txBody>
      </p:sp>
      <p:sp>
        <p:nvSpPr>
          <p:cNvPr id="3" name="TextBox 2"/>
          <p:cNvSpPr txBox="1"/>
          <p:nvPr/>
        </p:nvSpPr>
        <p:spPr>
          <a:xfrm>
            <a:off x="2514600" y="2209800"/>
            <a:ext cx="4343400" cy="1015663"/>
          </a:xfrm>
          <a:prstGeom prst="rect">
            <a:avLst/>
          </a:prstGeom>
          <a:solidFill>
            <a:srgbClr val="FFD5D7"/>
          </a:solidFill>
          <a:ln>
            <a:solidFill>
              <a:schemeClr val="tx1"/>
            </a:solidFill>
          </a:ln>
        </p:spPr>
        <p:txBody>
          <a:bodyPr wrap="square" rtlCol="0">
            <a:spAutoFit/>
          </a:bodyPr>
          <a:lstStyle/>
          <a:p>
            <a:pPr algn="ctr"/>
            <a:r>
              <a:rPr lang="en-US" altLang="zh-TW" sz="6000" dirty="0" smtClean="0">
                <a:latin typeface="Adobe Kaiti Std R" pitchFamily="18" charset="-128"/>
                <a:ea typeface="Adobe Kaiti Std R" pitchFamily="18" charset="-128"/>
              </a:rPr>
              <a:t>3Q</a:t>
            </a:r>
            <a:endParaRPr lang="en-US" sz="6000" dirty="0">
              <a:latin typeface="Adobe Kaiti Std R" pitchFamily="18" charset="-128"/>
              <a:ea typeface="Adobe Kaiti Std R" pitchFamily="18" charset="-128"/>
            </a:endParaRPr>
          </a:p>
        </p:txBody>
      </p:sp>
      <p:sp>
        <p:nvSpPr>
          <p:cNvPr id="4" name="TextBox 3"/>
          <p:cNvSpPr txBox="1"/>
          <p:nvPr/>
        </p:nvSpPr>
        <p:spPr>
          <a:xfrm>
            <a:off x="2971800" y="3810000"/>
            <a:ext cx="3352800" cy="1015663"/>
          </a:xfrm>
          <a:prstGeom prst="rect">
            <a:avLst/>
          </a:prstGeom>
          <a:solidFill>
            <a:schemeClr val="bg2"/>
          </a:solidFill>
          <a:ln>
            <a:solidFill>
              <a:schemeClr val="tx1"/>
            </a:solidFill>
          </a:ln>
        </p:spPr>
        <p:txBody>
          <a:bodyPr wrap="square" rtlCol="0">
            <a:spAutoFit/>
          </a:bodyPr>
          <a:lstStyle/>
          <a:p>
            <a:pPr algn="ctr"/>
            <a:r>
              <a:rPr lang="zh-TW" altLang="en-US" sz="6000" dirty="0" smtClean="0">
                <a:latin typeface="Adobe Kaiti Std R" pitchFamily="18" charset="-128"/>
                <a:ea typeface="Adobe Kaiti Std R" pitchFamily="18" charset="-128"/>
              </a:rPr>
              <a:t>表示</a:t>
            </a:r>
            <a:r>
              <a:rPr lang="en-US" altLang="zh-TW" sz="6000" dirty="0" smtClean="0">
                <a:latin typeface="Adobe Kaiti Std R" pitchFamily="18" charset="-128"/>
                <a:ea typeface="Adobe Kaiti Std R" pitchFamily="18" charset="-128"/>
              </a:rPr>
              <a:t>-?</a:t>
            </a:r>
            <a:endParaRPr lang="en-US" sz="6000" dirty="0">
              <a:latin typeface="Adobe Kaiti Std R" pitchFamily="18" charset="-128"/>
              <a:ea typeface="Adobe Kaiti Std R" pitchFamily="18" charset="-128"/>
            </a:endParaRPr>
          </a:p>
        </p:txBody>
      </p:sp>
      <p:sp>
        <p:nvSpPr>
          <p:cNvPr id="5" name="TextBox 4"/>
          <p:cNvSpPr txBox="1"/>
          <p:nvPr/>
        </p:nvSpPr>
        <p:spPr>
          <a:xfrm>
            <a:off x="381000" y="5334000"/>
            <a:ext cx="8382000" cy="1015663"/>
          </a:xfrm>
          <a:prstGeom prst="rect">
            <a:avLst/>
          </a:prstGeom>
          <a:solidFill>
            <a:schemeClr val="bg2"/>
          </a:solidFill>
          <a:ln>
            <a:solidFill>
              <a:schemeClr val="tx1"/>
            </a:solidFill>
          </a:ln>
        </p:spPr>
        <p:txBody>
          <a:bodyPr wrap="square" rtlCol="0">
            <a:spAutoFit/>
          </a:bodyPr>
          <a:lstStyle/>
          <a:p>
            <a:pPr algn="ctr"/>
            <a:r>
              <a:rPr lang="zh-TW" altLang="en-US" sz="6000" dirty="0" smtClean="0">
                <a:latin typeface="Adobe Kaiti Std R" pitchFamily="18" charset="-128"/>
                <a:ea typeface="Adobe Kaiti Std R" pitchFamily="18" charset="-128"/>
              </a:rPr>
              <a:t>表示</a:t>
            </a:r>
            <a:r>
              <a:rPr lang="en-US" altLang="zh-TW" sz="6000" dirty="0" smtClean="0">
                <a:latin typeface="Adobe Kaiti Std R" pitchFamily="18" charset="-128"/>
                <a:ea typeface="Adobe Kaiti Std R" pitchFamily="18" charset="-128"/>
              </a:rPr>
              <a:t>-</a:t>
            </a:r>
            <a:r>
              <a:rPr lang="zh-TW" altLang="en-US" sz="6000" dirty="0">
                <a:latin typeface="Adobe Kaiti Std R" pitchFamily="18" charset="-128"/>
                <a:ea typeface="Adobe Kaiti Std R" pitchFamily="18" charset="-128"/>
              </a:rPr>
              <a:t>謝</a:t>
            </a:r>
            <a:r>
              <a:rPr lang="zh-TW" altLang="en-US" sz="6000" dirty="0" smtClean="0">
                <a:latin typeface="Adobe Kaiti Std R" pitchFamily="18" charset="-128"/>
                <a:ea typeface="Adobe Kaiti Std R" pitchFamily="18" charset="-128"/>
              </a:rPr>
              <a:t>謝</a:t>
            </a:r>
            <a:r>
              <a:rPr lang="en-US" altLang="zh-TW" sz="6000" dirty="0" smtClean="0">
                <a:latin typeface="Adobe Kaiti Std R" pitchFamily="18" charset="-128"/>
                <a:ea typeface="Adobe Kaiti Std R" pitchFamily="18" charset="-128"/>
              </a:rPr>
              <a:t>!</a:t>
            </a:r>
            <a:endParaRPr lang="en-US" sz="6000" dirty="0">
              <a:latin typeface="Adobe Kaiti Std R" pitchFamily="18" charset="-128"/>
              <a:ea typeface="Adobe Kaiti Std R" pitchFamily="18" charset="-128"/>
            </a:endParaRPr>
          </a:p>
        </p:txBody>
      </p:sp>
    </p:spTree>
    <p:extLst>
      <p:ext uri="{BB962C8B-B14F-4D97-AF65-F5344CB8AC3E}">
        <p14:creationId xmlns:p14="http://schemas.microsoft.com/office/powerpoint/2010/main" val="1760426177"/>
      </p:ext>
    </p:extLst>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2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6" presetClass="entr" presetSubtype="0" fill="hold" grpId="0" nodeType="clickEffect">
                                  <p:stCondLst>
                                    <p:cond delay="0"/>
                                  </p:stCondLst>
                                  <p:iterate type="lt">
                                    <p:tmPct val="8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500" autoRev="1" fill="hold">
                                          <p:stCondLst>
                                            <p:cond delay="0"/>
                                          </p:stCondLst>
                                        </p:cTn>
                                        <p:tgtEl>
                                          <p:spTgt spid="5"/>
                                        </p:tgtEl>
                                        <p:attrNameLst>
                                          <p:attrName>ppt_w</p:attrName>
                                        </p:attrNameLst>
                                      </p:cBhvr>
                                    </p:anim>
                                    <p:anim by="(#ppt_w*0.50)" calcmode="lin" valueType="num">
                                      <p:cBhvr>
                                        <p:cTn id="12" dur="500" decel="50000" autoRev="1" fill="hold">
                                          <p:stCondLst>
                                            <p:cond delay="0"/>
                                          </p:stCondLst>
                                        </p:cTn>
                                        <p:tgtEl>
                                          <p:spTgt spid="5"/>
                                        </p:tgtEl>
                                        <p:attrNameLst>
                                          <p:attrName>ppt_x</p:attrName>
                                        </p:attrNameLst>
                                      </p:cBhvr>
                                    </p:anim>
                                    <p:anim from="(-#ppt_h/2)" to="(#ppt_y)" calcmode="lin" valueType="num">
                                      <p:cBhvr>
                                        <p:cTn id="13" dur="1000" fill="hold">
                                          <p:stCondLst>
                                            <p:cond delay="0"/>
                                          </p:stCondLst>
                                        </p:cTn>
                                        <p:tgtEl>
                                          <p:spTgt spid="5"/>
                                        </p:tgtEl>
                                        <p:attrNameLst>
                                          <p:attrName>ppt_y</p:attrName>
                                        </p:attrNameLst>
                                      </p:cBhvr>
                                    </p:anim>
                                    <p:animRot by="21600000">
                                      <p:cBhvr>
                                        <p:cTn id="14" dur="1000" fill="hold">
                                          <p:stCondLst>
                                            <p:cond delay="0"/>
                                          </p:stCondLst>
                                        </p:cTn>
                                        <p:tgtEl>
                                          <p:spTgt spid="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43000"/>
            <a:ext cx="1828800" cy="101566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TW" altLang="en-US" sz="6000" dirty="0" smtClean="0">
                <a:latin typeface="Adobe Kaiti Std R" pitchFamily="18" charset="-128"/>
                <a:ea typeface="Adobe Kaiti Std R" pitchFamily="18" charset="-128"/>
              </a:rPr>
              <a:t>表示</a:t>
            </a:r>
            <a:endParaRPr lang="en-US" sz="6000" dirty="0">
              <a:latin typeface="Adobe Kaiti Std R" pitchFamily="18" charset="-128"/>
              <a:ea typeface="Adobe Kaiti Std R" pitchFamily="18" charset="-128"/>
            </a:endParaRPr>
          </a:p>
        </p:txBody>
      </p:sp>
      <p:sp>
        <p:nvSpPr>
          <p:cNvPr id="3" name="TextBox 2"/>
          <p:cNvSpPr txBox="1"/>
          <p:nvPr/>
        </p:nvSpPr>
        <p:spPr>
          <a:xfrm>
            <a:off x="2514600" y="2209800"/>
            <a:ext cx="4343400" cy="1015663"/>
          </a:xfrm>
          <a:prstGeom prst="rect">
            <a:avLst/>
          </a:prstGeom>
          <a:solidFill>
            <a:srgbClr val="FFD5D7"/>
          </a:solidFill>
          <a:ln>
            <a:solidFill>
              <a:schemeClr val="tx1"/>
            </a:solidFill>
          </a:ln>
        </p:spPr>
        <p:txBody>
          <a:bodyPr wrap="square" rtlCol="0">
            <a:spAutoFit/>
          </a:bodyPr>
          <a:lstStyle/>
          <a:p>
            <a:pPr algn="ctr"/>
            <a:r>
              <a:rPr lang="en-US" altLang="zh-TW" sz="6000" dirty="0" smtClean="0">
                <a:latin typeface="Adobe Kaiti Std R" pitchFamily="18" charset="-128"/>
                <a:ea typeface="Adobe Kaiti Std R" pitchFamily="18" charset="-128"/>
              </a:rPr>
              <a:t>531</a:t>
            </a:r>
            <a:endParaRPr lang="en-US" sz="6000" dirty="0">
              <a:latin typeface="Adobe Kaiti Std R" pitchFamily="18" charset="-128"/>
              <a:ea typeface="Adobe Kaiti Std R" pitchFamily="18" charset="-128"/>
            </a:endParaRPr>
          </a:p>
        </p:txBody>
      </p:sp>
      <p:sp>
        <p:nvSpPr>
          <p:cNvPr id="4" name="TextBox 3"/>
          <p:cNvSpPr txBox="1"/>
          <p:nvPr/>
        </p:nvSpPr>
        <p:spPr>
          <a:xfrm>
            <a:off x="2971800" y="3810000"/>
            <a:ext cx="3352800" cy="1015663"/>
          </a:xfrm>
          <a:prstGeom prst="rect">
            <a:avLst/>
          </a:prstGeom>
          <a:solidFill>
            <a:schemeClr val="bg2"/>
          </a:solidFill>
          <a:ln>
            <a:solidFill>
              <a:schemeClr val="tx1"/>
            </a:solidFill>
          </a:ln>
        </p:spPr>
        <p:txBody>
          <a:bodyPr wrap="square" rtlCol="0">
            <a:spAutoFit/>
          </a:bodyPr>
          <a:lstStyle/>
          <a:p>
            <a:pPr algn="ctr"/>
            <a:r>
              <a:rPr lang="zh-TW" altLang="en-US" sz="6000" dirty="0" smtClean="0">
                <a:latin typeface="Adobe Kaiti Std R" pitchFamily="18" charset="-128"/>
                <a:ea typeface="Adobe Kaiti Std R" pitchFamily="18" charset="-128"/>
              </a:rPr>
              <a:t>表示</a:t>
            </a:r>
            <a:r>
              <a:rPr lang="en-US" altLang="zh-TW" sz="6000" dirty="0" smtClean="0">
                <a:latin typeface="Adobe Kaiti Std R" pitchFamily="18" charset="-128"/>
                <a:ea typeface="Adobe Kaiti Std R" pitchFamily="18" charset="-128"/>
              </a:rPr>
              <a:t>-?</a:t>
            </a:r>
            <a:endParaRPr lang="en-US" sz="6000" dirty="0">
              <a:latin typeface="Adobe Kaiti Std R" pitchFamily="18" charset="-128"/>
              <a:ea typeface="Adobe Kaiti Std R" pitchFamily="18" charset="-128"/>
            </a:endParaRPr>
          </a:p>
        </p:txBody>
      </p:sp>
      <p:sp>
        <p:nvSpPr>
          <p:cNvPr id="5" name="TextBox 4"/>
          <p:cNvSpPr txBox="1"/>
          <p:nvPr/>
        </p:nvSpPr>
        <p:spPr>
          <a:xfrm>
            <a:off x="381000" y="5334000"/>
            <a:ext cx="8382000" cy="1015663"/>
          </a:xfrm>
          <a:prstGeom prst="rect">
            <a:avLst/>
          </a:prstGeom>
          <a:solidFill>
            <a:schemeClr val="bg2"/>
          </a:solidFill>
          <a:ln>
            <a:solidFill>
              <a:schemeClr val="tx1"/>
            </a:solidFill>
          </a:ln>
        </p:spPr>
        <p:txBody>
          <a:bodyPr wrap="square" rtlCol="0">
            <a:spAutoFit/>
          </a:bodyPr>
          <a:lstStyle/>
          <a:p>
            <a:pPr algn="ctr"/>
            <a:r>
              <a:rPr lang="zh-TW" altLang="en-US" sz="6000" dirty="0" smtClean="0">
                <a:latin typeface="Adobe Kaiti Std R" pitchFamily="18" charset="-128"/>
                <a:ea typeface="Adobe Kaiti Std R" pitchFamily="18" charset="-128"/>
              </a:rPr>
              <a:t>表</a:t>
            </a:r>
            <a:r>
              <a:rPr lang="zh-TW" altLang="en-US" sz="6000" smtClean="0">
                <a:latin typeface="Adobe Kaiti Std R" pitchFamily="18" charset="-128"/>
                <a:ea typeface="Adobe Kaiti Std R" pitchFamily="18" charset="-128"/>
              </a:rPr>
              <a:t>示</a:t>
            </a:r>
            <a:r>
              <a:rPr lang="en-US" altLang="zh-TW" sz="6000" smtClean="0">
                <a:latin typeface="Adobe Kaiti Std R" pitchFamily="18" charset="-128"/>
                <a:ea typeface="Adobe Kaiti Std R" pitchFamily="18" charset="-128"/>
              </a:rPr>
              <a:t>-</a:t>
            </a:r>
            <a:r>
              <a:rPr lang="zh-TW" altLang="en-US" sz="6000" smtClean="0">
                <a:latin typeface="Adobe Kaiti Std R" pitchFamily="18" charset="-128"/>
                <a:ea typeface="Adobe Kaiti Std R" pitchFamily="18" charset="-128"/>
              </a:rPr>
              <a:t>我</a:t>
            </a:r>
            <a:r>
              <a:rPr lang="zh-TW" altLang="en-US" sz="6000" dirty="0" smtClean="0">
                <a:latin typeface="Adobe Kaiti Std R" pitchFamily="18" charset="-128"/>
                <a:ea typeface="Adobe Kaiti Std R" pitchFamily="18" charset="-128"/>
              </a:rPr>
              <a:t>想你～</a:t>
            </a:r>
            <a:endParaRPr lang="en-US" sz="6000" dirty="0">
              <a:latin typeface="Adobe Kaiti Std R" pitchFamily="18" charset="-128"/>
              <a:ea typeface="Adobe Kaiti Std R" pitchFamily="18" charset="-128"/>
            </a:endParaRPr>
          </a:p>
        </p:txBody>
      </p:sp>
    </p:spTree>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1" nodeType="afterEffect">
                                  <p:stCondLst>
                                    <p:cond delay="0"/>
                                  </p:stCondLst>
                                  <p:childTnLst>
                                    <p:anim calcmode="discrete" valueType="str">
                                      <p:cBhvr>
                                        <p:cTn id="6" dur="2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6" presetClass="entr" presetSubtype="0" fill="hold" grpId="0" nodeType="clickEffect">
                                  <p:stCondLst>
                                    <p:cond delay="0"/>
                                  </p:stCondLst>
                                  <p:iterate type="lt">
                                    <p:tmPct val="8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500" autoRev="1" fill="hold">
                                          <p:stCondLst>
                                            <p:cond delay="0"/>
                                          </p:stCondLst>
                                        </p:cTn>
                                        <p:tgtEl>
                                          <p:spTgt spid="5"/>
                                        </p:tgtEl>
                                        <p:attrNameLst>
                                          <p:attrName>ppt_w</p:attrName>
                                        </p:attrNameLst>
                                      </p:cBhvr>
                                    </p:anim>
                                    <p:anim by="(#ppt_w*0.50)" calcmode="lin" valueType="num">
                                      <p:cBhvr>
                                        <p:cTn id="12" dur="500" decel="50000" autoRev="1" fill="hold">
                                          <p:stCondLst>
                                            <p:cond delay="0"/>
                                          </p:stCondLst>
                                        </p:cTn>
                                        <p:tgtEl>
                                          <p:spTgt spid="5"/>
                                        </p:tgtEl>
                                        <p:attrNameLst>
                                          <p:attrName>ppt_x</p:attrName>
                                        </p:attrNameLst>
                                      </p:cBhvr>
                                    </p:anim>
                                    <p:anim from="(-#ppt_h/2)" to="(#ppt_y)" calcmode="lin" valueType="num">
                                      <p:cBhvr>
                                        <p:cTn id="13" dur="1000" fill="hold">
                                          <p:stCondLst>
                                            <p:cond delay="0"/>
                                          </p:stCondLst>
                                        </p:cTn>
                                        <p:tgtEl>
                                          <p:spTgt spid="5"/>
                                        </p:tgtEl>
                                        <p:attrNameLst>
                                          <p:attrName>ppt_y</p:attrName>
                                        </p:attrNameLst>
                                      </p:cBhvr>
                                    </p:anim>
                                    <p:animRot by="21600000">
                                      <p:cBhvr>
                                        <p:cTn id="14" dur="1000" fill="hold">
                                          <p:stCondLst>
                                            <p:cond delay="0"/>
                                          </p:stCondLst>
                                        </p:cTn>
                                        <p:tgtEl>
                                          <p:spTgt spid="5"/>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1314450" y="2241550"/>
            <a:ext cx="2128838" cy="425450"/>
          </a:xfrm>
          <a:custGeom>
            <a:avLst/>
            <a:gdLst>
              <a:gd name="T0" fmla="*/ 1856480 w 2681"/>
              <a:gd name="T1" fmla="*/ 1588 h 536"/>
              <a:gd name="T2" fmla="*/ 1904917 w 2681"/>
              <a:gd name="T3" fmla="*/ 12700 h 536"/>
              <a:gd name="T4" fmla="*/ 1959706 w 2681"/>
              <a:gd name="T5" fmla="*/ 30956 h 536"/>
              <a:gd name="T6" fmla="*/ 2020848 w 2681"/>
              <a:gd name="T7" fmla="*/ 57944 h 536"/>
              <a:gd name="T8" fmla="*/ 2068490 w 2681"/>
              <a:gd name="T9" fmla="*/ 79375 h 536"/>
              <a:gd name="T10" fmla="*/ 2100252 w 2681"/>
              <a:gd name="T11" fmla="*/ 102394 h 536"/>
              <a:gd name="T12" fmla="*/ 2120103 w 2681"/>
              <a:gd name="T13" fmla="*/ 127000 h 536"/>
              <a:gd name="T14" fmla="*/ 2128838 w 2681"/>
              <a:gd name="T15" fmla="*/ 153988 h 536"/>
              <a:gd name="T16" fmla="*/ 2124868 w 2681"/>
              <a:gd name="T17" fmla="*/ 175419 h 536"/>
              <a:gd name="T18" fmla="*/ 2105017 w 2681"/>
              <a:gd name="T19" fmla="*/ 195263 h 536"/>
              <a:gd name="T20" fmla="*/ 2066902 w 2681"/>
              <a:gd name="T21" fmla="*/ 210344 h 536"/>
              <a:gd name="T22" fmla="*/ 2015289 w 2681"/>
              <a:gd name="T23" fmla="*/ 224631 h 536"/>
              <a:gd name="T24" fmla="*/ 1967647 w 2681"/>
              <a:gd name="T25" fmla="*/ 234950 h 536"/>
              <a:gd name="T26" fmla="*/ 1917622 w 2681"/>
              <a:gd name="T27" fmla="*/ 246856 h 536"/>
              <a:gd name="T28" fmla="*/ 1856480 w 2681"/>
              <a:gd name="T29" fmla="*/ 259556 h 536"/>
              <a:gd name="T30" fmla="*/ 1783428 w 2681"/>
              <a:gd name="T31" fmla="*/ 273050 h 536"/>
              <a:gd name="T32" fmla="*/ 1699259 w 2681"/>
              <a:gd name="T33" fmla="*/ 286544 h 536"/>
              <a:gd name="T34" fmla="*/ 1603179 w 2681"/>
              <a:gd name="T35" fmla="*/ 300038 h 536"/>
              <a:gd name="T36" fmla="*/ 1498365 w 2681"/>
              <a:gd name="T37" fmla="*/ 315913 h 536"/>
              <a:gd name="T38" fmla="*/ 1380846 w 2681"/>
              <a:gd name="T39" fmla="*/ 332581 h 536"/>
              <a:gd name="T40" fmla="*/ 1210126 w 2681"/>
              <a:gd name="T41" fmla="*/ 352425 h 536"/>
              <a:gd name="T42" fmla="*/ 1039407 w 2681"/>
              <a:gd name="T43" fmla="*/ 372269 h 536"/>
              <a:gd name="T44" fmla="*/ 883773 w 2681"/>
              <a:gd name="T45" fmla="*/ 388938 h 536"/>
              <a:gd name="T46" fmla="*/ 747198 w 2681"/>
              <a:gd name="T47" fmla="*/ 400844 h 536"/>
              <a:gd name="T48" fmla="*/ 626502 w 2681"/>
              <a:gd name="T49" fmla="*/ 411956 h 536"/>
              <a:gd name="T50" fmla="*/ 521688 w 2681"/>
              <a:gd name="T51" fmla="*/ 419100 h 536"/>
              <a:gd name="T52" fmla="*/ 434343 w 2681"/>
              <a:gd name="T53" fmla="*/ 423863 h 536"/>
              <a:gd name="T54" fmla="*/ 362879 w 2681"/>
              <a:gd name="T55" fmla="*/ 425450 h 536"/>
              <a:gd name="T56" fmla="*/ 278710 w 2681"/>
              <a:gd name="T57" fmla="*/ 423863 h 536"/>
              <a:gd name="T58" fmla="*/ 200100 w 2681"/>
              <a:gd name="T59" fmla="*/ 417513 h 536"/>
              <a:gd name="T60" fmla="*/ 134194 w 2681"/>
              <a:gd name="T61" fmla="*/ 405606 h 536"/>
              <a:gd name="T62" fmla="*/ 82581 w 2681"/>
              <a:gd name="T63" fmla="*/ 388938 h 536"/>
              <a:gd name="T64" fmla="*/ 47643 w 2681"/>
              <a:gd name="T65" fmla="*/ 364331 h 536"/>
              <a:gd name="T66" fmla="*/ 23027 w 2681"/>
              <a:gd name="T67" fmla="*/ 339725 h 536"/>
              <a:gd name="T68" fmla="*/ 7940 w 2681"/>
              <a:gd name="T69" fmla="*/ 317500 h 536"/>
              <a:gd name="T70" fmla="*/ 0 w 2681"/>
              <a:gd name="T71" fmla="*/ 297656 h 536"/>
              <a:gd name="T72" fmla="*/ 6352 w 2681"/>
              <a:gd name="T73" fmla="*/ 280988 h 536"/>
              <a:gd name="T74" fmla="*/ 33350 w 2681"/>
              <a:gd name="T75" fmla="*/ 266700 h 536"/>
              <a:gd name="T76" fmla="*/ 84169 w 2681"/>
              <a:gd name="T77" fmla="*/ 257969 h 536"/>
              <a:gd name="T78" fmla="*/ 157221 w 2681"/>
              <a:gd name="T79" fmla="*/ 251619 h 536"/>
              <a:gd name="T80" fmla="*/ 346204 w 2681"/>
              <a:gd name="T81" fmla="*/ 236538 h 536"/>
              <a:gd name="T82" fmla="*/ 576478 w 2681"/>
              <a:gd name="T83" fmla="*/ 211931 h 536"/>
              <a:gd name="T84" fmla="*/ 817074 w 2681"/>
              <a:gd name="T85" fmla="*/ 181769 h 536"/>
              <a:gd name="T86" fmla="*/ 1068786 w 2681"/>
              <a:gd name="T87" fmla="*/ 146844 h 536"/>
              <a:gd name="T88" fmla="*/ 1263328 w 2681"/>
              <a:gd name="T89" fmla="*/ 117475 h 536"/>
              <a:gd name="T90" fmla="*/ 1422137 w 2681"/>
              <a:gd name="T91" fmla="*/ 90488 h 536"/>
              <a:gd name="T92" fmla="*/ 1563477 w 2681"/>
              <a:gd name="T93" fmla="*/ 62706 h 536"/>
              <a:gd name="T94" fmla="*/ 1688936 w 2681"/>
              <a:gd name="T95" fmla="*/ 30956 h 536"/>
              <a:gd name="T96" fmla="*/ 1745314 w 2681"/>
              <a:gd name="T97" fmla="*/ 15875 h 536"/>
              <a:gd name="T98" fmla="*/ 1777076 w 2681"/>
              <a:gd name="T99" fmla="*/ 7938 h 536"/>
              <a:gd name="T100" fmla="*/ 1801691 w 2681"/>
              <a:gd name="T101" fmla="*/ 1588 h 536"/>
              <a:gd name="T102" fmla="*/ 1824718 w 2681"/>
              <a:gd name="T103" fmla="*/ 0 h 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81" h="536">
                <a:moveTo>
                  <a:pt x="2298" y="0"/>
                </a:moveTo>
                <a:lnTo>
                  <a:pt x="2311" y="0"/>
                </a:lnTo>
                <a:lnTo>
                  <a:pt x="2324" y="0"/>
                </a:lnTo>
                <a:lnTo>
                  <a:pt x="2338" y="2"/>
                </a:lnTo>
                <a:lnTo>
                  <a:pt x="2351" y="4"/>
                </a:lnTo>
                <a:lnTo>
                  <a:pt x="2367" y="8"/>
                </a:lnTo>
                <a:lnTo>
                  <a:pt x="2382" y="12"/>
                </a:lnTo>
                <a:lnTo>
                  <a:pt x="2399" y="16"/>
                </a:lnTo>
                <a:lnTo>
                  <a:pt x="2417" y="22"/>
                </a:lnTo>
                <a:lnTo>
                  <a:pt x="2432" y="25"/>
                </a:lnTo>
                <a:lnTo>
                  <a:pt x="2451" y="33"/>
                </a:lnTo>
                <a:lnTo>
                  <a:pt x="2468" y="39"/>
                </a:lnTo>
                <a:lnTo>
                  <a:pt x="2488" y="46"/>
                </a:lnTo>
                <a:lnTo>
                  <a:pt x="2507" y="54"/>
                </a:lnTo>
                <a:lnTo>
                  <a:pt x="2526" y="64"/>
                </a:lnTo>
                <a:lnTo>
                  <a:pt x="2545" y="73"/>
                </a:lnTo>
                <a:lnTo>
                  <a:pt x="2566" y="83"/>
                </a:lnTo>
                <a:lnTo>
                  <a:pt x="2580" y="89"/>
                </a:lnTo>
                <a:lnTo>
                  <a:pt x="2593" y="94"/>
                </a:lnTo>
                <a:lnTo>
                  <a:pt x="2605" y="100"/>
                </a:lnTo>
                <a:lnTo>
                  <a:pt x="2616" y="108"/>
                </a:lnTo>
                <a:lnTo>
                  <a:pt x="2628" y="114"/>
                </a:lnTo>
                <a:lnTo>
                  <a:pt x="2637" y="121"/>
                </a:lnTo>
                <a:lnTo>
                  <a:pt x="2645" y="129"/>
                </a:lnTo>
                <a:lnTo>
                  <a:pt x="2653" y="137"/>
                </a:lnTo>
                <a:lnTo>
                  <a:pt x="2660" y="144"/>
                </a:lnTo>
                <a:lnTo>
                  <a:pt x="2666" y="152"/>
                </a:lnTo>
                <a:lnTo>
                  <a:pt x="2670" y="160"/>
                </a:lnTo>
                <a:lnTo>
                  <a:pt x="2674" y="167"/>
                </a:lnTo>
                <a:lnTo>
                  <a:pt x="2678" y="177"/>
                </a:lnTo>
                <a:lnTo>
                  <a:pt x="2680" y="185"/>
                </a:lnTo>
                <a:lnTo>
                  <a:pt x="2681" y="194"/>
                </a:lnTo>
                <a:lnTo>
                  <a:pt x="2681" y="202"/>
                </a:lnTo>
                <a:lnTo>
                  <a:pt x="2681" y="210"/>
                </a:lnTo>
                <a:lnTo>
                  <a:pt x="2680" y="215"/>
                </a:lnTo>
                <a:lnTo>
                  <a:pt x="2676" y="221"/>
                </a:lnTo>
                <a:lnTo>
                  <a:pt x="2672" y="229"/>
                </a:lnTo>
                <a:lnTo>
                  <a:pt x="2666" y="235"/>
                </a:lnTo>
                <a:lnTo>
                  <a:pt x="2658" y="240"/>
                </a:lnTo>
                <a:lnTo>
                  <a:pt x="2651" y="246"/>
                </a:lnTo>
                <a:lnTo>
                  <a:pt x="2641" y="250"/>
                </a:lnTo>
                <a:lnTo>
                  <a:pt x="2630" y="256"/>
                </a:lnTo>
                <a:lnTo>
                  <a:pt x="2616" y="261"/>
                </a:lnTo>
                <a:lnTo>
                  <a:pt x="2603" y="265"/>
                </a:lnTo>
                <a:lnTo>
                  <a:pt x="2589" y="271"/>
                </a:lnTo>
                <a:lnTo>
                  <a:pt x="2572" y="275"/>
                </a:lnTo>
                <a:lnTo>
                  <a:pt x="2555" y="279"/>
                </a:lnTo>
                <a:lnTo>
                  <a:pt x="2538" y="283"/>
                </a:lnTo>
                <a:lnTo>
                  <a:pt x="2516" y="286"/>
                </a:lnTo>
                <a:lnTo>
                  <a:pt x="2505" y="290"/>
                </a:lnTo>
                <a:lnTo>
                  <a:pt x="2491" y="292"/>
                </a:lnTo>
                <a:lnTo>
                  <a:pt x="2478" y="296"/>
                </a:lnTo>
                <a:lnTo>
                  <a:pt x="2465" y="300"/>
                </a:lnTo>
                <a:lnTo>
                  <a:pt x="2449" y="304"/>
                </a:lnTo>
                <a:lnTo>
                  <a:pt x="2432" y="307"/>
                </a:lnTo>
                <a:lnTo>
                  <a:pt x="2415" y="311"/>
                </a:lnTo>
                <a:lnTo>
                  <a:pt x="2397" y="315"/>
                </a:lnTo>
                <a:lnTo>
                  <a:pt x="2378" y="319"/>
                </a:lnTo>
                <a:lnTo>
                  <a:pt x="2359" y="323"/>
                </a:lnTo>
                <a:lnTo>
                  <a:pt x="2338" y="327"/>
                </a:lnTo>
                <a:lnTo>
                  <a:pt x="2315" y="331"/>
                </a:lnTo>
                <a:lnTo>
                  <a:pt x="2294" y="334"/>
                </a:lnTo>
                <a:lnTo>
                  <a:pt x="2271" y="340"/>
                </a:lnTo>
                <a:lnTo>
                  <a:pt x="2246" y="344"/>
                </a:lnTo>
                <a:lnTo>
                  <a:pt x="2221" y="348"/>
                </a:lnTo>
                <a:lnTo>
                  <a:pt x="2194" y="352"/>
                </a:lnTo>
                <a:lnTo>
                  <a:pt x="2167" y="355"/>
                </a:lnTo>
                <a:lnTo>
                  <a:pt x="2140" y="361"/>
                </a:lnTo>
                <a:lnTo>
                  <a:pt x="2111" y="365"/>
                </a:lnTo>
                <a:lnTo>
                  <a:pt x="2083" y="369"/>
                </a:lnTo>
                <a:lnTo>
                  <a:pt x="2052" y="375"/>
                </a:lnTo>
                <a:lnTo>
                  <a:pt x="2019" y="378"/>
                </a:lnTo>
                <a:lnTo>
                  <a:pt x="1989" y="384"/>
                </a:lnTo>
                <a:lnTo>
                  <a:pt x="1956" y="388"/>
                </a:lnTo>
                <a:lnTo>
                  <a:pt x="1921" y="394"/>
                </a:lnTo>
                <a:lnTo>
                  <a:pt x="1887" y="398"/>
                </a:lnTo>
                <a:lnTo>
                  <a:pt x="1850" y="403"/>
                </a:lnTo>
                <a:lnTo>
                  <a:pt x="1814" y="407"/>
                </a:lnTo>
                <a:lnTo>
                  <a:pt x="1777" y="413"/>
                </a:lnTo>
                <a:lnTo>
                  <a:pt x="1739" y="419"/>
                </a:lnTo>
                <a:lnTo>
                  <a:pt x="1701" y="423"/>
                </a:lnTo>
                <a:lnTo>
                  <a:pt x="1641" y="430"/>
                </a:lnTo>
                <a:lnTo>
                  <a:pt x="1582" y="438"/>
                </a:lnTo>
                <a:lnTo>
                  <a:pt x="1524" y="444"/>
                </a:lnTo>
                <a:lnTo>
                  <a:pt x="1468" y="451"/>
                </a:lnTo>
                <a:lnTo>
                  <a:pt x="1415" y="457"/>
                </a:lnTo>
                <a:lnTo>
                  <a:pt x="1361" y="463"/>
                </a:lnTo>
                <a:lnTo>
                  <a:pt x="1309" y="469"/>
                </a:lnTo>
                <a:lnTo>
                  <a:pt x="1257" y="474"/>
                </a:lnTo>
                <a:lnTo>
                  <a:pt x="1209" y="480"/>
                </a:lnTo>
                <a:lnTo>
                  <a:pt x="1161" y="484"/>
                </a:lnTo>
                <a:lnTo>
                  <a:pt x="1113" y="490"/>
                </a:lnTo>
                <a:lnTo>
                  <a:pt x="1069" y="494"/>
                </a:lnTo>
                <a:lnTo>
                  <a:pt x="1025" y="497"/>
                </a:lnTo>
                <a:lnTo>
                  <a:pt x="983" y="501"/>
                </a:lnTo>
                <a:lnTo>
                  <a:pt x="941" y="505"/>
                </a:lnTo>
                <a:lnTo>
                  <a:pt x="900" y="509"/>
                </a:lnTo>
                <a:lnTo>
                  <a:pt x="862" y="513"/>
                </a:lnTo>
                <a:lnTo>
                  <a:pt x="824" y="517"/>
                </a:lnTo>
                <a:lnTo>
                  <a:pt x="789" y="519"/>
                </a:lnTo>
                <a:lnTo>
                  <a:pt x="753" y="521"/>
                </a:lnTo>
                <a:lnTo>
                  <a:pt x="720" y="524"/>
                </a:lnTo>
                <a:lnTo>
                  <a:pt x="687" y="526"/>
                </a:lnTo>
                <a:lnTo>
                  <a:pt x="657" y="528"/>
                </a:lnTo>
                <a:lnTo>
                  <a:pt x="628" y="530"/>
                </a:lnTo>
                <a:lnTo>
                  <a:pt x="599" y="532"/>
                </a:lnTo>
                <a:lnTo>
                  <a:pt x="572" y="532"/>
                </a:lnTo>
                <a:lnTo>
                  <a:pt x="547" y="534"/>
                </a:lnTo>
                <a:lnTo>
                  <a:pt x="522" y="534"/>
                </a:lnTo>
                <a:lnTo>
                  <a:pt x="499" y="536"/>
                </a:lnTo>
                <a:lnTo>
                  <a:pt x="478" y="536"/>
                </a:lnTo>
                <a:lnTo>
                  <a:pt x="457" y="536"/>
                </a:lnTo>
                <a:lnTo>
                  <a:pt x="440" y="536"/>
                </a:lnTo>
                <a:lnTo>
                  <a:pt x="409" y="536"/>
                </a:lnTo>
                <a:lnTo>
                  <a:pt x="380" y="536"/>
                </a:lnTo>
                <a:lnTo>
                  <a:pt x="351" y="534"/>
                </a:lnTo>
                <a:lnTo>
                  <a:pt x="325" y="534"/>
                </a:lnTo>
                <a:lnTo>
                  <a:pt x="300" y="532"/>
                </a:lnTo>
                <a:lnTo>
                  <a:pt x="275" y="528"/>
                </a:lnTo>
                <a:lnTo>
                  <a:pt x="252" y="526"/>
                </a:lnTo>
                <a:lnTo>
                  <a:pt x="229" y="522"/>
                </a:lnTo>
                <a:lnTo>
                  <a:pt x="207" y="521"/>
                </a:lnTo>
                <a:lnTo>
                  <a:pt x="186" y="515"/>
                </a:lnTo>
                <a:lnTo>
                  <a:pt x="169" y="511"/>
                </a:lnTo>
                <a:lnTo>
                  <a:pt x="150" y="507"/>
                </a:lnTo>
                <a:lnTo>
                  <a:pt x="135" y="501"/>
                </a:lnTo>
                <a:lnTo>
                  <a:pt x="119" y="496"/>
                </a:lnTo>
                <a:lnTo>
                  <a:pt x="104" y="490"/>
                </a:lnTo>
                <a:lnTo>
                  <a:pt x="92" y="482"/>
                </a:lnTo>
                <a:lnTo>
                  <a:pt x="81" y="474"/>
                </a:lnTo>
                <a:lnTo>
                  <a:pt x="69" y="467"/>
                </a:lnTo>
                <a:lnTo>
                  <a:pt x="60" y="459"/>
                </a:lnTo>
                <a:lnTo>
                  <a:pt x="52" y="451"/>
                </a:lnTo>
                <a:lnTo>
                  <a:pt x="44" y="444"/>
                </a:lnTo>
                <a:lnTo>
                  <a:pt x="37" y="436"/>
                </a:lnTo>
                <a:lnTo>
                  <a:pt x="29" y="428"/>
                </a:lnTo>
                <a:lnTo>
                  <a:pt x="23" y="421"/>
                </a:lnTo>
                <a:lnTo>
                  <a:pt x="17" y="415"/>
                </a:lnTo>
                <a:lnTo>
                  <a:pt x="14" y="407"/>
                </a:lnTo>
                <a:lnTo>
                  <a:pt x="10" y="400"/>
                </a:lnTo>
                <a:lnTo>
                  <a:pt x="6" y="394"/>
                </a:lnTo>
                <a:lnTo>
                  <a:pt x="4" y="388"/>
                </a:lnTo>
                <a:lnTo>
                  <a:pt x="2" y="380"/>
                </a:lnTo>
                <a:lnTo>
                  <a:pt x="0" y="375"/>
                </a:lnTo>
                <a:lnTo>
                  <a:pt x="0" y="369"/>
                </a:lnTo>
                <a:lnTo>
                  <a:pt x="0" y="363"/>
                </a:lnTo>
                <a:lnTo>
                  <a:pt x="4" y="359"/>
                </a:lnTo>
                <a:lnTo>
                  <a:pt x="8" y="354"/>
                </a:lnTo>
                <a:lnTo>
                  <a:pt x="14" y="350"/>
                </a:lnTo>
                <a:lnTo>
                  <a:pt x="21" y="346"/>
                </a:lnTo>
                <a:lnTo>
                  <a:pt x="31" y="340"/>
                </a:lnTo>
                <a:lnTo>
                  <a:pt x="42" y="336"/>
                </a:lnTo>
                <a:lnTo>
                  <a:pt x="56" y="334"/>
                </a:lnTo>
                <a:lnTo>
                  <a:pt x="71" y="331"/>
                </a:lnTo>
                <a:lnTo>
                  <a:pt x="87" y="327"/>
                </a:lnTo>
                <a:lnTo>
                  <a:pt x="106" y="325"/>
                </a:lnTo>
                <a:lnTo>
                  <a:pt x="127" y="323"/>
                </a:lnTo>
                <a:lnTo>
                  <a:pt x="148" y="321"/>
                </a:lnTo>
                <a:lnTo>
                  <a:pt x="173" y="319"/>
                </a:lnTo>
                <a:lnTo>
                  <a:pt x="198" y="317"/>
                </a:lnTo>
                <a:lnTo>
                  <a:pt x="227" y="315"/>
                </a:lnTo>
                <a:lnTo>
                  <a:pt x="294" y="309"/>
                </a:lnTo>
                <a:lnTo>
                  <a:pt x="365" y="304"/>
                </a:lnTo>
                <a:lnTo>
                  <a:pt x="436" y="298"/>
                </a:lnTo>
                <a:lnTo>
                  <a:pt x="507" y="290"/>
                </a:lnTo>
                <a:lnTo>
                  <a:pt x="580" y="283"/>
                </a:lnTo>
                <a:lnTo>
                  <a:pt x="653" y="275"/>
                </a:lnTo>
                <a:lnTo>
                  <a:pt x="726" y="267"/>
                </a:lnTo>
                <a:lnTo>
                  <a:pt x="801" y="258"/>
                </a:lnTo>
                <a:lnTo>
                  <a:pt x="875" y="248"/>
                </a:lnTo>
                <a:lnTo>
                  <a:pt x="952" y="238"/>
                </a:lnTo>
                <a:lnTo>
                  <a:pt x="1029" y="229"/>
                </a:lnTo>
                <a:lnTo>
                  <a:pt x="1108" y="219"/>
                </a:lnTo>
                <a:lnTo>
                  <a:pt x="1186" y="208"/>
                </a:lnTo>
                <a:lnTo>
                  <a:pt x="1265" y="196"/>
                </a:lnTo>
                <a:lnTo>
                  <a:pt x="1346" y="185"/>
                </a:lnTo>
                <a:lnTo>
                  <a:pt x="1426" y="173"/>
                </a:lnTo>
                <a:lnTo>
                  <a:pt x="1482" y="165"/>
                </a:lnTo>
                <a:lnTo>
                  <a:pt x="1538" y="156"/>
                </a:lnTo>
                <a:lnTo>
                  <a:pt x="1591" y="148"/>
                </a:lnTo>
                <a:lnTo>
                  <a:pt x="1643" y="141"/>
                </a:lnTo>
                <a:lnTo>
                  <a:pt x="1695" y="131"/>
                </a:lnTo>
                <a:lnTo>
                  <a:pt x="1743" y="123"/>
                </a:lnTo>
                <a:lnTo>
                  <a:pt x="1791" y="114"/>
                </a:lnTo>
                <a:lnTo>
                  <a:pt x="1839" y="106"/>
                </a:lnTo>
                <a:lnTo>
                  <a:pt x="1883" y="96"/>
                </a:lnTo>
                <a:lnTo>
                  <a:pt x="1927" y="87"/>
                </a:lnTo>
                <a:lnTo>
                  <a:pt x="1969" y="79"/>
                </a:lnTo>
                <a:lnTo>
                  <a:pt x="2012" y="69"/>
                </a:lnTo>
                <a:lnTo>
                  <a:pt x="2052" y="60"/>
                </a:lnTo>
                <a:lnTo>
                  <a:pt x="2090" y="50"/>
                </a:lnTo>
                <a:lnTo>
                  <a:pt x="2127" y="39"/>
                </a:lnTo>
                <a:lnTo>
                  <a:pt x="2163" y="29"/>
                </a:lnTo>
                <a:lnTo>
                  <a:pt x="2175" y="25"/>
                </a:lnTo>
                <a:lnTo>
                  <a:pt x="2188" y="23"/>
                </a:lnTo>
                <a:lnTo>
                  <a:pt x="2198" y="20"/>
                </a:lnTo>
                <a:lnTo>
                  <a:pt x="2209" y="18"/>
                </a:lnTo>
                <a:lnTo>
                  <a:pt x="2219" y="14"/>
                </a:lnTo>
                <a:lnTo>
                  <a:pt x="2229" y="12"/>
                </a:lnTo>
                <a:lnTo>
                  <a:pt x="2238" y="10"/>
                </a:lnTo>
                <a:lnTo>
                  <a:pt x="2246" y="8"/>
                </a:lnTo>
                <a:lnTo>
                  <a:pt x="2255" y="6"/>
                </a:lnTo>
                <a:lnTo>
                  <a:pt x="2261" y="4"/>
                </a:lnTo>
                <a:lnTo>
                  <a:pt x="2269" y="2"/>
                </a:lnTo>
                <a:lnTo>
                  <a:pt x="2276" y="2"/>
                </a:lnTo>
                <a:lnTo>
                  <a:pt x="2288" y="0"/>
                </a:lnTo>
                <a:lnTo>
                  <a:pt x="2298" y="0"/>
                </a:lnTo>
              </a:path>
            </a:pathLst>
          </a:custGeom>
          <a:solidFill>
            <a:schemeClr val="tx1"/>
          </a:solidFill>
          <a:ln w="9525">
            <a:noFill/>
            <a:prstDash val="solid"/>
            <a:round/>
            <a:headEnd/>
            <a:tailEnd/>
          </a:ln>
        </p:spPr>
        <p:txBody>
          <a:bodyPr/>
          <a:lstStyle/>
          <a:p>
            <a:endParaRPr lang="en-US"/>
          </a:p>
        </p:txBody>
      </p:sp>
      <p:sp>
        <p:nvSpPr>
          <p:cNvPr id="4" name="Freeform 25"/>
          <p:cNvSpPr>
            <a:spLocks/>
          </p:cNvSpPr>
          <p:nvPr/>
        </p:nvSpPr>
        <p:spPr bwMode="auto">
          <a:xfrm>
            <a:off x="1487488" y="2884488"/>
            <a:ext cx="1819275" cy="360362"/>
          </a:xfrm>
          <a:custGeom>
            <a:avLst/>
            <a:gdLst>
              <a:gd name="T0" fmla="*/ 1485106 w 2292"/>
              <a:gd name="T1" fmla="*/ 1591 h 453"/>
              <a:gd name="T2" fmla="*/ 1512888 w 2292"/>
              <a:gd name="T3" fmla="*/ 4773 h 453"/>
              <a:gd name="T4" fmla="*/ 1547813 w 2292"/>
              <a:gd name="T5" fmla="*/ 11137 h 453"/>
              <a:gd name="T6" fmla="*/ 1589088 w 2292"/>
              <a:gd name="T7" fmla="*/ 18297 h 453"/>
              <a:gd name="T8" fmla="*/ 1637506 w 2292"/>
              <a:gd name="T9" fmla="*/ 29434 h 453"/>
              <a:gd name="T10" fmla="*/ 1690688 w 2292"/>
              <a:gd name="T11" fmla="*/ 44548 h 453"/>
              <a:gd name="T12" fmla="*/ 1736725 w 2292"/>
              <a:gd name="T13" fmla="*/ 62845 h 453"/>
              <a:gd name="T14" fmla="*/ 1773238 w 2292"/>
              <a:gd name="T15" fmla="*/ 79550 h 453"/>
              <a:gd name="T16" fmla="*/ 1799431 w 2292"/>
              <a:gd name="T17" fmla="*/ 94665 h 453"/>
              <a:gd name="T18" fmla="*/ 1814513 w 2292"/>
              <a:gd name="T19" fmla="*/ 110575 h 453"/>
              <a:gd name="T20" fmla="*/ 1819275 w 2292"/>
              <a:gd name="T21" fmla="*/ 124098 h 453"/>
              <a:gd name="T22" fmla="*/ 1812925 w 2292"/>
              <a:gd name="T23" fmla="*/ 142395 h 453"/>
              <a:gd name="T24" fmla="*/ 1794669 w 2292"/>
              <a:gd name="T25" fmla="*/ 160691 h 453"/>
              <a:gd name="T26" fmla="*/ 1764506 w 2292"/>
              <a:gd name="T27" fmla="*/ 178988 h 453"/>
              <a:gd name="T28" fmla="*/ 1721644 w 2292"/>
              <a:gd name="T29" fmla="*/ 194102 h 453"/>
              <a:gd name="T30" fmla="*/ 1666875 w 2292"/>
              <a:gd name="T31" fmla="*/ 209217 h 453"/>
              <a:gd name="T32" fmla="*/ 1596231 w 2292"/>
              <a:gd name="T33" fmla="*/ 217172 h 453"/>
              <a:gd name="T34" fmla="*/ 1527969 w 2292"/>
              <a:gd name="T35" fmla="*/ 223536 h 453"/>
              <a:gd name="T36" fmla="*/ 1463675 w 2292"/>
              <a:gd name="T37" fmla="*/ 229104 h 453"/>
              <a:gd name="T38" fmla="*/ 1403350 w 2292"/>
              <a:gd name="T39" fmla="*/ 235468 h 453"/>
              <a:gd name="T40" fmla="*/ 1346994 w 2292"/>
              <a:gd name="T41" fmla="*/ 241832 h 453"/>
              <a:gd name="T42" fmla="*/ 1302544 w 2292"/>
              <a:gd name="T43" fmla="*/ 247401 h 453"/>
              <a:gd name="T44" fmla="*/ 1274763 w 2292"/>
              <a:gd name="T45" fmla="*/ 252174 h 453"/>
              <a:gd name="T46" fmla="*/ 1238250 w 2292"/>
              <a:gd name="T47" fmla="*/ 256947 h 453"/>
              <a:gd name="T48" fmla="*/ 1197769 w 2292"/>
              <a:gd name="T49" fmla="*/ 261720 h 453"/>
              <a:gd name="T50" fmla="*/ 1148556 w 2292"/>
              <a:gd name="T51" fmla="*/ 267288 h 453"/>
              <a:gd name="T52" fmla="*/ 1093788 w 2292"/>
              <a:gd name="T53" fmla="*/ 275243 h 453"/>
              <a:gd name="T54" fmla="*/ 1031081 w 2292"/>
              <a:gd name="T55" fmla="*/ 282403 h 453"/>
              <a:gd name="T56" fmla="*/ 962819 w 2292"/>
              <a:gd name="T57" fmla="*/ 291949 h 453"/>
              <a:gd name="T58" fmla="*/ 888206 w 2292"/>
              <a:gd name="T59" fmla="*/ 300699 h 453"/>
              <a:gd name="T60" fmla="*/ 805656 w 2292"/>
              <a:gd name="T61" fmla="*/ 311836 h 453"/>
              <a:gd name="T62" fmla="*/ 717550 w 2292"/>
              <a:gd name="T63" fmla="*/ 323769 h 453"/>
              <a:gd name="T64" fmla="*/ 619919 w 2292"/>
              <a:gd name="T65" fmla="*/ 336497 h 453"/>
              <a:gd name="T66" fmla="*/ 530225 w 2292"/>
              <a:gd name="T67" fmla="*/ 346838 h 453"/>
              <a:gd name="T68" fmla="*/ 450850 w 2292"/>
              <a:gd name="T69" fmla="*/ 353202 h 453"/>
              <a:gd name="T70" fmla="*/ 382588 w 2292"/>
              <a:gd name="T71" fmla="*/ 357180 h 453"/>
              <a:gd name="T72" fmla="*/ 324644 w 2292"/>
              <a:gd name="T73" fmla="*/ 360362 h 453"/>
              <a:gd name="T74" fmla="*/ 263525 w 2292"/>
              <a:gd name="T75" fmla="*/ 360362 h 453"/>
              <a:gd name="T76" fmla="*/ 188913 w 2292"/>
              <a:gd name="T77" fmla="*/ 357180 h 453"/>
              <a:gd name="T78" fmla="*/ 124619 w 2292"/>
              <a:gd name="T79" fmla="*/ 346838 h 453"/>
              <a:gd name="T80" fmla="*/ 80963 w 2292"/>
              <a:gd name="T81" fmla="*/ 333315 h 453"/>
              <a:gd name="T82" fmla="*/ 50006 w 2292"/>
              <a:gd name="T83" fmla="*/ 318200 h 453"/>
              <a:gd name="T84" fmla="*/ 26194 w 2292"/>
              <a:gd name="T85" fmla="*/ 303881 h 453"/>
              <a:gd name="T86" fmla="*/ 10319 w 2292"/>
              <a:gd name="T87" fmla="*/ 287176 h 453"/>
              <a:gd name="T88" fmla="*/ 1588 w 2292"/>
              <a:gd name="T89" fmla="*/ 272061 h 453"/>
              <a:gd name="T90" fmla="*/ 1588 w 2292"/>
              <a:gd name="T91" fmla="*/ 253765 h 453"/>
              <a:gd name="T92" fmla="*/ 10319 w 2292"/>
              <a:gd name="T93" fmla="*/ 232286 h 453"/>
              <a:gd name="T94" fmla="*/ 33338 w 2292"/>
              <a:gd name="T95" fmla="*/ 217172 h 453"/>
              <a:gd name="T96" fmla="*/ 66675 w 2292"/>
              <a:gd name="T97" fmla="*/ 203648 h 453"/>
              <a:gd name="T98" fmla="*/ 112713 w 2292"/>
              <a:gd name="T99" fmla="*/ 195693 h 453"/>
              <a:gd name="T100" fmla="*/ 169069 w 2292"/>
              <a:gd name="T101" fmla="*/ 190920 h 453"/>
              <a:gd name="T102" fmla="*/ 738981 w 2292"/>
              <a:gd name="T103" fmla="*/ 119325 h 453"/>
              <a:gd name="T104" fmla="*/ 1154906 w 2292"/>
              <a:gd name="T105" fmla="*/ 54094 h 453"/>
              <a:gd name="T106" fmla="*/ 1330325 w 2292"/>
              <a:gd name="T107" fmla="*/ 21479 h 453"/>
              <a:gd name="T108" fmla="*/ 1377156 w 2292"/>
              <a:gd name="T109" fmla="*/ 14319 h 453"/>
              <a:gd name="T110" fmla="*/ 1415256 w 2292"/>
              <a:gd name="T111" fmla="*/ 7955 h 453"/>
              <a:gd name="T112" fmla="*/ 1443831 w 2292"/>
              <a:gd name="T113" fmla="*/ 3182 h 453"/>
              <a:gd name="T114" fmla="*/ 1463675 w 2292"/>
              <a:gd name="T115" fmla="*/ 1591 h 453"/>
              <a:gd name="T116" fmla="*/ 1471613 w 2292"/>
              <a:gd name="T117" fmla="*/ 0 h 4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92" h="453">
                <a:moveTo>
                  <a:pt x="1854" y="0"/>
                </a:moveTo>
                <a:lnTo>
                  <a:pt x="1862" y="0"/>
                </a:lnTo>
                <a:lnTo>
                  <a:pt x="1871" y="2"/>
                </a:lnTo>
                <a:lnTo>
                  <a:pt x="1881" y="2"/>
                </a:lnTo>
                <a:lnTo>
                  <a:pt x="1892" y="4"/>
                </a:lnTo>
                <a:lnTo>
                  <a:pt x="1906" y="6"/>
                </a:lnTo>
                <a:lnTo>
                  <a:pt x="1919" y="8"/>
                </a:lnTo>
                <a:lnTo>
                  <a:pt x="1933" y="10"/>
                </a:lnTo>
                <a:lnTo>
                  <a:pt x="1950" y="14"/>
                </a:lnTo>
                <a:lnTo>
                  <a:pt x="1965" y="16"/>
                </a:lnTo>
                <a:lnTo>
                  <a:pt x="1983" y="20"/>
                </a:lnTo>
                <a:lnTo>
                  <a:pt x="2002" y="23"/>
                </a:lnTo>
                <a:lnTo>
                  <a:pt x="2021" y="29"/>
                </a:lnTo>
                <a:lnTo>
                  <a:pt x="2042" y="33"/>
                </a:lnTo>
                <a:lnTo>
                  <a:pt x="2063" y="37"/>
                </a:lnTo>
                <a:lnTo>
                  <a:pt x="2086" y="43"/>
                </a:lnTo>
                <a:lnTo>
                  <a:pt x="2109" y="48"/>
                </a:lnTo>
                <a:lnTo>
                  <a:pt x="2130" y="56"/>
                </a:lnTo>
                <a:lnTo>
                  <a:pt x="2152" y="64"/>
                </a:lnTo>
                <a:lnTo>
                  <a:pt x="2171" y="71"/>
                </a:lnTo>
                <a:lnTo>
                  <a:pt x="2188" y="79"/>
                </a:lnTo>
                <a:lnTo>
                  <a:pt x="2205" y="87"/>
                </a:lnTo>
                <a:lnTo>
                  <a:pt x="2221" y="92"/>
                </a:lnTo>
                <a:lnTo>
                  <a:pt x="2234" y="100"/>
                </a:lnTo>
                <a:lnTo>
                  <a:pt x="2246" y="108"/>
                </a:lnTo>
                <a:lnTo>
                  <a:pt x="2257" y="114"/>
                </a:lnTo>
                <a:lnTo>
                  <a:pt x="2267" y="119"/>
                </a:lnTo>
                <a:lnTo>
                  <a:pt x="2274" y="127"/>
                </a:lnTo>
                <a:lnTo>
                  <a:pt x="2280" y="133"/>
                </a:lnTo>
                <a:lnTo>
                  <a:pt x="2286" y="139"/>
                </a:lnTo>
                <a:lnTo>
                  <a:pt x="2290" y="144"/>
                </a:lnTo>
                <a:lnTo>
                  <a:pt x="2292" y="150"/>
                </a:lnTo>
                <a:lnTo>
                  <a:pt x="2292" y="156"/>
                </a:lnTo>
                <a:lnTo>
                  <a:pt x="2292" y="163"/>
                </a:lnTo>
                <a:lnTo>
                  <a:pt x="2288" y="171"/>
                </a:lnTo>
                <a:lnTo>
                  <a:pt x="2284" y="179"/>
                </a:lnTo>
                <a:lnTo>
                  <a:pt x="2278" y="187"/>
                </a:lnTo>
                <a:lnTo>
                  <a:pt x="2271" y="194"/>
                </a:lnTo>
                <a:lnTo>
                  <a:pt x="2261" y="202"/>
                </a:lnTo>
                <a:lnTo>
                  <a:pt x="2249" y="210"/>
                </a:lnTo>
                <a:lnTo>
                  <a:pt x="2236" y="217"/>
                </a:lnTo>
                <a:lnTo>
                  <a:pt x="2223" y="225"/>
                </a:lnTo>
                <a:lnTo>
                  <a:pt x="2205" y="231"/>
                </a:lnTo>
                <a:lnTo>
                  <a:pt x="2188" y="238"/>
                </a:lnTo>
                <a:lnTo>
                  <a:pt x="2169" y="244"/>
                </a:lnTo>
                <a:lnTo>
                  <a:pt x="2148" y="252"/>
                </a:lnTo>
                <a:lnTo>
                  <a:pt x="2125" y="258"/>
                </a:lnTo>
                <a:lnTo>
                  <a:pt x="2100" y="263"/>
                </a:lnTo>
                <a:lnTo>
                  <a:pt x="2073" y="269"/>
                </a:lnTo>
                <a:lnTo>
                  <a:pt x="2042" y="271"/>
                </a:lnTo>
                <a:lnTo>
                  <a:pt x="2011" y="273"/>
                </a:lnTo>
                <a:lnTo>
                  <a:pt x="1983" y="277"/>
                </a:lnTo>
                <a:lnTo>
                  <a:pt x="1954" y="279"/>
                </a:lnTo>
                <a:lnTo>
                  <a:pt x="1925" y="281"/>
                </a:lnTo>
                <a:lnTo>
                  <a:pt x="1898" y="282"/>
                </a:lnTo>
                <a:lnTo>
                  <a:pt x="1871" y="284"/>
                </a:lnTo>
                <a:lnTo>
                  <a:pt x="1844" y="288"/>
                </a:lnTo>
                <a:lnTo>
                  <a:pt x="1818" y="290"/>
                </a:lnTo>
                <a:lnTo>
                  <a:pt x="1793" y="292"/>
                </a:lnTo>
                <a:lnTo>
                  <a:pt x="1768" y="296"/>
                </a:lnTo>
                <a:lnTo>
                  <a:pt x="1743" y="298"/>
                </a:lnTo>
                <a:lnTo>
                  <a:pt x="1720" y="302"/>
                </a:lnTo>
                <a:lnTo>
                  <a:pt x="1697" y="304"/>
                </a:lnTo>
                <a:lnTo>
                  <a:pt x="1674" y="307"/>
                </a:lnTo>
                <a:lnTo>
                  <a:pt x="1653" y="311"/>
                </a:lnTo>
                <a:lnTo>
                  <a:pt x="1641" y="311"/>
                </a:lnTo>
                <a:lnTo>
                  <a:pt x="1631" y="313"/>
                </a:lnTo>
                <a:lnTo>
                  <a:pt x="1618" y="315"/>
                </a:lnTo>
                <a:lnTo>
                  <a:pt x="1606" y="317"/>
                </a:lnTo>
                <a:lnTo>
                  <a:pt x="1591" y="319"/>
                </a:lnTo>
                <a:lnTo>
                  <a:pt x="1578" y="321"/>
                </a:lnTo>
                <a:lnTo>
                  <a:pt x="1560" y="323"/>
                </a:lnTo>
                <a:lnTo>
                  <a:pt x="1545" y="325"/>
                </a:lnTo>
                <a:lnTo>
                  <a:pt x="1528" y="327"/>
                </a:lnTo>
                <a:lnTo>
                  <a:pt x="1509" y="329"/>
                </a:lnTo>
                <a:lnTo>
                  <a:pt x="1489" y="330"/>
                </a:lnTo>
                <a:lnTo>
                  <a:pt x="1468" y="334"/>
                </a:lnTo>
                <a:lnTo>
                  <a:pt x="1447" y="336"/>
                </a:lnTo>
                <a:lnTo>
                  <a:pt x="1424" y="340"/>
                </a:lnTo>
                <a:lnTo>
                  <a:pt x="1401" y="342"/>
                </a:lnTo>
                <a:lnTo>
                  <a:pt x="1378" y="346"/>
                </a:lnTo>
                <a:lnTo>
                  <a:pt x="1353" y="348"/>
                </a:lnTo>
                <a:lnTo>
                  <a:pt x="1326" y="352"/>
                </a:lnTo>
                <a:lnTo>
                  <a:pt x="1299" y="355"/>
                </a:lnTo>
                <a:lnTo>
                  <a:pt x="1272" y="359"/>
                </a:lnTo>
                <a:lnTo>
                  <a:pt x="1244" y="363"/>
                </a:lnTo>
                <a:lnTo>
                  <a:pt x="1213" y="367"/>
                </a:lnTo>
                <a:lnTo>
                  <a:pt x="1182" y="371"/>
                </a:lnTo>
                <a:lnTo>
                  <a:pt x="1152" y="375"/>
                </a:lnTo>
                <a:lnTo>
                  <a:pt x="1119" y="378"/>
                </a:lnTo>
                <a:lnTo>
                  <a:pt x="1086" y="384"/>
                </a:lnTo>
                <a:lnTo>
                  <a:pt x="1052" y="388"/>
                </a:lnTo>
                <a:lnTo>
                  <a:pt x="1015" y="392"/>
                </a:lnTo>
                <a:lnTo>
                  <a:pt x="979" y="398"/>
                </a:lnTo>
                <a:lnTo>
                  <a:pt x="942" y="401"/>
                </a:lnTo>
                <a:lnTo>
                  <a:pt x="904" y="407"/>
                </a:lnTo>
                <a:lnTo>
                  <a:pt x="866" y="413"/>
                </a:lnTo>
                <a:lnTo>
                  <a:pt x="823" y="417"/>
                </a:lnTo>
                <a:lnTo>
                  <a:pt x="781" y="423"/>
                </a:lnTo>
                <a:lnTo>
                  <a:pt x="743" y="426"/>
                </a:lnTo>
                <a:lnTo>
                  <a:pt x="704" y="432"/>
                </a:lnTo>
                <a:lnTo>
                  <a:pt x="668" y="436"/>
                </a:lnTo>
                <a:lnTo>
                  <a:pt x="633" y="438"/>
                </a:lnTo>
                <a:lnTo>
                  <a:pt x="601" y="442"/>
                </a:lnTo>
                <a:lnTo>
                  <a:pt x="568" y="444"/>
                </a:lnTo>
                <a:lnTo>
                  <a:pt x="537" y="448"/>
                </a:lnTo>
                <a:lnTo>
                  <a:pt x="509" y="449"/>
                </a:lnTo>
                <a:lnTo>
                  <a:pt x="482" y="449"/>
                </a:lnTo>
                <a:lnTo>
                  <a:pt x="455" y="451"/>
                </a:lnTo>
                <a:lnTo>
                  <a:pt x="432" y="453"/>
                </a:lnTo>
                <a:lnTo>
                  <a:pt x="409" y="453"/>
                </a:lnTo>
                <a:lnTo>
                  <a:pt x="386" y="453"/>
                </a:lnTo>
                <a:lnTo>
                  <a:pt x="367" y="453"/>
                </a:lnTo>
                <a:lnTo>
                  <a:pt x="332" y="453"/>
                </a:lnTo>
                <a:lnTo>
                  <a:pt x="299" y="453"/>
                </a:lnTo>
                <a:lnTo>
                  <a:pt x="269" y="451"/>
                </a:lnTo>
                <a:lnTo>
                  <a:pt x="238" y="449"/>
                </a:lnTo>
                <a:lnTo>
                  <a:pt x="211" y="446"/>
                </a:lnTo>
                <a:lnTo>
                  <a:pt x="184" y="442"/>
                </a:lnTo>
                <a:lnTo>
                  <a:pt x="157" y="436"/>
                </a:lnTo>
                <a:lnTo>
                  <a:pt x="134" y="430"/>
                </a:lnTo>
                <a:lnTo>
                  <a:pt x="117" y="424"/>
                </a:lnTo>
                <a:lnTo>
                  <a:pt x="102" y="419"/>
                </a:lnTo>
                <a:lnTo>
                  <a:pt x="88" y="413"/>
                </a:lnTo>
                <a:lnTo>
                  <a:pt x="75" y="407"/>
                </a:lnTo>
                <a:lnTo>
                  <a:pt x="63" y="400"/>
                </a:lnTo>
                <a:lnTo>
                  <a:pt x="52" y="394"/>
                </a:lnTo>
                <a:lnTo>
                  <a:pt x="42" y="388"/>
                </a:lnTo>
                <a:lnTo>
                  <a:pt x="33" y="382"/>
                </a:lnTo>
                <a:lnTo>
                  <a:pt x="25" y="375"/>
                </a:lnTo>
                <a:lnTo>
                  <a:pt x="19" y="369"/>
                </a:lnTo>
                <a:lnTo>
                  <a:pt x="13" y="361"/>
                </a:lnTo>
                <a:lnTo>
                  <a:pt x="8" y="355"/>
                </a:lnTo>
                <a:lnTo>
                  <a:pt x="6" y="350"/>
                </a:lnTo>
                <a:lnTo>
                  <a:pt x="2" y="342"/>
                </a:lnTo>
                <a:lnTo>
                  <a:pt x="2" y="336"/>
                </a:lnTo>
                <a:lnTo>
                  <a:pt x="0" y="329"/>
                </a:lnTo>
                <a:lnTo>
                  <a:pt x="2" y="319"/>
                </a:lnTo>
                <a:lnTo>
                  <a:pt x="4" y="309"/>
                </a:lnTo>
                <a:lnTo>
                  <a:pt x="8" y="302"/>
                </a:lnTo>
                <a:lnTo>
                  <a:pt x="13" y="292"/>
                </a:lnTo>
                <a:lnTo>
                  <a:pt x="21" y="284"/>
                </a:lnTo>
                <a:lnTo>
                  <a:pt x="31" y="279"/>
                </a:lnTo>
                <a:lnTo>
                  <a:pt x="42" y="273"/>
                </a:lnTo>
                <a:lnTo>
                  <a:pt x="54" y="265"/>
                </a:lnTo>
                <a:lnTo>
                  <a:pt x="69" y="261"/>
                </a:lnTo>
                <a:lnTo>
                  <a:pt x="84" y="256"/>
                </a:lnTo>
                <a:lnTo>
                  <a:pt x="102" y="252"/>
                </a:lnTo>
                <a:lnTo>
                  <a:pt x="121" y="248"/>
                </a:lnTo>
                <a:lnTo>
                  <a:pt x="142" y="246"/>
                </a:lnTo>
                <a:lnTo>
                  <a:pt x="165" y="242"/>
                </a:lnTo>
                <a:lnTo>
                  <a:pt x="188" y="240"/>
                </a:lnTo>
                <a:lnTo>
                  <a:pt x="213" y="240"/>
                </a:lnTo>
                <a:lnTo>
                  <a:pt x="574" y="196"/>
                </a:lnTo>
                <a:lnTo>
                  <a:pt x="752" y="173"/>
                </a:lnTo>
                <a:lnTo>
                  <a:pt x="931" y="150"/>
                </a:lnTo>
                <a:lnTo>
                  <a:pt x="1107" y="123"/>
                </a:lnTo>
                <a:lnTo>
                  <a:pt x="1282" y="96"/>
                </a:lnTo>
                <a:lnTo>
                  <a:pt x="1455" y="68"/>
                </a:lnTo>
                <a:lnTo>
                  <a:pt x="1628" y="37"/>
                </a:lnTo>
                <a:lnTo>
                  <a:pt x="1653" y="33"/>
                </a:lnTo>
                <a:lnTo>
                  <a:pt x="1676" y="27"/>
                </a:lnTo>
                <a:lnTo>
                  <a:pt x="1697" y="23"/>
                </a:lnTo>
                <a:lnTo>
                  <a:pt x="1716" y="21"/>
                </a:lnTo>
                <a:lnTo>
                  <a:pt x="1735" y="18"/>
                </a:lnTo>
                <a:lnTo>
                  <a:pt x="1752" y="14"/>
                </a:lnTo>
                <a:lnTo>
                  <a:pt x="1770" y="12"/>
                </a:lnTo>
                <a:lnTo>
                  <a:pt x="1783" y="10"/>
                </a:lnTo>
                <a:lnTo>
                  <a:pt x="1796" y="8"/>
                </a:lnTo>
                <a:lnTo>
                  <a:pt x="1810" y="6"/>
                </a:lnTo>
                <a:lnTo>
                  <a:pt x="1819" y="4"/>
                </a:lnTo>
                <a:lnTo>
                  <a:pt x="1829" y="2"/>
                </a:lnTo>
                <a:lnTo>
                  <a:pt x="1837" y="2"/>
                </a:lnTo>
                <a:lnTo>
                  <a:pt x="1844" y="2"/>
                </a:lnTo>
                <a:lnTo>
                  <a:pt x="1848" y="0"/>
                </a:lnTo>
                <a:lnTo>
                  <a:pt x="1854" y="0"/>
                </a:lnTo>
              </a:path>
            </a:pathLst>
          </a:custGeom>
          <a:solidFill>
            <a:schemeClr val="tx1"/>
          </a:solidFill>
          <a:ln w="9525">
            <a:noFill/>
            <a:prstDash val="solid"/>
            <a:round/>
            <a:headEnd/>
            <a:tailEnd/>
          </a:ln>
        </p:spPr>
        <p:txBody>
          <a:bodyPr/>
          <a:lstStyle/>
          <a:p>
            <a:endParaRPr lang="en-US"/>
          </a:p>
        </p:txBody>
      </p:sp>
      <p:sp>
        <p:nvSpPr>
          <p:cNvPr id="5" name="Freeform 26"/>
          <p:cNvSpPr>
            <a:spLocks/>
          </p:cNvSpPr>
          <p:nvPr/>
        </p:nvSpPr>
        <p:spPr bwMode="auto">
          <a:xfrm>
            <a:off x="2089150" y="1725613"/>
            <a:ext cx="455613" cy="1949450"/>
          </a:xfrm>
          <a:custGeom>
            <a:avLst/>
            <a:gdLst>
              <a:gd name="T0" fmla="*/ 109538 w 574"/>
              <a:gd name="T1" fmla="*/ 0 h 2456"/>
              <a:gd name="T2" fmla="*/ 135731 w 574"/>
              <a:gd name="T3" fmla="*/ 1588 h 2456"/>
              <a:gd name="T4" fmla="*/ 164306 w 574"/>
              <a:gd name="T5" fmla="*/ 4763 h 2456"/>
              <a:gd name="T6" fmla="*/ 195263 w 574"/>
              <a:gd name="T7" fmla="*/ 10319 h 2456"/>
              <a:gd name="T8" fmla="*/ 225425 w 574"/>
              <a:gd name="T9" fmla="*/ 18256 h 2456"/>
              <a:gd name="T10" fmla="*/ 258763 w 574"/>
              <a:gd name="T11" fmla="*/ 26988 h 2456"/>
              <a:gd name="T12" fmla="*/ 292894 w 574"/>
              <a:gd name="T13" fmla="*/ 39688 h 2456"/>
              <a:gd name="T14" fmla="*/ 329407 w 574"/>
              <a:gd name="T15" fmla="*/ 53181 h 2456"/>
              <a:gd name="T16" fmla="*/ 361157 w 574"/>
              <a:gd name="T17" fmla="*/ 66675 h 2456"/>
              <a:gd name="T18" fmla="*/ 385763 w 574"/>
              <a:gd name="T19" fmla="*/ 80169 h 2456"/>
              <a:gd name="T20" fmla="*/ 405607 w 574"/>
              <a:gd name="T21" fmla="*/ 94456 h 2456"/>
              <a:gd name="T22" fmla="*/ 422275 w 574"/>
              <a:gd name="T23" fmla="*/ 107950 h 2456"/>
              <a:gd name="T24" fmla="*/ 434182 w 574"/>
              <a:gd name="T25" fmla="*/ 121444 h 2456"/>
              <a:gd name="T26" fmla="*/ 445294 w 574"/>
              <a:gd name="T27" fmla="*/ 136525 h 2456"/>
              <a:gd name="T28" fmla="*/ 450850 w 574"/>
              <a:gd name="T29" fmla="*/ 150813 h 2456"/>
              <a:gd name="T30" fmla="*/ 454025 w 574"/>
              <a:gd name="T31" fmla="*/ 167481 h 2456"/>
              <a:gd name="T32" fmla="*/ 454025 w 574"/>
              <a:gd name="T33" fmla="*/ 184150 h 2456"/>
              <a:gd name="T34" fmla="*/ 452438 w 574"/>
              <a:gd name="T35" fmla="*/ 203994 h 2456"/>
              <a:gd name="T36" fmla="*/ 447675 w 574"/>
              <a:gd name="T37" fmla="*/ 225425 h 2456"/>
              <a:gd name="T38" fmla="*/ 440532 w 574"/>
              <a:gd name="T39" fmla="*/ 248444 h 2456"/>
              <a:gd name="T40" fmla="*/ 429419 w 574"/>
              <a:gd name="T41" fmla="*/ 283369 h 2456"/>
              <a:gd name="T42" fmla="*/ 423863 w 574"/>
              <a:gd name="T43" fmla="*/ 325438 h 2456"/>
              <a:gd name="T44" fmla="*/ 419100 w 574"/>
              <a:gd name="T45" fmla="*/ 363538 h 2456"/>
              <a:gd name="T46" fmla="*/ 415925 w 574"/>
              <a:gd name="T47" fmla="*/ 399256 h 2456"/>
              <a:gd name="T48" fmla="*/ 382588 w 574"/>
              <a:gd name="T49" fmla="*/ 1183481 h 2456"/>
              <a:gd name="T50" fmla="*/ 102394 w 574"/>
              <a:gd name="T51" fmla="*/ 1949450 h 2456"/>
              <a:gd name="T52" fmla="*/ 85725 w 574"/>
              <a:gd name="T53" fmla="*/ 293688 h 2456"/>
              <a:gd name="T54" fmla="*/ 76200 w 574"/>
              <a:gd name="T55" fmla="*/ 257175 h 2456"/>
              <a:gd name="T56" fmla="*/ 64294 w 574"/>
              <a:gd name="T57" fmla="*/ 217488 h 2456"/>
              <a:gd name="T58" fmla="*/ 50800 w 574"/>
              <a:gd name="T59" fmla="*/ 187325 h 2456"/>
              <a:gd name="T60" fmla="*/ 39688 w 574"/>
              <a:gd name="T61" fmla="*/ 165894 h 2456"/>
              <a:gd name="T62" fmla="*/ 26194 w 574"/>
              <a:gd name="T63" fmla="*/ 146050 h 2456"/>
              <a:gd name="T64" fmla="*/ 12700 w 574"/>
              <a:gd name="T65" fmla="*/ 127794 h 2456"/>
              <a:gd name="T66" fmla="*/ 4763 w 574"/>
              <a:gd name="T67" fmla="*/ 112713 h 2456"/>
              <a:gd name="T68" fmla="*/ 0 w 574"/>
              <a:gd name="T69" fmla="*/ 100013 h 2456"/>
              <a:gd name="T70" fmla="*/ 0 w 574"/>
              <a:gd name="T71" fmla="*/ 83344 h 2456"/>
              <a:gd name="T72" fmla="*/ 3175 w 574"/>
              <a:gd name="T73" fmla="*/ 61913 h 2456"/>
              <a:gd name="T74" fmla="*/ 9525 w 574"/>
              <a:gd name="T75" fmla="*/ 45244 h 2456"/>
              <a:gd name="T76" fmla="*/ 19844 w 574"/>
              <a:gd name="T77" fmla="*/ 30163 h 2456"/>
              <a:gd name="T78" fmla="*/ 32544 w 574"/>
              <a:gd name="T79" fmla="*/ 18256 h 2456"/>
              <a:gd name="T80" fmla="*/ 47625 w 574"/>
              <a:gd name="T81" fmla="*/ 8731 h 2456"/>
              <a:gd name="T82" fmla="*/ 64294 w 574"/>
              <a:gd name="T83" fmla="*/ 3175 h 2456"/>
              <a:gd name="T84" fmla="*/ 85725 w 574"/>
              <a:gd name="T85" fmla="*/ 0 h 2456"/>
              <a:gd name="T86" fmla="*/ 97631 w 574"/>
              <a:gd name="T87" fmla="*/ 0 h 2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4" h="2456">
                <a:moveTo>
                  <a:pt x="123" y="0"/>
                </a:moveTo>
                <a:lnTo>
                  <a:pt x="138" y="0"/>
                </a:lnTo>
                <a:lnTo>
                  <a:pt x="156" y="0"/>
                </a:lnTo>
                <a:lnTo>
                  <a:pt x="171" y="2"/>
                </a:lnTo>
                <a:lnTo>
                  <a:pt x="190" y="4"/>
                </a:lnTo>
                <a:lnTo>
                  <a:pt x="207" y="6"/>
                </a:lnTo>
                <a:lnTo>
                  <a:pt x="227" y="9"/>
                </a:lnTo>
                <a:lnTo>
                  <a:pt x="246" y="13"/>
                </a:lnTo>
                <a:lnTo>
                  <a:pt x="265" y="17"/>
                </a:lnTo>
                <a:lnTo>
                  <a:pt x="284" y="23"/>
                </a:lnTo>
                <a:lnTo>
                  <a:pt x="305" y="29"/>
                </a:lnTo>
                <a:lnTo>
                  <a:pt x="326" y="34"/>
                </a:lnTo>
                <a:lnTo>
                  <a:pt x="348" y="42"/>
                </a:lnTo>
                <a:lnTo>
                  <a:pt x="369" y="50"/>
                </a:lnTo>
                <a:lnTo>
                  <a:pt x="392" y="57"/>
                </a:lnTo>
                <a:lnTo>
                  <a:pt x="415" y="67"/>
                </a:lnTo>
                <a:lnTo>
                  <a:pt x="440" y="77"/>
                </a:lnTo>
                <a:lnTo>
                  <a:pt x="455" y="84"/>
                </a:lnTo>
                <a:lnTo>
                  <a:pt x="470" y="94"/>
                </a:lnTo>
                <a:lnTo>
                  <a:pt x="486" y="101"/>
                </a:lnTo>
                <a:lnTo>
                  <a:pt x="497" y="109"/>
                </a:lnTo>
                <a:lnTo>
                  <a:pt x="511" y="119"/>
                </a:lnTo>
                <a:lnTo>
                  <a:pt x="522" y="126"/>
                </a:lnTo>
                <a:lnTo>
                  <a:pt x="532" y="136"/>
                </a:lnTo>
                <a:lnTo>
                  <a:pt x="540" y="144"/>
                </a:lnTo>
                <a:lnTo>
                  <a:pt x="547" y="153"/>
                </a:lnTo>
                <a:lnTo>
                  <a:pt x="555" y="163"/>
                </a:lnTo>
                <a:lnTo>
                  <a:pt x="561" y="172"/>
                </a:lnTo>
                <a:lnTo>
                  <a:pt x="564" y="180"/>
                </a:lnTo>
                <a:lnTo>
                  <a:pt x="568" y="190"/>
                </a:lnTo>
                <a:lnTo>
                  <a:pt x="570" y="199"/>
                </a:lnTo>
                <a:lnTo>
                  <a:pt x="572" y="211"/>
                </a:lnTo>
                <a:lnTo>
                  <a:pt x="574" y="220"/>
                </a:lnTo>
                <a:lnTo>
                  <a:pt x="572" y="232"/>
                </a:lnTo>
                <a:lnTo>
                  <a:pt x="572" y="244"/>
                </a:lnTo>
                <a:lnTo>
                  <a:pt x="570" y="257"/>
                </a:lnTo>
                <a:lnTo>
                  <a:pt x="568" y="268"/>
                </a:lnTo>
                <a:lnTo>
                  <a:pt x="564" y="284"/>
                </a:lnTo>
                <a:lnTo>
                  <a:pt x="561" y="297"/>
                </a:lnTo>
                <a:lnTo>
                  <a:pt x="555" y="313"/>
                </a:lnTo>
                <a:lnTo>
                  <a:pt x="549" y="328"/>
                </a:lnTo>
                <a:lnTo>
                  <a:pt x="541" y="357"/>
                </a:lnTo>
                <a:lnTo>
                  <a:pt x="538" y="384"/>
                </a:lnTo>
                <a:lnTo>
                  <a:pt x="534" y="410"/>
                </a:lnTo>
                <a:lnTo>
                  <a:pt x="530" y="435"/>
                </a:lnTo>
                <a:lnTo>
                  <a:pt x="528" y="458"/>
                </a:lnTo>
                <a:lnTo>
                  <a:pt x="526" y="481"/>
                </a:lnTo>
                <a:lnTo>
                  <a:pt x="524" y="503"/>
                </a:lnTo>
                <a:lnTo>
                  <a:pt x="524" y="524"/>
                </a:lnTo>
                <a:lnTo>
                  <a:pt x="482" y="1491"/>
                </a:lnTo>
                <a:lnTo>
                  <a:pt x="440" y="2456"/>
                </a:lnTo>
                <a:lnTo>
                  <a:pt x="129" y="2456"/>
                </a:lnTo>
                <a:lnTo>
                  <a:pt x="110" y="393"/>
                </a:lnTo>
                <a:lnTo>
                  <a:pt x="108" y="370"/>
                </a:lnTo>
                <a:lnTo>
                  <a:pt x="102" y="347"/>
                </a:lnTo>
                <a:lnTo>
                  <a:pt x="96" y="324"/>
                </a:lnTo>
                <a:lnTo>
                  <a:pt x="90" y="299"/>
                </a:lnTo>
                <a:lnTo>
                  <a:pt x="81" y="274"/>
                </a:lnTo>
                <a:lnTo>
                  <a:pt x="69" y="249"/>
                </a:lnTo>
                <a:lnTo>
                  <a:pt x="64" y="236"/>
                </a:lnTo>
                <a:lnTo>
                  <a:pt x="58" y="222"/>
                </a:lnTo>
                <a:lnTo>
                  <a:pt x="50" y="209"/>
                </a:lnTo>
                <a:lnTo>
                  <a:pt x="42" y="196"/>
                </a:lnTo>
                <a:lnTo>
                  <a:pt x="33" y="184"/>
                </a:lnTo>
                <a:lnTo>
                  <a:pt x="23" y="171"/>
                </a:lnTo>
                <a:lnTo>
                  <a:pt x="16" y="161"/>
                </a:lnTo>
                <a:lnTo>
                  <a:pt x="10" y="151"/>
                </a:lnTo>
                <a:lnTo>
                  <a:pt x="6" y="142"/>
                </a:lnTo>
                <a:lnTo>
                  <a:pt x="2" y="134"/>
                </a:lnTo>
                <a:lnTo>
                  <a:pt x="0" y="126"/>
                </a:lnTo>
                <a:lnTo>
                  <a:pt x="0" y="119"/>
                </a:lnTo>
                <a:lnTo>
                  <a:pt x="0" y="105"/>
                </a:lnTo>
                <a:lnTo>
                  <a:pt x="2" y="92"/>
                </a:lnTo>
                <a:lnTo>
                  <a:pt x="4" y="78"/>
                </a:lnTo>
                <a:lnTo>
                  <a:pt x="8" y="67"/>
                </a:lnTo>
                <a:lnTo>
                  <a:pt x="12" y="57"/>
                </a:lnTo>
                <a:lnTo>
                  <a:pt x="17" y="48"/>
                </a:lnTo>
                <a:lnTo>
                  <a:pt x="25" y="38"/>
                </a:lnTo>
                <a:lnTo>
                  <a:pt x="31" y="30"/>
                </a:lnTo>
                <a:lnTo>
                  <a:pt x="41" y="23"/>
                </a:lnTo>
                <a:lnTo>
                  <a:pt x="48" y="17"/>
                </a:lnTo>
                <a:lnTo>
                  <a:pt x="60" y="11"/>
                </a:lnTo>
                <a:lnTo>
                  <a:pt x="69" y="7"/>
                </a:lnTo>
                <a:lnTo>
                  <a:pt x="81" y="4"/>
                </a:lnTo>
                <a:lnTo>
                  <a:pt x="94" y="2"/>
                </a:lnTo>
                <a:lnTo>
                  <a:pt x="108" y="0"/>
                </a:lnTo>
                <a:lnTo>
                  <a:pt x="123" y="0"/>
                </a:lnTo>
              </a:path>
            </a:pathLst>
          </a:custGeom>
          <a:solidFill>
            <a:srgbClr val="FF0000"/>
          </a:solidFill>
          <a:ln w="9525">
            <a:noFill/>
            <a:prstDash val="solid"/>
            <a:round/>
            <a:headEnd/>
            <a:tailEnd/>
          </a:ln>
        </p:spPr>
        <p:txBody>
          <a:bodyPr/>
          <a:lstStyle/>
          <a:p>
            <a:endParaRPr lang="en-US"/>
          </a:p>
        </p:txBody>
      </p:sp>
      <p:sp>
        <p:nvSpPr>
          <p:cNvPr id="6" name="Freeform 27"/>
          <p:cNvSpPr>
            <a:spLocks/>
          </p:cNvSpPr>
          <p:nvPr/>
        </p:nvSpPr>
        <p:spPr bwMode="auto">
          <a:xfrm>
            <a:off x="714375" y="3425825"/>
            <a:ext cx="3308350" cy="519113"/>
          </a:xfrm>
          <a:custGeom>
            <a:avLst/>
            <a:gdLst>
              <a:gd name="T0" fmla="*/ 2974261 w 4169"/>
              <a:gd name="T1" fmla="*/ 1588 h 654"/>
              <a:gd name="T2" fmla="*/ 3006797 w 4169"/>
              <a:gd name="T3" fmla="*/ 8731 h 654"/>
              <a:gd name="T4" fmla="*/ 3053617 w 4169"/>
              <a:gd name="T5" fmla="*/ 23813 h 654"/>
              <a:gd name="T6" fmla="*/ 3111547 w 4169"/>
              <a:gd name="T7" fmla="*/ 45244 h 654"/>
              <a:gd name="T8" fmla="*/ 3190903 w 4169"/>
              <a:gd name="T9" fmla="*/ 89694 h 654"/>
              <a:gd name="T10" fmla="*/ 3252007 w 4169"/>
              <a:gd name="T11" fmla="*/ 134938 h 654"/>
              <a:gd name="T12" fmla="*/ 3290098 w 4169"/>
              <a:gd name="T13" fmla="*/ 176213 h 654"/>
              <a:gd name="T14" fmla="*/ 3306763 w 4169"/>
              <a:gd name="T15" fmla="*/ 208756 h 654"/>
              <a:gd name="T16" fmla="*/ 3298827 w 4169"/>
              <a:gd name="T17" fmla="*/ 235744 h 654"/>
              <a:gd name="T18" fmla="*/ 3271846 w 4169"/>
              <a:gd name="T19" fmla="*/ 255588 h 654"/>
              <a:gd name="T20" fmla="*/ 3224233 w 4169"/>
              <a:gd name="T21" fmla="*/ 269082 h 654"/>
              <a:gd name="T22" fmla="*/ 3157574 w 4169"/>
              <a:gd name="T23" fmla="*/ 277019 h 654"/>
              <a:gd name="T24" fmla="*/ 2901254 w 4169"/>
              <a:gd name="T25" fmla="*/ 283369 h 654"/>
              <a:gd name="T26" fmla="*/ 2563198 w 4169"/>
              <a:gd name="T27" fmla="*/ 296863 h 654"/>
              <a:gd name="T28" fmla="*/ 2203715 w 4169"/>
              <a:gd name="T29" fmla="*/ 318294 h 654"/>
              <a:gd name="T30" fmla="*/ 1821219 w 4169"/>
              <a:gd name="T31" fmla="*/ 345282 h 654"/>
              <a:gd name="T32" fmla="*/ 1541093 w 4169"/>
              <a:gd name="T33" fmla="*/ 369888 h 654"/>
              <a:gd name="T34" fmla="*/ 1268902 w 4169"/>
              <a:gd name="T35" fmla="*/ 399257 h 654"/>
              <a:gd name="T36" fmla="*/ 961001 w 4169"/>
              <a:gd name="T37" fmla="*/ 435769 h 654"/>
              <a:gd name="T38" fmla="*/ 618183 w 4169"/>
              <a:gd name="T39" fmla="*/ 482600 h 654"/>
              <a:gd name="T40" fmla="*/ 475342 w 4169"/>
              <a:gd name="T41" fmla="*/ 504032 h 654"/>
              <a:gd name="T42" fmla="*/ 418999 w 4169"/>
              <a:gd name="T43" fmla="*/ 511969 h 654"/>
              <a:gd name="T44" fmla="*/ 377734 w 4169"/>
              <a:gd name="T45" fmla="*/ 517525 h 654"/>
              <a:gd name="T46" fmla="*/ 351547 w 4169"/>
              <a:gd name="T47" fmla="*/ 519113 h 654"/>
              <a:gd name="T48" fmla="*/ 307901 w 4169"/>
              <a:gd name="T49" fmla="*/ 517525 h 654"/>
              <a:gd name="T50" fmla="*/ 251558 w 4169"/>
              <a:gd name="T51" fmla="*/ 508794 h 654"/>
              <a:gd name="T52" fmla="*/ 195216 w 4169"/>
              <a:gd name="T53" fmla="*/ 493713 h 654"/>
              <a:gd name="T54" fmla="*/ 140460 w 4169"/>
              <a:gd name="T55" fmla="*/ 470694 h 654"/>
              <a:gd name="T56" fmla="*/ 84117 w 4169"/>
              <a:gd name="T57" fmla="*/ 444500 h 654"/>
              <a:gd name="T58" fmla="*/ 41265 w 4169"/>
              <a:gd name="T59" fmla="*/ 418307 h 654"/>
              <a:gd name="T60" fmla="*/ 13491 w 4169"/>
              <a:gd name="T61" fmla="*/ 394494 h 654"/>
              <a:gd name="T62" fmla="*/ 1587 w 4169"/>
              <a:gd name="T63" fmla="*/ 369888 h 654"/>
              <a:gd name="T64" fmla="*/ 4761 w 4169"/>
              <a:gd name="T65" fmla="*/ 356394 h 654"/>
              <a:gd name="T66" fmla="*/ 19839 w 4169"/>
              <a:gd name="T67" fmla="*/ 345282 h 654"/>
              <a:gd name="T68" fmla="*/ 46820 w 4169"/>
              <a:gd name="T69" fmla="*/ 334963 h 654"/>
              <a:gd name="T70" fmla="*/ 84911 w 4169"/>
              <a:gd name="T71" fmla="*/ 323850 h 654"/>
              <a:gd name="T72" fmla="*/ 371386 w 4169"/>
              <a:gd name="T73" fmla="*/ 293688 h 654"/>
              <a:gd name="T74" fmla="*/ 722139 w 4169"/>
              <a:gd name="T75" fmla="*/ 258763 h 654"/>
              <a:gd name="T76" fmla="*/ 1055434 w 4169"/>
              <a:gd name="T77" fmla="*/ 223838 h 654"/>
              <a:gd name="T78" fmla="*/ 1373652 w 4169"/>
              <a:gd name="T79" fmla="*/ 190500 h 654"/>
              <a:gd name="T80" fmla="*/ 1675204 w 4169"/>
              <a:gd name="T81" fmla="*/ 156369 h 654"/>
              <a:gd name="T82" fmla="*/ 1958505 w 4169"/>
              <a:gd name="T83" fmla="*/ 124619 h 654"/>
              <a:gd name="T84" fmla="*/ 2226728 w 4169"/>
              <a:gd name="T85" fmla="*/ 91281 h 654"/>
              <a:gd name="T86" fmla="*/ 2478287 w 4169"/>
              <a:gd name="T87" fmla="*/ 59531 h 654"/>
              <a:gd name="T88" fmla="*/ 2599701 w 4169"/>
              <a:gd name="T89" fmla="*/ 42069 h 654"/>
              <a:gd name="T90" fmla="*/ 2672709 w 4169"/>
              <a:gd name="T91" fmla="*/ 31750 h 654"/>
              <a:gd name="T92" fmla="*/ 2740161 w 4169"/>
              <a:gd name="T93" fmla="*/ 21431 h 654"/>
              <a:gd name="T94" fmla="*/ 2798091 w 4169"/>
              <a:gd name="T95" fmla="*/ 13494 h 654"/>
              <a:gd name="T96" fmla="*/ 2848085 w 4169"/>
              <a:gd name="T97" fmla="*/ 7144 h 654"/>
              <a:gd name="T98" fmla="*/ 2890938 w 4169"/>
              <a:gd name="T99" fmla="*/ 3175 h 654"/>
              <a:gd name="T100" fmla="*/ 2925854 w 4169"/>
              <a:gd name="T101" fmla="*/ 0 h 654"/>
              <a:gd name="T102" fmla="*/ 2954422 w 4169"/>
              <a:gd name="T103" fmla="*/ 0 h 6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69" h="654">
                <a:moveTo>
                  <a:pt x="3729" y="0"/>
                </a:moveTo>
                <a:lnTo>
                  <a:pt x="3735" y="0"/>
                </a:lnTo>
                <a:lnTo>
                  <a:pt x="3741" y="0"/>
                </a:lnTo>
                <a:lnTo>
                  <a:pt x="3748" y="2"/>
                </a:lnTo>
                <a:lnTo>
                  <a:pt x="3758" y="4"/>
                </a:lnTo>
                <a:lnTo>
                  <a:pt x="3768" y="5"/>
                </a:lnTo>
                <a:lnTo>
                  <a:pt x="3777" y="7"/>
                </a:lnTo>
                <a:lnTo>
                  <a:pt x="3789" y="11"/>
                </a:lnTo>
                <a:lnTo>
                  <a:pt x="3802" y="15"/>
                </a:lnTo>
                <a:lnTo>
                  <a:pt x="3816" y="21"/>
                </a:lnTo>
                <a:lnTo>
                  <a:pt x="3831" y="25"/>
                </a:lnTo>
                <a:lnTo>
                  <a:pt x="3848" y="30"/>
                </a:lnTo>
                <a:lnTo>
                  <a:pt x="3865" y="36"/>
                </a:lnTo>
                <a:lnTo>
                  <a:pt x="3883" y="42"/>
                </a:lnTo>
                <a:lnTo>
                  <a:pt x="3902" y="50"/>
                </a:lnTo>
                <a:lnTo>
                  <a:pt x="3921" y="57"/>
                </a:lnTo>
                <a:lnTo>
                  <a:pt x="3944" y="65"/>
                </a:lnTo>
                <a:lnTo>
                  <a:pt x="3971" y="80"/>
                </a:lnTo>
                <a:lnTo>
                  <a:pt x="3996" y="98"/>
                </a:lnTo>
                <a:lnTo>
                  <a:pt x="4021" y="113"/>
                </a:lnTo>
                <a:lnTo>
                  <a:pt x="4042" y="128"/>
                </a:lnTo>
                <a:lnTo>
                  <a:pt x="4063" y="144"/>
                </a:lnTo>
                <a:lnTo>
                  <a:pt x="4080" y="157"/>
                </a:lnTo>
                <a:lnTo>
                  <a:pt x="4098" y="170"/>
                </a:lnTo>
                <a:lnTo>
                  <a:pt x="4113" y="184"/>
                </a:lnTo>
                <a:lnTo>
                  <a:pt x="4126" y="197"/>
                </a:lnTo>
                <a:lnTo>
                  <a:pt x="4136" y="211"/>
                </a:lnTo>
                <a:lnTo>
                  <a:pt x="4146" y="222"/>
                </a:lnTo>
                <a:lnTo>
                  <a:pt x="4155" y="234"/>
                </a:lnTo>
                <a:lnTo>
                  <a:pt x="4161" y="243"/>
                </a:lnTo>
                <a:lnTo>
                  <a:pt x="4165" y="253"/>
                </a:lnTo>
                <a:lnTo>
                  <a:pt x="4167" y="263"/>
                </a:lnTo>
                <a:lnTo>
                  <a:pt x="4169" y="272"/>
                </a:lnTo>
                <a:lnTo>
                  <a:pt x="4167" y="282"/>
                </a:lnTo>
                <a:lnTo>
                  <a:pt x="4163" y="289"/>
                </a:lnTo>
                <a:lnTo>
                  <a:pt x="4157" y="297"/>
                </a:lnTo>
                <a:lnTo>
                  <a:pt x="4151" y="305"/>
                </a:lnTo>
                <a:lnTo>
                  <a:pt x="4144" y="311"/>
                </a:lnTo>
                <a:lnTo>
                  <a:pt x="4134" y="316"/>
                </a:lnTo>
                <a:lnTo>
                  <a:pt x="4123" y="322"/>
                </a:lnTo>
                <a:lnTo>
                  <a:pt x="4109" y="328"/>
                </a:lnTo>
                <a:lnTo>
                  <a:pt x="4096" y="332"/>
                </a:lnTo>
                <a:lnTo>
                  <a:pt x="4080" y="336"/>
                </a:lnTo>
                <a:lnTo>
                  <a:pt x="4063" y="339"/>
                </a:lnTo>
                <a:lnTo>
                  <a:pt x="4044" y="343"/>
                </a:lnTo>
                <a:lnTo>
                  <a:pt x="4025" y="345"/>
                </a:lnTo>
                <a:lnTo>
                  <a:pt x="4002" y="347"/>
                </a:lnTo>
                <a:lnTo>
                  <a:pt x="3979" y="349"/>
                </a:lnTo>
                <a:lnTo>
                  <a:pt x="3956" y="351"/>
                </a:lnTo>
                <a:lnTo>
                  <a:pt x="3858" y="353"/>
                </a:lnTo>
                <a:lnTo>
                  <a:pt x="3758" y="355"/>
                </a:lnTo>
                <a:lnTo>
                  <a:pt x="3656" y="357"/>
                </a:lnTo>
                <a:lnTo>
                  <a:pt x="3553" y="361"/>
                </a:lnTo>
                <a:lnTo>
                  <a:pt x="3447" y="364"/>
                </a:lnTo>
                <a:lnTo>
                  <a:pt x="3340" y="368"/>
                </a:lnTo>
                <a:lnTo>
                  <a:pt x="3230" y="374"/>
                </a:lnTo>
                <a:lnTo>
                  <a:pt x="3119" y="380"/>
                </a:lnTo>
                <a:lnTo>
                  <a:pt x="3008" y="385"/>
                </a:lnTo>
                <a:lnTo>
                  <a:pt x="2892" y="393"/>
                </a:lnTo>
                <a:lnTo>
                  <a:pt x="2777" y="401"/>
                </a:lnTo>
                <a:lnTo>
                  <a:pt x="2658" y="408"/>
                </a:lnTo>
                <a:lnTo>
                  <a:pt x="2539" y="418"/>
                </a:lnTo>
                <a:lnTo>
                  <a:pt x="2418" y="426"/>
                </a:lnTo>
                <a:lnTo>
                  <a:pt x="2295" y="435"/>
                </a:lnTo>
                <a:lnTo>
                  <a:pt x="2171" y="447"/>
                </a:lnTo>
                <a:lnTo>
                  <a:pt x="2096" y="453"/>
                </a:lnTo>
                <a:lnTo>
                  <a:pt x="2021" y="458"/>
                </a:lnTo>
                <a:lnTo>
                  <a:pt x="1942" y="466"/>
                </a:lnTo>
                <a:lnTo>
                  <a:pt x="1860" y="474"/>
                </a:lnTo>
                <a:lnTo>
                  <a:pt x="1775" y="483"/>
                </a:lnTo>
                <a:lnTo>
                  <a:pt x="1689" y="491"/>
                </a:lnTo>
                <a:lnTo>
                  <a:pt x="1599" y="503"/>
                </a:lnTo>
                <a:lnTo>
                  <a:pt x="1507" y="512"/>
                </a:lnTo>
                <a:lnTo>
                  <a:pt x="1411" y="524"/>
                </a:lnTo>
                <a:lnTo>
                  <a:pt x="1313" y="537"/>
                </a:lnTo>
                <a:lnTo>
                  <a:pt x="1211" y="549"/>
                </a:lnTo>
                <a:lnTo>
                  <a:pt x="1107" y="562"/>
                </a:lnTo>
                <a:lnTo>
                  <a:pt x="1002" y="577"/>
                </a:lnTo>
                <a:lnTo>
                  <a:pt x="892" y="593"/>
                </a:lnTo>
                <a:lnTo>
                  <a:pt x="779" y="608"/>
                </a:lnTo>
                <a:lnTo>
                  <a:pt x="664" y="625"/>
                </a:lnTo>
                <a:lnTo>
                  <a:pt x="641" y="629"/>
                </a:lnTo>
                <a:lnTo>
                  <a:pt x="620" y="631"/>
                </a:lnTo>
                <a:lnTo>
                  <a:pt x="599" y="635"/>
                </a:lnTo>
                <a:lnTo>
                  <a:pt x="580" y="637"/>
                </a:lnTo>
                <a:lnTo>
                  <a:pt x="560" y="641"/>
                </a:lnTo>
                <a:lnTo>
                  <a:pt x="543" y="643"/>
                </a:lnTo>
                <a:lnTo>
                  <a:pt x="528" y="645"/>
                </a:lnTo>
                <a:lnTo>
                  <a:pt x="512" y="646"/>
                </a:lnTo>
                <a:lnTo>
                  <a:pt x="499" y="648"/>
                </a:lnTo>
                <a:lnTo>
                  <a:pt x="487" y="650"/>
                </a:lnTo>
                <a:lnTo>
                  <a:pt x="476" y="652"/>
                </a:lnTo>
                <a:lnTo>
                  <a:pt x="466" y="652"/>
                </a:lnTo>
                <a:lnTo>
                  <a:pt x="459" y="654"/>
                </a:lnTo>
                <a:lnTo>
                  <a:pt x="451" y="654"/>
                </a:lnTo>
                <a:lnTo>
                  <a:pt x="443" y="654"/>
                </a:lnTo>
                <a:lnTo>
                  <a:pt x="439" y="654"/>
                </a:lnTo>
                <a:lnTo>
                  <a:pt x="422" y="654"/>
                </a:lnTo>
                <a:lnTo>
                  <a:pt x="405" y="654"/>
                </a:lnTo>
                <a:lnTo>
                  <a:pt x="388" y="652"/>
                </a:lnTo>
                <a:lnTo>
                  <a:pt x="370" y="650"/>
                </a:lnTo>
                <a:lnTo>
                  <a:pt x="351" y="648"/>
                </a:lnTo>
                <a:lnTo>
                  <a:pt x="334" y="645"/>
                </a:lnTo>
                <a:lnTo>
                  <a:pt x="317" y="641"/>
                </a:lnTo>
                <a:lnTo>
                  <a:pt x="299" y="637"/>
                </a:lnTo>
                <a:lnTo>
                  <a:pt x="282" y="633"/>
                </a:lnTo>
                <a:lnTo>
                  <a:pt x="263" y="627"/>
                </a:lnTo>
                <a:lnTo>
                  <a:pt x="246" y="622"/>
                </a:lnTo>
                <a:lnTo>
                  <a:pt x="228" y="614"/>
                </a:lnTo>
                <a:lnTo>
                  <a:pt x="211" y="608"/>
                </a:lnTo>
                <a:lnTo>
                  <a:pt x="194" y="600"/>
                </a:lnTo>
                <a:lnTo>
                  <a:pt x="177" y="593"/>
                </a:lnTo>
                <a:lnTo>
                  <a:pt x="159" y="583"/>
                </a:lnTo>
                <a:lnTo>
                  <a:pt x="140" y="575"/>
                </a:lnTo>
                <a:lnTo>
                  <a:pt x="123" y="568"/>
                </a:lnTo>
                <a:lnTo>
                  <a:pt x="106" y="560"/>
                </a:lnTo>
                <a:lnTo>
                  <a:pt x="90" y="551"/>
                </a:lnTo>
                <a:lnTo>
                  <a:pt x="77" y="543"/>
                </a:lnTo>
                <a:lnTo>
                  <a:pt x="63" y="535"/>
                </a:lnTo>
                <a:lnTo>
                  <a:pt x="52" y="527"/>
                </a:lnTo>
                <a:lnTo>
                  <a:pt x="40" y="520"/>
                </a:lnTo>
                <a:lnTo>
                  <a:pt x="31" y="512"/>
                </a:lnTo>
                <a:lnTo>
                  <a:pt x="23" y="504"/>
                </a:lnTo>
                <a:lnTo>
                  <a:pt x="17" y="497"/>
                </a:lnTo>
                <a:lnTo>
                  <a:pt x="11" y="489"/>
                </a:lnTo>
                <a:lnTo>
                  <a:pt x="6" y="481"/>
                </a:lnTo>
                <a:lnTo>
                  <a:pt x="4" y="474"/>
                </a:lnTo>
                <a:lnTo>
                  <a:pt x="2" y="466"/>
                </a:lnTo>
                <a:lnTo>
                  <a:pt x="0" y="458"/>
                </a:lnTo>
                <a:lnTo>
                  <a:pt x="2" y="455"/>
                </a:lnTo>
                <a:lnTo>
                  <a:pt x="2" y="451"/>
                </a:lnTo>
                <a:lnTo>
                  <a:pt x="6" y="449"/>
                </a:lnTo>
                <a:lnTo>
                  <a:pt x="8" y="445"/>
                </a:lnTo>
                <a:lnTo>
                  <a:pt x="13" y="441"/>
                </a:lnTo>
                <a:lnTo>
                  <a:pt x="17" y="437"/>
                </a:lnTo>
                <a:lnTo>
                  <a:pt x="25" y="435"/>
                </a:lnTo>
                <a:lnTo>
                  <a:pt x="33" y="432"/>
                </a:lnTo>
                <a:lnTo>
                  <a:pt x="40" y="428"/>
                </a:lnTo>
                <a:lnTo>
                  <a:pt x="50" y="424"/>
                </a:lnTo>
                <a:lnTo>
                  <a:pt x="59" y="422"/>
                </a:lnTo>
                <a:lnTo>
                  <a:pt x="69" y="418"/>
                </a:lnTo>
                <a:lnTo>
                  <a:pt x="83" y="414"/>
                </a:lnTo>
                <a:lnTo>
                  <a:pt x="94" y="410"/>
                </a:lnTo>
                <a:lnTo>
                  <a:pt x="107" y="408"/>
                </a:lnTo>
                <a:lnTo>
                  <a:pt x="123" y="405"/>
                </a:lnTo>
                <a:lnTo>
                  <a:pt x="238" y="393"/>
                </a:lnTo>
                <a:lnTo>
                  <a:pt x="353" y="382"/>
                </a:lnTo>
                <a:lnTo>
                  <a:pt x="468" y="370"/>
                </a:lnTo>
                <a:lnTo>
                  <a:pt x="580" y="359"/>
                </a:lnTo>
                <a:lnTo>
                  <a:pt x="691" y="347"/>
                </a:lnTo>
                <a:lnTo>
                  <a:pt x="800" y="337"/>
                </a:lnTo>
                <a:lnTo>
                  <a:pt x="910" y="326"/>
                </a:lnTo>
                <a:lnTo>
                  <a:pt x="1017" y="314"/>
                </a:lnTo>
                <a:lnTo>
                  <a:pt x="1123" y="305"/>
                </a:lnTo>
                <a:lnTo>
                  <a:pt x="1228" y="293"/>
                </a:lnTo>
                <a:lnTo>
                  <a:pt x="1330" y="282"/>
                </a:lnTo>
                <a:lnTo>
                  <a:pt x="1434" y="272"/>
                </a:lnTo>
                <a:lnTo>
                  <a:pt x="1534" y="261"/>
                </a:lnTo>
                <a:lnTo>
                  <a:pt x="1633" y="251"/>
                </a:lnTo>
                <a:lnTo>
                  <a:pt x="1731" y="240"/>
                </a:lnTo>
                <a:lnTo>
                  <a:pt x="1827" y="230"/>
                </a:lnTo>
                <a:lnTo>
                  <a:pt x="1923" y="218"/>
                </a:lnTo>
                <a:lnTo>
                  <a:pt x="2017" y="209"/>
                </a:lnTo>
                <a:lnTo>
                  <a:pt x="2111" y="197"/>
                </a:lnTo>
                <a:lnTo>
                  <a:pt x="2201" y="188"/>
                </a:lnTo>
                <a:lnTo>
                  <a:pt x="2292" y="178"/>
                </a:lnTo>
                <a:lnTo>
                  <a:pt x="2382" y="167"/>
                </a:lnTo>
                <a:lnTo>
                  <a:pt x="2468" y="157"/>
                </a:lnTo>
                <a:lnTo>
                  <a:pt x="2555" y="146"/>
                </a:lnTo>
                <a:lnTo>
                  <a:pt x="2641" y="136"/>
                </a:lnTo>
                <a:lnTo>
                  <a:pt x="2723" y="126"/>
                </a:lnTo>
                <a:lnTo>
                  <a:pt x="2806" y="115"/>
                </a:lnTo>
                <a:lnTo>
                  <a:pt x="2889" y="105"/>
                </a:lnTo>
                <a:lnTo>
                  <a:pt x="2967" y="96"/>
                </a:lnTo>
                <a:lnTo>
                  <a:pt x="3046" y="84"/>
                </a:lnTo>
                <a:lnTo>
                  <a:pt x="3123" y="75"/>
                </a:lnTo>
                <a:lnTo>
                  <a:pt x="3199" y="65"/>
                </a:lnTo>
                <a:lnTo>
                  <a:pt x="3226" y="59"/>
                </a:lnTo>
                <a:lnTo>
                  <a:pt x="3251" y="57"/>
                </a:lnTo>
                <a:lnTo>
                  <a:pt x="3276" y="53"/>
                </a:lnTo>
                <a:lnTo>
                  <a:pt x="3299" y="50"/>
                </a:lnTo>
                <a:lnTo>
                  <a:pt x="3324" y="46"/>
                </a:lnTo>
                <a:lnTo>
                  <a:pt x="3345" y="42"/>
                </a:lnTo>
                <a:lnTo>
                  <a:pt x="3368" y="40"/>
                </a:lnTo>
                <a:lnTo>
                  <a:pt x="3389" y="36"/>
                </a:lnTo>
                <a:lnTo>
                  <a:pt x="3411" y="32"/>
                </a:lnTo>
                <a:lnTo>
                  <a:pt x="3432" y="30"/>
                </a:lnTo>
                <a:lnTo>
                  <a:pt x="3453" y="27"/>
                </a:lnTo>
                <a:lnTo>
                  <a:pt x="3472" y="25"/>
                </a:lnTo>
                <a:lnTo>
                  <a:pt x="3489" y="23"/>
                </a:lnTo>
                <a:lnTo>
                  <a:pt x="3508" y="21"/>
                </a:lnTo>
                <a:lnTo>
                  <a:pt x="3526" y="17"/>
                </a:lnTo>
                <a:lnTo>
                  <a:pt x="3543" y="15"/>
                </a:lnTo>
                <a:lnTo>
                  <a:pt x="3558" y="13"/>
                </a:lnTo>
                <a:lnTo>
                  <a:pt x="3574" y="11"/>
                </a:lnTo>
                <a:lnTo>
                  <a:pt x="3589" y="9"/>
                </a:lnTo>
                <a:lnTo>
                  <a:pt x="3604" y="7"/>
                </a:lnTo>
                <a:lnTo>
                  <a:pt x="3618" y="7"/>
                </a:lnTo>
                <a:lnTo>
                  <a:pt x="3631" y="5"/>
                </a:lnTo>
                <a:lnTo>
                  <a:pt x="3643" y="4"/>
                </a:lnTo>
                <a:lnTo>
                  <a:pt x="3656" y="4"/>
                </a:lnTo>
                <a:lnTo>
                  <a:pt x="3668" y="2"/>
                </a:lnTo>
                <a:lnTo>
                  <a:pt x="3677" y="2"/>
                </a:lnTo>
                <a:lnTo>
                  <a:pt x="3687" y="0"/>
                </a:lnTo>
                <a:lnTo>
                  <a:pt x="3697" y="0"/>
                </a:lnTo>
                <a:lnTo>
                  <a:pt x="3706" y="0"/>
                </a:lnTo>
                <a:lnTo>
                  <a:pt x="3716" y="0"/>
                </a:lnTo>
                <a:lnTo>
                  <a:pt x="3723" y="0"/>
                </a:lnTo>
                <a:lnTo>
                  <a:pt x="3729" y="0"/>
                </a:lnTo>
              </a:path>
            </a:pathLst>
          </a:custGeom>
          <a:solidFill>
            <a:srgbClr val="FF0000"/>
          </a:solidFill>
          <a:ln w="9525">
            <a:noFill/>
            <a:prstDash val="solid"/>
            <a:round/>
            <a:headEnd/>
            <a:tailEnd/>
          </a:ln>
        </p:spPr>
        <p:txBody>
          <a:bodyPr/>
          <a:lstStyle/>
          <a:p>
            <a:endParaRPr lang="en-US"/>
          </a:p>
        </p:txBody>
      </p:sp>
      <p:sp>
        <p:nvSpPr>
          <p:cNvPr id="7" name="Freeform 28"/>
          <p:cNvSpPr>
            <a:spLocks/>
          </p:cNvSpPr>
          <p:nvPr/>
        </p:nvSpPr>
        <p:spPr bwMode="auto">
          <a:xfrm>
            <a:off x="304800" y="3657600"/>
            <a:ext cx="2097088" cy="1514475"/>
          </a:xfrm>
          <a:custGeom>
            <a:avLst/>
            <a:gdLst>
              <a:gd name="T0" fmla="*/ 1802718 w 2643"/>
              <a:gd name="T1" fmla="*/ 4763 h 1908"/>
              <a:gd name="T2" fmla="*/ 1840804 w 2643"/>
              <a:gd name="T3" fmla="*/ 23019 h 1908"/>
              <a:gd name="T4" fmla="*/ 1890791 w 2643"/>
              <a:gd name="T5" fmla="*/ 57944 h 1908"/>
              <a:gd name="T6" fmla="*/ 1953474 w 2643"/>
              <a:gd name="T7" fmla="*/ 108744 h 1908"/>
              <a:gd name="T8" fmla="*/ 2012982 w 2643"/>
              <a:gd name="T9" fmla="*/ 161925 h 1908"/>
              <a:gd name="T10" fmla="*/ 2057416 w 2643"/>
              <a:gd name="T11" fmla="*/ 208756 h 1908"/>
              <a:gd name="T12" fmla="*/ 2084393 w 2643"/>
              <a:gd name="T13" fmla="*/ 253206 h 1908"/>
              <a:gd name="T14" fmla="*/ 2097088 w 2643"/>
              <a:gd name="T15" fmla="*/ 292894 h 1908"/>
              <a:gd name="T16" fmla="*/ 2095501 w 2643"/>
              <a:gd name="T17" fmla="*/ 311150 h 1908"/>
              <a:gd name="T18" fmla="*/ 2085980 w 2643"/>
              <a:gd name="T19" fmla="*/ 321469 h 1908"/>
              <a:gd name="T20" fmla="*/ 2069317 w 2643"/>
              <a:gd name="T21" fmla="*/ 334169 h 1908"/>
              <a:gd name="T22" fmla="*/ 2046307 w 2643"/>
              <a:gd name="T23" fmla="*/ 346075 h 1908"/>
              <a:gd name="T24" fmla="*/ 1988385 w 2643"/>
              <a:gd name="T25" fmla="*/ 382588 h 1908"/>
              <a:gd name="T26" fmla="*/ 1910627 w 2643"/>
              <a:gd name="T27" fmla="*/ 445294 h 1908"/>
              <a:gd name="T28" fmla="*/ 1747970 w 2643"/>
              <a:gd name="T29" fmla="*/ 589756 h 1908"/>
              <a:gd name="T30" fmla="*/ 1567063 w 2643"/>
              <a:gd name="T31" fmla="*/ 743744 h 1908"/>
              <a:gd name="T32" fmla="*/ 1393298 w 2643"/>
              <a:gd name="T33" fmla="*/ 879475 h 1908"/>
              <a:gd name="T34" fmla="*/ 1229054 w 2643"/>
              <a:gd name="T35" fmla="*/ 999331 h 1908"/>
              <a:gd name="T36" fmla="*/ 1065603 w 2643"/>
              <a:gd name="T37" fmla="*/ 1108075 h 1908"/>
              <a:gd name="T38" fmla="*/ 902946 w 2643"/>
              <a:gd name="T39" fmla="*/ 1204119 h 1908"/>
              <a:gd name="T40" fmla="*/ 739495 w 2643"/>
              <a:gd name="T41" fmla="*/ 1289050 h 1908"/>
              <a:gd name="T42" fmla="*/ 576838 w 2643"/>
              <a:gd name="T43" fmla="*/ 1365250 h 1908"/>
              <a:gd name="T44" fmla="*/ 418148 w 2643"/>
              <a:gd name="T45" fmla="*/ 1427956 h 1908"/>
              <a:gd name="T46" fmla="*/ 281675 w 2643"/>
              <a:gd name="T47" fmla="*/ 1473200 h 1908"/>
              <a:gd name="T48" fmla="*/ 162657 w 2643"/>
              <a:gd name="T49" fmla="*/ 1502569 h 1908"/>
              <a:gd name="T50" fmla="*/ 63476 w 2643"/>
              <a:gd name="T51" fmla="*/ 1514475 h 1908"/>
              <a:gd name="T52" fmla="*/ 16662 w 2643"/>
              <a:gd name="T53" fmla="*/ 1512888 h 1908"/>
              <a:gd name="T54" fmla="*/ 0 w 2643"/>
              <a:gd name="T55" fmla="*/ 1507331 h 1908"/>
              <a:gd name="T56" fmla="*/ 3174 w 2643"/>
              <a:gd name="T57" fmla="*/ 1497806 h 1908"/>
              <a:gd name="T58" fmla="*/ 21423 w 2643"/>
              <a:gd name="T59" fmla="*/ 1482725 h 1908"/>
              <a:gd name="T60" fmla="*/ 165831 w 2643"/>
              <a:gd name="T61" fmla="*/ 1412875 h 1908"/>
              <a:gd name="T62" fmla="*/ 346738 w 2643"/>
              <a:gd name="T63" fmla="*/ 1318419 h 1908"/>
              <a:gd name="T64" fmla="*/ 525264 w 2643"/>
              <a:gd name="T65" fmla="*/ 1214438 h 1908"/>
              <a:gd name="T66" fmla="*/ 700616 w 2643"/>
              <a:gd name="T67" fmla="*/ 1100138 h 1908"/>
              <a:gd name="T68" fmla="*/ 895011 w 2643"/>
              <a:gd name="T69" fmla="*/ 957263 h 1908"/>
              <a:gd name="T70" fmla="*/ 1091787 w 2643"/>
              <a:gd name="T71" fmla="*/ 803275 h 1908"/>
              <a:gd name="T72" fmla="*/ 1279041 w 2643"/>
              <a:gd name="T73" fmla="*/ 642938 h 1908"/>
              <a:gd name="T74" fmla="*/ 1455981 w 2643"/>
              <a:gd name="T75" fmla="*/ 473869 h 1908"/>
              <a:gd name="T76" fmla="*/ 1569444 w 2643"/>
              <a:gd name="T77" fmla="*/ 347663 h 1908"/>
              <a:gd name="T78" fmla="*/ 1644822 w 2643"/>
              <a:gd name="T79" fmla="*/ 246856 h 1908"/>
              <a:gd name="T80" fmla="*/ 1679733 w 2643"/>
              <a:gd name="T81" fmla="*/ 190500 h 1908"/>
              <a:gd name="T82" fmla="*/ 1701157 w 2643"/>
              <a:gd name="T83" fmla="*/ 148431 h 1908"/>
              <a:gd name="T84" fmla="*/ 1716232 w 2643"/>
              <a:gd name="T85" fmla="*/ 107156 h 1908"/>
              <a:gd name="T86" fmla="*/ 1723373 w 2643"/>
              <a:gd name="T87" fmla="*/ 70644 h 1908"/>
              <a:gd name="T88" fmla="*/ 1726547 w 2643"/>
              <a:gd name="T89" fmla="*/ 39688 h 1908"/>
              <a:gd name="T90" fmla="*/ 1736068 w 2643"/>
              <a:gd name="T91" fmla="*/ 18256 h 1908"/>
              <a:gd name="T92" fmla="*/ 1752731 w 2643"/>
              <a:gd name="T93" fmla="*/ 6350 h 1908"/>
              <a:gd name="T94" fmla="*/ 1775741 w 2643"/>
              <a:gd name="T95" fmla="*/ 0 h 19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43" h="1908">
                <a:moveTo>
                  <a:pt x="2247" y="0"/>
                </a:moveTo>
                <a:lnTo>
                  <a:pt x="2255" y="0"/>
                </a:lnTo>
                <a:lnTo>
                  <a:pt x="2263" y="2"/>
                </a:lnTo>
                <a:lnTo>
                  <a:pt x="2272" y="6"/>
                </a:lnTo>
                <a:lnTo>
                  <a:pt x="2284" y="10"/>
                </a:lnTo>
                <a:lnTo>
                  <a:pt x="2293" y="16"/>
                </a:lnTo>
                <a:lnTo>
                  <a:pt x="2307" y="22"/>
                </a:lnTo>
                <a:lnTo>
                  <a:pt x="2320" y="29"/>
                </a:lnTo>
                <a:lnTo>
                  <a:pt x="2334" y="39"/>
                </a:lnTo>
                <a:lnTo>
                  <a:pt x="2349" y="48"/>
                </a:lnTo>
                <a:lnTo>
                  <a:pt x="2366" y="60"/>
                </a:lnTo>
                <a:lnTo>
                  <a:pt x="2383" y="73"/>
                </a:lnTo>
                <a:lnTo>
                  <a:pt x="2403" y="87"/>
                </a:lnTo>
                <a:lnTo>
                  <a:pt x="2422" y="102"/>
                </a:lnTo>
                <a:lnTo>
                  <a:pt x="2441" y="119"/>
                </a:lnTo>
                <a:lnTo>
                  <a:pt x="2462" y="137"/>
                </a:lnTo>
                <a:lnTo>
                  <a:pt x="2485" y="156"/>
                </a:lnTo>
                <a:lnTo>
                  <a:pt x="2504" y="171"/>
                </a:lnTo>
                <a:lnTo>
                  <a:pt x="2522" y="189"/>
                </a:lnTo>
                <a:lnTo>
                  <a:pt x="2537" y="204"/>
                </a:lnTo>
                <a:lnTo>
                  <a:pt x="2552" y="219"/>
                </a:lnTo>
                <a:lnTo>
                  <a:pt x="2568" y="235"/>
                </a:lnTo>
                <a:lnTo>
                  <a:pt x="2579" y="250"/>
                </a:lnTo>
                <a:lnTo>
                  <a:pt x="2593" y="263"/>
                </a:lnTo>
                <a:lnTo>
                  <a:pt x="2602" y="277"/>
                </a:lnTo>
                <a:lnTo>
                  <a:pt x="2612" y="292"/>
                </a:lnTo>
                <a:lnTo>
                  <a:pt x="2620" y="306"/>
                </a:lnTo>
                <a:lnTo>
                  <a:pt x="2627" y="319"/>
                </a:lnTo>
                <a:lnTo>
                  <a:pt x="2633" y="331"/>
                </a:lnTo>
                <a:lnTo>
                  <a:pt x="2637" y="344"/>
                </a:lnTo>
                <a:lnTo>
                  <a:pt x="2641" y="357"/>
                </a:lnTo>
                <a:lnTo>
                  <a:pt x="2643" y="369"/>
                </a:lnTo>
                <a:lnTo>
                  <a:pt x="2643" y="382"/>
                </a:lnTo>
                <a:lnTo>
                  <a:pt x="2643" y="384"/>
                </a:lnTo>
                <a:lnTo>
                  <a:pt x="2643" y="388"/>
                </a:lnTo>
                <a:lnTo>
                  <a:pt x="2641" y="392"/>
                </a:lnTo>
                <a:lnTo>
                  <a:pt x="2639" y="396"/>
                </a:lnTo>
                <a:lnTo>
                  <a:pt x="2637" y="398"/>
                </a:lnTo>
                <a:lnTo>
                  <a:pt x="2633" y="402"/>
                </a:lnTo>
                <a:lnTo>
                  <a:pt x="2629" y="405"/>
                </a:lnTo>
                <a:lnTo>
                  <a:pt x="2625" y="409"/>
                </a:lnTo>
                <a:lnTo>
                  <a:pt x="2620" y="413"/>
                </a:lnTo>
                <a:lnTo>
                  <a:pt x="2614" y="417"/>
                </a:lnTo>
                <a:lnTo>
                  <a:pt x="2608" y="421"/>
                </a:lnTo>
                <a:lnTo>
                  <a:pt x="2602" y="425"/>
                </a:lnTo>
                <a:lnTo>
                  <a:pt x="2595" y="428"/>
                </a:lnTo>
                <a:lnTo>
                  <a:pt x="2587" y="432"/>
                </a:lnTo>
                <a:lnTo>
                  <a:pt x="2579" y="436"/>
                </a:lnTo>
                <a:lnTo>
                  <a:pt x="2570" y="442"/>
                </a:lnTo>
                <a:lnTo>
                  <a:pt x="2549" y="453"/>
                </a:lnTo>
                <a:lnTo>
                  <a:pt x="2527" y="467"/>
                </a:lnTo>
                <a:lnTo>
                  <a:pt x="2506" y="482"/>
                </a:lnTo>
                <a:lnTo>
                  <a:pt x="2481" y="499"/>
                </a:lnTo>
                <a:lnTo>
                  <a:pt x="2458" y="519"/>
                </a:lnTo>
                <a:lnTo>
                  <a:pt x="2433" y="538"/>
                </a:lnTo>
                <a:lnTo>
                  <a:pt x="2408" y="561"/>
                </a:lnTo>
                <a:lnTo>
                  <a:pt x="2382" y="584"/>
                </a:lnTo>
                <a:lnTo>
                  <a:pt x="2322" y="640"/>
                </a:lnTo>
                <a:lnTo>
                  <a:pt x="2263" y="691"/>
                </a:lnTo>
                <a:lnTo>
                  <a:pt x="2203" y="743"/>
                </a:lnTo>
                <a:lnTo>
                  <a:pt x="2145" y="795"/>
                </a:lnTo>
                <a:lnTo>
                  <a:pt x="2088" y="843"/>
                </a:lnTo>
                <a:lnTo>
                  <a:pt x="2030" y="891"/>
                </a:lnTo>
                <a:lnTo>
                  <a:pt x="1975" y="937"/>
                </a:lnTo>
                <a:lnTo>
                  <a:pt x="1919" y="981"/>
                </a:lnTo>
                <a:lnTo>
                  <a:pt x="1863" y="1025"/>
                </a:lnTo>
                <a:lnTo>
                  <a:pt x="1810" y="1068"/>
                </a:lnTo>
                <a:lnTo>
                  <a:pt x="1756" y="1108"/>
                </a:lnTo>
                <a:lnTo>
                  <a:pt x="1704" y="1148"/>
                </a:lnTo>
                <a:lnTo>
                  <a:pt x="1650" y="1187"/>
                </a:lnTo>
                <a:lnTo>
                  <a:pt x="1598" y="1223"/>
                </a:lnTo>
                <a:lnTo>
                  <a:pt x="1549" y="1259"/>
                </a:lnTo>
                <a:lnTo>
                  <a:pt x="1499" y="1294"/>
                </a:lnTo>
                <a:lnTo>
                  <a:pt x="1447" y="1329"/>
                </a:lnTo>
                <a:lnTo>
                  <a:pt x="1395" y="1363"/>
                </a:lnTo>
                <a:lnTo>
                  <a:pt x="1343" y="1396"/>
                </a:lnTo>
                <a:lnTo>
                  <a:pt x="1293" y="1426"/>
                </a:lnTo>
                <a:lnTo>
                  <a:pt x="1241" y="1457"/>
                </a:lnTo>
                <a:lnTo>
                  <a:pt x="1190" y="1488"/>
                </a:lnTo>
                <a:lnTo>
                  <a:pt x="1138" y="1517"/>
                </a:lnTo>
                <a:lnTo>
                  <a:pt x="1086" y="1545"/>
                </a:lnTo>
                <a:lnTo>
                  <a:pt x="1034" y="1572"/>
                </a:lnTo>
                <a:lnTo>
                  <a:pt x="984" y="1599"/>
                </a:lnTo>
                <a:lnTo>
                  <a:pt x="932" y="1624"/>
                </a:lnTo>
                <a:lnTo>
                  <a:pt x="881" y="1649"/>
                </a:lnTo>
                <a:lnTo>
                  <a:pt x="829" y="1674"/>
                </a:lnTo>
                <a:lnTo>
                  <a:pt x="777" y="1697"/>
                </a:lnTo>
                <a:lnTo>
                  <a:pt x="727" y="1720"/>
                </a:lnTo>
                <a:lnTo>
                  <a:pt x="675" y="1741"/>
                </a:lnTo>
                <a:lnTo>
                  <a:pt x="623" y="1762"/>
                </a:lnTo>
                <a:lnTo>
                  <a:pt x="575" y="1782"/>
                </a:lnTo>
                <a:lnTo>
                  <a:pt x="527" y="1799"/>
                </a:lnTo>
                <a:lnTo>
                  <a:pt x="481" y="1816"/>
                </a:lnTo>
                <a:lnTo>
                  <a:pt x="437" y="1831"/>
                </a:lnTo>
                <a:lnTo>
                  <a:pt x="395" y="1845"/>
                </a:lnTo>
                <a:lnTo>
                  <a:pt x="355" y="1856"/>
                </a:lnTo>
                <a:lnTo>
                  <a:pt x="314" y="1868"/>
                </a:lnTo>
                <a:lnTo>
                  <a:pt x="276" y="1877"/>
                </a:lnTo>
                <a:lnTo>
                  <a:pt x="240" y="1885"/>
                </a:lnTo>
                <a:lnTo>
                  <a:pt x="205" y="1893"/>
                </a:lnTo>
                <a:lnTo>
                  <a:pt x="170" y="1899"/>
                </a:lnTo>
                <a:lnTo>
                  <a:pt x="140" y="1902"/>
                </a:lnTo>
                <a:lnTo>
                  <a:pt x="109" y="1906"/>
                </a:lnTo>
                <a:lnTo>
                  <a:pt x="80" y="1908"/>
                </a:lnTo>
                <a:lnTo>
                  <a:pt x="53" y="1908"/>
                </a:lnTo>
                <a:lnTo>
                  <a:pt x="40" y="1908"/>
                </a:lnTo>
                <a:lnTo>
                  <a:pt x="30" y="1908"/>
                </a:lnTo>
                <a:lnTo>
                  <a:pt x="21" y="1906"/>
                </a:lnTo>
                <a:lnTo>
                  <a:pt x="13" y="1904"/>
                </a:lnTo>
                <a:lnTo>
                  <a:pt x="7" y="1902"/>
                </a:lnTo>
                <a:lnTo>
                  <a:pt x="2" y="1901"/>
                </a:lnTo>
                <a:lnTo>
                  <a:pt x="0" y="1899"/>
                </a:lnTo>
                <a:lnTo>
                  <a:pt x="0" y="1897"/>
                </a:lnTo>
                <a:lnTo>
                  <a:pt x="0" y="1895"/>
                </a:lnTo>
                <a:lnTo>
                  <a:pt x="2" y="1891"/>
                </a:lnTo>
                <a:lnTo>
                  <a:pt x="4" y="1887"/>
                </a:lnTo>
                <a:lnTo>
                  <a:pt x="7" y="1883"/>
                </a:lnTo>
                <a:lnTo>
                  <a:pt x="13" y="1879"/>
                </a:lnTo>
                <a:lnTo>
                  <a:pt x="19" y="1874"/>
                </a:lnTo>
                <a:lnTo>
                  <a:pt x="27" y="1868"/>
                </a:lnTo>
                <a:lnTo>
                  <a:pt x="36" y="1860"/>
                </a:lnTo>
                <a:lnTo>
                  <a:pt x="94" y="1833"/>
                </a:lnTo>
                <a:lnTo>
                  <a:pt x="151" y="1806"/>
                </a:lnTo>
                <a:lnTo>
                  <a:pt x="209" y="1780"/>
                </a:lnTo>
                <a:lnTo>
                  <a:pt x="266" y="1751"/>
                </a:lnTo>
                <a:lnTo>
                  <a:pt x="322" y="1722"/>
                </a:lnTo>
                <a:lnTo>
                  <a:pt x="380" y="1691"/>
                </a:lnTo>
                <a:lnTo>
                  <a:pt x="437" y="1661"/>
                </a:lnTo>
                <a:lnTo>
                  <a:pt x="493" y="1628"/>
                </a:lnTo>
                <a:lnTo>
                  <a:pt x="549" y="1597"/>
                </a:lnTo>
                <a:lnTo>
                  <a:pt x="606" y="1563"/>
                </a:lnTo>
                <a:lnTo>
                  <a:pt x="662" y="1530"/>
                </a:lnTo>
                <a:lnTo>
                  <a:pt x="718" y="1496"/>
                </a:lnTo>
                <a:lnTo>
                  <a:pt x="773" y="1459"/>
                </a:lnTo>
                <a:lnTo>
                  <a:pt x="827" y="1423"/>
                </a:lnTo>
                <a:lnTo>
                  <a:pt x="883" y="1386"/>
                </a:lnTo>
                <a:lnTo>
                  <a:pt x="936" y="1348"/>
                </a:lnTo>
                <a:lnTo>
                  <a:pt x="1002" y="1302"/>
                </a:lnTo>
                <a:lnTo>
                  <a:pt x="1065" y="1254"/>
                </a:lnTo>
                <a:lnTo>
                  <a:pt x="1128" y="1206"/>
                </a:lnTo>
                <a:lnTo>
                  <a:pt x="1192" y="1160"/>
                </a:lnTo>
                <a:lnTo>
                  <a:pt x="1253" y="1110"/>
                </a:lnTo>
                <a:lnTo>
                  <a:pt x="1314" y="1062"/>
                </a:lnTo>
                <a:lnTo>
                  <a:pt x="1376" y="1012"/>
                </a:lnTo>
                <a:lnTo>
                  <a:pt x="1435" y="962"/>
                </a:lnTo>
                <a:lnTo>
                  <a:pt x="1495" y="912"/>
                </a:lnTo>
                <a:lnTo>
                  <a:pt x="1552" y="862"/>
                </a:lnTo>
                <a:lnTo>
                  <a:pt x="1612" y="810"/>
                </a:lnTo>
                <a:lnTo>
                  <a:pt x="1668" y="759"/>
                </a:lnTo>
                <a:lnTo>
                  <a:pt x="1725" y="705"/>
                </a:lnTo>
                <a:lnTo>
                  <a:pt x="1779" y="651"/>
                </a:lnTo>
                <a:lnTo>
                  <a:pt x="1835" y="597"/>
                </a:lnTo>
                <a:lnTo>
                  <a:pt x="1888" y="544"/>
                </a:lnTo>
                <a:lnTo>
                  <a:pt x="1919" y="507"/>
                </a:lnTo>
                <a:lnTo>
                  <a:pt x="1950" y="473"/>
                </a:lnTo>
                <a:lnTo>
                  <a:pt x="1978" y="438"/>
                </a:lnTo>
                <a:lnTo>
                  <a:pt x="2005" y="405"/>
                </a:lnTo>
                <a:lnTo>
                  <a:pt x="2028" y="373"/>
                </a:lnTo>
                <a:lnTo>
                  <a:pt x="2051" y="342"/>
                </a:lnTo>
                <a:lnTo>
                  <a:pt x="2073" y="311"/>
                </a:lnTo>
                <a:lnTo>
                  <a:pt x="2092" y="283"/>
                </a:lnTo>
                <a:lnTo>
                  <a:pt x="2101" y="267"/>
                </a:lnTo>
                <a:lnTo>
                  <a:pt x="2109" y="254"/>
                </a:lnTo>
                <a:lnTo>
                  <a:pt x="2117" y="240"/>
                </a:lnTo>
                <a:lnTo>
                  <a:pt x="2124" y="227"/>
                </a:lnTo>
                <a:lnTo>
                  <a:pt x="2130" y="213"/>
                </a:lnTo>
                <a:lnTo>
                  <a:pt x="2138" y="200"/>
                </a:lnTo>
                <a:lnTo>
                  <a:pt x="2144" y="187"/>
                </a:lnTo>
                <a:lnTo>
                  <a:pt x="2149" y="173"/>
                </a:lnTo>
                <a:lnTo>
                  <a:pt x="2153" y="160"/>
                </a:lnTo>
                <a:lnTo>
                  <a:pt x="2157" y="148"/>
                </a:lnTo>
                <a:lnTo>
                  <a:pt x="2163" y="135"/>
                </a:lnTo>
                <a:lnTo>
                  <a:pt x="2165" y="123"/>
                </a:lnTo>
                <a:lnTo>
                  <a:pt x="2169" y="112"/>
                </a:lnTo>
                <a:lnTo>
                  <a:pt x="2170" y="100"/>
                </a:lnTo>
                <a:lnTo>
                  <a:pt x="2172" y="89"/>
                </a:lnTo>
                <a:lnTo>
                  <a:pt x="2174" y="77"/>
                </a:lnTo>
                <a:lnTo>
                  <a:pt x="2174" y="68"/>
                </a:lnTo>
                <a:lnTo>
                  <a:pt x="2174" y="58"/>
                </a:lnTo>
                <a:lnTo>
                  <a:pt x="2176" y="50"/>
                </a:lnTo>
                <a:lnTo>
                  <a:pt x="2178" y="43"/>
                </a:lnTo>
                <a:lnTo>
                  <a:pt x="2182" y="35"/>
                </a:lnTo>
                <a:lnTo>
                  <a:pt x="2184" y="29"/>
                </a:lnTo>
                <a:lnTo>
                  <a:pt x="2188" y="23"/>
                </a:lnTo>
                <a:lnTo>
                  <a:pt x="2192" y="18"/>
                </a:lnTo>
                <a:lnTo>
                  <a:pt x="2197" y="14"/>
                </a:lnTo>
                <a:lnTo>
                  <a:pt x="2203" y="10"/>
                </a:lnTo>
                <a:lnTo>
                  <a:pt x="2209" y="8"/>
                </a:lnTo>
                <a:lnTo>
                  <a:pt x="2215" y="4"/>
                </a:lnTo>
                <a:lnTo>
                  <a:pt x="2222" y="2"/>
                </a:lnTo>
                <a:lnTo>
                  <a:pt x="2230" y="0"/>
                </a:lnTo>
                <a:lnTo>
                  <a:pt x="2238" y="0"/>
                </a:lnTo>
                <a:lnTo>
                  <a:pt x="2247" y="0"/>
                </a:lnTo>
              </a:path>
            </a:pathLst>
          </a:custGeom>
          <a:solidFill>
            <a:srgbClr val="FF0000"/>
          </a:solidFill>
          <a:ln w="9525">
            <a:noFill/>
            <a:prstDash val="solid"/>
            <a:round/>
            <a:headEnd/>
            <a:tailEnd/>
          </a:ln>
        </p:spPr>
        <p:txBody>
          <a:bodyPr/>
          <a:lstStyle/>
          <a:p>
            <a:endParaRPr lang="en-US"/>
          </a:p>
        </p:txBody>
      </p:sp>
      <p:sp>
        <p:nvSpPr>
          <p:cNvPr id="8" name="Freeform 29"/>
          <p:cNvSpPr>
            <a:spLocks/>
          </p:cNvSpPr>
          <p:nvPr/>
        </p:nvSpPr>
        <p:spPr bwMode="auto">
          <a:xfrm>
            <a:off x="1524000" y="4414838"/>
            <a:ext cx="1125538" cy="1552575"/>
          </a:xfrm>
          <a:custGeom>
            <a:avLst/>
            <a:gdLst>
              <a:gd name="T0" fmla="*/ 144361 w 1419"/>
              <a:gd name="T1" fmla="*/ 6350 h 1956"/>
              <a:gd name="T2" fmla="*/ 220507 w 1419"/>
              <a:gd name="T3" fmla="*/ 27781 h 1956"/>
              <a:gd name="T4" fmla="*/ 298240 w 1419"/>
              <a:gd name="T5" fmla="*/ 72231 h 1956"/>
              <a:gd name="T6" fmla="*/ 364075 w 1419"/>
              <a:gd name="T7" fmla="*/ 128588 h 1956"/>
              <a:gd name="T8" fmla="*/ 398975 w 1419"/>
              <a:gd name="T9" fmla="*/ 181769 h 1956"/>
              <a:gd name="T10" fmla="*/ 397389 w 1419"/>
              <a:gd name="T11" fmla="*/ 245269 h 1956"/>
              <a:gd name="T12" fmla="*/ 388664 w 1419"/>
              <a:gd name="T13" fmla="*/ 306388 h 1956"/>
              <a:gd name="T14" fmla="*/ 382318 w 1419"/>
              <a:gd name="T15" fmla="*/ 381000 h 1956"/>
              <a:gd name="T16" fmla="*/ 377559 w 1419"/>
              <a:gd name="T17" fmla="*/ 484981 h 1956"/>
              <a:gd name="T18" fmla="*/ 374386 w 1419"/>
              <a:gd name="T19" fmla="*/ 619919 h 1956"/>
              <a:gd name="T20" fmla="*/ 371213 w 1419"/>
              <a:gd name="T21" fmla="*/ 785019 h 1956"/>
              <a:gd name="T22" fmla="*/ 371213 w 1419"/>
              <a:gd name="T23" fmla="*/ 979488 h 1956"/>
              <a:gd name="T24" fmla="*/ 375973 w 1419"/>
              <a:gd name="T25" fmla="*/ 1023938 h 1956"/>
              <a:gd name="T26" fmla="*/ 389457 w 1419"/>
              <a:gd name="T27" fmla="*/ 1046956 h 1956"/>
              <a:gd name="T28" fmla="*/ 414046 w 1419"/>
              <a:gd name="T29" fmla="*/ 1050131 h 1956"/>
              <a:gd name="T30" fmla="*/ 461637 w 1419"/>
              <a:gd name="T31" fmla="*/ 1030288 h 1956"/>
              <a:gd name="T32" fmla="*/ 543336 w 1419"/>
              <a:gd name="T33" fmla="*/ 987425 h 1956"/>
              <a:gd name="T34" fmla="*/ 659142 w 1419"/>
              <a:gd name="T35" fmla="*/ 919163 h 1956"/>
              <a:gd name="T36" fmla="*/ 809848 w 1419"/>
              <a:gd name="T37" fmla="*/ 827088 h 1956"/>
              <a:gd name="T38" fmla="*/ 995455 w 1419"/>
              <a:gd name="T39" fmla="*/ 710406 h 1956"/>
              <a:gd name="T40" fmla="*/ 1053358 w 1419"/>
              <a:gd name="T41" fmla="*/ 681038 h 1956"/>
              <a:gd name="T42" fmla="*/ 1089844 w 1419"/>
              <a:gd name="T43" fmla="*/ 665956 h 1956"/>
              <a:gd name="T44" fmla="*/ 1111261 w 1419"/>
              <a:gd name="T45" fmla="*/ 664369 h 1956"/>
              <a:gd name="T46" fmla="*/ 1125538 w 1419"/>
              <a:gd name="T47" fmla="*/ 682625 h 1956"/>
              <a:gd name="T48" fmla="*/ 1114433 w 1419"/>
              <a:gd name="T49" fmla="*/ 717550 h 1956"/>
              <a:gd name="T50" fmla="*/ 1082706 w 1419"/>
              <a:gd name="T51" fmla="*/ 758825 h 1956"/>
              <a:gd name="T52" fmla="*/ 981970 w 1419"/>
              <a:gd name="T53" fmla="*/ 851694 h 1956"/>
              <a:gd name="T54" fmla="*/ 802709 w 1419"/>
              <a:gd name="T55" fmla="*/ 1020763 h 1956"/>
              <a:gd name="T56" fmla="*/ 648830 w 1419"/>
              <a:gd name="T57" fmla="*/ 1164431 h 1956"/>
              <a:gd name="T58" fmla="*/ 521920 w 1419"/>
              <a:gd name="T59" fmla="*/ 1284288 h 1956"/>
              <a:gd name="T60" fmla="*/ 423564 w 1419"/>
              <a:gd name="T61" fmla="*/ 1380331 h 1956"/>
              <a:gd name="T62" fmla="*/ 351384 w 1419"/>
              <a:gd name="T63" fmla="*/ 1453356 h 1956"/>
              <a:gd name="T64" fmla="*/ 287928 w 1419"/>
              <a:gd name="T65" fmla="*/ 1514475 h 1956"/>
              <a:gd name="T66" fmla="*/ 231612 w 1419"/>
              <a:gd name="T67" fmla="*/ 1546225 h 1956"/>
              <a:gd name="T68" fmla="*/ 181641 w 1419"/>
              <a:gd name="T69" fmla="*/ 1552575 h 1956"/>
              <a:gd name="T70" fmla="*/ 137222 w 1419"/>
              <a:gd name="T71" fmla="*/ 1534319 h 1956"/>
              <a:gd name="T72" fmla="*/ 97562 w 1419"/>
              <a:gd name="T73" fmla="*/ 1494631 h 1956"/>
              <a:gd name="T74" fmla="*/ 57903 w 1419"/>
              <a:gd name="T75" fmla="*/ 1420019 h 1956"/>
              <a:gd name="T76" fmla="*/ 31728 w 1419"/>
              <a:gd name="T77" fmla="*/ 1343819 h 1956"/>
              <a:gd name="T78" fmla="*/ 24589 w 1419"/>
              <a:gd name="T79" fmla="*/ 1282700 h 1956"/>
              <a:gd name="T80" fmla="*/ 38073 w 1419"/>
              <a:gd name="T81" fmla="*/ 1229519 h 1956"/>
              <a:gd name="T82" fmla="*/ 57903 w 1419"/>
              <a:gd name="T83" fmla="*/ 1188244 h 1956"/>
              <a:gd name="T84" fmla="*/ 68214 w 1419"/>
              <a:gd name="T85" fmla="*/ 1133475 h 1956"/>
              <a:gd name="T86" fmla="*/ 76146 w 1419"/>
              <a:gd name="T87" fmla="*/ 1055688 h 1956"/>
              <a:gd name="T88" fmla="*/ 84078 w 1419"/>
              <a:gd name="T89" fmla="*/ 981075 h 1956"/>
              <a:gd name="T90" fmla="*/ 89631 w 1419"/>
              <a:gd name="T91" fmla="*/ 892969 h 1956"/>
              <a:gd name="T92" fmla="*/ 95976 w 1419"/>
              <a:gd name="T93" fmla="*/ 788194 h 1956"/>
              <a:gd name="T94" fmla="*/ 99149 w 1419"/>
              <a:gd name="T95" fmla="*/ 667544 h 1956"/>
              <a:gd name="T96" fmla="*/ 100735 w 1419"/>
              <a:gd name="T97" fmla="*/ 531813 h 1956"/>
              <a:gd name="T98" fmla="*/ 94390 w 1419"/>
              <a:gd name="T99" fmla="*/ 385763 h 1956"/>
              <a:gd name="T100" fmla="*/ 72974 w 1419"/>
              <a:gd name="T101" fmla="*/ 260350 h 1956"/>
              <a:gd name="T102" fmla="*/ 38073 w 1419"/>
              <a:gd name="T103" fmla="*/ 165894 h 1956"/>
              <a:gd name="T104" fmla="*/ 4759 w 1419"/>
              <a:gd name="T105" fmla="*/ 88900 h 1956"/>
              <a:gd name="T106" fmla="*/ 4759 w 1419"/>
              <a:gd name="T107" fmla="*/ 38100 h 1956"/>
              <a:gd name="T108" fmla="*/ 31728 w 1419"/>
              <a:gd name="T109" fmla="*/ 9525 h 1956"/>
              <a:gd name="T110" fmla="*/ 82492 w 1419"/>
              <a:gd name="T111" fmla="*/ 0 h 19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9" h="1956">
                <a:moveTo>
                  <a:pt x="104" y="0"/>
                </a:moveTo>
                <a:lnTo>
                  <a:pt x="119" y="0"/>
                </a:lnTo>
                <a:lnTo>
                  <a:pt x="134" y="2"/>
                </a:lnTo>
                <a:lnTo>
                  <a:pt x="152" y="2"/>
                </a:lnTo>
                <a:lnTo>
                  <a:pt x="167" y="4"/>
                </a:lnTo>
                <a:lnTo>
                  <a:pt x="182" y="8"/>
                </a:lnTo>
                <a:lnTo>
                  <a:pt x="200" y="10"/>
                </a:lnTo>
                <a:lnTo>
                  <a:pt x="215" y="14"/>
                </a:lnTo>
                <a:lnTo>
                  <a:pt x="230" y="19"/>
                </a:lnTo>
                <a:lnTo>
                  <a:pt x="248" y="23"/>
                </a:lnTo>
                <a:lnTo>
                  <a:pt x="263" y="29"/>
                </a:lnTo>
                <a:lnTo>
                  <a:pt x="278" y="35"/>
                </a:lnTo>
                <a:lnTo>
                  <a:pt x="296" y="43"/>
                </a:lnTo>
                <a:lnTo>
                  <a:pt x="311" y="50"/>
                </a:lnTo>
                <a:lnTo>
                  <a:pt x="326" y="58"/>
                </a:lnTo>
                <a:lnTo>
                  <a:pt x="342" y="67"/>
                </a:lnTo>
                <a:lnTo>
                  <a:pt x="359" y="77"/>
                </a:lnTo>
                <a:lnTo>
                  <a:pt x="376" y="91"/>
                </a:lnTo>
                <a:lnTo>
                  <a:pt x="394" y="102"/>
                </a:lnTo>
                <a:lnTo>
                  <a:pt x="409" y="114"/>
                </a:lnTo>
                <a:lnTo>
                  <a:pt x="422" y="127"/>
                </a:lnTo>
                <a:lnTo>
                  <a:pt x="436" y="138"/>
                </a:lnTo>
                <a:lnTo>
                  <a:pt x="447" y="150"/>
                </a:lnTo>
                <a:lnTo>
                  <a:pt x="459" y="162"/>
                </a:lnTo>
                <a:lnTo>
                  <a:pt x="468" y="173"/>
                </a:lnTo>
                <a:lnTo>
                  <a:pt x="478" y="185"/>
                </a:lnTo>
                <a:lnTo>
                  <a:pt x="486" y="196"/>
                </a:lnTo>
                <a:lnTo>
                  <a:pt x="493" y="208"/>
                </a:lnTo>
                <a:lnTo>
                  <a:pt x="499" y="217"/>
                </a:lnTo>
                <a:lnTo>
                  <a:pt x="503" y="229"/>
                </a:lnTo>
                <a:lnTo>
                  <a:pt x="507" y="240"/>
                </a:lnTo>
                <a:lnTo>
                  <a:pt x="509" y="252"/>
                </a:lnTo>
                <a:lnTo>
                  <a:pt x="511" y="263"/>
                </a:lnTo>
                <a:lnTo>
                  <a:pt x="507" y="284"/>
                </a:lnTo>
                <a:lnTo>
                  <a:pt x="505" y="298"/>
                </a:lnTo>
                <a:lnTo>
                  <a:pt x="501" y="309"/>
                </a:lnTo>
                <a:lnTo>
                  <a:pt x="499" y="321"/>
                </a:lnTo>
                <a:lnTo>
                  <a:pt x="497" y="334"/>
                </a:lnTo>
                <a:lnTo>
                  <a:pt x="495" y="350"/>
                </a:lnTo>
                <a:lnTo>
                  <a:pt x="493" y="365"/>
                </a:lnTo>
                <a:lnTo>
                  <a:pt x="491" y="375"/>
                </a:lnTo>
                <a:lnTo>
                  <a:pt x="490" y="386"/>
                </a:lnTo>
                <a:lnTo>
                  <a:pt x="488" y="400"/>
                </a:lnTo>
                <a:lnTo>
                  <a:pt x="486" y="413"/>
                </a:lnTo>
                <a:lnTo>
                  <a:pt x="486" y="428"/>
                </a:lnTo>
                <a:lnTo>
                  <a:pt x="484" y="444"/>
                </a:lnTo>
                <a:lnTo>
                  <a:pt x="482" y="461"/>
                </a:lnTo>
                <a:lnTo>
                  <a:pt x="482" y="480"/>
                </a:lnTo>
                <a:lnTo>
                  <a:pt x="480" y="499"/>
                </a:lnTo>
                <a:lnTo>
                  <a:pt x="480" y="519"/>
                </a:lnTo>
                <a:lnTo>
                  <a:pt x="478" y="540"/>
                </a:lnTo>
                <a:lnTo>
                  <a:pt x="478" y="563"/>
                </a:lnTo>
                <a:lnTo>
                  <a:pt x="476" y="586"/>
                </a:lnTo>
                <a:lnTo>
                  <a:pt x="476" y="611"/>
                </a:lnTo>
                <a:lnTo>
                  <a:pt x="474" y="636"/>
                </a:lnTo>
                <a:lnTo>
                  <a:pt x="474" y="662"/>
                </a:lnTo>
                <a:lnTo>
                  <a:pt x="472" y="691"/>
                </a:lnTo>
                <a:lnTo>
                  <a:pt x="472" y="720"/>
                </a:lnTo>
                <a:lnTo>
                  <a:pt x="472" y="749"/>
                </a:lnTo>
                <a:lnTo>
                  <a:pt x="472" y="781"/>
                </a:lnTo>
                <a:lnTo>
                  <a:pt x="470" y="812"/>
                </a:lnTo>
                <a:lnTo>
                  <a:pt x="470" y="847"/>
                </a:lnTo>
                <a:lnTo>
                  <a:pt x="470" y="879"/>
                </a:lnTo>
                <a:lnTo>
                  <a:pt x="470" y="916"/>
                </a:lnTo>
                <a:lnTo>
                  <a:pt x="470" y="952"/>
                </a:lnTo>
                <a:lnTo>
                  <a:pt x="468" y="989"/>
                </a:lnTo>
                <a:lnTo>
                  <a:pt x="468" y="1027"/>
                </a:lnTo>
                <a:lnTo>
                  <a:pt x="468" y="1067"/>
                </a:lnTo>
                <a:lnTo>
                  <a:pt x="468" y="1108"/>
                </a:lnTo>
                <a:lnTo>
                  <a:pt x="468" y="1148"/>
                </a:lnTo>
                <a:lnTo>
                  <a:pt x="468" y="1192"/>
                </a:lnTo>
                <a:lnTo>
                  <a:pt x="468" y="1234"/>
                </a:lnTo>
                <a:lnTo>
                  <a:pt x="468" y="1246"/>
                </a:lnTo>
                <a:lnTo>
                  <a:pt x="468" y="1256"/>
                </a:lnTo>
                <a:lnTo>
                  <a:pt x="470" y="1265"/>
                </a:lnTo>
                <a:lnTo>
                  <a:pt x="470" y="1275"/>
                </a:lnTo>
                <a:lnTo>
                  <a:pt x="472" y="1282"/>
                </a:lnTo>
                <a:lnTo>
                  <a:pt x="474" y="1290"/>
                </a:lnTo>
                <a:lnTo>
                  <a:pt x="476" y="1296"/>
                </a:lnTo>
                <a:lnTo>
                  <a:pt x="478" y="1302"/>
                </a:lnTo>
                <a:lnTo>
                  <a:pt x="482" y="1307"/>
                </a:lnTo>
                <a:lnTo>
                  <a:pt x="484" y="1311"/>
                </a:lnTo>
                <a:lnTo>
                  <a:pt x="488" y="1315"/>
                </a:lnTo>
                <a:lnTo>
                  <a:pt x="491" y="1319"/>
                </a:lnTo>
                <a:lnTo>
                  <a:pt x="495" y="1321"/>
                </a:lnTo>
                <a:lnTo>
                  <a:pt x="501" y="1323"/>
                </a:lnTo>
                <a:lnTo>
                  <a:pt x="505" y="1325"/>
                </a:lnTo>
                <a:lnTo>
                  <a:pt x="511" y="1325"/>
                </a:lnTo>
                <a:lnTo>
                  <a:pt x="516" y="1325"/>
                </a:lnTo>
                <a:lnTo>
                  <a:pt x="522" y="1323"/>
                </a:lnTo>
                <a:lnTo>
                  <a:pt x="528" y="1321"/>
                </a:lnTo>
                <a:lnTo>
                  <a:pt x="538" y="1317"/>
                </a:lnTo>
                <a:lnTo>
                  <a:pt x="545" y="1313"/>
                </a:lnTo>
                <a:lnTo>
                  <a:pt x="557" y="1309"/>
                </a:lnTo>
                <a:lnTo>
                  <a:pt x="568" y="1303"/>
                </a:lnTo>
                <a:lnTo>
                  <a:pt x="582" y="1298"/>
                </a:lnTo>
                <a:lnTo>
                  <a:pt x="595" y="1290"/>
                </a:lnTo>
                <a:lnTo>
                  <a:pt x="610" y="1282"/>
                </a:lnTo>
                <a:lnTo>
                  <a:pt x="628" y="1275"/>
                </a:lnTo>
                <a:lnTo>
                  <a:pt x="645" y="1265"/>
                </a:lnTo>
                <a:lnTo>
                  <a:pt x="664" y="1254"/>
                </a:lnTo>
                <a:lnTo>
                  <a:pt x="685" y="1244"/>
                </a:lnTo>
                <a:lnTo>
                  <a:pt x="706" y="1231"/>
                </a:lnTo>
                <a:lnTo>
                  <a:pt x="728" y="1219"/>
                </a:lnTo>
                <a:lnTo>
                  <a:pt x="753" y="1204"/>
                </a:lnTo>
                <a:lnTo>
                  <a:pt x="777" y="1190"/>
                </a:lnTo>
                <a:lnTo>
                  <a:pt x="804" y="1175"/>
                </a:lnTo>
                <a:lnTo>
                  <a:pt x="831" y="1158"/>
                </a:lnTo>
                <a:lnTo>
                  <a:pt x="860" y="1140"/>
                </a:lnTo>
                <a:lnTo>
                  <a:pt x="889" y="1123"/>
                </a:lnTo>
                <a:lnTo>
                  <a:pt x="919" y="1104"/>
                </a:lnTo>
                <a:lnTo>
                  <a:pt x="952" y="1085"/>
                </a:lnTo>
                <a:lnTo>
                  <a:pt x="987" y="1064"/>
                </a:lnTo>
                <a:lnTo>
                  <a:pt x="1021" y="1042"/>
                </a:lnTo>
                <a:lnTo>
                  <a:pt x="1056" y="1019"/>
                </a:lnTo>
                <a:lnTo>
                  <a:pt x="1094" y="996"/>
                </a:lnTo>
                <a:lnTo>
                  <a:pt x="1133" y="971"/>
                </a:lnTo>
                <a:lnTo>
                  <a:pt x="1171" y="947"/>
                </a:lnTo>
                <a:lnTo>
                  <a:pt x="1213" y="922"/>
                </a:lnTo>
                <a:lnTo>
                  <a:pt x="1255" y="895"/>
                </a:lnTo>
                <a:lnTo>
                  <a:pt x="1269" y="887"/>
                </a:lnTo>
                <a:lnTo>
                  <a:pt x="1282" y="879"/>
                </a:lnTo>
                <a:lnTo>
                  <a:pt x="1296" y="874"/>
                </a:lnTo>
                <a:lnTo>
                  <a:pt x="1307" y="868"/>
                </a:lnTo>
                <a:lnTo>
                  <a:pt x="1319" y="862"/>
                </a:lnTo>
                <a:lnTo>
                  <a:pt x="1328" y="858"/>
                </a:lnTo>
                <a:lnTo>
                  <a:pt x="1338" y="852"/>
                </a:lnTo>
                <a:lnTo>
                  <a:pt x="1346" y="849"/>
                </a:lnTo>
                <a:lnTo>
                  <a:pt x="1355" y="847"/>
                </a:lnTo>
                <a:lnTo>
                  <a:pt x="1361" y="843"/>
                </a:lnTo>
                <a:lnTo>
                  <a:pt x="1369" y="841"/>
                </a:lnTo>
                <a:lnTo>
                  <a:pt x="1374" y="839"/>
                </a:lnTo>
                <a:lnTo>
                  <a:pt x="1378" y="837"/>
                </a:lnTo>
                <a:lnTo>
                  <a:pt x="1382" y="835"/>
                </a:lnTo>
                <a:lnTo>
                  <a:pt x="1386" y="835"/>
                </a:lnTo>
                <a:lnTo>
                  <a:pt x="1388" y="835"/>
                </a:lnTo>
                <a:lnTo>
                  <a:pt x="1395" y="835"/>
                </a:lnTo>
                <a:lnTo>
                  <a:pt x="1401" y="837"/>
                </a:lnTo>
                <a:lnTo>
                  <a:pt x="1407" y="837"/>
                </a:lnTo>
                <a:lnTo>
                  <a:pt x="1411" y="841"/>
                </a:lnTo>
                <a:lnTo>
                  <a:pt x="1415" y="843"/>
                </a:lnTo>
                <a:lnTo>
                  <a:pt x="1417" y="849"/>
                </a:lnTo>
                <a:lnTo>
                  <a:pt x="1419" y="852"/>
                </a:lnTo>
                <a:lnTo>
                  <a:pt x="1419" y="860"/>
                </a:lnTo>
                <a:lnTo>
                  <a:pt x="1419" y="866"/>
                </a:lnTo>
                <a:lnTo>
                  <a:pt x="1419" y="874"/>
                </a:lnTo>
                <a:lnTo>
                  <a:pt x="1417" y="881"/>
                </a:lnTo>
                <a:lnTo>
                  <a:pt x="1413" y="887"/>
                </a:lnTo>
                <a:lnTo>
                  <a:pt x="1409" y="897"/>
                </a:lnTo>
                <a:lnTo>
                  <a:pt x="1405" y="904"/>
                </a:lnTo>
                <a:lnTo>
                  <a:pt x="1401" y="912"/>
                </a:lnTo>
                <a:lnTo>
                  <a:pt x="1395" y="922"/>
                </a:lnTo>
                <a:lnTo>
                  <a:pt x="1388" y="929"/>
                </a:lnTo>
                <a:lnTo>
                  <a:pt x="1382" y="939"/>
                </a:lnTo>
                <a:lnTo>
                  <a:pt x="1374" y="948"/>
                </a:lnTo>
                <a:lnTo>
                  <a:pt x="1365" y="956"/>
                </a:lnTo>
                <a:lnTo>
                  <a:pt x="1355" y="966"/>
                </a:lnTo>
                <a:lnTo>
                  <a:pt x="1346" y="977"/>
                </a:lnTo>
                <a:lnTo>
                  <a:pt x="1334" y="987"/>
                </a:lnTo>
                <a:lnTo>
                  <a:pt x="1323" y="996"/>
                </a:lnTo>
                <a:lnTo>
                  <a:pt x="1280" y="1035"/>
                </a:lnTo>
                <a:lnTo>
                  <a:pt x="1238" y="1073"/>
                </a:lnTo>
                <a:lnTo>
                  <a:pt x="1198" y="1112"/>
                </a:lnTo>
                <a:lnTo>
                  <a:pt x="1159" y="1148"/>
                </a:lnTo>
                <a:lnTo>
                  <a:pt x="1121" y="1183"/>
                </a:lnTo>
                <a:lnTo>
                  <a:pt x="1083" y="1219"/>
                </a:lnTo>
                <a:lnTo>
                  <a:pt x="1046" y="1252"/>
                </a:lnTo>
                <a:lnTo>
                  <a:pt x="1012" y="1286"/>
                </a:lnTo>
                <a:lnTo>
                  <a:pt x="977" y="1317"/>
                </a:lnTo>
                <a:lnTo>
                  <a:pt x="943" y="1350"/>
                </a:lnTo>
                <a:lnTo>
                  <a:pt x="910" y="1380"/>
                </a:lnTo>
                <a:lnTo>
                  <a:pt x="879" y="1409"/>
                </a:lnTo>
                <a:lnTo>
                  <a:pt x="847" y="1438"/>
                </a:lnTo>
                <a:lnTo>
                  <a:pt x="818" y="1467"/>
                </a:lnTo>
                <a:lnTo>
                  <a:pt x="789" y="1494"/>
                </a:lnTo>
                <a:lnTo>
                  <a:pt x="760" y="1520"/>
                </a:lnTo>
                <a:lnTo>
                  <a:pt x="733" y="1545"/>
                </a:lnTo>
                <a:lnTo>
                  <a:pt x="706" y="1570"/>
                </a:lnTo>
                <a:lnTo>
                  <a:pt x="681" y="1595"/>
                </a:lnTo>
                <a:lnTo>
                  <a:pt x="658" y="1618"/>
                </a:lnTo>
                <a:lnTo>
                  <a:pt x="635" y="1639"/>
                </a:lnTo>
                <a:lnTo>
                  <a:pt x="612" y="1660"/>
                </a:lnTo>
                <a:lnTo>
                  <a:pt x="591" y="1682"/>
                </a:lnTo>
                <a:lnTo>
                  <a:pt x="570" y="1701"/>
                </a:lnTo>
                <a:lnTo>
                  <a:pt x="551" y="1720"/>
                </a:lnTo>
                <a:lnTo>
                  <a:pt x="534" y="1739"/>
                </a:lnTo>
                <a:lnTo>
                  <a:pt x="516" y="1756"/>
                </a:lnTo>
                <a:lnTo>
                  <a:pt x="499" y="1774"/>
                </a:lnTo>
                <a:lnTo>
                  <a:pt x="484" y="1789"/>
                </a:lnTo>
                <a:lnTo>
                  <a:pt x="470" y="1804"/>
                </a:lnTo>
                <a:lnTo>
                  <a:pt x="457" y="1818"/>
                </a:lnTo>
                <a:lnTo>
                  <a:pt x="443" y="1831"/>
                </a:lnTo>
                <a:lnTo>
                  <a:pt x="430" y="1847"/>
                </a:lnTo>
                <a:lnTo>
                  <a:pt x="415" y="1860"/>
                </a:lnTo>
                <a:lnTo>
                  <a:pt x="401" y="1874"/>
                </a:lnTo>
                <a:lnTo>
                  <a:pt x="388" y="1887"/>
                </a:lnTo>
                <a:lnTo>
                  <a:pt x="374" y="1898"/>
                </a:lnTo>
                <a:lnTo>
                  <a:pt x="363" y="1908"/>
                </a:lnTo>
                <a:lnTo>
                  <a:pt x="349" y="1918"/>
                </a:lnTo>
                <a:lnTo>
                  <a:pt x="338" y="1925"/>
                </a:lnTo>
                <a:lnTo>
                  <a:pt x="326" y="1933"/>
                </a:lnTo>
                <a:lnTo>
                  <a:pt x="315" y="1939"/>
                </a:lnTo>
                <a:lnTo>
                  <a:pt x="303" y="1945"/>
                </a:lnTo>
                <a:lnTo>
                  <a:pt x="292" y="1948"/>
                </a:lnTo>
                <a:lnTo>
                  <a:pt x="280" y="1952"/>
                </a:lnTo>
                <a:lnTo>
                  <a:pt x="271" y="1954"/>
                </a:lnTo>
                <a:lnTo>
                  <a:pt x="259" y="1956"/>
                </a:lnTo>
                <a:lnTo>
                  <a:pt x="250" y="1956"/>
                </a:lnTo>
                <a:lnTo>
                  <a:pt x="238" y="1956"/>
                </a:lnTo>
                <a:lnTo>
                  <a:pt x="229" y="1956"/>
                </a:lnTo>
                <a:lnTo>
                  <a:pt x="219" y="1954"/>
                </a:lnTo>
                <a:lnTo>
                  <a:pt x="209" y="1950"/>
                </a:lnTo>
                <a:lnTo>
                  <a:pt x="200" y="1948"/>
                </a:lnTo>
                <a:lnTo>
                  <a:pt x="190" y="1945"/>
                </a:lnTo>
                <a:lnTo>
                  <a:pt x="181" y="1939"/>
                </a:lnTo>
                <a:lnTo>
                  <a:pt x="173" y="1933"/>
                </a:lnTo>
                <a:lnTo>
                  <a:pt x="163" y="1927"/>
                </a:lnTo>
                <a:lnTo>
                  <a:pt x="156" y="1920"/>
                </a:lnTo>
                <a:lnTo>
                  <a:pt x="146" y="1912"/>
                </a:lnTo>
                <a:lnTo>
                  <a:pt x="138" y="1904"/>
                </a:lnTo>
                <a:lnTo>
                  <a:pt x="131" y="1895"/>
                </a:lnTo>
                <a:lnTo>
                  <a:pt x="123" y="1883"/>
                </a:lnTo>
                <a:lnTo>
                  <a:pt x="115" y="1874"/>
                </a:lnTo>
                <a:lnTo>
                  <a:pt x="110" y="1862"/>
                </a:lnTo>
                <a:lnTo>
                  <a:pt x="100" y="1843"/>
                </a:lnTo>
                <a:lnTo>
                  <a:pt x="90" y="1824"/>
                </a:lnTo>
                <a:lnTo>
                  <a:pt x="81" y="1806"/>
                </a:lnTo>
                <a:lnTo>
                  <a:pt x="73" y="1789"/>
                </a:lnTo>
                <a:lnTo>
                  <a:pt x="67" y="1772"/>
                </a:lnTo>
                <a:lnTo>
                  <a:pt x="60" y="1755"/>
                </a:lnTo>
                <a:lnTo>
                  <a:pt x="54" y="1739"/>
                </a:lnTo>
                <a:lnTo>
                  <a:pt x="50" y="1724"/>
                </a:lnTo>
                <a:lnTo>
                  <a:pt x="44" y="1708"/>
                </a:lnTo>
                <a:lnTo>
                  <a:pt x="40" y="1693"/>
                </a:lnTo>
                <a:lnTo>
                  <a:pt x="37" y="1680"/>
                </a:lnTo>
                <a:lnTo>
                  <a:pt x="35" y="1666"/>
                </a:lnTo>
                <a:lnTo>
                  <a:pt x="33" y="1653"/>
                </a:lnTo>
                <a:lnTo>
                  <a:pt x="31" y="1639"/>
                </a:lnTo>
                <a:lnTo>
                  <a:pt x="31" y="1628"/>
                </a:lnTo>
                <a:lnTo>
                  <a:pt x="31" y="1616"/>
                </a:lnTo>
                <a:lnTo>
                  <a:pt x="31" y="1605"/>
                </a:lnTo>
                <a:lnTo>
                  <a:pt x="33" y="1593"/>
                </a:lnTo>
                <a:lnTo>
                  <a:pt x="35" y="1584"/>
                </a:lnTo>
                <a:lnTo>
                  <a:pt x="39" y="1572"/>
                </a:lnTo>
                <a:lnTo>
                  <a:pt x="42" y="1561"/>
                </a:lnTo>
                <a:lnTo>
                  <a:pt x="48" y="1549"/>
                </a:lnTo>
                <a:lnTo>
                  <a:pt x="54" y="1538"/>
                </a:lnTo>
                <a:lnTo>
                  <a:pt x="60" y="1528"/>
                </a:lnTo>
                <a:lnTo>
                  <a:pt x="63" y="1520"/>
                </a:lnTo>
                <a:lnTo>
                  <a:pt x="67" y="1515"/>
                </a:lnTo>
                <a:lnTo>
                  <a:pt x="69" y="1507"/>
                </a:lnTo>
                <a:lnTo>
                  <a:pt x="73" y="1497"/>
                </a:lnTo>
                <a:lnTo>
                  <a:pt x="75" y="1488"/>
                </a:lnTo>
                <a:lnTo>
                  <a:pt x="79" y="1478"/>
                </a:lnTo>
                <a:lnTo>
                  <a:pt x="81" y="1467"/>
                </a:lnTo>
                <a:lnTo>
                  <a:pt x="83" y="1455"/>
                </a:lnTo>
                <a:lnTo>
                  <a:pt x="85" y="1444"/>
                </a:lnTo>
                <a:lnTo>
                  <a:pt x="86" y="1428"/>
                </a:lnTo>
                <a:lnTo>
                  <a:pt x="88" y="1415"/>
                </a:lnTo>
                <a:lnTo>
                  <a:pt x="90" y="1399"/>
                </a:lnTo>
                <a:lnTo>
                  <a:pt x="92" y="1384"/>
                </a:lnTo>
                <a:lnTo>
                  <a:pt x="94" y="1367"/>
                </a:lnTo>
                <a:lnTo>
                  <a:pt x="96" y="1350"/>
                </a:lnTo>
                <a:lnTo>
                  <a:pt x="96" y="1330"/>
                </a:lnTo>
                <a:lnTo>
                  <a:pt x="98" y="1317"/>
                </a:lnTo>
                <a:lnTo>
                  <a:pt x="100" y="1302"/>
                </a:lnTo>
                <a:lnTo>
                  <a:pt x="102" y="1286"/>
                </a:lnTo>
                <a:lnTo>
                  <a:pt x="104" y="1271"/>
                </a:lnTo>
                <a:lnTo>
                  <a:pt x="104" y="1254"/>
                </a:lnTo>
                <a:lnTo>
                  <a:pt x="106" y="1236"/>
                </a:lnTo>
                <a:lnTo>
                  <a:pt x="108" y="1219"/>
                </a:lnTo>
                <a:lnTo>
                  <a:pt x="110" y="1202"/>
                </a:lnTo>
                <a:lnTo>
                  <a:pt x="110" y="1183"/>
                </a:lnTo>
                <a:lnTo>
                  <a:pt x="111" y="1163"/>
                </a:lnTo>
                <a:lnTo>
                  <a:pt x="113" y="1144"/>
                </a:lnTo>
                <a:lnTo>
                  <a:pt x="113" y="1125"/>
                </a:lnTo>
                <a:lnTo>
                  <a:pt x="115" y="1104"/>
                </a:lnTo>
                <a:lnTo>
                  <a:pt x="117" y="1083"/>
                </a:lnTo>
                <a:lnTo>
                  <a:pt x="117" y="1062"/>
                </a:lnTo>
                <a:lnTo>
                  <a:pt x="119" y="1039"/>
                </a:lnTo>
                <a:lnTo>
                  <a:pt x="119" y="1016"/>
                </a:lnTo>
                <a:lnTo>
                  <a:pt x="121" y="993"/>
                </a:lnTo>
                <a:lnTo>
                  <a:pt x="121" y="970"/>
                </a:lnTo>
                <a:lnTo>
                  <a:pt x="123" y="945"/>
                </a:lnTo>
                <a:lnTo>
                  <a:pt x="123" y="920"/>
                </a:lnTo>
                <a:lnTo>
                  <a:pt x="123" y="895"/>
                </a:lnTo>
                <a:lnTo>
                  <a:pt x="125" y="868"/>
                </a:lnTo>
                <a:lnTo>
                  <a:pt x="125" y="841"/>
                </a:lnTo>
                <a:lnTo>
                  <a:pt x="125" y="814"/>
                </a:lnTo>
                <a:lnTo>
                  <a:pt x="127" y="787"/>
                </a:lnTo>
                <a:lnTo>
                  <a:pt x="127" y="758"/>
                </a:lnTo>
                <a:lnTo>
                  <a:pt x="127" y="730"/>
                </a:lnTo>
                <a:lnTo>
                  <a:pt x="127" y="701"/>
                </a:lnTo>
                <a:lnTo>
                  <a:pt x="127" y="670"/>
                </a:lnTo>
                <a:lnTo>
                  <a:pt x="127" y="639"/>
                </a:lnTo>
                <a:lnTo>
                  <a:pt x="127" y="609"/>
                </a:lnTo>
                <a:lnTo>
                  <a:pt x="127" y="576"/>
                </a:lnTo>
                <a:lnTo>
                  <a:pt x="125" y="545"/>
                </a:lnTo>
                <a:lnTo>
                  <a:pt x="121" y="515"/>
                </a:lnTo>
                <a:lnTo>
                  <a:pt x="119" y="486"/>
                </a:lnTo>
                <a:lnTo>
                  <a:pt x="115" y="457"/>
                </a:lnTo>
                <a:lnTo>
                  <a:pt x="111" y="430"/>
                </a:lnTo>
                <a:lnTo>
                  <a:pt x="108" y="403"/>
                </a:lnTo>
                <a:lnTo>
                  <a:pt x="104" y="378"/>
                </a:lnTo>
                <a:lnTo>
                  <a:pt x="98" y="353"/>
                </a:lnTo>
                <a:lnTo>
                  <a:pt x="92" y="328"/>
                </a:lnTo>
                <a:lnTo>
                  <a:pt x="86" y="307"/>
                </a:lnTo>
                <a:lnTo>
                  <a:pt x="79" y="284"/>
                </a:lnTo>
                <a:lnTo>
                  <a:pt x="73" y="265"/>
                </a:lnTo>
                <a:lnTo>
                  <a:pt x="65" y="244"/>
                </a:lnTo>
                <a:lnTo>
                  <a:pt x="58" y="227"/>
                </a:lnTo>
                <a:lnTo>
                  <a:pt x="48" y="209"/>
                </a:lnTo>
                <a:lnTo>
                  <a:pt x="39" y="192"/>
                </a:lnTo>
                <a:lnTo>
                  <a:pt x="29" y="175"/>
                </a:lnTo>
                <a:lnTo>
                  <a:pt x="21" y="158"/>
                </a:lnTo>
                <a:lnTo>
                  <a:pt x="14" y="142"/>
                </a:lnTo>
                <a:lnTo>
                  <a:pt x="10" y="127"/>
                </a:lnTo>
                <a:lnTo>
                  <a:pt x="6" y="112"/>
                </a:lnTo>
                <a:lnTo>
                  <a:pt x="2" y="98"/>
                </a:lnTo>
                <a:lnTo>
                  <a:pt x="0" y="85"/>
                </a:lnTo>
                <a:lnTo>
                  <a:pt x="0" y="73"/>
                </a:lnTo>
                <a:lnTo>
                  <a:pt x="0" y="66"/>
                </a:lnTo>
                <a:lnTo>
                  <a:pt x="4" y="56"/>
                </a:lnTo>
                <a:lnTo>
                  <a:pt x="6" y="48"/>
                </a:lnTo>
                <a:lnTo>
                  <a:pt x="10" y="41"/>
                </a:lnTo>
                <a:lnTo>
                  <a:pt x="14" y="33"/>
                </a:lnTo>
                <a:lnTo>
                  <a:pt x="19" y="27"/>
                </a:lnTo>
                <a:lnTo>
                  <a:pt x="25" y="21"/>
                </a:lnTo>
                <a:lnTo>
                  <a:pt x="33" y="18"/>
                </a:lnTo>
                <a:lnTo>
                  <a:pt x="40" y="12"/>
                </a:lnTo>
                <a:lnTo>
                  <a:pt x="48" y="8"/>
                </a:lnTo>
                <a:lnTo>
                  <a:pt x="58" y="6"/>
                </a:lnTo>
                <a:lnTo>
                  <a:pt x="69" y="4"/>
                </a:lnTo>
                <a:lnTo>
                  <a:pt x="79" y="2"/>
                </a:lnTo>
                <a:lnTo>
                  <a:pt x="90" y="0"/>
                </a:lnTo>
                <a:lnTo>
                  <a:pt x="104" y="0"/>
                </a:lnTo>
              </a:path>
            </a:pathLst>
          </a:custGeom>
          <a:solidFill>
            <a:srgbClr val="FF0000"/>
          </a:solidFill>
          <a:ln w="9525">
            <a:noFill/>
            <a:prstDash val="solid"/>
            <a:round/>
            <a:headEnd/>
            <a:tailEnd/>
          </a:ln>
        </p:spPr>
        <p:txBody>
          <a:bodyPr/>
          <a:lstStyle/>
          <a:p>
            <a:endParaRPr lang="en-US"/>
          </a:p>
        </p:txBody>
      </p:sp>
      <p:sp>
        <p:nvSpPr>
          <p:cNvPr id="9" name="Freeform 30"/>
          <p:cNvSpPr>
            <a:spLocks/>
          </p:cNvSpPr>
          <p:nvPr/>
        </p:nvSpPr>
        <p:spPr bwMode="auto">
          <a:xfrm>
            <a:off x="2813050" y="3846513"/>
            <a:ext cx="827088" cy="719137"/>
          </a:xfrm>
          <a:custGeom>
            <a:avLst/>
            <a:gdLst>
              <a:gd name="T0" fmla="*/ 519113 w 1042"/>
              <a:gd name="T1" fmla="*/ 1587 h 906"/>
              <a:gd name="T2" fmla="*/ 546894 w 1042"/>
              <a:gd name="T3" fmla="*/ 11112 h 906"/>
              <a:gd name="T4" fmla="*/ 580232 w 1042"/>
              <a:gd name="T5" fmla="*/ 27781 h 906"/>
              <a:gd name="T6" fmla="*/ 618332 w 1042"/>
              <a:gd name="T7" fmla="*/ 52387 h 906"/>
              <a:gd name="T8" fmla="*/ 664369 w 1042"/>
              <a:gd name="T9" fmla="*/ 84137 h 906"/>
              <a:gd name="T10" fmla="*/ 712788 w 1042"/>
              <a:gd name="T11" fmla="*/ 120650 h 906"/>
              <a:gd name="T12" fmla="*/ 754063 w 1042"/>
              <a:gd name="T13" fmla="*/ 155575 h 906"/>
              <a:gd name="T14" fmla="*/ 785813 w 1042"/>
              <a:gd name="T15" fmla="*/ 190500 h 906"/>
              <a:gd name="T16" fmla="*/ 808832 w 1042"/>
              <a:gd name="T17" fmla="*/ 224631 h 906"/>
              <a:gd name="T18" fmla="*/ 822325 w 1042"/>
              <a:gd name="T19" fmla="*/ 256381 h 906"/>
              <a:gd name="T20" fmla="*/ 827088 w 1042"/>
              <a:gd name="T21" fmla="*/ 289719 h 906"/>
              <a:gd name="T22" fmla="*/ 823913 w 1042"/>
              <a:gd name="T23" fmla="*/ 309562 h 906"/>
              <a:gd name="T24" fmla="*/ 815182 w 1042"/>
              <a:gd name="T25" fmla="*/ 327819 h 906"/>
              <a:gd name="T26" fmla="*/ 800894 w 1042"/>
              <a:gd name="T27" fmla="*/ 344487 h 906"/>
              <a:gd name="T28" fmla="*/ 779463 w 1042"/>
              <a:gd name="T29" fmla="*/ 359569 h 906"/>
              <a:gd name="T30" fmla="*/ 754063 w 1042"/>
              <a:gd name="T31" fmla="*/ 375443 h 906"/>
              <a:gd name="T32" fmla="*/ 708025 w 1042"/>
              <a:gd name="T33" fmla="*/ 392112 h 906"/>
              <a:gd name="T34" fmla="*/ 651669 w 1042"/>
              <a:gd name="T35" fmla="*/ 415925 h 906"/>
              <a:gd name="T36" fmla="*/ 592138 w 1042"/>
              <a:gd name="T37" fmla="*/ 442118 h 906"/>
              <a:gd name="T38" fmla="*/ 530225 w 1042"/>
              <a:gd name="T39" fmla="*/ 473868 h 906"/>
              <a:gd name="T40" fmla="*/ 465932 w 1042"/>
              <a:gd name="T41" fmla="*/ 508793 h 906"/>
              <a:gd name="T42" fmla="*/ 400844 w 1042"/>
              <a:gd name="T43" fmla="*/ 546893 h 906"/>
              <a:gd name="T44" fmla="*/ 344488 w 1042"/>
              <a:gd name="T45" fmla="*/ 579437 h 906"/>
              <a:gd name="T46" fmla="*/ 290513 w 1042"/>
              <a:gd name="T47" fmla="*/ 608012 h 906"/>
              <a:gd name="T48" fmla="*/ 243681 w 1042"/>
              <a:gd name="T49" fmla="*/ 634206 h 906"/>
              <a:gd name="T50" fmla="*/ 199231 w 1042"/>
              <a:gd name="T51" fmla="*/ 655637 h 906"/>
              <a:gd name="T52" fmla="*/ 159544 w 1042"/>
              <a:gd name="T53" fmla="*/ 675481 h 906"/>
              <a:gd name="T54" fmla="*/ 126206 w 1042"/>
              <a:gd name="T55" fmla="*/ 690562 h 906"/>
              <a:gd name="T56" fmla="*/ 96044 w 1042"/>
              <a:gd name="T57" fmla="*/ 702468 h 906"/>
              <a:gd name="T58" fmla="*/ 69850 w 1042"/>
              <a:gd name="T59" fmla="*/ 711993 h 906"/>
              <a:gd name="T60" fmla="*/ 50006 w 1042"/>
              <a:gd name="T61" fmla="*/ 715962 h 906"/>
              <a:gd name="T62" fmla="*/ 33338 w 1042"/>
              <a:gd name="T63" fmla="*/ 719137 h 906"/>
              <a:gd name="T64" fmla="*/ 16669 w 1042"/>
              <a:gd name="T65" fmla="*/ 717550 h 906"/>
              <a:gd name="T66" fmla="*/ 4763 w 1042"/>
              <a:gd name="T67" fmla="*/ 708818 h 906"/>
              <a:gd name="T68" fmla="*/ 0 w 1042"/>
              <a:gd name="T69" fmla="*/ 692150 h 906"/>
              <a:gd name="T70" fmla="*/ 3175 w 1042"/>
              <a:gd name="T71" fmla="*/ 679450 h 906"/>
              <a:gd name="T72" fmla="*/ 10319 w 1042"/>
              <a:gd name="T73" fmla="*/ 672306 h 906"/>
              <a:gd name="T74" fmla="*/ 54769 w 1042"/>
              <a:gd name="T75" fmla="*/ 635793 h 906"/>
              <a:gd name="T76" fmla="*/ 153988 w 1042"/>
              <a:gd name="T77" fmla="*/ 536575 h 906"/>
              <a:gd name="T78" fmla="*/ 243681 w 1042"/>
              <a:gd name="T79" fmla="*/ 430212 h 906"/>
              <a:gd name="T80" fmla="*/ 292100 w 1042"/>
              <a:gd name="T81" fmla="*/ 362743 h 906"/>
              <a:gd name="T82" fmla="*/ 326231 w 1042"/>
              <a:gd name="T83" fmla="*/ 311150 h 906"/>
              <a:gd name="T84" fmla="*/ 361156 w 1042"/>
              <a:gd name="T85" fmla="*/ 251619 h 906"/>
              <a:gd name="T86" fmla="*/ 396081 w 1042"/>
              <a:gd name="T87" fmla="*/ 183356 h 906"/>
              <a:gd name="T88" fmla="*/ 431007 w 1042"/>
              <a:gd name="T89" fmla="*/ 107156 h 906"/>
              <a:gd name="T90" fmla="*/ 459582 w 1042"/>
              <a:gd name="T91" fmla="*/ 41275 h 906"/>
              <a:gd name="T92" fmla="*/ 473869 w 1042"/>
              <a:gd name="T93" fmla="*/ 17462 h 906"/>
              <a:gd name="T94" fmla="*/ 482600 w 1042"/>
              <a:gd name="T95" fmla="*/ 7937 h 906"/>
              <a:gd name="T96" fmla="*/ 493713 w 1042"/>
              <a:gd name="T97" fmla="*/ 1587 h 906"/>
              <a:gd name="T98" fmla="*/ 502444 w 1042"/>
              <a:gd name="T99" fmla="*/ 0 h 9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2" h="906">
                <a:moveTo>
                  <a:pt x="633" y="0"/>
                </a:moveTo>
                <a:lnTo>
                  <a:pt x="643" y="0"/>
                </a:lnTo>
                <a:lnTo>
                  <a:pt x="654" y="2"/>
                </a:lnTo>
                <a:lnTo>
                  <a:pt x="664" y="6"/>
                </a:lnTo>
                <a:lnTo>
                  <a:pt x="675" y="10"/>
                </a:lnTo>
                <a:lnTo>
                  <a:pt x="689" y="14"/>
                </a:lnTo>
                <a:lnTo>
                  <a:pt x="702" y="20"/>
                </a:lnTo>
                <a:lnTo>
                  <a:pt x="716" y="27"/>
                </a:lnTo>
                <a:lnTo>
                  <a:pt x="731" y="35"/>
                </a:lnTo>
                <a:lnTo>
                  <a:pt x="746" y="45"/>
                </a:lnTo>
                <a:lnTo>
                  <a:pt x="764" y="54"/>
                </a:lnTo>
                <a:lnTo>
                  <a:pt x="779" y="66"/>
                </a:lnTo>
                <a:lnTo>
                  <a:pt x="798" y="77"/>
                </a:lnTo>
                <a:lnTo>
                  <a:pt x="817" y="91"/>
                </a:lnTo>
                <a:lnTo>
                  <a:pt x="837" y="106"/>
                </a:lnTo>
                <a:lnTo>
                  <a:pt x="856" y="121"/>
                </a:lnTo>
                <a:lnTo>
                  <a:pt x="877" y="139"/>
                </a:lnTo>
                <a:lnTo>
                  <a:pt x="898" y="152"/>
                </a:lnTo>
                <a:lnTo>
                  <a:pt x="915" y="167"/>
                </a:lnTo>
                <a:lnTo>
                  <a:pt x="933" y="181"/>
                </a:lnTo>
                <a:lnTo>
                  <a:pt x="950" y="196"/>
                </a:lnTo>
                <a:lnTo>
                  <a:pt x="963" y="212"/>
                </a:lnTo>
                <a:lnTo>
                  <a:pt x="977" y="225"/>
                </a:lnTo>
                <a:lnTo>
                  <a:pt x="990" y="240"/>
                </a:lnTo>
                <a:lnTo>
                  <a:pt x="1000" y="254"/>
                </a:lnTo>
                <a:lnTo>
                  <a:pt x="1009" y="267"/>
                </a:lnTo>
                <a:lnTo>
                  <a:pt x="1019" y="283"/>
                </a:lnTo>
                <a:lnTo>
                  <a:pt x="1027" y="296"/>
                </a:lnTo>
                <a:lnTo>
                  <a:pt x="1032" y="309"/>
                </a:lnTo>
                <a:lnTo>
                  <a:pt x="1036" y="323"/>
                </a:lnTo>
                <a:lnTo>
                  <a:pt x="1040" y="336"/>
                </a:lnTo>
                <a:lnTo>
                  <a:pt x="1042" y="352"/>
                </a:lnTo>
                <a:lnTo>
                  <a:pt x="1042" y="365"/>
                </a:lnTo>
                <a:lnTo>
                  <a:pt x="1042" y="373"/>
                </a:lnTo>
                <a:lnTo>
                  <a:pt x="1040" y="382"/>
                </a:lnTo>
                <a:lnTo>
                  <a:pt x="1038" y="390"/>
                </a:lnTo>
                <a:lnTo>
                  <a:pt x="1036" y="398"/>
                </a:lnTo>
                <a:lnTo>
                  <a:pt x="1032" y="405"/>
                </a:lnTo>
                <a:lnTo>
                  <a:pt x="1027" y="413"/>
                </a:lnTo>
                <a:lnTo>
                  <a:pt x="1021" y="421"/>
                </a:lnTo>
                <a:lnTo>
                  <a:pt x="1015" y="426"/>
                </a:lnTo>
                <a:lnTo>
                  <a:pt x="1009" y="434"/>
                </a:lnTo>
                <a:lnTo>
                  <a:pt x="1000" y="442"/>
                </a:lnTo>
                <a:lnTo>
                  <a:pt x="992" y="448"/>
                </a:lnTo>
                <a:lnTo>
                  <a:pt x="982" y="453"/>
                </a:lnTo>
                <a:lnTo>
                  <a:pt x="973" y="459"/>
                </a:lnTo>
                <a:lnTo>
                  <a:pt x="961" y="465"/>
                </a:lnTo>
                <a:lnTo>
                  <a:pt x="950" y="473"/>
                </a:lnTo>
                <a:lnTo>
                  <a:pt x="938" y="478"/>
                </a:lnTo>
                <a:lnTo>
                  <a:pt x="915" y="486"/>
                </a:lnTo>
                <a:lnTo>
                  <a:pt x="892" y="494"/>
                </a:lnTo>
                <a:lnTo>
                  <a:pt x="869" y="503"/>
                </a:lnTo>
                <a:lnTo>
                  <a:pt x="844" y="513"/>
                </a:lnTo>
                <a:lnTo>
                  <a:pt x="821" y="524"/>
                </a:lnTo>
                <a:lnTo>
                  <a:pt x="796" y="534"/>
                </a:lnTo>
                <a:lnTo>
                  <a:pt x="771" y="545"/>
                </a:lnTo>
                <a:lnTo>
                  <a:pt x="746" y="557"/>
                </a:lnTo>
                <a:lnTo>
                  <a:pt x="720" y="570"/>
                </a:lnTo>
                <a:lnTo>
                  <a:pt x="695" y="584"/>
                </a:lnTo>
                <a:lnTo>
                  <a:pt x="668" y="597"/>
                </a:lnTo>
                <a:lnTo>
                  <a:pt x="641" y="611"/>
                </a:lnTo>
                <a:lnTo>
                  <a:pt x="614" y="626"/>
                </a:lnTo>
                <a:lnTo>
                  <a:pt x="587" y="641"/>
                </a:lnTo>
                <a:lnTo>
                  <a:pt x="558" y="659"/>
                </a:lnTo>
                <a:lnTo>
                  <a:pt x="531" y="674"/>
                </a:lnTo>
                <a:lnTo>
                  <a:pt x="505" y="689"/>
                </a:lnTo>
                <a:lnTo>
                  <a:pt x="482" y="703"/>
                </a:lnTo>
                <a:lnTo>
                  <a:pt x="457" y="716"/>
                </a:lnTo>
                <a:lnTo>
                  <a:pt x="434" y="730"/>
                </a:lnTo>
                <a:lnTo>
                  <a:pt x="411" y="743"/>
                </a:lnTo>
                <a:lnTo>
                  <a:pt x="387" y="755"/>
                </a:lnTo>
                <a:lnTo>
                  <a:pt x="366" y="766"/>
                </a:lnTo>
                <a:lnTo>
                  <a:pt x="345" y="778"/>
                </a:lnTo>
                <a:lnTo>
                  <a:pt x="326" y="787"/>
                </a:lnTo>
                <a:lnTo>
                  <a:pt x="307" y="799"/>
                </a:lnTo>
                <a:lnTo>
                  <a:pt x="288" y="808"/>
                </a:lnTo>
                <a:lnTo>
                  <a:pt x="268" y="818"/>
                </a:lnTo>
                <a:lnTo>
                  <a:pt x="251" y="826"/>
                </a:lnTo>
                <a:lnTo>
                  <a:pt x="234" y="835"/>
                </a:lnTo>
                <a:lnTo>
                  <a:pt x="217" y="843"/>
                </a:lnTo>
                <a:lnTo>
                  <a:pt x="201" y="851"/>
                </a:lnTo>
                <a:lnTo>
                  <a:pt x="186" y="856"/>
                </a:lnTo>
                <a:lnTo>
                  <a:pt x="173" y="864"/>
                </a:lnTo>
                <a:lnTo>
                  <a:pt x="159" y="870"/>
                </a:lnTo>
                <a:lnTo>
                  <a:pt x="146" y="876"/>
                </a:lnTo>
                <a:lnTo>
                  <a:pt x="132" y="879"/>
                </a:lnTo>
                <a:lnTo>
                  <a:pt x="121" y="885"/>
                </a:lnTo>
                <a:lnTo>
                  <a:pt x="109" y="889"/>
                </a:lnTo>
                <a:lnTo>
                  <a:pt x="98" y="893"/>
                </a:lnTo>
                <a:lnTo>
                  <a:pt x="88" y="897"/>
                </a:lnTo>
                <a:lnTo>
                  <a:pt x="78" y="899"/>
                </a:lnTo>
                <a:lnTo>
                  <a:pt x="71" y="901"/>
                </a:lnTo>
                <a:lnTo>
                  <a:pt x="63" y="902"/>
                </a:lnTo>
                <a:lnTo>
                  <a:pt x="55" y="904"/>
                </a:lnTo>
                <a:lnTo>
                  <a:pt x="48" y="906"/>
                </a:lnTo>
                <a:lnTo>
                  <a:pt x="42" y="906"/>
                </a:lnTo>
                <a:lnTo>
                  <a:pt x="36" y="906"/>
                </a:lnTo>
                <a:lnTo>
                  <a:pt x="29" y="906"/>
                </a:lnTo>
                <a:lnTo>
                  <a:pt x="21" y="904"/>
                </a:lnTo>
                <a:lnTo>
                  <a:pt x="15" y="902"/>
                </a:lnTo>
                <a:lnTo>
                  <a:pt x="9" y="899"/>
                </a:lnTo>
                <a:lnTo>
                  <a:pt x="6" y="893"/>
                </a:lnTo>
                <a:lnTo>
                  <a:pt x="2" y="887"/>
                </a:lnTo>
                <a:lnTo>
                  <a:pt x="2" y="879"/>
                </a:lnTo>
                <a:lnTo>
                  <a:pt x="0" y="872"/>
                </a:lnTo>
                <a:lnTo>
                  <a:pt x="0" y="866"/>
                </a:lnTo>
                <a:lnTo>
                  <a:pt x="2" y="860"/>
                </a:lnTo>
                <a:lnTo>
                  <a:pt x="4" y="856"/>
                </a:lnTo>
                <a:lnTo>
                  <a:pt x="6" y="853"/>
                </a:lnTo>
                <a:lnTo>
                  <a:pt x="9" y="849"/>
                </a:lnTo>
                <a:lnTo>
                  <a:pt x="13" y="847"/>
                </a:lnTo>
                <a:lnTo>
                  <a:pt x="19" y="843"/>
                </a:lnTo>
                <a:lnTo>
                  <a:pt x="25" y="841"/>
                </a:lnTo>
                <a:lnTo>
                  <a:pt x="69" y="801"/>
                </a:lnTo>
                <a:lnTo>
                  <a:pt x="113" y="759"/>
                </a:lnTo>
                <a:lnTo>
                  <a:pt x="153" y="718"/>
                </a:lnTo>
                <a:lnTo>
                  <a:pt x="194" y="676"/>
                </a:lnTo>
                <a:lnTo>
                  <a:pt x="234" y="632"/>
                </a:lnTo>
                <a:lnTo>
                  <a:pt x="270" y="588"/>
                </a:lnTo>
                <a:lnTo>
                  <a:pt x="307" y="542"/>
                </a:lnTo>
                <a:lnTo>
                  <a:pt x="341" y="496"/>
                </a:lnTo>
                <a:lnTo>
                  <a:pt x="355" y="476"/>
                </a:lnTo>
                <a:lnTo>
                  <a:pt x="368" y="457"/>
                </a:lnTo>
                <a:lnTo>
                  <a:pt x="384" y="436"/>
                </a:lnTo>
                <a:lnTo>
                  <a:pt x="397" y="415"/>
                </a:lnTo>
                <a:lnTo>
                  <a:pt x="411" y="392"/>
                </a:lnTo>
                <a:lnTo>
                  <a:pt x="426" y="367"/>
                </a:lnTo>
                <a:lnTo>
                  <a:pt x="441" y="342"/>
                </a:lnTo>
                <a:lnTo>
                  <a:pt x="455" y="317"/>
                </a:lnTo>
                <a:lnTo>
                  <a:pt x="470" y="288"/>
                </a:lnTo>
                <a:lnTo>
                  <a:pt x="483" y="261"/>
                </a:lnTo>
                <a:lnTo>
                  <a:pt x="499" y="231"/>
                </a:lnTo>
                <a:lnTo>
                  <a:pt x="514" y="200"/>
                </a:lnTo>
                <a:lnTo>
                  <a:pt x="530" y="169"/>
                </a:lnTo>
                <a:lnTo>
                  <a:pt x="543" y="135"/>
                </a:lnTo>
                <a:lnTo>
                  <a:pt x="558" y="102"/>
                </a:lnTo>
                <a:lnTo>
                  <a:pt x="574" y="66"/>
                </a:lnTo>
                <a:lnTo>
                  <a:pt x="579" y="52"/>
                </a:lnTo>
                <a:lnTo>
                  <a:pt x="587" y="39"/>
                </a:lnTo>
                <a:lnTo>
                  <a:pt x="593" y="27"/>
                </a:lnTo>
                <a:lnTo>
                  <a:pt x="597" y="22"/>
                </a:lnTo>
                <a:lnTo>
                  <a:pt x="601" y="18"/>
                </a:lnTo>
                <a:lnTo>
                  <a:pt x="604" y="14"/>
                </a:lnTo>
                <a:lnTo>
                  <a:pt x="608" y="10"/>
                </a:lnTo>
                <a:lnTo>
                  <a:pt x="612" y="8"/>
                </a:lnTo>
                <a:lnTo>
                  <a:pt x="616" y="4"/>
                </a:lnTo>
                <a:lnTo>
                  <a:pt x="622" y="2"/>
                </a:lnTo>
                <a:lnTo>
                  <a:pt x="625" y="2"/>
                </a:lnTo>
                <a:lnTo>
                  <a:pt x="629" y="0"/>
                </a:lnTo>
                <a:lnTo>
                  <a:pt x="633" y="0"/>
                </a:lnTo>
              </a:path>
            </a:pathLst>
          </a:custGeom>
          <a:solidFill>
            <a:srgbClr val="FF0000"/>
          </a:solidFill>
          <a:ln w="9525">
            <a:noFill/>
            <a:prstDash val="solid"/>
            <a:round/>
            <a:headEnd/>
            <a:tailEnd/>
          </a:ln>
        </p:spPr>
        <p:txBody>
          <a:bodyPr/>
          <a:lstStyle/>
          <a:p>
            <a:endParaRPr lang="en-US"/>
          </a:p>
        </p:txBody>
      </p:sp>
      <p:sp>
        <p:nvSpPr>
          <p:cNvPr id="10" name="Freeform 31"/>
          <p:cNvSpPr>
            <a:spLocks/>
          </p:cNvSpPr>
          <p:nvPr/>
        </p:nvSpPr>
        <p:spPr bwMode="auto">
          <a:xfrm>
            <a:off x="2281238" y="4162425"/>
            <a:ext cx="2265362" cy="1368425"/>
          </a:xfrm>
          <a:custGeom>
            <a:avLst/>
            <a:gdLst>
              <a:gd name="T0" fmla="*/ 139004 w 2852"/>
              <a:gd name="T1" fmla="*/ 2383 h 1723"/>
              <a:gd name="T2" fmla="*/ 189045 w 2852"/>
              <a:gd name="T3" fmla="*/ 16678 h 1723"/>
              <a:gd name="T4" fmla="*/ 248618 w 2852"/>
              <a:gd name="T5" fmla="*/ 39711 h 1723"/>
              <a:gd name="T6" fmla="*/ 312162 w 2852"/>
              <a:gd name="T7" fmla="*/ 73067 h 1723"/>
              <a:gd name="T8" fmla="*/ 382856 w 2852"/>
              <a:gd name="T9" fmla="*/ 116749 h 1723"/>
              <a:gd name="T10" fmla="*/ 459109 w 2852"/>
              <a:gd name="T11" fmla="*/ 171550 h 1723"/>
              <a:gd name="T12" fmla="*/ 575078 w 2852"/>
              <a:gd name="T13" fmla="*/ 265266 h 1723"/>
              <a:gd name="T14" fmla="*/ 731556 w 2852"/>
              <a:gd name="T15" fmla="*/ 396311 h 1723"/>
              <a:gd name="T16" fmla="*/ 875326 w 2852"/>
              <a:gd name="T17" fmla="*/ 510677 h 1723"/>
              <a:gd name="T18" fmla="*/ 1004798 w 2852"/>
              <a:gd name="T19" fmla="*/ 607571 h 1723"/>
              <a:gd name="T20" fmla="*/ 1120766 w 2852"/>
              <a:gd name="T21" fmla="*/ 690169 h 1723"/>
              <a:gd name="T22" fmla="*/ 1222438 w 2852"/>
              <a:gd name="T23" fmla="*/ 757677 h 1723"/>
              <a:gd name="T24" fmla="*/ 1311400 w 2852"/>
              <a:gd name="T25" fmla="*/ 810889 h 1723"/>
              <a:gd name="T26" fmla="*/ 1404334 w 2852"/>
              <a:gd name="T27" fmla="*/ 856159 h 1723"/>
              <a:gd name="T28" fmla="*/ 1512359 w 2852"/>
              <a:gd name="T29" fmla="*/ 905400 h 1723"/>
              <a:gd name="T30" fmla="*/ 1637066 w 2852"/>
              <a:gd name="T31" fmla="*/ 955435 h 1723"/>
              <a:gd name="T32" fmla="*/ 1777658 w 2852"/>
              <a:gd name="T33" fmla="*/ 1008648 h 1723"/>
              <a:gd name="T34" fmla="*/ 1934931 w 2852"/>
              <a:gd name="T35" fmla="*/ 1065037 h 1723"/>
              <a:gd name="T36" fmla="*/ 2108089 w 2852"/>
              <a:gd name="T37" fmla="*/ 1126191 h 1723"/>
              <a:gd name="T38" fmla="*/ 2210555 w 2852"/>
              <a:gd name="T39" fmla="*/ 1161136 h 1723"/>
              <a:gd name="T40" fmla="*/ 2243916 w 2852"/>
              <a:gd name="T41" fmla="*/ 1179403 h 1723"/>
              <a:gd name="T42" fmla="*/ 2262185 w 2852"/>
              <a:gd name="T43" fmla="*/ 1194493 h 1723"/>
              <a:gd name="T44" fmla="*/ 2263773 w 2852"/>
              <a:gd name="T45" fmla="*/ 1212760 h 1723"/>
              <a:gd name="T46" fmla="*/ 2248682 w 2852"/>
              <a:gd name="T47" fmla="*/ 1235792 h 1723"/>
              <a:gd name="T48" fmla="*/ 2218498 w 2852"/>
              <a:gd name="T49" fmla="*/ 1252470 h 1723"/>
              <a:gd name="T50" fmla="*/ 2155748 w 2852"/>
              <a:gd name="T51" fmla="*/ 1270737 h 1723"/>
              <a:gd name="T52" fmla="*/ 2026276 w 2852"/>
              <a:gd name="T53" fmla="*/ 1301711 h 1723"/>
              <a:gd name="T54" fmla="*/ 1911896 w 2852"/>
              <a:gd name="T55" fmla="*/ 1325538 h 1723"/>
              <a:gd name="T56" fmla="*/ 1809430 w 2852"/>
              <a:gd name="T57" fmla="*/ 1343804 h 1723"/>
              <a:gd name="T58" fmla="*/ 1719673 w 2852"/>
              <a:gd name="T59" fmla="*/ 1358100 h 1723"/>
              <a:gd name="T60" fmla="*/ 1645009 w 2852"/>
              <a:gd name="T61" fmla="*/ 1365248 h 1723"/>
              <a:gd name="T62" fmla="*/ 1583847 w 2852"/>
              <a:gd name="T63" fmla="*/ 1368425 h 1723"/>
              <a:gd name="T64" fmla="*/ 1517125 w 2852"/>
              <a:gd name="T65" fmla="*/ 1365248 h 1723"/>
              <a:gd name="T66" fmla="*/ 1446432 w 2852"/>
              <a:gd name="T67" fmla="*/ 1350158 h 1723"/>
              <a:gd name="T68" fmla="*/ 1373356 w 2852"/>
              <a:gd name="T69" fmla="*/ 1323155 h 1723"/>
              <a:gd name="T70" fmla="*/ 1320137 w 2852"/>
              <a:gd name="T71" fmla="*/ 1289004 h 1723"/>
              <a:gd name="T72" fmla="*/ 1258976 w 2852"/>
              <a:gd name="T73" fmla="*/ 1238969 h 1723"/>
              <a:gd name="T74" fmla="*/ 1175574 w 2852"/>
              <a:gd name="T75" fmla="*/ 1161136 h 1723"/>
              <a:gd name="T76" fmla="*/ 1069931 w 2852"/>
              <a:gd name="T77" fmla="*/ 1057889 h 1723"/>
              <a:gd name="T78" fmla="*/ 943636 w 2852"/>
              <a:gd name="T79" fmla="*/ 926844 h 1723"/>
              <a:gd name="T80" fmla="*/ 795895 w 2852"/>
              <a:gd name="T81" fmla="*/ 768002 h 1723"/>
              <a:gd name="T82" fmla="*/ 641800 w 2852"/>
              <a:gd name="T83" fmla="*/ 597246 h 1723"/>
              <a:gd name="T84" fmla="*/ 537745 w 2852"/>
              <a:gd name="T85" fmla="*/ 484469 h 1723"/>
              <a:gd name="T86" fmla="*/ 436074 w 2852"/>
              <a:gd name="T87" fmla="*/ 383604 h 1723"/>
              <a:gd name="T88" fmla="*/ 338375 w 2852"/>
              <a:gd name="T89" fmla="*/ 293858 h 1723"/>
              <a:gd name="T90" fmla="*/ 248618 w 2852"/>
              <a:gd name="T91" fmla="*/ 220791 h 1723"/>
              <a:gd name="T92" fmla="*/ 158861 w 2852"/>
              <a:gd name="T93" fmla="*/ 162813 h 1723"/>
              <a:gd name="T94" fmla="*/ 69899 w 2852"/>
              <a:gd name="T95" fmla="*/ 119926 h 1723"/>
              <a:gd name="T96" fmla="*/ 18269 w 2852"/>
              <a:gd name="T97" fmla="*/ 100071 h 1723"/>
              <a:gd name="T98" fmla="*/ 3177 w 2852"/>
              <a:gd name="T99" fmla="*/ 80215 h 1723"/>
              <a:gd name="T100" fmla="*/ 0 w 2852"/>
              <a:gd name="T101" fmla="*/ 53212 h 1723"/>
              <a:gd name="T102" fmla="*/ 13503 w 2852"/>
              <a:gd name="T103" fmla="*/ 23826 h 1723"/>
              <a:gd name="T104" fmla="*/ 46864 w 2852"/>
              <a:gd name="T105" fmla="*/ 5559 h 1723"/>
              <a:gd name="T106" fmla="*/ 102466 w 2852"/>
              <a:gd name="T107" fmla="*/ 0 h 17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52" h="1723">
                <a:moveTo>
                  <a:pt x="129" y="0"/>
                </a:moveTo>
                <a:lnTo>
                  <a:pt x="138" y="0"/>
                </a:lnTo>
                <a:lnTo>
                  <a:pt x="150" y="2"/>
                </a:lnTo>
                <a:lnTo>
                  <a:pt x="161" y="2"/>
                </a:lnTo>
                <a:lnTo>
                  <a:pt x="175" y="3"/>
                </a:lnTo>
                <a:lnTo>
                  <a:pt x="186" y="7"/>
                </a:lnTo>
                <a:lnTo>
                  <a:pt x="200" y="9"/>
                </a:lnTo>
                <a:lnTo>
                  <a:pt x="211" y="13"/>
                </a:lnTo>
                <a:lnTo>
                  <a:pt x="225" y="17"/>
                </a:lnTo>
                <a:lnTo>
                  <a:pt x="238" y="21"/>
                </a:lnTo>
                <a:lnTo>
                  <a:pt x="253" y="26"/>
                </a:lnTo>
                <a:lnTo>
                  <a:pt x="267" y="30"/>
                </a:lnTo>
                <a:lnTo>
                  <a:pt x="282" y="36"/>
                </a:lnTo>
                <a:lnTo>
                  <a:pt x="297" y="44"/>
                </a:lnTo>
                <a:lnTo>
                  <a:pt x="313" y="50"/>
                </a:lnTo>
                <a:lnTo>
                  <a:pt x="328" y="57"/>
                </a:lnTo>
                <a:lnTo>
                  <a:pt x="344" y="65"/>
                </a:lnTo>
                <a:lnTo>
                  <a:pt x="359" y="74"/>
                </a:lnTo>
                <a:lnTo>
                  <a:pt x="376" y="84"/>
                </a:lnTo>
                <a:lnTo>
                  <a:pt x="393" y="92"/>
                </a:lnTo>
                <a:lnTo>
                  <a:pt x="411" y="103"/>
                </a:lnTo>
                <a:lnTo>
                  <a:pt x="428" y="113"/>
                </a:lnTo>
                <a:lnTo>
                  <a:pt x="445" y="124"/>
                </a:lnTo>
                <a:lnTo>
                  <a:pt x="463" y="136"/>
                </a:lnTo>
                <a:lnTo>
                  <a:pt x="482" y="147"/>
                </a:lnTo>
                <a:lnTo>
                  <a:pt x="501" y="161"/>
                </a:lnTo>
                <a:lnTo>
                  <a:pt x="520" y="174"/>
                </a:lnTo>
                <a:lnTo>
                  <a:pt x="539" y="188"/>
                </a:lnTo>
                <a:lnTo>
                  <a:pt x="558" y="201"/>
                </a:lnTo>
                <a:lnTo>
                  <a:pt x="578" y="216"/>
                </a:lnTo>
                <a:lnTo>
                  <a:pt x="599" y="230"/>
                </a:lnTo>
                <a:lnTo>
                  <a:pt x="618" y="247"/>
                </a:lnTo>
                <a:lnTo>
                  <a:pt x="639" y="263"/>
                </a:lnTo>
                <a:lnTo>
                  <a:pt x="681" y="299"/>
                </a:lnTo>
                <a:lnTo>
                  <a:pt x="724" y="334"/>
                </a:lnTo>
                <a:lnTo>
                  <a:pt x="764" y="368"/>
                </a:lnTo>
                <a:lnTo>
                  <a:pt x="804" y="403"/>
                </a:lnTo>
                <a:lnTo>
                  <a:pt x="844" y="435"/>
                </a:lnTo>
                <a:lnTo>
                  <a:pt x="883" y="468"/>
                </a:lnTo>
                <a:lnTo>
                  <a:pt x="921" y="499"/>
                </a:lnTo>
                <a:lnTo>
                  <a:pt x="958" y="529"/>
                </a:lnTo>
                <a:lnTo>
                  <a:pt x="994" y="558"/>
                </a:lnTo>
                <a:lnTo>
                  <a:pt x="1031" y="587"/>
                </a:lnTo>
                <a:lnTo>
                  <a:pt x="1067" y="616"/>
                </a:lnTo>
                <a:lnTo>
                  <a:pt x="1102" y="643"/>
                </a:lnTo>
                <a:lnTo>
                  <a:pt x="1134" y="669"/>
                </a:lnTo>
                <a:lnTo>
                  <a:pt x="1169" y="694"/>
                </a:lnTo>
                <a:lnTo>
                  <a:pt x="1201" y="719"/>
                </a:lnTo>
                <a:lnTo>
                  <a:pt x="1234" y="742"/>
                </a:lnTo>
                <a:lnTo>
                  <a:pt x="1265" y="765"/>
                </a:lnTo>
                <a:lnTo>
                  <a:pt x="1295" y="788"/>
                </a:lnTo>
                <a:lnTo>
                  <a:pt x="1326" y="810"/>
                </a:lnTo>
                <a:lnTo>
                  <a:pt x="1355" y="831"/>
                </a:lnTo>
                <a:lnTo>
                  <a:pt x="1384" y="850"/>
                </a:lnTo>
                <a:lnTo>
                  <a:pt x="1411" y="869"/>
                </a:lnTo>
                <a:lnTo>
                  <a:pt x="1438" y="888"/>
                </a:lnTo>
                <a:lnTo>
                  <a:pt x="1464" y="906"/>
                </a:lnTo>
                <a:lnTo>
                  <a:pt x="1491" y="923"/>
                </a:lnTo>
                <a:lnTo>
                  <a:pt x="1516" y="938"/>
                </a:lnTo>
                <a:lnTo>
                  <a:pt x="1539" y="954"/>
                </a:lnTo>
                <a:lnTo>
                  <a:pt x="1564" y="969"/>
                </a:lnTo>
                <a:lnTo>
                  <a:pt x="1587" y="982"/>
                </a:lnTo>
                <a:lnTo>
                  <a:pt x="1608" y="996"/>
                </a:lnTo>
                <a:lnTo>
                  <a:pt x="1629" y="1007"/>
                </a:lnTo>
                <a:lnTo>
                  <a:pt x="1651" y="1021"/>
                </a:lnTo>
                <a:lnTo>
                  <a:pt x="1672" y="1030"/>
                </a:lnTo>
                <a:lnTo>
                  <a:pt x="1695" y="1042"/>
                </a:lnTo>
                <a:lnTo>
                  <a:pt x="1718" y="1055"/>
                </a:lnTo>
                <a:lnTo>
                  <a:pt x="1743" y="1067"/>
                </a:lnTo>
                <a:lnTo>
                  <a:pt x="1768" y="1078"/>
                </a:lnTo>
                <a:lnTo>
                  <a:pt x="1793" y="1090"/>
                </a:lnTo>
                <a:lnTo>
                  <a:pt x="1819" y="1101"/>
                </a:lnTo>
                <a:lnTo>
                  <a:pt x="1846" y="1115"/>
                </a:lnTo>
                <a:lnTo>
                  <a:pt x="1875" y="1126"/>
                </a:lnTo>
                <a:lnTo>
                  <a:pt x="1904" y="1140"/>
                </a:lnTo>
                <a:lnTo>
                  <a:pt x="1933" y="1151"/>
                </a:lnTo>
                <a:lnTo>
                  <a:pt x="1963" y="1165"/>
                </a:lnTo>
                <a:lnTo>
                  <a:pt x="1996" y="1176"/>
                </a:lnTo>
                <a:lnTo>
                  <a:pt x="2027" y="1190"/>
                </a:lnTo>
                <a:lnTo>
                  <a:pt x="2061" y="1203"/>
                </a:lnTo>
                <a:lnTo>
                  <a:pt x="2094" y="1216"/>
                </a:lnTo>
                <a:lnTo>
                  <a:pt x="2128" y="1230"/>
                </a:lnTo>
                <a:lnTo>
                  <a:pt x="2165" y="1243"/>
                </a:lnTo>
                <a:lnTo>
                  <a:pt x="2201" y="1257"/>
                </a:lnTo>
                <a:lnTo>
                  <a:pt x="2238" y="1270"/>
                </a:lnTo>
                <a:lnTo>
                  <a:pt x="2276" y="1286"/>
                </a:lnTo>
                <a:lnTo>
                  <a:pt x="2315" y="1299"/>
                </a:lnTo>
                <a:lnTo>
                  <a:pt x="2355" y="1312"/>
                </a:lnTo>
                <a:lnTo>
                  <a:pt x="2395" y="1328"/>
                </a:lnTo>
                <a:lnTo>
                  <a:pt x="2436" y="1341"/>
                </a:lnTo>
                <a:lnTo>
                  <a:pt x="2478" y="1357"/>
                </a:lnTo>
                <a:lnTo>
                  <a:pt x="2522" y="1372"/>
                </a:lnTo>
                <a:lnTo>
                  <a:pt x="2566" y="1387"/>
                </a:lnTo>
                <a:lnTo>
                  <a:pt x="2610" y="1403"/>
                </a:lnTo>
                <a:lnTo>
                  <a:pt x="2654" y="1418"/>
                </a:lnTo>
                <a:lnTo>
                  <a:pt x="2700" y="1433"/>
                </a:lnTo>
                <a:lnTo>
                  <a:pt x="2748" y="1449"/>
                </a:lnTo>
                <a:lnTo>
                  <a:pt x="2760" y="1454"/>
                </a:lnTo>
                <a:lnTo>
                  <a:pt x="2771" y="1458"/>
                </a:lnTo>
                <a:lnTo>
                  <a:pt x="2783" y="1462"/>
                </a:lnTo>
                <a:lnTo>
                  <a:pt x="2793" y="1468"/>
                </a:lnTo>
                <a:lnTo>
                  <a:pt x="2802" y="1472"/>
                </a:lnTo>
                <a:lnTo>
                  <a:pt x="2810" y="1476"/>
                </a:lnTo>
                <a:lnTo>
                  <a:pt x="2818" y="1481"/>
                </a:lnTo>
                <a:lnTo>
                  <a:pt x="2825" y="1485"/>
                </a:lnTo>
                <a:lnTo>
                  <a:pt x="2831" y="1489"/>
                </a:lnTo>
                <a:lnTo>
                  <a:pt x="2837" y="1493"/>
                </a:lnTo>
                <a:lnTo>
                  <a:pt x="2841" y="1497"/>
                </a:lnTo>
                <a:lnTo>
                  <a:pt x="2844" y="1500"/>
                </a:lnTo>
                <a:lnTo>
                  <a:pt x="2848" y="1504"/>
                </a:lnTo>
                <a:lnTo>
                  <a:pt x="2850" y="1508"/>
                </a:lnTo>
                <a:lnTo>
                  <a:pt x="2852" y="1512"/>
                </a:lnTo>
                <a:lnTo>
                  <a:pt x="2852" y="1516"/>
                </a:lnTo>
                <a:lnTo>
                  <a:pt x="2852" y="1522"/>
                </a:lnTo>
                <a:lnTo>
                  <a:pt x="2850" y="1527"/>
                </a:lnTo>
                <a:lnTo>
                  <a:pt x="2848" y="1533"/>
                </a:lnTo>
                <a:lnTo>
                  <a:pt x="2844" y="1539"/>
                </a:lnTo>
                <a:lnTo>
                  <a:pt x="2841" y="1545"/>
                </a:lnTo>
                <a:lnTo>
                  <a:pt x="2837" y="1550"/>
                </a:lnTo>
                <a:lnTo>
                  <a:pt x="2831" y="1556"/>
                </a:lnTo>
                <a:lnTo>
                  <a:pt x="2825" y="1560"/>
                </a:lnTo>
                <a:lnTo>
                  <a:pt x="2818" y="1566"/>
                </a:lnTo>
                <a:lnTo>
                  <a:pt x="2810" y="1570"/>
                </a:lnTo>
                <a:lnTo>
                  <a:pt x="2802" y="1573"/>
                </a:lnTo>
                <a:lnTo>
                  <a:pt x="2793" y="1577"/>
                </a:lnTo>
                <a:lnTo>
                  <a:pt x="2783" y="1581"/>
                </a:lnTo>
                <a:lnTo>
                  <a:pt x="2771" y="1585"/>
                </a:lnTo>
                <a:lnTo>
                  <a:pt x="2760" y="1589"/>
                </a:lnTo>
                <a:lnTo>
                  <a:pt x="2748" y="1593"/>
                </a:lnTo>
                <a:lnTo>
                  <a:pt x="2714" y="1600"/>
                </a:lnTo>
                <a:lnTo>
                  <a:pt x="2679" y="1610"/>
                </a:lnTo>
                <a:lnTo>
                  <a:pt x="2647" y="1618"/>
                </a:lnTo>
                <a:lnTo>
                  <a:pt x="2614" y="1625"/>
                </a:lnTo>
                <a:lnTo>
                  <a:pt x="2581" y="1631"/>
                </a:lnTo>
                <a:lnTo>
                  <a:pt x="2551" y="1639"/>
                </a:lnTo>
                <a:lnTo>
                  <a:pt x="2520" y="1644"/>
                </a:lnTo>
                <a:lnTo>
                  <a:pt x="2491" y="1652"/>
                </a:lnTo>
                <a:lnTo>
                  <a:pt x="2462" y="1658"/>
                </a:lnTo>
                <a:lnTo>
                  <a:pt x="2434" y="1664"/>
                </a:lnTo>
                <a:lnTo>
                  <a:pt x="2407" y="1669"/>
                </a:lnTo>
                <a:lnTo>
                  <a:pt x="2378" y="1673"/>
                </a:lnTo>
                <a:lnTo>
                  <a:pt x="2353" y="1679"/>
                </a:lnTo>
                <a:lnTo>
                  <a:pt x="2326" y="1685"/>
                </a:lnTo>
                <a:lnTo>
                  <a:pt x="2301" y="1689"/>
                </a:lnTo>
                <a:lnTo>
                  <a:pt x="2278" y="1692"/>
                </a:lnTo>
                <a:lnTo>
                  <a:pt x="2253" y="1696"/>
                </a:lnTo>
                <a:lnTo>
                  <a:pt x="2230" y="1700"/>
                </a:lnTo>
                <a:lnTo>
                  <a:pt x="2209" y="1704"/>
                </a:lnTo>
                <a:lnTo>
                  <a:pt x="2186" y="1706"/>
                </a:lnTo>
                <a:lnTo>
                  <a:pt x="2165" y="1710"/>
                </a:lnTo>
                <a:lnTo>
                  <a:pt x="2146" y="1712"/>
                </a:lnTo>
                <a:lnTo>
                  <a:pt x="2127" y="1714"/>
                </a:lnTo>
                <a:lnTo>
                  <a:pt x="2107" y="1715"/>
                </a:lnTo>
                <a:lnTo>
                  <a:pt x="2088" y="1717"/>
                </a:lnTo>
                <a:lnTo>
                  <a:pt x="2071" y="1719"/>
                </a:lnTo>
                <a:lnTo>
                  <a:pt x="2054" y="1721"/>
                </a:lnTo>
                <a:lnTo>
                  <a:pt x="2038" y="1721"/>
                </a:lnTo>
                <a:lnTo>
                  <a:pt x="2023" y="1723"/>
                </a:lnTo>
                <a:lnTo>
                  <a:pt x="2008" y="1723"/>
                </a:lnTo>
                <a:lnTo>
                  <a:pt x="1994" y="1723"/>
                </a:lnTo>
                <a:lnTo>
                  <a:pt x="1981" y="1723"/>
                </a:lnTo>
                <a:lnTo>
                  <a:pt x="1963" y="1723"/>
                </a:lnTo>
                <a:lnTo>
                  <a:pt x="1946" y="1723"/>
                </a:lnTo>
                <a:lnTo>
                  <a:pt x="1929" y="1721"/>
                </a:lnTo>
                <a:lnTo>
                  <a:pt x="1910" y="1719"/>
                </a:lnTo>
                <a:lnTo>
                  <a:pt x="1892" y="1717"/>
                </a:lnTo>
                <a:lnTo>
                  <a:pt x="1875" y="1714"/>
                </a:lnTo>
                <a:lnTo>
                  <a:pt x="1858" y="1710"/>
                </a:lnTo>
                <a:lnTo>
                  <a:pt x="1839" y="1706"/>
                </a:lnTo>
                <a:lnTo>
                  <a:pt x="1821" y="1700"/>
                </a:lnTo>
                <a:lnTo>
                  <a:pt x="1802" y="1694"/>
                </a:lnTo>
                <a:lnTo>
                  <a:pt x="1785" y="1689"/>
                </a:lnTo>
                <a:lnTo>
                  <a:pt x="1766" y="1681"/>
                </a:lnTo>
                <a:lnTo>
                  <a:pt x="1748" y="1673"/>
                </a:lnTo>
                <a:lnTo>
                  <a:pt x="1729" y="1666"/>
                </a:lnTo>
                <a:lnTo>
                  <a:pt x="1712" y="1656"/>
                </a:lnTo>
                <a:lnTo>
                  <a:pt x="1695" y="1646"/>
                </a:lnTo>
                <a:lnTo>
                  <a:pt x="1683" y="1641"/>
                </a:lnTo>
                <a:lnTo>
                  <a:pt x="1674" y="1633"/>
                </a:lnTo>
                <a:lnTo>
                  <a:pt x="1662" y="1623"/>
                </a:lnTo>
                <a:lnTo>
                  <a:pt x="1649" y="1614"/>
                </a:lnTo>
                <a:lnTo>
                  <a:pt x="1633" y="1602"/>
                </a:lnTo>
                <a:lnTo>
                  <a:pt x="1618" y="1589"/>
                </a:lnTo>
                <a:lnTo>
                  <a:pt x="1603" y="1575"/>
                </a:lnTo>
                <a:lnTo>
                  <a:pt x="1585" y="1560"/>
                </a:lnTo>
                <a:lnTo>
                  <a:pt x="1566" y="1543"/>
                </a:lnTo>
                <a:lnTo>
                  <a:pt x="1547" y="1525"/>
                </a:lnTo>
                <a:lnTo>
                  <a:pt x="1526" y="1504"/>
                </a:lnTo>
                <a:lnTo>
                  <a:pt x="1503" y="1485"/>
                </a:lnTo>
                <a:lnTo>
                  <a:pt x="1480" y="1462"/>
                </a:lnTo>
                <a:lnTo>
                  <a:pt x="1457" y="1439"/>
                </a:lnTo>
                <a:lnTo>
                  <a:pt x="1430" y="1414"/>
                </a:lnTo>
                <a:lnTo>
                  <a:pt x="1405" y="1387"/>
                </a:lnTo>
                <a:lnTo>
                  <a:pt x="1376" y="1360"/>
                </a:lnTo>
                <a:lnTo>
                  <a:pt x="1347" y="1332"/>
                </a:lnTo>
                <a:lnTo>
                  <a:pt x="1319" y="1301"/>
                </a:lnTo>
                <a:lnTo>
                  <a:pt x="1288" y="1270"/>
                </a:lnTo>
                <a:lnTo>
                  <a:pt x="1255" y="1236"/>
                </a:lnTo>
                <a:lnTo>
                  <a:pt x="1223" y="1201"/>
                </a:lnTo>
                <a:lnTo>
                  <a:pt x="1188" y="1167"/>
                </a:lnTo>
                <a:lnTo>
                  <a:pt x="1153" y="1128"/>
                </a:lnTo>
                <a:lnTo>
                  <a:pt x="1117" y="1090"/>
                </a:lnTo>
                <a:lnTo>
                  <a:pt x="1081" y="1051"/>
                </a:lnTo>
                <a:lnTo>
                  <a:pt x="1042" y="1009"/>
                </a:lnTo>
                <a:lnTo>
                  <a:pt x="1002" y="967"/>
                </a:lnTo>
                <a:lnTo>
                  <a:pt x="962" y="923"/>
                </a:lnTo>
                <a:lnTo>
                  <a:pt x="921" y="877"/>
                </a:lnTo>
                <a:lnTo>
                  <a:pt x="879" y="829"/>
                </a:lnTo>
                <a:lnTo>
                  <a:pt x="835" y="781"/>
                </a:lnTo>
                <a:lnTo>
                  <a:pt x="808" y="752"/>
                </a:lnTo>
                <a:lnTo>
                  <a:pt x="783" y="721"/>
                </a:lnTo>
                <a:lnTo>
                  <a:pt x="756" y="692"/>
                </a:lnTo>
                <a:lnTo>
                  <a:pt x="731" y="666"/>
                </a:lnTo>
                <a:lnTo>
                  <a:pt x="704" y="637"/>
                </a:lnTo>
                <a:lnTo>
                  <a:pt x="677" y="610"/>
                </a:lnTo>
                <a:lnTo>
                  <a:pt x="653" y="583"/>
                </a:lnTo>
                <a:lnTo>
                  <a:pt x="626" y="558"/>
                </a:lnTo>
                <a:lnTo>
                  <a:pt x="601" y="533"/>
                </a:lnTo>
                <a:lnTo>
                  <a:pt x="576" y="508"/>
                </a:lnTo>
                <a:lnTo>
                  <a:pt x="549" y="483"/>
                </a:lnTo>
                <a:lnTo>
                  <a:pt x="524" y="460"/>
                </a:lnTo>
                <a:lnTo>
                  <a:pt x="499" y="437"/>
                </a:lnTo>
                <a:lnTo>
                  <a:pt x="474" y="414"/>
                </a:lnTo>
                <a:lnTo>
                  <a:pt x="451" y="391"/>
                </a:lnTo>
                <a:lnTo>
                  <a:pt x="426" y="370"/>
                </a:lnTo>
                <a:lnTo>
                  <a:pt x="403" y="351"/>
                </a:lnTo>
                <a:lnTo>
                  <a:pt x="382" y="332"/>
                </a:lnTo>
                <a:lnTo>
                  <a:pt x="359" y="312"/>
                </a:lnTo>
                <a:lnTo>
                  <a:pt x="336" y="295"/>
                </a:lnTo>
                <a:lnTo>
                  <a:pt x="313" y="278"/>
                </a:lnTo>
                <a:lnTo>
                  <a:pt x="290" y="263"/>
                </a:lnTo>
                <a:lnTo>
                  <a:pt x="267" y="247"/>
                </a:lnTo>
                <a:lnTo>
                  <a:pt x="244" y="232"/>
                </a:lnTo>
                <a:lnTo>
                  <a:pt x="223" y="218"/>
                </a:lnTo>
                <a:lnTo>
                  <a:pt x="200" y="205"/>
                </a:lnTo>
                <a:lnTo>
                  <a:pt x="177" y="193"/>
                </a:lnTo>
                <a:lnTo>
                  <a:pt x="155" y="182"/>
                </a:lnTo>
                <a:lnTo>
                  <a:pt x="132" y="170"/>
                </a:lnTo>
                <a:lnTo>
                  <a:pt x="111" y="161"/>
                </a:lnTo>
                <a:lnTo>
                  <a:pt x="88" y="151"/>
                </a:lnTo>
                <a:lnTo>
                  <a:pt x="67" y="144"/>
                </a:lnTo>
                <a:lnTo>
                  <a:pt x="52" y="140"/>
                </a:lnTo>
                <a:lnTo>
                  <a:pt x="38" y="136"/>
                </a:lnTo>
                <a:lnTo>
                  <a:pt x="27" y="128"/>
                </a:lnTo>
                <a:lnTo>
                  <a:pt x="23" y="126"/>
                </a:lnTo>
                <a:lnTo>
                  <a:pt x="17" y="121"/>
                </a:lnTo>
                <a:lnTo>
                  <a:pt x="13" y="117"/>
                </a:lnTo>
                <a:lnTo>
                  <a:pt x="10" y="113"/>
                </a:lnTo>
                <a:lnTo>
                  <a:pt x="8" y="107"/>
                </a:lnTo>
                <a:lnTo>
                  <a:pt x="4" y="101"/>
                </a:lnTo>
                <a:lnTo>
                  <a:pt x="2" y="96"/>
                </a:lnTo>
                <a:lnTo>
                  <a:pt x="2" y="90"/>
                </a:lnTo>
                <a:lnTo>
                  <a:pt x="0" y="84"/>
                </a:lnTo>
                <a:lnTo>
                  <a:pt x="0" y="78"/>
                </a:lnTo>
                <a:lnTo>
                  <a:pt x="0" y="67"/>
                </a:lnTo>
                <a:lnTo>
                  <a:pt x="2" y="59"/>
                </a:lnTo>
                <a:lnTo>
                  <a:pt x="4" y="51"/>
                </a:lnTo>
                <a:lnTo>
                  <a:pt x="8" y="44"/>
                </a:lnTo>
                <a:lnTo>
                  <a:pt x="13" y="36"/>
                </a:lnTo>
                <a:lnTo>
                  <a:pt x="17" y="30"/>
                </a:lnTo>
                <a:lnTo>
                  <a:pt x="25" y="25"/>
                </a:lnTo>
                <a:lnTo>
                  <a:pt x="33" y="19"/>
                </a:lnTo>
                <a:lnTo>
                  <a:pt x="40" y="15"/>
                </a:lnTo>
                <a:lnTo>
                  <a:pt x="50" y="11"/>
                </a:lnTo>
                <a:lnTo>
                  <a:pt x="59" y="7"/>
                </a:lnTo>
                <a:lnTo>
                  <a:pt x="71" y="5"/>
                </a:lnTo>
                <a:lnTo>
                  <a:pt x="84" y="3"/>
                </a:lnTo>
                <a:lnTo>
                  <a:pt x="98" y="2"/>
                </a:lnTo>
                <a:lnTo>
                  <a:pt x="111" y="0"/>
                </a:lnTo>
                <a:lnTo>
                  <a:pt x="129" y="0"/>
                </a:lnTo>
              </a:path>
            </a:pathLst>
          </a:custGeom>
          <a:solidFill>
            <a:srgbClr val="FF0000"/>
          </a:solidFill>
          <a:ln w="9525">
            <a:noFill/>
            <a:prstDash val="solid"/>
            <a:round/>
            <a:headEnd/>
            <a:tailEnd/>
          </a:ln>
        </p:spPr>
        <p:txBody>
          <a:bodyPr/>
          <a:lstStyle/>
          <a:p>
            <a:endParaRPr lang="en-US"/>
          </a:p>
        </p:txBody>
      </p:sp>
      <p:sp>
        <p:nvSpPr>
          <p:cNvPr id="12" name="Freeform 24"/>
          <p:cNvSpPr>
            <a:spLocks/>
          </p:cNvSpPr>
          <p:nvPr/>
        </p:nvSpPr>
        <p:spPr bwMode="auto">
          <a:xfrm>
            <a:off x="5749925" y="1863725"/>
            <a:ext cx="2212975" cy="528637"/>
          </a:xfrm>
          <a:custGeom>
            <a:avLst/>
            <a:gdLst>
              <a:gd name="T0" fmla="*/ 1847187 w 2789"/>
              <a:gd name="T1" fmla="*/ 3175 h 666"/>
              <a:gd name="T2" fmla="*/ 1914632 w 2789"/>
              <a:gd name="T3" fmla="*/ 18256 h 666"/>
              <a:gd name="T4" fmla="*/ 1989218 w 2789"/>
              <a:gd name="T5" fmla="*/ 45244 h 666"/>
              <a:gd name="T6" fmla="*/ 2072532 w 2789"/>
              <a:gd name="T7" fmla="*/ 84931 h 666"/>
              <a:gd name="T8" fmla="*/ 2133628 w 2789"/>
              <a:gd name="T9" fmla="*/ 119856 h 666"/>
              <a:gd name="T10" fmla="*/ 2174889 w 2789"/>
              <a:gd name="T11" fmla="*/ 152400 h 666"/>
              <a:gd name="T12" fmla="*/ 2200280 w 2789"/>
              <a:gd name="T13" fmla="*/ 188912 h 666"/>
              <a:gd name="T14" fmla="*/ 2212975 w 2789"/>
              <a:gd name="T15" fmla="*/ 228600 h 666"/>
              <a:gd name="T16" fmla="*/ 2208214 w 2789"/>
              <a:gd name="T17" fmla="*/ 254000 h 666"/>
              <a:gd name="T18" fmla="*/ 2188378 w 2789"/>
              <a:gd name="T19" fmla="*/ 273843 h 666"/>
              <a:gd name="T20" fmla="*/ 2153465 w 2789"/>
              <a:gd name="T21" fmla="*/ 292100 h 666"/>
              <a:gd name="T22" fmla="*/ 2103477 w 2789"/>
              <a:gd name="T23" fmla="*/ 308768 h 666"/>
              <a:gd name="T24" fmla="*/ 2057456 w 2789"/>
              <a:gd name="T25" fmla="*/ 321468 h 666"/>
              <a:gd name="T26" fmla="*/ 2009054 w 2789"/>
              <a:gd name="T27" fmla="*/ 331787 h 666"/>
              <a:gd name="T28" fmla="*/ 1946371 w 2789"/>
              <a:gd name="T29" fmla="*/ 345281 h 666"/>
              <a:gd name="T30" fmla="*/ 1874959 w 2789"/>
              <a:gd name="T31" fmla="*/ 359568 h 666"/>
              <a:gd name="T32" fmla="*/ 1792438 w 2789"/>
              <a:gd name="T33" fmla="*/ 374650 h 666"/>
              <a:gd name="T34" fmla="*/ 1698016 w 2789"/>
              <a:gd name="T35" fmla="*/ 391318 h 666"/>
              <a:gd name="T36" fmla="*/ 1594865 w 2789"/>
              <a:gd name="T37" fmla="*/ 407987 h 666"/>
              <a:gd name="T38" fmla="*/ 1479020 w 2789"/>
              <a:gd name="T39" fmla="*/ 426243 h 666"/>
              <a:gd name="T40" fmla="*/ 1311598 w 2789"/>
              <a:gd name="T41" fmla="*/ 449262 h 666"/>
              <a:gd name="T42" fmla="*/ 1143384 w 2789"/>
              <a:gd name="T43" fmla="*/ 469106 h 666"/>
              <a:gd name="T44" fmla="*/ 992625 w 2789"/>
              <a:gd name="T45" fmla="*/ 485775 h 666"/>
              <a:gd name="T46" fmla="*/ 857736 w 2789"/>
              <a:gd name="T47" fmla="*/ 500856 h 666"/>
              <a:gd name="T48" fmla="*/ 738716 w 2789"/>
              <a:gd name="T49" fmla="*/ 511968 h 666"/>
              <a:gd name="T50" fmla="*/ 636359 w 2789"/>
              <a:gd name="T51" fmla="*/ 520700 h 666"/>
              <a:gd name="T52" fmla="*/ 549872 w 2789"/>
              <a:gd name="T53" fmla="*/ 525462 h 666"/>
              <a:gd name="T54" fmla="*/ 480047 w 2789"/>
              <a:gd name="T55" fmla="*/ 528637 h 666"/>
              <a:gd name="T56" fmla="*/ 371342 w 2789"/>
              <a:gd name="T57" fmla="*/ 525462 h 666"/>
              <a:gd name="T58" fmla="*/ 265017 w 2789"/>
              <a:gd name="T59" fmla="*/ 515937 h 666"/>
              <a:gd name="T60" fmla="*/ 178530 w 2789"/>
              <a:gd name="T61" fmla="*/ 497681 h 666"/>
              <a:gd name="T62" fmla="*/ 111085 w 2789"/>
              <a:gd name="T63" fmla="*/ 473868 h 666"/>
              <a:gd name="T64" fmla="*/ 64271 w 2789"/>
              <a:gd name="T65" fmla="*/ 437356 h 666"/>
              <a:gd name="T66" fmla="*/ 30152 w 2789"/>
              <a:gd name="T67" fmla="*/ 401637 h 666"/>
              <a:gd name="T68" fmla="*/ 9522 w 2789"/>
              <a:gd name="T69" fmla="*/ 368300 h 666"/>
              <a:gd name="T70" fmla="*/ 0 w 2789"/>
              <a:gd name="T71" fmla="*/ 336550 h 666"/>
              <a:gd name="T72" fmla="*/ 6348 w 2789"/>
              <a:gd name="T73" fmla="*/ 315118 h 666"/>
              <a:gd name="T74" fmla="*/ 34912 w 2789"/>
              <a:gd name="T75" fmla="*/ 301625 h 666"/>
              <a:gd name="T76" fmla="*/ 86488 w 2789"/>
              <a:gd name="T77" fmla="*/ 290512 h 666"/>
              <a:gd name="T78" fmla="*/ 160280 w 2789"/>
              <a:gd name="T79" fmla="*/ 284956 h 666"/>
              <a:gd name="T80" fmla="*/ 344364 w 2789"/>
              <a:gd name="T81" fmla="*/ 266700 h 666"/>
              <a:gd name="T82" fmla="*/ 571295 w 2789"/>
              <a:gd name="T83" fmla="*/ 237331 h 666"/>
              <a:gd name="T84" fmla="*/ 810128 w 2789"/>
              <a:gd name="T85" fmla="*/ 200819 h 666"/>
              <a:gd name="T86" fmla="*/ 1058483 w 2789"/>
              <a:gd name="T87" fmla="*/ 157956 h 666"/>
              <a:gd name="T88" fmla="*/ 1250501 w 2789"/>
              <a:gd name="T89" fmla="*/ 124619 h 666"/>
              <a:gd name="T90" fmla="*/ 1407608 w 2789"/>
              <a:gd name="T91" fmla="*/ 94456 h 666"/>
              <a:gd name="T92" fmla="*/ 1548844 w 2789"/>
              <a:gd name="T93" fmla="*/ 63500 h 666"/>
              <a:gd name="T94" fmla="*/ 1671832 w 2789"/>
              <a:gd name="T95" fmla="*/ 30162 h 666"/>
              <a:gd name="T96" fmla="*/ 1736102 w 2789"/>
              <a:gd name="T97" fmla="*/ 11906 h 666"/>
              <a:gd name="T98" fmla="*/ 1766254 w 2789"/>
              <a:gd name="T99" fmla="*/ 4762 h 666"/>
              <a:gd name="T100" fmla="*/ 1789264 w 2789"/>
              <a:gd name="T101" fmla="*/ 0 h 666"/>
              <a:gd name="T102" fmla="*/ 1804340 w 2789"/>
              <a:gd name="T103" fmla="*/ 0 h 6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89" h="666">
                <a:moveTo>
                  <a:pt x="2274" y="0"/>
                </a:moveTo>
                <a:lnTo>
                  <a:pt x="2292" y="0"/>
                </a:lnTo>
                <a:lnTo>
                  <a:pt x="2309" y="2"/>
                </a:lnTo>
                <a:lnTo>
                  <a:pt x="2328" y="4"/>
                </a:lnTo>
                <a:lnTo>
                  <a:pt x="2349" y="7"/>
                </a:lnTo>
                <a:lnTo>
                  <a:pt x="2368" y="11"/>
                </a:lnTo>
                <a:lnTo>
                  <a:pt x="2390" y="17"/>
                </a:lnTo>
                <a:lnTo>
                  <a:pt x="2413" y="23"/>
                </a:lnTo>
                <a:lnTo>
                  <a:pt x="2436" y="30"/>
                </a:lnTo>
                <a:lnTo>
                  <a:pt x="2459" y="38"/>
                </a:lnTo>
                <a:lnTo>
                  <a:pt x="2482" y="48"/>
                </a:lnTo>
                <a:lnTo>
                  <a:pt x="2507" y="57"/>
                </a:lnTo>
                <a:lnTo>
                  <a:pt x="2532" y="69"/>
                </a:lnTo>
                <a:lnTo>
                  <a:pt x="2558" y="80"/>
                </a:lnTo>
                <a:lnTo>
                  <a:pt x="2583" y="94"/>
                </a:lnTo>
                <a:lnTo>
                  <a:pt x="2612" y="107"/>
                </a:lnTo>
                <a:lnTo>
                  <a:pt x="2639" y="121"/>
                </a:lnTo>
                <a:lnTo>
                  <a:pt x="2656" y="130"/>
                </a:lnTo>
                <a:lnTo>
                  <a:pt x="2674" y="140"/>
                </a:lnTo>
                <a:lnTo>
                  <a:pt x="2689" y="151"/>
                </a:lnTo>
                <a:lnTo>
                  <a:pt x="2704" y="161"/>
                </a:lnTo>
                <a:lnTo>
                  <a:pt x="2718" y="171"/>
                </a:lnTo>
                <a:lnTo>
                  <a:pt x="2729" y="182"/>
                </a:lnTo>
                <a:lnTo>
                  <a:pt x="2741" y="192"/>
                </a:lnTo>
                <a:lnTo>
                  <a:pt x="2750" y="203"/>
                </a:lnTo>
                <a:lnTo>
                  <a:pt x="2760" y="215"/>
                </a:lnTo>
                <a:lnTo>
                  <a:pt x="2768" y="226"/>
                </a:lnTo>
                <a:lnTo>
                  <a:pt x="2773" y="238"/>
                </a:lnTo>
                <a:lnTo>
                  <a:pt x="2779" y="249"/>
                </a:lnTo>
                <a:lnTo>
                  <a:pt x="2783" y="261"/>
                </a:lnTo>
                <a:lnTo>
                  <a:pt x="2787" y="274"/>
                </a:lnTo>
                <a:lnTo>
                  <a:pt x="2789" y="288"/>
                </a:lnTo>
                <a:lnTo>
                  <a:pt x="2789" y="301"/>
                </a:lnTo>
                <a:lnTo>
                  <a:pt x="2789" y="307"/>
                </a:lnTo>
                <a:lnTo>
                  <a:pt x="2787" y="315"/>
                </a:lnTo>
                <a:lnTo>
                  <a:pt x="2783" y="320"/>
                </a:lnTo>
                <a:lnTo>
                  <a:pt x="2779" y="326"/>
                </a:lnTo>
                <a:lnTo>
                  <a:pt x="2773" y="334"/>
                </a:lnTo>
                <a:lnTo>
                  <a:pt x="2768" y="339"/>
                </a:lnTo>
                <a:lnTo>
                  <a:pt x="2758" y="345"/>
                </a:lnTo>
                <a:lnTo>
                  <a:pt x="2750" y="351"/>
                </a:lnTo>
                <a:lnTo>
                  <a:pt x="2739" y="359"/>
                </a:lnTo>
                <a:lnTo>
                  <a:pt x="2727" y="364"/>
                </a:lnTo>
                <a:lnTo>
                  <a:pt x="2714" y="368"/>
                </a:lnTo>
                <a:lnTo>
                  <a:pt x="2701" y="374"/>
                </a:lnTo>
                <a:lnTo>
                  <a:pt x="2685" y="380"/>
                </a:lnTo>
                <a:lnTo>
                  <a:pt x="2670" y="384"/>
                </a:lnTo>
                <a:lnTo>
                  <a:pt x="2651" y="389"/>
                </a:lnTo>
                <a:lnTo>
                  <a:pt x="2633" y="393"/>
                </a:lnTo>
                <a:lnTo>
                  <a:pt x="2620" y="397"/>
                </a:lnTo>
                <a:lnTo>
                  <a:pt x="2608" y="401"/>
                </a:lnTo>
                <a:lnTo>
                  <a:pt x="2593" y="405"/>
                </a:lnTo>
                <a:lnTo>
                  <a:pt x="2580" y="407"/>
                </a:lnTo>
                <a:lnTo>
                  <a:pt x="2564" y="410"/>
                </a:lnTo>
                <a:lnTo>
                  <a:pt x="2547" y="414"/>
                </a:lnTo>
                <a:lnTo>
                  <a:pt x="2532" y="418"/>
                </a:lnTo>
                <a:lnTo>
                  <a:pt x="2512" y="422"/>
                </a:lnTo>
                <a:lnTo>
                  <a:pt x="2493" y="428"/>
                </a:lnTo>
                <a:lnTo>
                  <a:pt x="2474" y="432"/>
                </a:lnTo>
                <a:lnTo>
                  <a:pt x="2453" y="435"/>
                </a:lnTo>
                <a:lnTo>
                  <a:pt x="2432" y="439"/>
                </a:lnTo>
                <a:lnTo>
                  <a:pt x="2411" y="443"/>
                </a:lnTo>
                <a:lnTo>
                  <a:pt x="2388" y="449"/>
                </a:lnTo>
                <a:lnTo>
                  <a:pt x="2363" y="453"/>
                </a:lnTo>
                <a:lnTo>
                  <a:pt x="2338" y="458"/>
                </a:lnTo>
                <a:lnTo>
                  <a:pt x="2313" y="462"/>
                </a:lnTo>
                <a:lnTo>
                  <a:pt x="2286" y="468"/>
                </a:lnTo>
                <a:lnTo>
                  <a:pt x="2259" y="472"/>
                </a:lnTo>
                <a:lnTo>
                  <a:pt x="2230" y="478"/>
                </a:lnTo>
                <a:lnTo>
                  <a:pt x="2202" y="481"/>
                </a:lnTo>
                <a:lnTo>
                  <a:pt x="2171" y="487"/>
                </a:lnTo>
                <a:lnTo>
                  <a:pt x="2140" y="493"/>
                </a:lnTo>
                <a:lnTo>
                  <a:pt x="2109" y="497"/>
                </a:lnTo>
                <a:lnTo>
                  <a:pt x="2077" y="503"/>
                </a:lnTo>
                <a:lnTo>
                  <a:pt x="2044" y="508"/>
                </a:lnTo>
                <a:lnTo>
                  <a:pt x="2010" y="514"/>
                </a:lnTo>
                <a:lnTo>
                  <a:pt x="1973" y="520"/>
                </a:lnTo>
                <a:lnTo>
                  <a:pt x="1939" y="526"/>
                </a:lnTo>
                <a:lnTo>
                  <a:pt x="1900" y="531"/>
                </a:lnTo>
                <a:lnTo>
                  <a:pt x="1864" y="537"/>
                </a:lnTo>
                <a:lnTo>
                  <a:pt x="1825" y="545"/>
                </a:lnTo>
                <a:lnTo>
                  <a:pt x="1766" y="551"/>
                </a:lnTo>
                <a:lnTo>
                  <a:pt x="1708" y="558"/>
                </a:lnTo>
                <a:lnTo>
                  <a:pt x="1653" y="566"/>
                </a:lnTo>
                <a:lnTo>
                  <a:pt x="1597" y="572"/>
                </a:lnTo>
                <a:lnTo>
                  <a:pt x="1545" y="579"/>
                </a:lnTo>
                <a:lnTo>
                  <a:pt x="1491" y="585"/>
                </a:lnTo>
                <a:lnTo>
                  <a:pt x="1441" y="591"/>
                </a:lnTo>
                <a:lnTo>
                  <a:pt x="1392" y="597"/>
                </a:lnTo>
                <a:lnTo>
                  <a:pt x="1344" y="602"/>
                </a:lnTo>
                <a:lnTo>
                  <a:pt x="1298" y="608"/>
                </a:lnTo>
                <a:lnTo>
                  <a:pt x="1251" y="612"/>
                </a:lnTo>
                <a:lnTo>
                  <a:pt x="1207" y="618"/>
                </a:lnTo>
                <a:lnTo>
                  <a:pt x="1163" y="622"/>
                </a:lnTo>
                <a:lnTo>
                  <a:pt x="1121" y="627"/>
                </a:lnTo>
                <a:lnTo>
                  <a:pt x="1081" y="631"/>
                </a:lnTo>
                <a:lnTo>
                  <a:pt x="1042" y="635"/>
                </a:lnTo>
                <a:lnTo>
                  <a:pt x="1004" y="639"/>
                </a:lnTo>
                <a:lnTo>
                  <a:pt x="967" y="643"/>
                </a:lnTo>
                <a:lnTo>
                  <a:pt x="931" y="645"/>
                </a:lnTo>
                <a:lnTo>
                  <a:pt x="898" y="648"/>
                </a:lnTo>
                <a:lnTo>
                  <a:pt x="864" y="650"/>
                </a:lnTo>
                <a:lnTo>
                  <a:pt x="833" y="654"/>
                </a:lnTo>
                <a:lnTo>
                  <a:pt x="802" y="656"/>
                </a:lnTo>
                <a:lnTo>
                  <a:pt x="774" y="658"/>
                </a:lnTo>
                <a:lnTo>
                  <a:pt x="745" y="660"/>
                </a:lnTo>
                <a:lnTo>
                  <a:pt x="720" y="662"/>
                </a:lnTo>
                <a:lnTo>
                  <a:pt x="693" y="662"/>
                </a:lnTo>
                <a:lnTo>
                  <a:pt x="670" y="664"/>
                </a:lnTo>
                <a:lnTo>
                  <a:pt x="647" y="664"/>
                </a:lnTo>
                <a:lnTo>
                  <a:pt x="626" y="666"/>
                </a:lnTo>
                <a:lnTo>
                  <a:pt x="605" y="666"/>
                </a:lnTo>
                <a:lnTo>
                  <a:pt x="587" y="666"/>
                </a:lnTo>
                <a:lnTo>
                  <a:pt x="545" y="666"/>
                </a:lnTo>
                <a:lnTo>
                  <a:pt x="507" y="664"/>
                </a:lnTo>
                <a:lnTo>
                  <a:pt x="468" y="662"/>
                </a:lnTo>
                <a:lnTo>
                  <a:pt x="432" y="660"/>
                </a:lnTo>
                <a:lnTo>
                  <a:pt x="397" y="658"/>
                </a:lnTo>
                <a:lnTo>
                  <a:pt x="365" y="654"/>
                </a:lnTo>
                <a:lnTo>
                  <a:pt x="334" y="650"/>
                </a:lnTo>
                <a:lnTo>
                  <a:pt x="303" y="645"/>
                </a:lnTo>
                <a:lnTo>
                  <a:pt x="275" y="639"/>
                </a:lnTo>
                <a:lnTo>
                  <a:pt x="250" y="633"/>
                </a:lnTo>
                <a:lnTo>
                  <a:pt x="225" y="627"/>
                </a:lnTo>
                <a:lnTo>
                  <a:pt x="200" y="620"/>
                </a:lnTo>
                <a:lnTo>
                  <a:pt x="179" y="612"/>
                </a:lnTo>
                <a:lnTo>
                  <a:pt x="159" y="604"/>
                </a:lnTo>
                <a:lnTo>
                  <a:pt x="140" y="597"/>
                </a:lnTo>
                <a:lnTo>
                  <a:pt x="125" y="587"/>
                </a:lnTo>
                <a:lnTo>
                  <a:pt x="109" y="574"/>
                </a:lnTo>
                <a:lnTo>
                  <a:pt x="94" y="562"/>
                </a:lnTo>
                <a:lnTo>
                  <a:pt x="81" y="551"/>
                </a:lnTo>
                <a:lnTo>
                  <a:pt x="69" y="539"/>
                </a:lnTo>
                <a:lnTo>
                  <a:pt x="58" y="528"/>
                </a:lnTo>
                <a:lnTo>
                  <a:pt x="48" y="516"/>
                </a:lnTo>
                <a:lnTo>
                  <a:pt x="38" y="506"/>
                </a:lnTo>
                <a:lnTo>
                  <a:pt x="31" y="495"/>
                </a:lnTo>
                <a:lnTo>
                  <a:pt x="23" y="483"/>
                </a:lnTo>
                <a:lnTo>
                  <a:pt x="17" y="474"/>
                </a:lnTo>
                <a:lnTo>
                  <a:pt x="12" y="464"/>
                </a:lnTo>
                <a:lnTo>
                  <a:pt x="8" y="453"/>
                </a:lnTo>
                <a:lnTo>
                  <a:pt x="4" y="443"/>
                </a:lnTo>
                <a:lnTo>
                  <a:pt x="2" y="434"/>
                </a:lnTo>
                <a:lnTo>
                  <a:pt x="0" y="424"/>
                </a:lnTo>
                <a:lnTo>
                  <a:pt x="0" y="414"/>
                </a:lnTo>
                <a:lnTo>
                  <a:pt x="0" y="409"/>
                </a:lnTo>
                <a:lnTo>
                  <a:pt x="4" y="403"/>
                </a:lnTo>
                <a:lnTo>
                  <a:pt x="8" y="397"/>
                </a:lnTo>
                <a:lnTo>
                  <a:pt x="15" y="391"/>
                </a:lnTo>
                <a:lnTo>
                  <a:pt x="23" y="387"/>
                </a:lnTo>
                <a:lnTo>
                  <a:pt x="33" y="384"/>
                </a:lnTo>
                <a:lnTo>
                  <a:pt x="44" y="380"/>
                </a:lnTo>
                <a:lnTo>
                  <a:pt x="58" y="376"/>
                </a:lnTo>
                <a:lnTo>
                  <a:pt x="73" y="372"/>
                </a:lnTo>
                <a:lnTo>
                  <a:pt x="90" y="370"/>
                </a:lnTo>
                <a:lnTo>
                  <a:pt x="109" y="366"/>
                </a:lnTo>
                <a:lnTo>
                  <a:pt x="129" y="364"/>
                </a:lnTo>
                <a:lnTo>
                  <a:pt x="152" y="363"/>
                </a:lnTo>
                <a:lnTo>
                  <a:pt x="175" y="361"/>
                </a:lnTo>
                <a:lnTo>
                  <a:pt x="202" y="359"/>
                </a:lnTo>
                <a:lnTo>
                  <a:pt x="228" y="359"/>
                </a:lnTo>
                <a:lnTo>
                  <a:pt x="296" y="351"/>
                </a:lnTo>
                <a:lnTo>
                  <a:pt x="365" y="343"/>
                </a:lnTo>
                <a:lnTo>
                  <a:pt x="434" y="336"/>
                </a:lnTo>
                <a:lnTo>
                  <a:pt x="505" y="326"/>
                </a:lnTo>
                <a:lnTo>
                  <a:pt x="576" y="318"/>
                </a:lnTo>
                <a:lnTo>
                  <a:pt x="647" y="309"/>
                </a:lnTo>
                <a:lnTo>
                  <a:pt x="720" y="299"/>
                </a:lnTo>
                <a:lnTo>
                  <a:pt x="795" y="288"/>
                </a:lnTo>
                <a:lnTo>
                  <a:pt x="870" y="276"/>
                </a:lnTo>
                <a:lnTo>
                  <a:pt x="944" y="267"/>
                </a:lnTo>
                <a:lnTo>
                  <a:pt x="1021" y="253"/>
                </a:lnTo>
                <a:lnTo>
                  <a:pt x="1098" y="242"/>
                </a:lnTo>
                <a:lnTo>
                  <a:pt x="1177" y="228"/>
                </a:lnTo>
                <a:lnTo>
                  <a:pt x="1255" y="215"/>
                </a:lnTo>
                <a:lnTo>
                  <a:pt x="1334" y="199"/>
                </a:lnTo>
                <a:lnTo>
                  <a:pt x="1415" y="186"/>
                </a:lnTo>
                <a:lnTo>
                  <a:pt x="1470" y="176"/>
                </a:lnTo>
                <a:lnTo>
                  <a:pt x="1524" y="167"/>
                </a:lnTo>
                <a:lnTo>
                  <a:pt x="1576" y="157"/>
                </a:lnTo>
                <a:lnTo>
                  <a:pt x="1628" y="148"/>
                </a:lnTo>
                <a:lnTo>
                  <a:pt x="1678" y="138"/>
                </a:lnTo>
                <a:lnTo>
                  <a:pt x="1727" y="128"/>
                </a:lnTo>
                <a:lnTo>
                  <a:pt x="1774" y="119"/>
                </a:lnTo>
                <a:lnTo>
                  <a:pt x="1821" y="109"/>
                </a:lnTo>
                <a:lnTo>
                  <a:pt x="1866" y="100"/>
                </a:lnTo>
                <a:lnTo>
                  <a:pt x="1910" y="90"/>
                </a:lnTo>
                <a:lnTo>
                  <a:pt x="1952" y="80"/>
                </a:lnTo>
                <a:lnTo>
                  <a:pt x="1992" y="71"/>
                </a:lnTo>
                <a:lnTo>
                  <a:pt x="2033" y="59"/>
                </a:lnTo>
                <a:lnTo>
                  <a:pt x="2071" y="50"/>
                </a:lnTo>
                <a:lnTo>
                  <a:pt x="2107" y="38"/>
                </a:lnTo>
                <a:lnTo>
                  <a:pt x="2144" y="29"/>
                </a:lnTo>
                <a:lnTo>
                  <a:pt x="2167" y="21"/>
                </a:lnTo>
                <a:lnTo>
                  <a:pt x="2178" y="17"/>
                </a:lnTo>
                <a:lnTo>
                  <a:pt x="2188" y="15"/>
                </a:lnTo>
                <a:lnTo>
                  <a:pt x="2200" y="11"/>
                </a:lnTo>
                <a:lnTo>
                  <a:pt x="2209" y="9"/>
                </a:lnTo>
                <a:lnTo>
                  <a:pt x="2217" y="7"/>
                </a:lnTo>
                <a:lnTo>
                  <a:pt x="2226" y="6"/>
                </a:lnTo>
                <a:lnTo>
                  <a:pt x="2234" y="4"/>
                </a:lnTo>
                <a:lnTo>
                  <a:pt x="2242" y="2"/>
                </a:lnTo>
                <a:lnTo>
                  <a:pt x="2248" y="2"/>
                </a:lnTo>
                <a:lnTo>
                  <a:pt x="2255" y="0"/>
                </a:lnTo>
                <a:lnTo>
                  <a:pt x="2261" y="0"/>
                </a:lnTo>
                <a:lnTo>
                  <a:pt x="2265" y="0"/>
                </a:lnTo>
                <a:lnTo>
                  <a:pt x="2271" y="0"/>
                </a:lnTo>
                <a:lnTo>
                  <a:pt x="2274" y="0"/>
                </a:lnTo>
              </a:path>
            </a:pathLst>
          </a:custGeom>
          <a:solidFill>
            <a:srgbClr val="FF0000"/>
          </a:solidFill>
          <a:ln w="9525">
            <a:noFill/>
            <a:prstDash val="solid"/>
            <a:round/>
            <a:headEnd/>
            <a:tailEnd/>
          </a:ln>
        </p:spPr>
        <p:txBody>
          <a:bodyPr/>
          <a:lstStyle/>
          <a:p>
            <a:endParaRPr lang="en-US"/>
          </a:p>
        </p:txBody>
      </p:sp>
      <p:sp>
        <p:nvSpPr>
          <p:cNvPr id="13" name="Freeform 25"/>
          <p:cNvSpPr>
            <a:spLocks/>
          </p:cNvSpPr>
          <p:nvPr/>
        </p:nvSpPr>
        <p:spPr bwMode="auto">
          <a:xfrm>
            <a:off x="4737100" y="2989262"/>
            <a:ext cx="4241800" cy="703263"/>
          </a:xfrm>
          <a:custGeom>
            <a:avLst/>
            <a:gdLst>
              <a:gd name="T0" fmla="*/ 3757522 w 5343"/>
              <a:gd name="T1" fmla="*/ 1586 h 887"/>
              <a:gd name="T2" fmla="*/ 3781339 w 5343"/>
              <a:gd name="T3" fmla="*/ 7929 h 887"/>
              <a:gd name="T4" fmla="*/ 3817858 w 5343"/>
              <a:gd name="T5" fmla="*/ 18236 h 887"/>
              <a:gd name="T6" fmla="*/ 3862316 w 5343"/>
              <a:gd name="T7" fmla="*/ 34886 h 887"/>
              <a:gd name="T8" fmla="*/ 3918683 w 5343"/>
              <a:gd name="T9" fmla="*/ 56293 h 887"/>
              <a:gd name="T10" fmla="*/ 3984577 w 5343"/>
              <a:gd name="T11" fmla="*/ 84043 h 887"/>
              <a:gd name="T12" fmla="*/ 4054440 w 5343"/>
              <a:gd name="T13" fmla="*/ 117343 h 887"/>
              <a:gd name="T14" fmla="*/ 4110807 w 5343"/>
              <a:gd name="T15" fmla="*/ 156985 h 887"/>
              <a:gd name="T16" fmla="*/ 4156853 w 5343"/>
              <a:gd name="T17" fmla="*/ 195043 h 887"/>
              <a:gd name="T18" fmla="*/ 4193372 w 5343"/>
              <a:gd name="T19" fmla="*/ 233100 h 887"/>
              <a:gd name="T20" fmla="*/ 4220365 w 5343"/>
              <a:gd name="T21" fmla="*/ 267985 h 887"/>
              <a:gd name="T22" fmla="*/ 4235449 w 5343"/>
              <a:gd name="T23" fmla="*/ 301285 h 887"/>
              <a:gd name="T24" fmla="*/ 4241800 w 5343"/>
              <a:gd name="T25" fmla="*/ 334585 h 887"/>
              <a:gd name="T26" fmla="*/ 4233861 w 5343"/>
              <a:gd name="T27" fmla="*/ 359164 h 887"/>
              <a:gd name="T28" fmla="*/ 4213220 w 5343"/>
              <a:gd name="T29" fmla="*/ 378985 h 887"/>
              <a:gd name="T30" fmla="*/ 4176700 w 5343"/>
              <a:gd name="T31" fmla="*/ 395635 h 887"/>
              <a:gd name="T32" fmla="*/ 4127479 w 5343"/>
              <a:gd name="T33" fmla="*/ 407528 h 887"/>
              <a:gd name="T34" fmla="*/ 4063173 w 5343"/>
              <a:gd name="T35" fmla="*/ 415456 h 887"/>
              <a:gd name="T36" fmla="*/ 3986165 w 5343"/>
              <a:gd name="T37" fmla="*/ 420214 h 887"/>
              <a:gd name="T38" fmla="*/ 3801186 w 5343"/>
              <a:gd name="T39" fmla="*/ 417042 h 887"/>
              <a:gd name="T40" fmla="*/ 3542375 w 5343"/>
              <a:gd name="T41" fmla="*/ 412285 h 887"/>
              <a:gd name="T42" fmla="*/ 3272450 w 5343"/>
              <a:gd name="T43" fmla="*/ 409114 h 887"/>
              <a:gd name="T44" fmla="*/ 2980295 w 5343"/>
              <a:gd name="T45" fmla="*/ 409114 h 887"/>
              <a:gd name="T46" fmla="*/ 2632568 w 5343"/>
              <a:gd name="T47" fmla="*/ 421799 h 887"/>
              <a:gd name="T48" fmla="*/ 2229267 w 5343"/>
              <a:gd name="T49" fmla="*/ 445585 h 887"/>
              <a:gd name="T50" fmla="*/ 1727523 w 5343"/>
              <a:gd name="T51" fmla="*/ 485228 h 887"/>
              <a:gd name="T52" fmla="*/ 1224985 w 5343"/>
              <a:gd name="T53" fmla="*/ 546278 h 887"/>
              <a:gd name="T54" fmla="*/ 848678 w 5343"/>
              <a:gd name="T55" fmla="*/ 620806 h 887"/>
              <a:gd name="T56" fmla="*/ 630355 w 5343"/>
              <a:gd name="T57" fmla="*/ 672342 h 887"/>
              <a:gd name="T58" fmla="*/ 551759 w 5343"/>
              <a:gd name="T59" fmla="*/ 692163 h 887"/>
              <a:gd name="T60" fmla="*/ 499362 w 5343"/>
              <a:gd name="T61" fmla="*/ 701677 h 887"/>
              <a:gd name="T62" fmla="*/ 454110 w 5343"/>
              <a:gd name="T63" fmla="*/ 701677 h 887"/>
              <a:gd name="T64" fmla="*/ 376308 w 5343"/>
              <a:gd name="T65" fmla="*/ 688199 h 887"/>
              <a:gd name="T66" fmla="*/ 283422 w 5343"/>
              <a:gd name="T67" fmla="*/ 655692 h 887"/>
              <a:gd name="T68" fmla="*/ 172276 w 5343"/>
              <a:gd name="T69" fmla="*/ 607327 h 887"/>
              <a:gd name="T70" fmla="*/ 77802 w 5343"/>
              <a:gd name="T71" fmla="*/ 551035 h 887"/>
              <a:gd name="T72" fmla="*/ 26993 w 5343"/>
              <a:gd name="T73" fmla="*/ 511392 h 887"/>
              <a:gd name="T74" fmla="*/ 8733 w 5343"/>
              <a:gd name="T75" fmla="*/ 488399 h 887"/>
              <a:gd name="T76" fmla="*/ 0 w 5343"/>
              <a:gd name="T77" fmla="*/ 466992 h 887"/>
              <a:gd name="T78" fmla="*/ 3176 w 5343"/>
              <a:gd name="T79" fmla="*/ 435278 h 887"/>
              <a:gd name="T80" fmla="*/ 30168 w 5343"/>
              <a:gd name="T81" fmla="*/ 405149 h 887"/>
              <a:gd name="T82" fmla="*/ 83359 w 5343"/>
              <a:gd name="T83" fmla="*/ 382156 h 887"/>
              <a:gd name="T84" fmla="*/ 212765 w 5343"/>
              <a:gd name="T85" fmla="*/ 372642 h 887"/>
              <a:gd name="T86" fmla="*/ 412827 w 5343"/>
              <a:gd name="T87" fmla="*/ 368678 h 887"/>
              <a:gd name="T88" fmla="*/ 593836 w 5343"/>
              <a:gd name="T89" fmla="*/ 360749 h 887"/>
              <a:gd name="T90" fmla="*/ 757379 w 5343"/>
              <a:gd name="T91" fmla="*/ 351235 h 887"/>
              <a:gd name="T92" fmla="*/ 903457 w 5343"/>
              <a:gd name="T93" fmla="*/ 339342 h 887"/>
              <a:gd name="T94" fmla="*/ 1031274 w 5343"/>
              <a:gd name="T95" fmla="*/ 324278 h 887"/>
              <a:gd name="T96" fmla="*/ 1142420 w 5343"/>
              <a:gd name="T97" fmla="*/ 306042 h 887"/>
              <a:gd name="T98" fmla="*/ 1952990 w 5343"/>
              <a:gd name="T99" fmla="*/ 218035 h 887"/>
              <a:gd name="T100" fmla="*/ 2395192 w 5343"/>
              <a:gd name="T101" fmla="*/ 187114 h 887"/>
              <a:gd name="T102" fmla="*/ 2812783 w 5343"/>
              <a:gd name="T103" fmla="*/ 145885 h 887"/>
              <a:gd name="T104" fmla="*/ 3161304 w 5343"/>
              <a:gd name="T105" fmla="*/ 100693 h 887"/>
              <a:gd name="T106" fmla="*/ 3449489 w 5343"/>
              <a:gd name="T107" fmla="*/ 53121 h 887"/>
              <a:gd name="T108" fmla="*/ 3601918 w 5343"/>
              <a:gd name="T109" fmla="*/ 21407 h 887"/>
              <a:gd name="T110" fmla="*/ 3674956 w 5343"/>
              <a:gd name="T111" fmla="*/ 7929 h 887"/>
              <a:gd name="T112" fmla="*/ 3724972 w 5343"/>
              <a:gd name="T113" fmla="*/ 1586 h 8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43" h="887">
                <a:moveTo>
                  <a:pt x="4717" y="0"/>
                </a:moveTo>
                <a:lnTo>
                  <a:pt x="4719" y="0"/>
                </a:lnTo>
                <a:lnTo>
                  <a:pt x="4723" y="0"/>
                </a:lnTo>
                <a:lnTo>
                  <a:pt x="4727" y="0"/>
                </a:lnTo>
                <a:lnTo>
                  <a:pt x="4733" y="2"/>
                </a:lnTo>
                <a:lnTo>
                  <a:pt x="4738" y="2"/>
                </a:lnTo>
                <a:lnTo>
                  <a:pt x="4744" y="4"/>
                </a:lnTo>
                <a:lnTo>
                  <a:pt x="4750" y="6"/>
                </a:lnTo>
                <a:lnTo>
                  <a:pt x="4758" y="8"/>
                </a:lnTo>
                <a:lnTo>
                  <a:pt x="4763" y="10"/>
                </a:lnTo>
                <a:lnTo>
                  <a:pt x="4773" y="12"/>
                </a:lnTo>
                <a:lnTo>
                  <a:pt x="4781" y="14"/>
                </a:lnTo>
                <a:lnTo>
                  <a:pt x="4790" y="17"/>
                </a:lnTo>
                <a:lnTo>
                  <a:pt x="4798" y="21"/>
                </a:lnTo>
                <a:lnTo>
                  <a:pt x="4809" y="23"/>
                </a:lnTo>
                <a:lnTo>
                  <a:pt x="4819" y="27"/>
                </a:lnTo>
                <a:lnTo>
                  <a:pt x="4831" y="31"/>
                </a:lnTo>
                <a:lnTo>
                  <a:pt x="4842" y="35"/>
                </a:lnTo>
                <a:lnTo>
                  <a:pt x="4854" y="40"/>
                </a:lnTo>
                <a:lnTo>
                  <a:pt x="4865" y="44"/>
                </a:lnTo>
                <a:lnTo>
                  <a:pt x="4879" y="50"/>
                </a:lnTo>
                <a:lnTo>
                  <a:pt x="4892" y="54"/>
                </a:lnTo>
                <a:lnTo>
                  <a:pt x="4905" y="60"/>
                </a:lnTo>
                <a:lnTo>
                  <a:pt x="4921" y="65"/>
                </a:lnTo>
                <a:lnTo>
                  <a:pt x="4936" y="71"/>
                </a:lnTo>
                <a:lnTo>
                  <a:pt x="4952" y="77"/>
                </a:lnTo>
                <a:lnTo>
                  <a:pt x="4967" y="85"/>
                </a:lnTo>
                <a:lnTo>
                  <a:pt x="4984" y="90"/>
                </a:lnTo>
                <a:lnTo>
                  <a:pt x="5001" y="98"/>
                </a:lnTo>
                <a:lnTo>
                  <a:pt x="5019" y="106"/>
                </a:lnTo>
                <a:lnTo>
                  <a:pt x="5038" y="113"/>
                </a:lnTo>
                <a:lnTo>
                  <a:pt x="5055" y="121"/>
                </a:lnTo>
                <a:lnTo>
                  <a:pt x="5074" y="129"/>
                </a:lnTo>
                <a:lnTo>
                  <a:pt x="5092" y="138"/>
                </a:lnTo>
                <a:lnTo>
                  <a:pt x="5107" y="148"/>
                </a:lnTo>
                <a:lnTo>
                  <a:pt x="5122" y="159"/>
                </a:lnTo>
                <a:lnTo>
                  <a:pt x="5136" y="169"/>
                </a:lnTo>
                <a:lnTo>
                  <a:pt x="5151" y="179"/>
                </a:lnTo>
                <a:lnTo>
                  <a:pt x="5165" y="188"/>
                </a:lnTo>
                <a:lnTo>
                  <a:pt x="5178" y="198"/>
                </a:lnTo>
                <a:lnTo>
                  <a:pt x="5191" y="207"/>
                </a:lnTo>
                <a:lnTo>
                  <a:pt x="5203" y="217"/>
                </a:lnTo>
                <a:lnTo>
                  <a:pt x="5214" y="229"/>
                </a:lnTo>
                <a:lnTo>
                  <a:pt x="5226" y="236"/>
                </a:lnTo>
                <a:lnTo>
                  <a:pt x="5236" y="246"/>
                </a:lnTo>
                <a:lnTo>
                  <a:pt x="5247" y="255"/>
                </a:lnTo>
                <a:lnTo>
                  <a:pt x="5257" y="265"/>
                </a:lnTo>
                <a:lnTo>
                  <a:pt x="5266" y="275"/>
                </a:lnTo>
                <a:lnTo>
                  <a:pt x="5274" y="284"/>
                </a:lnTo>
                <a:lnTo>
                  <a:pt x="5282" y="294"/>
                </a:lnTo>
                <a:lnTo>
                  <a:pt x="5289" y="301"/>
                </a:lnTo>
                <a:lnTo>
                  <a:pt x="5297" y="311"/>
                </a:lnTo>
                <a:lnTo>
                  <a:pt x="5305" y="321"/>
                </a:lnTo>
                <a:lnTo>
                  <a:pt x="5310" y="328"/>
                </a:lnTo>
                <a:lnTo>
                  <a:pt x="5316" y="338"/>
                </a:lnTo>
                <a:lnTo>
                  <a:pt x="5320" y="346"/>
                </a:lnTo>
                <a:lnTo>
                  <a:pt x="5326" y="355"/>
                </a:lnTo>
                <a:lnTo>
                  <a:pt x="5330" y="363"/>
                </a:lnTo>
                <a:lnTo>
                  <a:pt x="5332" y="372"/>
                </a:lnTo>
                <a:lnTo>
                  <a:pt x="5335" y="380"/>
                </a:lnTo>
                <a:lnTo>
                  <a:pt x="5337" y="390"/>
                </a:lnTo>
                <a:lnTo>
                  <a:pt x="5339" y="397"/>
                </a:lnTo>
                <a:lnTo>
                  <a:pt x="5341" y="405"/>
                </a:lnTo>
                <a:lnTo>
                  <a:pt x="5341" y="415"/>
                </a:lnTo>
                <a:lnTo>
                  <a:pt x="5343" y="422"/>
                </a:lnTo>
                <a:lnTo>
                  <a:pt x="5341" y="428"/>
                </a:lnTo>
                <a:lnTo>
                  <a:pt x="5341" y="436"/>
                </a:lnTo>
                <a:lnTo>
                  <a:pt x="5339" y="442"/>
                </a:lnTo>
                <a:lnTo>
                  <a:pt x="5337" y="447"/>
                </a:lnTo>
                <a:lnTo>
                  <a:pt x="5333" y="453"/>
                </a:lnTo>
                <a:lnTo>
                  <a:pt x="5330" y="459"/>
                </a:lnTo>
                <a:lnTo>
                  <a:pt x="5324" y="465"/>
                </a:lnTo>
                <a:lnTo>
                  <a:pt x="5318" y="468"/>
                </a:lnTo>
                <a:lnTo>
                  <a:pt x="5312" y="474"/>
                </a:lnTo>
                <a:lnTo>
                  <a:pt x="5307" y="478"/>
                </a:lnTo>
                <a:lnTo>
                  <a:pt x="5299" y="484"/>
                </a:lnTo>
                <a:lnTo>
                  <a:pt x="5289" y="488"/>
                </a:lnTo>
                <a:lnTo>
                  <a:pt x="5282" y="491"/>
                </a:lnTo>
                <a:lnTo>
                  <a:pt x="5272" y="495"/>
                </a:lnTo>
                <a:lnTo>
                  <a:pt x="5261" y="499"/>
                </a:lnTo>
                <a:lnTo>
                  <a:pt x="5251" y="503"/>
                </a:lnTo>
                <a:lnTo>
                  <a:pt x="5237" y="507"/>
                </a:lnTo>
                <a:lnTo>
                  <a:pt x="5226" y="509"/>
                </a:lnTo>
                <a:lnTo>
                  <a:pt x="5213" y="513"/>
                </a:lnTo>
                <a:lnTo>
                  <a:pt x="5199" y="514"/>
                </a:lnTo>
                <a:lnTo>
                  <a:pt x="5184" y="516"/>
                </a:lnTo>
                <a:lnTo>
                  <a:pt x="5168" y="518"/>
                </a:lnTo>
                <a:lnTo>
                  <a:pt x="5153" y="520"/>
                </a:lnTo>
                <a:lnTo>
                  <a:pt x="5136" y="522"/>
                </a:lnTo>
                <a:lnTo>
                  <a:pt x="5118" y="524"/>
                </a:lnTo>
                <a:lnTo>
                  <a:pt x="5101" y="526"/>
                </a:lnTo>
                <a:lnTo>
                  <a:pt x="5082" y="526"/>
                </a:lnTo>
                <a:lnTo>
                  <a:pt x="5063" y="528"/>
                </a:lnTo>
                <a:lnTo>
                  <a:pt x="5042" y="528"/>
                </a:lnTo>
                <a:lnTo>
                  <a:pt x="5021" y="530"/>
                </a:lnTo>
                <a:lnTo>
                  <a:pt x="4999" y="530"/>
                </a:lnTo>
                <a:lnTo>
                  <a:pt x="4978" y="530"/>
                </a:lnTo>
                <a:lnTo>
                  <a:pt x="4915" y="528"/>
                </a:lnTo>
                <a:lnTo>
                  <a:pt x="4852" y="526"/>
                </a:lnTo>
                <a:lnTo>
                  <a:pt x="4788" y="526"/>
                </a:lnTo>
                <a:lnTo>
                  <a:pt x="4725" y="524"/>
                </a:lnTo>
                <a:lnTo>
                  <a:pt x="4660" y="522"/>
                </a:lnTo>
                <a:lnTo>
                  <a:pt x="4595" y="522"/>
                </a:lnTo>
                <a:lnTo>
                  <a:pt x="4529" y="520"/>
                </a:lnTo>
                <a:lnTo>
                  <a:pt x="4462" y="520"/>
                </a:lnTo>
                <a:lnTo>
                  <a:pt x="4395" y="518"/>
                </a:lnTo>
                <a:lnTo>
                  <a:pt x="4328" y="518"/>
                </a:lnTo>
                <a:lnTo>
                  <a:pt x="4261" y="516"/>
                </a:lnTo>
                <a:lnTo>
                  <a:pt x="4191" y="516"/>
                </a:lnTo>
                <a:lnTo>
                  <a:pt x="4122" y="516"/>
                </a:lnTo>
                <a:lnTo>
                  <a:pt x="4051" y="514"/>
                </a:lnTo>
                <a:lnTo>
                  <a:pt x="3980" y="514"/>
                </a:lnTo>
                <a:lnTo>
                  <a:pt x="3909" y="514"/>
                </a:lnTo>
                <a:lnTo>
                  <a:pt x="3833" y="514"/>
                </a:lnTo>
                <a:lnTo>
                  <a:pt x="3754" y="516"/>
                </a:lnTo>
                <a:lnTo>
                  <a:pt x="3671" y="518"/>
                </a:lnTo>
                <a:lnTo>
                  <a:pt x="3587" y="520"/>
                </a:lnTo>
                <a:lnTo>
                  <a:pt x="3501" y="524"/>
                </a:lnTo>
                <a:lnTo>
                  <a:pt x="3410" y="526"/>
                </a:lnTo>
                <a:lnTo>
                  <a:pt x="3316" y="532"/>
                </a:lnTo>
                <a:lnTo>
                  <a:pt x="3220" y="536"/>
                </a:lnTo>
                <a:lnTo>
                  <a:pt x="3121" y="541"/>
                </a:lnTo>
                <a:lnTo>
                  <a:pt x="3019" y="549"/>
                </a:lnTo>
                <a:lnTo>
                  <a:pt x="2915" y="555"/>
                </a:lnTo>
                <a:lnTo>
                  <a:pt x="2808" y="562"/>
                </a:lnTo>
                <a:lnTo>
                  <a:pt x="2698" y="572"/>
                </a:lnTo>
                <a:lnTo>
                  <a:pt x="2585" y="580"/>
                </a:lnTo>
                <a:lnTo>
                  <a:pt x="2470" y="591"/>
                </a:lnTo>
                <a:lnTo>
                  <a:pt x="2351" y="601"/>
                </a:lnTo>
                <a:lnTo>
                  <a:pt x="2176" y="612"/>
                </a:lnTo>
                <a:lnTo>
                  <a:pt x="2000" y="628"/>
                </a:lnTo>
                <a:lnTo>
                  <a:pt x="1819" y="649"/>
                </a:lnTo>
                <a:lnTo>
                  <a:pt x="1727" y="660"/>
                </a:lnTo>
                <a:lnTo>
                  <a:pt x="1635" y="674"/>
                </a:lnTo>
                <a:lnTo>
                  <a:pt x="1543" y="689"/>
                </a:lnTo>
                <a:lnTo>
                  <a:pt x="1449" y="706"/>
                </a:lnTo>
                <a:lnTo>
                  <a:pt x="1355" y="724"/>
                </a:lnTo>
                <a:lnTo>
                  <a:pt x="1261" y="743"/>
                </a:lnTo>
                <a:lnTo>
                  <a:pt x="1165" y="762"/>
                </a:lnTo>
                <a:lnTo>
                  <a:pt x="1069" y="783"/>
                </a:lnTo>
                <a:lnTo>
                  <a:pt x="971" y="806"/>
                </a:lnTo>
                <a:lnTo>
                  <a:pt x="873" y="831"/>
                </a:lnTo>
                <a:lnTo>
                  <a:pt x="844" y="837"/>
                </a:lnTo>
                <a:lnTo>
                  <a:pt x="819" y="843"/>
                </a:lnTo>
                <a:lnTo>
                  <a:pt x="794" y="848"/>
                </a:lnTo>
                <a:lnTo>
                  <a:pt x="771" y="854"/>
                </a:lnTo>
                <a:lnTo>
                  <a:pt x="750" y="860"/>
                </a:lnTo>
                <a:lnTo>
                  <a:pt x="731" y="864"/>
                </a:lnTo>
                <a:lnTo>
                  <a:pt x="712" y="870"/>
                </a:lnTo>
                <a:lnTo>
                  <a:pt x="695" y="873"/>
                </a:lnTo>
                <a:lnTo>
                  <a:pt x="679" y="875"/>
                </a:lnTo>
                <a:lnTo>
                  <a:pt x="664" y="879"/>
                </a:lnTo>
                <a:lnTo>
                  <a:pt x="650" y="881"/>
                </a:lnTo>
                <a:lnTo>
                  <a:pt x="639" y="883"/>
                </a:lnTo>
                <a:lnTo>
                  <a:pt x="629" y="885"/>
                </a:lnTo>
                <a:lnTo>
                  <a:pt x="620" y="887"/>
                </a:lnTo>
                <a:lnTo>
                  <a:pt x="612" y="887"/>
                </a:lnTo>
                <a:lnTo>
                  <a:pt x="604" y="887"/>
                </a:lnTo>
                <a:lnTo>
                  <a:pt x="589" y="887"/>
                </a:lnTo>
                <a:lnTo>
                  <a:pt x="572" y="885"/>
                </a:lnTo>
                <a:lnTo>
                  <a:pt x="554" y="883"/>
                </a:lnTo>
                <a:lnTo>
                  <a:pt x="535" y="881"/>
                </a:lnTo>
                <a:lnTo>
                  <a:pt x="516" y="877"/>
                </a:lnTo>
                <a:lnTo>
                  <a:pt x="495" y="873"/>
                </a:lnTo>
                <a:lnTo>
                  <a:pt x="474" y="868"/>
                </a:lnTo>
                <a:lnTo>
                  <a:pt x="453" y="862"/>
                </a:lnTo>
                <a:lnTo>
                  <a:pt x="430" y="854"/>
                </a:lnTo>
                <a:lnTo>
                  <a:pt x="407" y="847"/>
                </a:lnTo>
                <a:lnTo>
                  <a:pt x="382" y="837"/>
                </a:lnTo>
                <a:lnTo>
                  <a:pt x="357" y="827"/>
                </a:lnTo>
                <a:lnTo>
                  <a:pt x="330" y="818"/>
                </a:lnTo>
                <a:lnTo>
                  <a:pt x="303" y="806"/>
                </a:lnTo>
                <a:lnTo>
                  <a:pt x="276" y="793"/>
                </a:lnTo>
                <a:lnTo>
                  <a:pt x="247" y="781"/>
                </a:lnTo>
                <a:lnTo>
                  <a:pt x="217" y="766"/>
                </a:lnTo>
                <a:lnTo>
                  <a:pt x="190" y="751"/>
                </a:lnTo>
                <a:lnTo>
                  <a:pt x="163" y="737"/>
                </a:lnTo>
                <a:lnTo>
                  <a:pt x="140" y="722"/>
                </a:lnTo>
                <a:lnTo>
                  <a:pt x="117" y="708"/>
                </a:lnTo>
                <a:lnTo>
                  <a:pt x="98" y="695"/>
                </a:lnTo>
                <a:lnTo>
                  <a:pt x="78" y="681"/>
                </a:lnTo>
                <a:lnTo>
                  <a:pt x="61" y="668"/>
                </a:lnTo>
                <a:lnTo>
                  <a:pt x="48" y="657"/>
                </a:lnTo>
                <a:lnTo>
                  <a:pt x="40" y="651"/>
                </a:lnTo>
                <a:lnTo>
                  <a:pt x="34" y="645"/>
                </a:lnTo>
                <a:lnTo>
                  <a:pt x="29" y="637"/>
                </a:lnTo>
                <a:lnTo>
                  <a:pt x="23" y="632"/>
                </a:lnTo>
                <a:lnTo>
                  <a:pt x="19" y="626"/>
                </a:lnTo>
                <a:lnTo>
                  <a:pt x="15" y="620"/>
                </a:lnTo>
                <a:lnTo>
                  <a:pt x="11" y="616"/>
                </a:lnTo>
                <a:lnTo>
                  <a:pt x="7" y="610"/>
                </a:lnTo>
                <a:lnTo>
                  <a:pt x="6" y="605"/>
                </a:lnTo>
                <a:lnTo>
                  <a:pt x="4" y="599"/>
                </a:lnTo>
                <a:lnTo>
                  <a:pt x="2" y="595"/>
                </a:lnTo>
                <a:lnTo>
                  <a:pt x="0" y="589"/>
                </a:lnTo>
                <a:lnTo>
                  <a:pt x="0" y="584"/>
                </a:lnTo>
                <a:lnTo>
                  <a:pt x="0" y="580"/>
                </a:lnTo>
                <a:lnTo>
                  <a:pt x="0" y="570"/>
                </a:lnTo>
                <a:lnTo>
                  <a:pt x="2" y="559"/>
                </a:lnTo>
                <a:lnTo>
                  <a:pt x="4" y="549"/>
                </a:lnTo>
                <a:lnTo>
                  <a:pt x="9" y="541"/>
                </a:lnTo>
                <a:lnTo>
                  <a:pt x="15" y="532"/>
                </a:lnTo>
                <a:lnTo>
                  <a:pt x="21" y="524"/>
                </a:lnTo>
                <a:lnTo>
                  <a:pt x="29" y="516"/>
                </a:lnTo>
                <a:lnTo>
                  <a:pt x="38" y="511"/>
                </a:lnTo>
                <a:lnTo>
                  <a:pt x="50" y="503"/>
                </a:lnTo>
                <a:lnTo>
                  <a:pt x="61" y="497"/>
                </a:lnTo>
                <a:lnTo>
                  <a:pt x="75" y="491"/>
                </a:lnTo>
                <a:lnTo>
                  <a:pt x="90" y="488"/>
                </a:lnTo>
                <a:lnTo>
                  <a:pt x="105" y="482"/>
                </a:lnTo>
                <a:lnTo>
                  <a:pt x="123" y="478"/>
                </a:lnTo>
                <a:lnTo>
                  <a:pt x="142" y="476"/>
                </a:lnTo>
                <a:lnTo>
                  <a:pt x="161" y="472"/>
                </a:lnTo>
                <a:lnTo>
                  <a:pt x="215" y="472"/>
                </a:lnTo>
                <a:lnTo>
                  <a:pt x="268" y="470"/>
                </a:lnTo>
                <a:lnTo>
                  <a:pt x="320" y="470"/>
                </a:lnTo>
                <a:lnTo>
                  <a:pt x="372" y="468"/>
                </a:lnTo>
                <a:lnTo>
                  <a:pt x="422" y="466"/>
                </a:lnTo>
                <a:lnTo>
                  <a:pt x="472" y="466"/>
                </a:lnTo>
                <a:lnTo>
                  <a:pt x="520" y="465"/>
                </a:lnTo>
                <a:lnTo>
                  <a:pt x="568" y="463"/>
                </a:lnTo>
                <a:lnTo>
                  <a:pt x="614" y="461"/>
                </a:lnTo>
                <a:lnTo>
                  <a:pt x="660" y="459"/>
                </a:lnTo>
                <a:lnTo>
                  <a:pt x="704" y="457"/>
                </a:lnTo>
                <a:lnTo>
                  <a:pt x="748" y="455"/>
                </a:lnTo>
                <a:lnTo>
                  <a:pt x="792" y="453"/>
                </a:lnTo>
                <a:lnTo>
                  <a:pt x="833" y="451"/>
                </a:lnTo>
                <a:lnTo>
                  <a:pt x="875" y="447"/>
                </a:lnTo>
                <a:lnTo>
                  <a:pt x="915" y="445"/>
                </a:lnTo>
                <a:lnTo>
                  <a:pt x="954" y="443"/>
                </a:lnTo>
                <a:lnTo>
                  <a:pt x="994" y="440"/>
                </a:lnTo>
                <a:lnTo>
                  <a:pt x="1030" y="438"/>
                </a:lnTo>
                <a:lnTo>
                  <a:pt x="1067" y="434"/>
                </a:lnTo>
                <a:lnTo>
                  <a:pt x="1103" y="430"/>
                </a:lnTo>
                <a:lnTo>
                  <a:pt x="1138" y="428"/>
                </a:lnTo>
                <a:lnTo>
                  <a:pt x="1172" y="424"/>
                </a:lnTo>
                <a:lnTo>
                  <a:pt x="1205" y="420"/>
                </a:lnTo>
                <a:lnTo>
                  <a:pt x="1238" y="417"/>
                </a:lnTo>
                <a:lnTo>
                  <a:pt x="1268" y="413"/>
                </a:lnTo>
                <a:lnTo>
                  <a:pt x="1299" y="409"/>
                </a:lnTo>
                <a:lnTo>
                  <a:pt x="1330" y="405"/>
                </a:lnTo>
                <a:lnTo>
                  <a:pt x="1359" y="399"/>
                </a:lnTo>
                <a:lnTo>
                  <a:pt x="1385" y="395"/>
                </a:lnTo>
                <a:lnTo>
                  <a:pt x="1412" y="392"/>
                </a:lnTo>
                <a:lnTo>
                  <a:pt x="1439" y="386"/>
                </a:lnTo>
                <a:lnTo>
                  <a:pt x="1633" y="361"/>
                </a:lnTo>
                <a:lnTo>
                  <a:pt x="1835" y="336"/>
                </a:lnTo>
                <a:lnTo>
                  <a:pt x="2038" y="315"/>
                </a:lnTo>
                <a:lnTo>
                  <a:pt x="2247" y="294"/>
                </a:lnTo>
                <a:lnTo>
                  <a:pt x="2460" y="275"/>
                </a:lnTo>
                <a:lnTo>
                  <a:pt x="2570" y="267"/>
                </a:lnTo>
                <a:lnTo>
                  <a:pt x="2679" y="259"/>
                </a:lnTo>
                <a:lnTo>
                  <a:pt x="2790" y="250"/>
                </a:lnTo>
                <a:lnTo>
                  <a:pt x="2904" y="244"/>
                </a:lnTo>
                <a:lnTo>
                  <a:pt x="3017" y="236"/>
                </a:lnTo>
                <a:lnTo>
                  <a:pt x="3134" y="229"/>
                </a:lnTo>
                <a:lnTo>
                  <a:pt x="3240" y="217"/>
                </a:lnTo>
                <a:lnTo>
                  <a:pt x="3345" y="207"/>
                </a:lnTo>
                <a:lnTo>
                  <a:pt x="3445" y="196"/>
                </a:lnTo>
                <a:lnTo>
                  <a:pt x="3543" y="184"/>
                </a:lnTo>
                <a:lnTo>
                  <a:pt x="3637" y="173"/>
                </a:lnTo>
                <a:lnTo>
                  <a:pt x="3729" y="161"/>
                </a:lnTo>
                <a:lnTo>
                  <a:pt x="3817" y="150"/>
                </a:lnTo>
                <a:lnTo>
                  <a:pt x="3902" y="138"/>
                </a:lnTo>
                <a:lnTo>
                  <a:pt x="3982" y="127"/>
                </a:lnTo>
                <a:lnTo>
                  <a:pt x="4061" y="115"/>
                </a:lnTo>
                <a:lnTo>
                  <a:pt x="4138" y="104"/>
                </a:lnTo>
                <a:lnTo>
                  <a:pt x="4211" y="90"/>
                </a:lnTo>
                <a:lnTo>
                  <a:pt x="4280" y="79"/>
                </a:lnTo>
                <a:lnTo>
                  <a:pt x="4345" y="67"/>
                </a:lnTo>
                <a:lnTo>
                  <a:pt x="4408" y="54"/>
                </a:lnTo>
                <a:lnTo>
                  <a:pt x="4470" y="42"/>
                </a:lnTo>
                <a:lnTo>
                  <a:pt x="4493" y="37"/>
                </a:lnTo>
                <a:lnTo>
                  <a:pt x="4516" y="33"/>
                </a:lnTo>
                <a:lnTo>
                  <a:pt x="4537" y="27"/>
                </a:lnTo>
                <a:lnTo>
                  <a:pt x="4558" y="23"/>
                </a:lnTo>
                <a:lnTo>
                  <a:pt x="4577" y="19"/>
                </a:lnTo>
                <a:lnTo>
                  <a:pt x="4596" y="15"/>
                </a:lnTo>
                <a:lnTo>
                  <a:pt x="4614" y="14"/>
                </a:lnTo>
                <a:lnTo>
                  <a:pt x="4629" y="10"/>
                </a:lnTo>
                <a:lnTo>
                  <a:pt x="4644" y="8"/>
                </a:lnTo>
                <a:lnTo>
                  <a:pt x="4658" y="6"/>
                </a:lnTo>
                <a:lnTo>
                  <a:pt x="4671" y="4"/>
                </a:lnTo>
                <a:lnTo>
                  <a:pt x="4683" y="2"/>
                </a:lnTo>
                <a:lnTo>
                  <a:pt x="4692" y="2"/>
                </a:lnTo>
                <a:lnTo>
                  <a:pt x="4702" y="0"/>
                </a:lnTo>
                <a:lnTo>
                  <a:pt x="4710" y="0"/>
                </a:lnTo>
                <a:lnTo>
                  <a:pt x="4717" y="0"/>
                </a:lnTo>
              </a:path>
            </a:pathLst>
          </a:custGeom>
          <a:solidFill>
            <a:srgbClr val="FF0000"/>
          </a:solidFill>
          <a:ln w="9525">
            <a:noFill/>
            <a:prstDash val="solid"/>
            <a:round/>
            <a:headEnd/>
            <a:tailEnd/>
          </a:ln>
        </p:spPr>
        <p:txBody>
          <a:bodyPr/>
          <a:lstStyle/>
          <a:p>
            <a:endParaRPr lang="en-US"/>
          </a:p>
        </p:txBody>
      </p:sp>
      <p:sp>
        <p:nvSpPr>
          <p:cNvPr id="14" name="Freeform 26"/>
          <p:cNvSpPr>
            <a:spLocks/>
          </p:cNvSpPr>
          <p:nvPr/>
        </p:nvSpPr>
        <p:spPr bwMode="auto">
          <a:xfrm>
            <a:off x="6629400" y="3352800"/>
            <a:ext cx="455612" cy="2752725"/>
          </a:xfrm>
          <a:custGeom>
            <a:avLst/>
            <a:gdLst>
              <a:gd name="T0" fmla="*/ 187652 w 573"/>
              <a:gd name="T1" fmla="*/ 7148 h 3466"/>
              <a:gd name="T2" fmla="*/ 292609 w 573"/>
              <a:gd name="T3" fmla="*/ 41299 h 3466"/>
              <a:gd name="T4" fmla="*/ 392001 w 573"/>
              <a:gd name="T5" fmla="*/ 96099 h 3466"/>
              <a:gd name="T6" fmla="*/ 431758 w 573"/>
              <a:gd name="T7" fmla="*/ 134221 h 3466"/>
              <a:gd name="T8" fmla="*/ 453227 w 573"/>
              <a:gd name="T9" fmla="*/ 177903 h 3466"/>
              <a:gd name="T10" fmla="*/ 454022 w 573"/>
              <a:gd name="T11" fmla="*/ 222378 h 3466"/>
              <a:gd name="T12" fmla="*/ 446866 w 573"/>
              <a:gd name="T13" fmla="*/ 277179 h 3466"/>
              <a:gd name="T14" fmla="*/ 433348 w 573"/>
              <a:gd name="T15" fmla="*/ 348657 h 3466"/>
              <a:gd name="T16" fmla="*/ 405519 w 573"/>
              <a:gd name="T17" fmla="*/ 550386 h 3466"/>
              <a:gd name="T18" fmla="*/ 387230 w 573"/>
              <a:gd name="T19" fmla="*/ 802944 h 3466"/>
              <a:gd name="T20" fmla="*/ 382460 w 573"/>
              <a:gd name="T21" fmla="*/ 1072975 h 3466"/>
              <a:gd name="T22" fmla="*/ 382460 w 573"/>
              <a:gd name="T23" fmla="*/ 1277086 h 3466"/>
              <a:gd name="T24" fmla="*/ 382460 w 573"/>
              <a:gd name="T25" fmla="*/ 1439105 h 3466"/>
              <a:gd name="T26" fmla="*/ 382460 w 573"/>
              <a:gd name="T27" fmla="*/ 1555854 h 3466"/>
              <a:gd name="T28" fmla="*/ 382460 w 573"/>
              <a:gd name="T29" fmla="*/ 1629715 h 3466"/>
              <a:gd name="T30" fmla="*/ 382460 w 573"/>
              <a:gd name="T31" fmla="*/ 1659895 h 3466"/>
              <a:gd name="T32" fmla="*/ 384050 w 573"/>
              <a:gd name="T33" fmla="*/ 1837003 h 3466"/>
              <a:gd name="T34" fmla="*/ 392001 w 573"/>
              <a:gd name="T35" fmla="*/ 2026025 h 3466"/>
              <a:gd name="T36" fmla="*/ 405519 w 573"/>
              <a:gd name="T37" fmla="*/ 2180895 h 3466"/>
              <a:gd name="T38" fmla="*/ 410289 w 573"/>
              <a:gd name="T39" fmla="*/ 2260316 h 3466"/>
              <a:gd name="T40" fmla="*/ 413470 w 573"/>
              <a:gd name="T41" fmla="*/ 2326235 h 3466"/>
              <a:gd name="T42" fmla="*/ 411880 w 573"/>
              <a:gd name="T43" fmla="*/ 2409627 h 3466"/>
              <a:gd name="T44" fmla="*/ 395182 w 573"/>
              <a:gd name="T45" fmla="*/ 2512080 h 3466"/>
              <a:gd name="T46" fmla="*/ 349064 w 573"/>
              <a:gd name="T47" fmla="*/ 2632005 h 3466"/>
              <a:gd name="T48" fmla="*/ 295790 w 573"/>
              <a:gd name="T49" fmla="*/ 2708249 h 3466"/>
              <a:gd name="T50" fmla="*/ 244106 w 573"/>
              <a:gd name="T51" fmla="*/ 2746371 h 3466"/>
              <a:gd name="T52" fmla="*/ 193218 w 573"/>
              <a:gd name="T53" fmla="*/ 2746371 h 3466"/>
              <a:gd name="T54" fmla="*/ 146305 w 573"/>
              <a:gd name="T55" fmla="*/ 2704278 h 3466"/>
              <a:gd name="T56" fmla="*/ 95416 w 573"/>
              <a:gd name="T57" fmla="*/ 2616915 h 3466"/>
              <a:gd name="T58" fmla="*/ 51684 w 573"/>
              <a:gd name="T59" fmla="*/ 2498578 h 3466"/>
              <a:gd name="T60" fmla="*/ 27035 w 573"/>
              <a:gd name="T61" fmla="*/ 2394537 h 3466"/>
              <a:gd name="T62" fmla="*/ 22264 w 573"/>
              <a:gd name="T63" fmla="*/ 2311940 h 3466"/>
              <a:gd name="T64" fmla="*/ 31805 w 573"/>
              <a:gd name="T65" fmla="*/ 2271435 h 3466"/>
              <a:gd name="T66" fmla="*/ 40552 w 573"/>
              <a:gd name="T67" fmla="*/ 2223782 h 3466"/>
              <a:gd name="T68" fmla="*/ 54864 w 573"/>
              <a:gd name="T69" fmla="*/ 2172159 h 3466"/>
              <a:gd name="T70" fmla="*/ 65201 w 573"/>
              <a:gd name="T71" fmla="*/ 2102269 h 3466"/>
              <a:gd name="T72" fmla="*/ 74743 w 573"/>
              <a:gd name="T73" fmla="*/ 2010141 h 3466"/>
              <a:gd name="T74" fmla="*/ 80309 w 573"/>
              <a:gd name="T75" fmla="*/ 1900540 h 3466"/>
              <a:gd name="T76" fmla="*/ 81899 w 573"/>
              <a:gd name="T77" fmla="*/ 1771084 h 3466"/>
              <a:gd name="T78" fmla="*/ 83489 w 573"/>
              <a:gd name="T79" fmla="*/ 1711518 h 3466"/>
              <a:gd name="T80" fmla="*/ 83489 w 573"/>
              <a:gd name="T81" fmla="*/ 1653541 h 3466"/>
              <a:gd name="T82" fmla="*/ 83489 w 573"/>
              <a:gd name="T83" fmla="*/ 1547117 h 3466"/>
              <a:gd name="T84" fmla="*/ 83489 w 573"/>
              <a:gd name="T85" fmla="*/ 1389864 h 3466"/>
              <a:gd name="T86" fmla="*/ 83489 w 573"/>
              <a:gd name="T87" fmla="*/ 1182576 h 3466"/>
              <a:gd name="T88" fmla="*/ 81899 w 573"/>
              <a:gd name="T89" fmla="*/ 937165 h 3466"/>
              <a:gd name="T90" fmla="*/ 78718 w 573"/>
              <a:gd name="T91" fmla="*/ 719552 h 3466"/>
              <a:gd name="T92" fmla="*/ 71562 w 573"/>
              <a:gd name="T93" fmla="*/ 537679 h 3466"/>
              <a:gd name="T94" fmla="*/ 57250 w 573"/>
              <a:gd name="T95" fmla="*/ 391545 h 3466"/>
              <a:gd name="T96" fmla="*/ 40552 w 573"/>
              <a:gd name="T97" fmla="*/ 278767 h 3466"/>
              <a:gd name="T98" fmla="*/ 20673 w 573"/>
              <a:gd name="T99" fmla="*/ 204111 h 3466"/>
              <a:gd name="T100" fmla="*/ 7156 w 573"/>
              <a:gd name="T101" fmla="*/ 154076 h 3466"/>
              <a:gd name="T102" fmla="*/ 795 w 573"/>
              <a:gd name="T103" fmla="*/ 117543 h 3466"/>
              <a:gd name="T104" fmla="*/ 795 w 573"/>
              <a:gd name="T105" fmla="*/ 77832 h 3466"/>
              <a:gd name="T106" fmla="*/ 25444 w 573"/>
              <a:gd name="T107" fmla="*/ 24620 h 3466"/>
              <a:gd name="T108" fmla="*/ 78718 w 573"/>
              <a:gd name="T109" fmla="*/ 1588 h 34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3" h="3466">
                <a:moveTo>
                  <a:pt x="130" y="0"/>
                </a:moveTo>
                <a:lnTo>
                  <a:pt x="151" y="0"/>
                </a:lnTo>
                <a:lnTo>
                  <a:pt x="172" y="0"/>
                </a:lnTo>
                <a:lnTo>
                  <a:pt x="193" y="2"/>
                </a:lnTo>
                <a:lnTo>
                  <a:pt x="214" y="6"/>
                </a:lnTo>
                <a:lnTo>
                  <a:pt x="236" y="9"/>
                </a:lnTo>
                <a:lnTo>
                  <a:pt x="259" y="13"/>
                </a:lnTo>
                <a:lnTo>
                  <a:pt x="280" y="19"/>
                </a:lnTo>
                <a:lnTo>
                  <a:pt x="301" y="27"/>
                </a:lnTo>
                <a:lnTo>
                  <a:pt x="324" y="34"/>
                </a:lnTo>
                <a:lnTo>
                  <a:pt x="345" y="42"/>
                </a:lnTo>
                <a:lnTo>
                  <a:pt x="368" y="52"/>
                </a:lnTo>
                <a:lnTo>
                  <a:pt x="391" y="61"/>
                </a:lnTo>
                <a:lnTo>
                  <a:pt x="414" y="73"/>
                </a:lnTo>
                <a:lnTo>
                  <a:pt x="435" y="86"/>
                </a:lnTo>
                <a:lnTo>
                  <a:pt x="458" y="100"/>
                </a:lnTo>
                <a:lnTo>
                  <a:pt x="481" y="113"/>
                </a:lnTo>
                <a:lnTo>
                  <a:pt x="493" y="121"/>
                </a:lnTo>
                <a:lnTo>
                  <a:pt x="502" y="128"/>
                </a:lnTo>
                <a:lnTo>
                  <a:pt x="512" y="136"/>
                </a:lnTo>
                <a:lnTo>
                  <a:pt x="522" y="144"/>
                </a:lnTo>
                <a:lnTo>
                  <a:pt x="529" y="151"/>
                </a:lnTo>
                <a:lnTo>
                  <a:pt x="537" y="159"/>
                </a:lnTo>
                <a:lnTo>
                  <a:pt x="543" y="169"/>
                </a:lnTo>
                <a:lnTo>
                  <a:pt x="550" y="176"/>
                </a:lnTo>
                <a:lnTo>
                  <a:pt x="554" y="186"/>
                </a:lnTo>
                <a:lnTo>
                  <a:pt x="560" y="196"/>
                </a:lnTo>
                <a:lnTo>
                  <a:pt x="564" y="205"/>
                </a:lnTo>
                <a:lnTo>
                  <a:pt x="568" y="215"/>
                </a:lnTo>
                <a:lnTo>
                  <a:pt x="570" y="224"/>
                </a:lnTo>
                <a:lnTo>
                  <a:pt x="571" y="236"/>
                </a:lnTo>
                <a:lnTo>
                  <a:pt x="573" y="245"/>
                </a:lnTo>
                <a:lnTo>
                  <a:pt x="573" y="257"/>
                </a:lnTo>
                <a:lnTo>
                  <a:pt x="573" y="265"/>
                </a:lnTo>
                <a:lnTo>
                  <a:pt x="573" y="272"/>
                </a:lnTo>
                <a:lnTo>
                  <a:pt x="571" y="280"/>
                </a:lnTo>
                <a:lnTo>
                  <a:pt x="571" y="290"/>
                </a:lnTo>
                <a:lnTo>
                  <a:pt x="570" y="301"/>
                </a:lnTo>
                <a:lnTo>
                  <a:pt x="568" y="311"/>
                </a:lnTo>
                <a:lnTo>
                  <a:pt x="566" y="322"/>
                </a:lnTo>
                <a:lnTo>
                  <a:pt x="564" y="336"/>
                </a:lnTo>
                <a:lnTo>
                  <a:pt x="562" y="349"/>
                </a:lnTo>
                <a:lnTo>
                  <a:pt x="560" y="363"/>
                </a:lnTo>
                <a:lnTo>
                  <a:pt x="556" y="376"/>
                </a:lnTo>
                <a:lnTo>
                  <a:pt x="554" y="391"/>
                </a:lnTo>
                <a:lnTo>
                  <a:pt x="550" y="407"/>
                </a:lnTo>
                <a:lnTo>
                  <a:pt x="548" y="424"/>
                </a:lnTo>
                <a:lnTo>
                  <a:pt x="545" y="439"/>
                </a:lnTo>
                <a:lnTo>
                  <a:pt x="541" y="457"/>
                </a:lnTo>
                <a:lnTo>
                  <a:pt x="533" y="503"/>
                </a:lnTo>
                <a:lnTo>
                  <a:pt x="527" y="549"/>
                </a:lnTo>
                <a:lnTo>
                  <a:pt x="522" y="595"/>
                </a:lnTo>
                <a:lnTo>
                  <a:pt x="516" y="643"/>
                </a:lnTo>
                <a:lnTo>
                  <a:pt x="510" y="693"/>
                </a:lnTo>
                <a:lnTo>
                  <a:pt x="506" y="745"/>
                </a:lnTo>
                <a:lnTo>
                  <a:pt x="500" y="794"/>
                </a:lnTo>
                <a:lnTo>
                  <a:pt x="497" y="848"/>
                </a:lnTo>
                <a:lnTo>
                  <a:pt x="493" y="902"/>
                </a:lnTo>
                <a:lnTo>
                  <a:pt x="491" y="956"/>
                </a:lnTo>
                <a:lnTo>
                  <a:pt x="487" y="1011"/>
                </a:lnTo>
                <a:lnTo>
                  <a:pt x="485" y="1067"/>
                </a:lnTo>
                <a:lnTo>
                  <a:pt x="483" y="1125"/>
                </a:lnTo>
                <a:lnTo>
                  <a:pt x="483" y="1184"/>
                </a:lnTo>
                <a:lnTo>
                  <a:pt x="481" y="1242"/>
                </a:lnTo>
                <a:lnTo>
                  <a:pt x="481" y="1303"/>
                </a:lnTo>
                <a:lnTo>
                  <a:pt x="481" y="1351"/>
                </a:lnTo>
                <a:lnTo>
                  <a:pt x="481" y="1397"/>
                </a:lnTo>
                <a:lnTo>
                  <a:pt x="481" y="1443"/>
                </a:lnTo>
                <a:lnTo>
                  <a:pt x="481" y="1487"/>
                </a:lnTo>
                <a:lnTo>
                  <a:pt x="481" y="1529"/>
                </a:lnTo>
                <a:lnTo>
                  <a:pt x="481" y="1570"/>
                </a:lnTo>
                <a:lnTo>
                  <a:pt x="481" y="1608"/>
                </a:lnTo>
                <a:lnTo>
                  <a:pt x="481" y="1647"/>
                </a:lnTo>
                <a:lnTo>
                  <a:pt x="481" y="1683"/>
                </a:lnTo>
                <a:lnTo>
                  <a:pt x="481" y="1718"/>
                </a:lnTo>
                <a:lnTo>
                  <a:pt x="481" y="1750"/>
                </a:lnTo>
                <a:lnTo>
                  <a:pt x="481" y="1781"/>
                </a:lnTo>
                <a:lnTo>
                  <a:pt x="481" y="1812"/>
                </a:lnTo>
                <a:lnTo>
                  <a:pt x="481" y="1840"/>
                </a:lnTo>
                <a:lnTo>
                  <a:pt x="481" y="1867"/>
                </a:lnTo>
                <a:lnTo>
                  <a:pt x="481" y="1892"/>
                </a:lnTo>
                <a:lnTo>
                  <a:pt x="481" y="1915"/>
                </a:lnTo>
                <a:lnTo>
                  <a:pt x="481" y="1938"/>
                </a:lnTo>
                <a:lnTo>
                  <a:pt x="481" y="1959"/>
                </a:lnTo>
                <a:lnTo>
                  <a:pt x="481" y="1979"/>
                </a:lnTo>
                <a:lnTo>
                  <a:pt x="481" y="1996"/>
                </a:lnTo>
                <a:lnTo>
                  <a:pt x="481" y="2013"/>
                </a:lnTo>
                <a:lnTo>
                  <a:pt x="481" y="2027"/>
                </a:lnTo>
                <a:lnTo>
                  <a:pt x="481" y="2040"/>
                </a:lnTo>
                <a:lnTo>
                  <a:pt x="481" y="2052"/>
                </a:lnTo>
                <a:lnTo>
                  <a:pt x="481" y="2061"/>
                </a:lnTo>
                <a:lnTo>
                  <a:pt x="481" y="2071"/>
                </a:lnTo>
                <a:lnTo>
                  <a:pt x="481" y="2078"/>
                </a:lnTo>
                <a:lnTo>
                  <a:pt x="481" y="2082"/>
                </a:lnTo>
                <a:lnTo>
                  <a:pt x="481" y="2086"/>
                </a:lnTo>
                <a:lnTo>
                  <a:pt x="481" y="2090"/>
                </a:lnTo>
                <a:lnTo>
                  <a:pt x="481" y="2136"/>
                </a:lnTo>
                <a:lnTo>
                  <a:pt x="481" y="2182"/>
                </a:lnTo>
                <a:lnTo>
                  <a:pt x="483" y="2226"/>
                </a:lnTo>
                <a:lnTo>
                  <a:pt x="483" y="2270"/>
                </a:lnTo>
                <a:lnTo>
                  <a:pt x="483" y="2313"/>
                </a:lnTo>
                <a:lnTo>
                  <a:pt x="485" y="2355"/>
                </a:lnTo>
                <a:lnTo>
                  <a:pt x="487" y="2395"/>
                </a:lnTo>
                <a:lnTo>
                  <a:pt x="487" y="2435"/>
                </a:lnTo>
                <a:lnTo>
                  <a:pt x="489" y="2476"/>
                </a:lnTo>
                <a:lnTo>
                  <a:pt x="491" y="2514"/>
                </a:lnTo>
                <a:lnTo>
                  <a:pt x="493" y="2551"/>
                </a:lnTo>
                <a:lnTo>
                  <a:pt x="497" y="2587"/>
                </a:lnTo>
                <a:lnTo>
                  <a:pt x="499" y="2623"/>
                </a:lnTo>
                <a:lnTo>
                  <a:pt x="502" y="2660"/>
                </a:lnTo>
                <a:lnTo>
                  <a:pt x="504" y="2694"/>
                </a:lnTo>
                <a:lnTo>
                  <a:pt x="508" y="2727"/>
                </a:lnTo>
                <a:lnTo>
                  <a:pt x="510" y="2746"/>
                </a:lnTo>
                <a:lnTo>
                  <a:pt x="510" y="2764"/>
                </a:lnTo>
                <a:lnTo>
                  <a:pt x="512" y="2781"/>
                </a:lnTo>
                <a:lnTo>
                  <a:pt x="512" y="2798"/>
                </a:lnTo>
                <a:lnTo>
                  <a:pt x="514" y="2815"/>
                </a:lnTo>
                <a:lnTo>
                  <a:pt x="516" y="2831"/>
                </a:lnTo>
                <a:lnTo>
                  <a:pt x="516" y="2846"/>
                </a:lnTo>
                <a:lnTo>
                  <a:pt x="518" y="2861"/>
                </a:lnTo>
                <a:lnTo>
                  <a:pt x="518" y="2877"/>
                </a:lnTo>
                <a:lnTo>
                  <a:pt x="518" y="2890"/>
                </a:lnTo>
                <a:lnTo>
                  <a:pt x="520" y="2904"/>
                </a:lnTo>
                <a:lnTo>
                  <a:pt x="520" y="2917"/>
                </a:lnTo>
                <a:lnTo>
                  <a:pt x="520" y="2929"/>
                </a:lnTo>
                <a:lnTo>
                  <a:pt x="522" y="2942"/>
                </a:lnTo>
                <a:lnTo>
                  <a:pt x="522" y="2954"/>
                </a:lnTo>
                <a:lnTo>
                  <a:pt x="522" y="2965"/>
                </a:lnTo>
                <a:lnTo>
                  <a:pt x="522" y="2988"/>
                </a:lnTo>
                <a:lnTo>
                  <a:pt x="520" y="3011"/>
                </a:lnTo>
                <a:lnTo>
                  <a:pt x="518" y="3034"/>
                </a:lnTo>
                <a:lnTo>
                  <a:pt x="516" y="3057"/>
                </a:lnTo>
                <a:lnTo>
                  <a:pt x="514" y="3078"/>
                </a:lnTo>
                <a:lnTo>
                  <a:pt x="510" y="3099"/>
                </a:lnTo>
                <a:lnTo>
                  <a:pt x="506" y="3121"/>
                </a:lnTo>
                <a:lnTo>
                  <a:pt x="502" y="3142"/>
                </a:lnTo>
                <a:lnTo>
                  <a:pt x="497" y="3163"/>
                </a:lnTo>
                <a:lnTo>
                  <a:pt x="491" y="3182"/>
                </a:lnTo>
                <a:lnTo>
                  <a:pt x="485" y="3201"/>
                </a:lnTo>
                <a:lnTo>
                  <a:pt x="479" y="3220"/>
                </a:lnTo>
                <a:lnTo>
                  <a:pt x="466" y="3257"/>
                </a:lnTo>
                <a:lnTo>
                  <a:pt x="449" y="3293"/>
                </a:lnTo>
                <a:lnTo>
                  <a:pt x="439" y="3314"/>
                </a:lnTo>
                <a:lnTo>
                  <a:pt x="428" y="3334"/>
                </a:lnTo>
                <a:lnTo>
                  <a:pt x="416" y="3353"/>
                </a:lnTo>
                <a:lnTo>
                  <a:pt x="406" y="3368"/>
                </a:lnTo>
                <a:lnTo>
                  <a:pt x="395" y="3384"/>
                </a:lnTo>
                <a:lnTo>
                  <a:pt x="383" y="3399"/>
                </a:lnTo>
                <a:lnTo>
                  <a:pt x="372" y="3410"/>
                </a:lnTo>
                <a:lnTo>
                  <a:pt x="362" y="3422"/>
                </a:lnTo>
                <a:lnTo>
                  <a:pt x="351" y="3432"/>
                </a:lnTo>
                <a:lnTo>
                  <a:pt x="339" y="3441"/>
                </a:lnTo>
                <a:lnTo>
                  <a:pt x="328" y="3449"/>
                </a:lnTo>
                <a:lnTo>
                  <a:pt x="318" y="3455"/>
                </a:lnTo>
                <a:lnTo>
                  <a:pt x="307" y="3458"/>
                </a:lnTo>
                <a:lnTo>
                  <a:pt x="295" y="3462"/>
                </a:lnTo>
                <a:lnTo>
                  <a:pt x="284" y="3464"/>
                </a:lnTo>
                <a:lnTo>
                  <a:pt x="274" y="3466"/>
                </a:lnTo>
                <a:lnTo>
                  <a:pt x="264" y="3464"/>
                </a:lnTo>
                <a:lnTo>
                  <a:pt x="255" y="3462"/>
                </a:lnTo>
                <a:lnTo>
                  <a:pt x="243" y="3458"/>
                </a:lnTo>
                <a:lnTo>
                  <a:pt x="234" y="3453"/>
                </a:lnTo>
                <a:lnTo>
                  <a:pt x="224" y="3447"/>
                </a:lnTo>
                <a:lnTo>
                  <a:pt x="214" y="3437"/>
                </a:lnTo>
                <a:lnTo>
                  <a:pt x="205" y="3428"/>
                </a:lnTo>
                <a:lnTo>
                  <a:pt x="193" y="3416"/>
                </a:lnTo>
                <a:lnTo>
                  <a:pt x="184" y="3405"/>
                </a:lnTo>
                <a:lnTo>
                  <a:pt x="174" y="3389"/>
                </a:lnTo>
                <a:lnTo>
                  <a:pt x="163" y="3374"/>
                </a:lnTo>
                <a:lnTo>
                  <a:pt x="153" y="3357"/>
                </a:lnTo>
                <a:lnTo>
                  <a:pt x="142" y="3337"/>
                </a:lnTo>
                <a:lnTo>
                  <a:pt x="132" y="3316"/>
                </a:lnTo>
                <a:lnTo>
                  <a:pt x="120" y="3295"/>
                </a:lnTo>
                <a:lnTo>
                  <a:pt x="111" y="3272"/>
                </a:lnTo>
                <a:lnTo>
                  <a:pt x="99" y="3245"/>
                </a:lnTo>
                <a:lnTo>
                  <a:pt x="90" y="3218"/>
                </a:lnTo>
                <a:lnTo>
                  <a:pt x="82" y="3194"/>
                </a:lnTo>
                <a:lnTo>
                  <a:pt x="72" y="3170"/>
                </a:lnTo>
                <a:lnTo>
                  <a:pt x="65" y="3146"/>
                </a:lnTo>
                <a:lnTo>
                  <a:pt x="59" y="3122"/>
                </a:lnTo>
                <a:lnTo>
                  <a:pt x="51" y="3099"/>
                </a:lnTo>
                <a:lnTo>
                  <a:pt x="47" y="3078"/>
                </a:lnTo>
                <a:lnTo>
                  <a:pt x="42" y="3055"/>
                </a:lnTo>
                <a:lnTo>
                  <a:pt x="38" y="3034"/>
                </a:lnTo>
                <a:lnTo>
                  <a:pt x="34" y="3015"/>
                </a:lnTo>
                <a:lnTo>
                  <a:pt x="30" y="2996"/>
                </a:lnTo>
                <a:lnTo>
                  <a:pt x="28" y="2975"/>
                </a:lnTo>
                <a:lnTo>
                  <a:pt x="26" y="2957"/>
                </a:lnTo>
                <a:lnTo>
                  <a:pt x="26" y="2938"/>
                </a:lnTo>
                <a:lnTo>
                  <a:pt x="26" y="2921"/>
                </a:lnTo>
                <a:lnTo>
                  <a:pt x="28" y="2911"/>
                </a:lnTo>
                <a:lnTo>
                  <a:pt x="30" y="2902"/>
                </a:lnTo>
                <a:lnTo>
                  <a:pt x="34" y="2890"/>
                </a:lnTo>
                <a:lnTo>
                  <a:pt x="34" y="2883"/>
                </a:lnTo>
                <a:lnTo>
                  <a:pt x="36" y="2877"/>
                </a:lnTo>
                <a:lnTo>
                  <a:pt x="38" y="2869"/>
                </a:lnTo>
                <a:lnTo>
                  <a:pt x="40" y="2860"/>
                </a:lnTo>
                <a:lnTo>
                  <a:pt x="42" y="2852"/>
                </a:lnTo>
                <a:lnTo>
                  <a:pt x="44" y="2842"/>
                </a:lnTo>
                <a:lnTo>
                  <a:pt x="46" y="2833"/>
                </a:lnTo>
                <a:lnTo>
                  <a:pt x="47" y="2821"/>
                </a:lnTo>
                <a:lnTo>
                  <a:pt x="49" y="2812"/>
                </a:lnTo>
                <a:lnTo>
                  <a:pt x="51" y="2800"/>
                </a:lnTo>
                <a:lnTo>
                  <a:pt x="55" y="2790"/>
                </a:lnTo>
                <a:lnTo>
                  <a:pt x="57" y="2781"/>
                </a:lnTo>
                <a:lnTo>
                  <a:pt x="61" y="2769"/>
                </a:lnTo>
                <a:lnTo>
                  <a:pt x="63" y="2760"/>
                </a:lnTo>
                <a:lnTo>
                  <a:pt x="67" y="2746"/>
                </a:lnTo>
                <a:lnTo>
                  <a:pt x="69" y="2735"/>
                </a:lnTo>
                <a:lnTo>
                  <a:pt x="71" y="2721"/>
                </a:lnTo>
                <a:lnTo>
                  <a:pt x="74" y="2708"/>
                </a:lnTo>
                <a:lnTo>
                  <a:pt x="76" y="2693"/>
                </a:lnTo>
                <a:lnTo>
                  <a:pt x="78" y="2677"/>
                </a:lnTo>
                <a:lnTo>
                  <a:pt x="80" y="2662"/>
                </a:lnTo>
                <a:lnTo>
                  <a:pt x="82" y="2647"/>
                </a:lnTo>
                <a:lnTo>
                  <a:pt x="84" y="2629"/>
                </a:lnTo>
                <a:lnTo>
                  <a:pt x="86" y="2610"/>
                </a:lnTo>
                <a:lnTo>
                  <a:pt x="88" y="2593"/>
                </a:lnTo>
                <a:lnTo>
                  <a:pt x="90" y="2574"/>
                </a:lnTo>
                <a:lnTo>
                  <a:pt x="92" y="2552"/>
                </a:lnTo>
                <a:lnTo>
                  <a:pt x="94" y="2531"/>
                </a:lnTo>
                <a:lnTo>
                  <a:pt x="95" y="2510"/>
                </a:lnTo>
                <a:lnTo>
                  <a:pt x="95" y="2489"/>
                </a:lnTo>
                <a:lnTo>
                  <a:pt x="97" y="2466"/>
                </a:lnTo>
                <a:lnTo>
                  <a:pt x="99" y="2443"/>
                </a:lnTo>
                <a:lnTo>
                  <a:pt x="99" y="2418"/>
                </a:lnTo>
                <a:lnTo>
                  <a:pt x="101" y="2393"/>
                </a:lnTo>
                <a:lnTo>
                  <a:pt x="101" y="2368"/>
                </a:lnTo>
                <a:lnTo>
                  <a:pt x="101" y="2341"/>
                </a:lnTo>
                <a:lnTo>
                  <a:pt x="103" y="2314"/>
                </a:lnTo>
                <a:lnTo>
                  <a:pt x="103" y="2288"/>
                </a:lnTo>
                <a:lnTo>
                  <a:pt x="103" y="2259"/>
                </a:lnTo>
                <a:lnTo>
                  <a:pt x="103" y="2230"/>
                </a:lnTo>
                <a:lnTo>
                  <a:pt x="103" y="2199"/>
                </a:lnTo>
                <a:lnTo>
                  <a:pt x="105" y="2169"/>
                </a:lnTo>
                <a:lnTo>
                  <a:pt x="105" y="2165"/>
                </a:lnTo>
                <a:lnTo>
                  <a:pt x="105" y="2161"/>
                </a:lnTo>
                <a:lnTo>
                  <a:pt x="105" y="2155"/>
                </a:lnTo>
                <a:lnTo>
                  <a:pt x="105" y="2148"/>
                </a:lnTo>
                <a:lnTo>
                  <a:pt x="105" y="2138"/>
                </a:lnTo>
                <a:lnTo>
                  <a:pt x="105" y="2126"/>
                </a:lnTo>
                <a:lnTo>
                  <a:pt x="105" y="2115"/>
                </a:lnTo>
                <a:lnTo>
                  <a:pt x="105" y="2100"/>
                </a:lnTo>
                <a:lnTo>
                  <a:pt x="105" y="2082"/>
                </a:lnTo>
                <a:lnTo>
                  <a:pt x="105" y="2065"/>
                </a:lnTo>
                <a:lnTo>
                  <a:pt x="105" y="2046"/>
                </a:lnTo>
                <a:lnTo>
                  <a:pt x="105" y="2023"/>
                </a:lnTo>
                <a:lnTo>
                  <a:pt x="105" y="2000"/>
                </a:lnTo>
                <a:lnTo>
                  <a:pt x="105" y="1975"/>
                </a:lnTo>
                <a:lnTo>
                  <a:pt x="105" y="1948"/>
                </a:lnTo>
                <a:lnTo>
                  <a:pt x="105" y="1919"/>
                </a:lnTo>
                <a:lnTo>
                  <a:pt x="105" y="1888"/>
                </a:lnTo>
                <a:lnTo>
                  <a:pt x="105" y="1858"/>
                </a:lnTo>
                <a:lnTo>
                  <a:pt x="105" y="1823"/>
                </a:lnTo>
                <a:lnTo>
                  <a:pt x="105" y="1789"/>
                </a:lnTo>
                <a:lnTo>
                  <a:pt x="105" y="1750"/>
                </a:lnTo>
                <a:lnTo>
                  <a:pt x="105" y="1712"/>
                </a:lnTo>
                <a:lnTo>
                  <a:pt x="105" y="1672"/>
                </a:lnTo>
                <a:lnTo>
                  <a:pt x="105" y="1627"/>
                </a:lnTo>
                <a:lnTo>
                  <a:pt x="105" y="1583"/>
                </a:lnTo>
                <a:lnTo>
                  <a:pt x="105" y="1537"/>
                </a:lnTo>
                <a:lnTo>
                  <a:pt x="105" y="1489"/>
                </a:lnTo>
                <a:lnTo>
                  <a:pt x="105" y="1441"/>
                </a:lnTo>
                <a:lnTo>
                  <a:pt x="105" y="1389"/>
                </a:lnTo>
                <a:lnTo>
                  <a:pt x="105" y="1336"/>
                </a:lnTo>
                <a:lnTo>
                  <a:pt x="105" y="1282"/>
                </a:lnTo>
                <a:lnTo>
                  <a:pt x="103" y="1230"/>
                </a:lnTo>
                <a:lnTo>
                  <a:pt x="103" y="1180"/>
                </a:lnTo>
                <a:lnTo>
                  <a:pt x="103" y="1132"/>
                </a:lnTo>
                <a:lnTo>
                  <a:pt x="103" y="1084"/>
                </a:lnTo>
                <a:lnTo>
                  <a:pt x="101" y="1038"/>
                </a:lnTo>
                <a:lnTo>
                  <a:pt x="101" y="992"/>
                </a:lnTo>
                <a:lnTo>
                  <a:pt x="99" y="948"/>
                </a:lnTo>
                <a:lnTo>
                  <a:pt x="99" y="906"/>
                </a:lnTo>
                <a:lnTo>
                  <a:pt x="97" y="865"/>
                </a:lnTo>
                <a:lnTo>
                  <a:pt x="95" y="825"/>
                </a:lnTo>
                <a:lnTo>
                  <a:pt x="95" y="787"/>
                </a:lnTo>
                <a:lnTo>
                  <a:pt x="94" y="748"/>
                </a:lnTo>
                <a:lnTo>
                  <a:pt x="92" y="712"/>
                </a:lnTo>
                <a:lnTo>
                  <a:pt x="90" y="677"/>
                </a:lnTo>
                <a:lnTo>
                  <a:pt x="86" y="643"/>
                </a:lnTo>
                <a:lnTo>
                  <a:pt x="84" y="610"/>
                </a:lnTo>
                <a:lnTo>
                  <a:pt x="82" y="579"/>
                </a:lnTo>
                <a:lnTo>
                  <a:pt x="78" y="549"/>
                </a:lnTo>
                <a:lnTo>
                  <a:pt x="76" y="520"/>
                </a:lnTo>
                <a:lnTo>
                  <a:pt x="72" y="493"/>
                </a:lnTo>
                <a:lnTo>
                  <a:pt x="71" y="466"/>
                </a:lnTo>
                <a:lnTo>
                  <a:pt x="67" y="441"/>
                </a:lnTo>
                <a:lnTo>
                  <a:pt x="63" y="416"/>
                </a:lnTo>
                <a:lnTo>
                  <a:pt x="59" y="393"/>
                </a:lnTo>
                <a:lnTo>
                  <a:pt x="55" y="372"/>
                </a:lnTo>
                <a:lnTo>
                  <a:pt x="51" y="351"/>
                </a:lnTo>
                <a:lnTo>
                  <a:pt x="47" y="334"/>
                </a:lnTo>
                <a:lnTo>
                  <a:pt x="44" y="315"/>
                </a:lnTo>
                <a:lnTo>
                  <a:pt x="40" y="299"/>
                </a:lnTo>
                <a:lnTo>
                  <a:pt x="36" y="284"/>
                </a:lnTo>
                <a:lnTo>
                  <a:pt x="30" y="269"/>
                </a:lnTo>
                <a:lnTo>
                  <a:pt x="26" y="257"/>
                </a:lnTo>
                <a:lnTo>
                  <a:pt x="23" y="245"/>
                </a:lnTo>
                <a:lnTo>
                  <a:pt x="19" y="234"/>
                </a:lnTo>
                <a:lnTo>
                  <a:pt x="17" y="222"/>
                </a:lnTo>
                <a:lnTo>
                  <a:pt x="13" y="213"/>
                </a:lnTo>
                <a:lnTo>
                  <a:pt x="11" y="203"/>
                </a:lnTo>
                <a:lnTo>
                  <a:pt x="9" y="194"/>
                </a:lnTo>
                <a:lnTo>
                  <a:pt x="7" y="184"/>
                </a:lnTo>
                <a:lnTo>
                  <a:pt x="5" y="176"/>
                </a:lnTo>
                <a:lnTo>
                  <a:pt x="3" y="169"/>
                </a:lnTo>
                <a:lnTo>
                  <a:pt x="3" y="161"/>
                </a:lnTo>
                <a:lnTo>
                  <a:pt x="1" y="153"/>
                </a:lnTo>
                <a:lnTo>
                  <a:pt x="1" y="148"/>
                </a:lnTo>
                <a:lnTo>
                  <a:pt x="0" y="142"/>
                </a:lnTo>
                <a:lnTo>
                  <a:pt x="0" y="136"/>
                </a:lnTo>
                <a:lnTo>
                  <a:pt x="0" y="132"/>
                </a:lnTo>
                <a:lnTo>
                  <a:pt x="0" y="128"/>
                </a:lnTo>
                <a:lnTo>
                  <a:pt x="0" y="113"/>
                </a:lnTo>
                <a:lnTo>
                  <a:pt x="1" y="98"/>
                </a:lnTo>
                <a:lnTo>
                  <a:pt x="5" y="84"/>
                </a:lnTo>
                <a:lnTo>
                  <a:pt x="7" y="71"/>
                </a:lnTo>
                <a:lnTo>
                  <a:pt x="13" y="59"/>
                </a:lnTo>
                <a:lnTo>
                  <a:pt x="19" y="50"/>
                </a:lnTo>
                <a:lnTo>
                  <a:pt x="24" y="40"/>
                </a:lnTo>
                <a:lnTo>
                  <a:pt x="32" y="31"/>
                </a:lnTo>
                <a:lnTo>
                  <a:pt x="42" y="23"/>
                </a:lnTo>
                <a:lnTo>
                  <a:pt x="51" y="17"/>
                </a:lnTo>
                <a:lnTo>
                  <a:pt x="63" y="11"/>
                </a:lnTo>
                <a:lnTo>
                  <a:pt x="74" y="7"/>
                </a:lnTo>
                <a:lnTo>
                  <a:pt x="86" y="4"/>
                </a:lnTo>
                <a:lnTo>
                  <a:pt x="99" y="2"/>
                </a:lnTo>
                <a:lnTo>
                  <a:pt x="115" y="0"/>
                </a:lnTo>
                <a:lnTo>
                  <a:pt x="130" y="0"/>
                </a:lnTo>
              </a:path>
            </a:pathLst>
          </a:custGeom>
          <a:solidFill>
            <a:srgbClr val="FF0000"/>
          </a:solidFill>
          <a:ln w="9525">
            <a:noFill/>
            <a:prstDash val="solid"/>
            <a:round/>
            <a:headEnd/>
            <a:tailEnd/>
          </a:ln>
        </p:spPr>
        <p:txBody>
          <a:bodyPr/>
          <a:lstStyle/>
          <a:p>
            <a:endParaRPr lang="en-US"/>
          </a:p>
        </p:txBody>
      </p:sp>
      <p:sp>
        <p:nvSpPr>
          <p:cNvPr id="15" name="Freeform 27"/>
          <p:cNvSpPr>
            <a:spLocks/>
          </p:cNvSpPr>
          <p:nvPr/>
        </p:nvSpPr>
        <p:spPr bwMode="auto">
          <a:xfrm>
            <a:off x="4875212" y="4171950"/>
            <a:ext cx="1211263" cy="1365250"/>
          </a:xfrm>
          <a:custGeom>
            <a:avLst/>
            <a:gdLst>
              <a:gd name="T0" fmla="*/ 892969 w 1526"/>
              <a:gd name="T1" fmla="*/ 3175 h 1720"/>
              <a:gd name="T2" fmla="*/ 955675 w 1526"/>
              <a:gd name="T3" fmla="*/ 19844 h 1720"/>
              <a:gd name="T4" fmla="*/ 1017588 w 1526"/>
              <a:gd name="T5" fmla="*/ 50800 h 1720"/>
              <a:gd name="T6" fmla="*/ 1077119 w 1526"/>
              <a:gd name="T7" fmla="*/ 94456 h 1720"/>
              <a:gd name="T8" fmla="*/ 1131094 w 1526"/>
              <a:gd name="T9" fmla="*/ 143669 h 1720"/>
              <a:gd name="T10" fmla="*/ 1171575 w 1526"/>
              <a:gd name="T11" fmla="*/ 193675 h 1720"/>
              <a:gd name="T12" fmla="*/ 1199357 w 1526"/>
              <a:gd name="T13" fmla="*/ 245269 h 1720"/>
              <a:gd name="T14" fmla="*/ 1209675 w 1526"/>
              <a:gd name="T15" fmla="*/ 299244 h 1720"/>
              <a:gd name="T16" fmla="*/ 1208088 w 1526"/>
              <a:gd name="T17" fmla="*/ 329406 h 1720"/>
              <a:gd name="T18" fmla="*/ 1197769 w 1526"/>
              <a:gd name="T19" fmla="*/ 347663 h 1720"/>
              <a:gd name="T20" fmla="*/ 1182688 w 1526"/>
              <a:gd name="T21" fmla="*/ 365919 h 1720"/>
              <a:gd name="T22" fmla="*/ 1159669 w 1526"/>
              <a:gd name="T23" fmla="*/ 387350 h 1720"/>
              <a:gd name="T24" fmla="*/ 1112044 w 1526"/>
              <a:gd name="T25" fmla="*/ 451644 h 1720"/>
              <a:gd name="T26" fmla="*/ 1068388 w 1526"/>
              <a:gd name="T27" fmla="*/ 523081 h 1720"/>
              <a:gd name="T28" fmla="*/ 969169 w 1526"/>
              <a:gd name="T29" fmla="*/ 667544 h 1720"/>
              <a:gd name="T30" fmla="*/ 869950 w 1526"/>
              <a:gd name="T31" fmla="*/ 809625 h 1720"/>
              <a:gd name="T32" fmla="*/ 786607 w 1526"/>
              <a:gd name="T33" fmla="*/ 900906 h 1720"/>
              <a:gd name="T34" fmla="*/ 702469 w 1526"/>
              <a:gd name="T35" fmla="*/ 985838 h 1720"/>
              <a:gd name="T36" fmla="*/ 548481 w 1526"/>
              <a:gd name="T37" fmla="*/ 1119981 h 1720"/>
              <a:gd name="T38" fmla="*/ 468313 w 1526"/>
              <a:gd name="T39" fmla="*/ 1176338 h 1720"/>
              <a:gd name="T40" fmla="*/ 387350 w 1526"/>
              <a:gd name="T41" fmla="*/ 1227138 h 1720"/>
              <a:gd name="T42" fmla="*/ 309563 w 1526"/>
              <a:gd name="T43" fmla="*/ 1269206 h 1720"/>
              <a:gd name="T44" fmla="*/ 200025 w 1526"/>
              <a:gd name="T45" fmla="*/ 1320800 h 1720"/>
              <a:gd name="T46" fmla="*/ 145256 w 1526"/>
              <a:gd name="T47" fmla="*/ 1343819 h 1720"/>
              <a:gd name="T48" fmla="*/ 102394 w 1526"/>
              <a:gd name="T49" fmla="*/ 1358106 h 1720"/>
              <a:gd name="T50" fmla="*/ 74613 w 1526"/>
              <a:gd name="T51" fmla="*/ 1363663 h 1720"/>
              <a:gd name="T52" fmla="*/ 52388 w 1526"/>
              <a:gd name="T53" fmla="*/ 1363663 h 1720"/>
              <a:gd name="T54" fmla="*/ 26194 w 1526"/>
              <a:gd name="T55" fmla="*/ 1360488 h 1720"/>
              <a:gd name="T56" fmla="*/ 9525 w 1526"/>
              <a:gd name="T57" fmla="*/ 1353344 h 1720"/>
              <a:gd name="T58" fmla="*/ 1588 w 1526"/>
              <a:gd name="T59" fmla="*/ 1342231 h 1720"/>
              <a:gd name="T60" fmla="*/ 41275 w 1526"/>
              <a:gd name="T61" fmla="*/ 1292225 h 1720"/>
              <a:gd name="T62" fmla="*/ 115888 w 1526"/>
              <a:gd name="T63" fmla="*/ 1208088 h 1720"/>
              <a:gd name="T64" fmla="*/ 178594 w 1526"/>
              <a:gd name="T65" fmla="*/ 1132681 h 1720"/>
              <a:gd name="T66" fmla="*/ 231775 w 1526"/>
              <a:gd name="T67" fmla="*/ 1062038 h 1720"/>
              <a:gd name="T68" fmla="*/ 347663 w 1526"/>
              <a:gd name="T69" fmla="*/ 905669 h 1720"/>
              <a:gd name="T70" fmla="*/ 457200 w 1526"/>
              <a:gd name="T71" fmla="*/ 754856 h 1720"/>
              <a:gd name="T72" fmla="*/ 536575 w 1526"/>
              <a:gd name="T73" fmla="*/ 632619 h 1720"/>
              <a:gd name="T74" fmla="*/ 603250 w 1526"/>
              <a:gd name="T75" fmla="*/ 513556 h 1720"/>
              <a:gd name="T76" fmla="*/ 655638 w 1526"/>
              <a:gd name="T77" fmla="*/ 415131 h 1720"/>
              <a:gd name="T78" fmla="*/ 696913 w 1526"/>
              <a:gd name="T79" fmla="*/ 327819 h 1720"/>
              <a:gd name="T80" fmla="*/ 728663 w 1526"/>
              <a:gd name="T81" fmla="*/ 250031 h 1720"/>
              <a:gd name="T82" fmla="*/ 754063 w 1526"/>
              <a:gd name="T83" fmla="*/ 181769 h 1720"/>
              <a:gd name="T84" fmla="*/ 777082 w 1526"/>
              <a:gd name="T85" fmla="*/ 114300 h 1720"/>
              <a:gd name="T86" fmla="*/ 781844 w 1526"/>
              <a:gd name="T87" fmla="*/ 55563 h 1720"/>
              <a:gd name="T88" fmla="*/ 788194 w 1526"/>
              <a:gd name="T89" fmla="*/ 30956 h 1720"/>
              <a:gd name="T90" fmla="*/ 801688 w 1526"/>
              <a:gd name="T91" fmla="*/ 12700 h 1720"/>
              <a:gd name="T92" fmla="*/ 823119 w 1526"/>
              <a:gd name="T93" fmla="*/ 1588 h 1720"/>
              <a:gd name="T94" fmla="*/ 844550 w 1526"/>
              <a:gd name="T95" fmla="*/ 0 h 17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26" h="1720">
                <a:moveTo>
                  <a:pt x="1064" y="0"/>
                </a:moveTo>
                <a:lnTo>
                  <a:pt x="1083" y="0"/>
                </a:lnTo>
                <a:lnTo>
                  <a:pt x="1104" y="2"/>
                </a:lnTo>
                <a:lnTo>
                  <a:pt x="1125" y="4"/>
                </a:lnTo>
                <a:lnTo>
                  <a:pt x="1144" y="8"/>
                </a:lnTo>
                <a:lnTo>
                  <a:pt x="1165" y="12"/>
                </a:lnTo>
                <a:lnTo>
                  <a:pt x="1185" y="18"/>
                </a:lnTo>
                <a:lnTo>
                  <a:pt x="1204" y="25"/>
                </a:lnTo>
                <a:lnTo>
                  <a:pt x="1225" y="33"/>
                </a:lnTo>
                <a:lnTo>
                  <a:pt x="1244" y="43"/>
                </a:lnTo>
                <a:lnTo>
                  <a:pt x="1263" y="52"/>
                </a:lnTo>
                <a:lnTo>
                  <a:pt x="1282" y="64"/>
                </a:lnTo>
                <a:lnTo>
                  <a:pt x="1302" y="75"/>
                </a:lnTo>
                <a:lnTo>
                  <a:pt x="1321" y="89"/>
                </a:lnTo>
                <a:lnTo>
                  <a:pt x="1338" y="104"/>
                </a:lnTo>
                <a:lnTo>
                  <a:pt x="1357" y="119"/>
                </a:lnTo>
                <a:lnTo>
                  <a:pt x="1377" y="137"/>
                </a:lnTo>
                <a:lnTo>
                  <a:pt x="1394" y="152"/>
                </a:lnTo>
                <a:lnTo>
                  <a:pt x="1409" y="166"/>
                </a:lnTo>
                <a:lnTo>
                  <a:pt x="1425" y="181"/>
                </a:lnTo>
                <a:lnTo>
                  <a:pt x="1440" y="196"/>
                </a:lnTo>
                <a:lnTo>
                  <a:pt x="1453" y="214"/>
                </a:lnTo>
                <a:lnTo>
                  <a:pt x="1465" y="229"/>
                </a:lnTo>
                <a:lnTo>
                  <a:pt x="1476" y="244"/>
                </a:lnTo>
                <a:lnTo>
                  <a:pt x="1486" y="260"/>
                </a:lnTo>
                <a:lnTo>
                  <a:pt x="1496" y="277"/>
                </a:lnTo>
                <a:lnTo>
                  <a:pt x="1503" y="292"/>
                </a:lnTo>
                <a:lnTo>
                  <a:pt x="1511" y="309"/>
                </a:lnTo>
                <a:lnTo>
                  <a:pt x="1515" y="325"/>
                </a:lnTo>
                <a:lnTo>
                  <a:pt x="1520" y="342"/>
                </a:lnTo>
                <a:lnTo>
                  <a:pt x="1522" y="359"/>
                </a:lnTo>
                <a:lnTo>
                  <a:pt x="1524" y="377"/>
                </a:lnTo>
                <a:lnTo>
                  <a:pt x="1526" y="394"/>
                </a:lnTo>
                <a:lnTo>
                  <a:pt x="1524" y="405"/>
                </a:lnTo>
                <a:lnTo>
                  <a:pt x="1522" y="409"/>
                </a:lnTo>
                <a:lnTo>
                  <a:pt x="1522" y="415"/>
                </a:lnTo>
                <a:lnTo>
                  <a:pt x="1519" y="421"/>
                </a:lnTo>
                <a:lnTo>
                  <a:pt x="1517" y="427"/>
                </a:lnTo>
                <a:lnTo>
                  <a:pt x="1513" y="432"/>
                </a:lnTo>
                <a:lnTo>
                  <a:pt x="1509" y="438"/>
                </a:lnTo>
                <a:lnTo>
                  <a:pt x="1505" y="444"/>
                </a:lnTo>
                <a:lnTo>
                  <a:pt x="1501" y="450"/>
                </a:lnTo>
                <a:lnTo>
                  <a:pt x="1496" y="455"/>
                </a:lnTo>
                <a:lnTo>
                  <a:pt x="1490" y="461"/>
                </a:lnTo>
                <a:lnTo>
                  <a:pt x="1482" y="467"/>
                </a:lnTo>
                <a:lnTo>
                  <a:pt x="1476" y="475"/>
                </a:lnTo>
                <a:lnTo>
                  <a:pt x="1469" y="480"/>
                </a:lnTo>
                <a:lnTo>
                  <a:pt x="1461" y="488"/>
                </a:lnTo>
                <a:lnTo>
                  <a:pt x="1436" y="519"/>
                </a:lnTo>
                <a:lnTo>
                  <a:pt x="1425" y="536"/>
                </a:lnTo>
                <a:lnTo>
                  <a:pt x="1413" y="551"/>
                </a:lnTo>
                <a:lnTo>
                  <a:pt x="1401" y="569"/>
                </a:lnTo>
                <a:lnTo>
                  <a:pt x="1392" y="584"/>
                </a:lnTo>
                <a:lnTo>
                  <a:pt x="1384" y="599"/>
                </a:lnTo>
                <a:lnTo>
                  <a:pt x="1377" y="617"/>
                </a:lnTo>
                <a:lnTo>
                  <a:pt x="1346" y="659"/>
                </a:lnTo>
                <a:lnTo>
                  <a:pt x="1315" y="703"/>
                </a:lnTo>
                <a:lnTo>
                  <a:pt x="1284" y="749"/>
                </a:lnTo>
                <a:lnTo>
                  <a:pt x="1254" y="795"/>
                </a:lnTo>
                <a:lnTo>
                  <a:pt x="1221" y="841"/>
                </a:lnTo>
                <a:lnTo>
                  <a:pt x="1188" y="889"/>
                </a:lnTo>
                <a:lnTo>
                  <a:pt x="1156" y="937"/>
                </a:lnTo>
                <a:lnTo>
                  <a:pt x="1121" y="989"/>
                </a:lnTo>
                <a:lnTo>
                  <a:pt x="1096" y="1020"/>
                </a:lnTo>
                <a:lnTo>
                  <a:pt x="1069" y="1048"/>
                </a:lnTo>
                <a:lnTo>
                  <a:pt x="1045" y="1079"/>
                </a:lnTo>
                <a:lnTo>
                  <a:pt x="1018" y="1108"/>
                </a:lnTo>
                <a:lnTo>
                  <a:pt x="991" y="1135"/>
                </a:lnTo>
                <a:lnTo>
                  <a:pt x="966" y="1164"/>
                </a:lnTo>
                <a:lnTo>
                  <a:pt x="939" y="1190"/>
                </a:lnTo>
                <a:lnTo>
                  <a:pt x="912" y="1215"/>
                </a:lnTo>
                <a:lnTo>
                  <a:pt x="885" y="1242"/>
                </a:lnTo>
                <a:lnTo>
                  <a:pt x="856" y="1267"/>
                </a:lnTo>
                <a:lnTo>
                  <a:pt x="803" y="1317"/>
                </a:lnTo>
                <a:lnTo>
                  <a:pt x="747" y="1365"/>
                </a:lnTo>
                <a:lnTo>
                  <a:pt x="691" y="1411"/>
                </a:lnTo>
                <a:lnTo>
                  <a:pt x="666" y="1430"/>
                </a:lnTo>
                <a:lnTo>
                  <a:pt x="640" y="1448"/>
                </a:lnTo>
                <a:lnTo>
                  <a:pt x="615" y="1465"/>
                </a:lnTo>
                <a:lnTo>
                  <a:pt x="590" y="1482"/>
                </a:lnTo>
                <a:lnTo>
                  <a:pt x="565" y="1499"/>
                </a:lnTo>
                <a:lnTo>
                  <a:pt x="538" y="1515"/>
                </a:lnTo>
                <a:lnTo>
                  <a:pt x="513" y="1530"/>
                </a:lnTo>
                <a:lnTo>
                  <a:pt x="488" y="1546"/>
                </a:lnTo>
                <a:lnTo>
                  <a:pt x="463" y="1559"/>
                </a:lnTo>
                <a:lnTo>
                  <a:pt x="438" y="1574"/>
                </a:lnTo>
                <a:lnTo>
                  <a:pt x="413" y="1588"/>
                </a:lnTo>
                <a:lnTo>
                  <a:pt x="390" y="1599"/>
                </a:lnTo>
                <a:lnTo>
                  <a:pt x="340" y="1624"/>
                </a:lnTo>
                <a:lnTo>
                  <a:pt x="294" y="1647"/>
                </a:lnTo>
                <a:lnTo>
                  <a:pt x="273" y="1657"/>
                </a:lnTo>
                <a:lnTo>
                  <a:pt x="252" y="1664"/>
                </a:lnTo>
                <a:lnTo>
                  <a:pt x="233" y="1672"/>
                </a:lnTo>
                <a:lnTo>
                  <a:pt x="215" y="1680"/>
                </a:lnTo>
                <a:lnTo>
                  <a:pt x="198" y="1688"/>
                </a:lnTo>
                <a:lnTo>
                  <a:pt x="183" y="1693"/>
                </a:lnTo>
                <a:lnTo>
                  <a:pt x="167" y="1697"/>
                </a:lnTo>
                <a:lnTo>
                  <a:pt x="154" y="1703"/>
                </a:lnTo>
                <a:lnTo>
                  <a:pt x="141" y="1707"/>
                </a:lnTo>
                <a:lnTo>
                  <a:pt x="129" y="1711"/>
                </a:lnTo>
                <a:lnTo>
                  <a:pt x="119" y="1712"/>
                </a:lnTo>
                <a:lnTo>
                  <a:pt x="110" y="1714"/>
                </a:lnTo>
                <a:lnTo>
                  <a:pt x="102" y="1716"/>
                </a:lnTo>
                <a:lnTo>
                  <a:pt x="94" y="1718"/>
                </a:lnTo>
                <a:lnTo>
                  <a:pt x="91" y="1718"/>
                </a:lnTo>
                <a:lnTo>
                  <a:pt x="85" y="1720"/>
                </a:lnTo>
                <a:lnTo>
                  <a:pt x="75" y="1718"/>
                </a:lnTo>
                <a:lnTo>
                  <a:pt x="66" y="1718"/>
                </a:lnTo>
                <a:lnTo>
                  <a:pt x="56" y="1718"/>
                </a:lnTo>
                <a:lnTo>
                  <a:pt x="46" y="1716"/>
                </a:lnTo>
                <a:lnTo>
                  <a:pt x="39" y="1714"/>
                </a:lnTo>
                <a:lnTo>
                  <a:pt x="33" y="1714"/>
                </a:lnTo>
                <a:lnTo>
                  <a:pt x="27" y="1712"/>
                </a:lnTo>
                <a:lnTo>
                  <a:pt x="22" y="1709"/>
                </a:lnTo>
                <a:lnTo>
                  <a:pt x="16" y="1707"/>
                </a:lnTo>
                <a:lnTo>
                  <a:pt x="12" y="1705"/>
                </a:lnTo>
                <a:lnTo>
                  <a:pt x="8" y="1701"/>
                </a:lnTo>
                <a:lnTo>
                  <a:pt x="6" y="1697"/>
                </a:lnTo>
                <a:lnTo>
                  <a:pt x="2" y="1695"/>
                </a:lnTo>
                <a:lnTo>
                  <a:pt x="2" y="1691"/>
                </a:lnTo>
                <a:lnTo>
                  <a:pt x="0" y="1688"/>
                </a:lnTo>
                <a:lnTo>
                  <a:pt x="0" y="1684"/>
                </a:lnTo>
                <a:lnTo>
                  <a:pt x="27" y="1655"/>
                </a:lnTo>
                <a:lnTo>
                  <a:pt x="52" y="1628"/>
                </a:lnTo>
                <a:lnTo>
                  <a:pt x="77" y="1601"/>
                </a:lnTo>
                <a:lnTo>
                  <a:pt x="100" y="1574"/>
                </a:lnTo>
                <a:lnTo>
                  <a:pt x="123" y="1547"/>
                </a:lnTo>
                <a:lnTo>
                  <a:pt x="146" y="1522"/>
                </a:lnTo>
                <a:lnTo>
                  <a:pt x="167" y="1498"/>
                </a:lnTo>
                <a:lnTo>
                  <a:pt x="187" y="1473"/>
                </a:lnTo>
                <a:lnTo>
                  <a:pt x="206" y="1450"/>
                </a:lnTo>
                <a:lnTo>
                  <a:pt x="225" y="1427"/>
                </a:lnTo>
                <a:lnTo>
                  <a:pt x="244" y="1403"/>
                </a:lnTo>
                <a:lnTo>
                  <a:pt x="260" y="1380"/>
                </a:lnTo>
                <a:lnTo>
                  <a:pt x="277" y="1359"/>
                </a:lnTo>
                <a:lnTo>
                  <a:pt x="292" y="1338"/>
                </a:lnTo>
                <a:lnTo>
                  <a:pt x="306" y="1317"/>
                </a:lnTo>
                <a:lnTo>
                  <a:pt x="321" y="1296"/>
                </a:lnTo>
                <a:lnTo>
                  <a:pt x="380" y="1219"/>
                </a:lnTo>
                <a:lnTo>
                  <a:pt x="438" y="1141"/>
                </a:lnTo>
                <a:lnTo>
                  <a:pt x="494" y="1064"/>
                </a:lnTo>
                <a:lnTo>
                  <a:pt x="522" y="1027"/>
                </a:lnTo>
                <a:lnTo>
                  <a:pt x="549" y="989"/>
                </a:lnTo>
                <a:lnTo>
                  <a:pt x="576" y="951"/>
                </a:lnTo>
                <a:lnTo>
                  <a:pt x="601" y="912"/>
                </a:lnTo>
                <a:lnTo>
                  <a:pt x="626" y="874"/>
                </a:lnTo>
                <a:lnTo>
                  <a:pt x="651" y="835"/>
                </a:lnTo>
                <a:lnTo>
                  <a:pt x="676" y="797"/>
                </a:lnTo>
                <a:lnTo>
                  <a:pt x="699" y="759"/>
                </a:lnTo>
                <a:lnTo>
                  <a:pt x="722" y="720"/>
                </a:lnTo>
                <a:lnTo>
                  <a:pt x="743" y="680"/>
                </a:lnTo>
                <a:lnTo>
                  <a:pt x="760" y="647"/>
                </a:lnTo>
                <a:lnTo>
                  <a:pt x="778" y="615"/>
                </a:lnTo>
                <a:lnTo>
                  <a:pt x="795" y="584"/>
                </a:lnTo>
                <a:lnTo>
                  <a:pt x="810" y="553"/>
                </a:lnTo>
                <a:lnTo>
                  <a:pt x="826" y="523"/>
                </a:lnTo>
                <a:lnTo>
                  <a:pt x="839" y="494"/>
                </a:lnTo>
                <a:lnTo>
                  <a:pt x="853" y="465"/>
                </a:lnTo>
                <a:lnTo>
                  <a:pt x="866" y="438"/>
                </a:lnTo>
                <a:lnTo>
                  <a:pt x="878" y="413"/>
                </a:lnTo>
                <a:lnTo>
                  <a:pt x="889" y="386"/>
                </a:lnTo>
                <a:lnTo>
                  <a:pt x="899" y="361"/>
                </a:lnTo>
                <a:lnTo>
                  <a:pt x="908" y="338"/>
                </a:lnTo>
                <a:lnTo>
                  <a:pt x="918" y="315"/>
                </a:lnTo>
                <a:lnTo>
                  <a:pt x="926" y="292"/>
                </a:lnTo>
                <a:lnTo>
                  <a:pt x="933" y="271"/>
                </a:lnTo>
                <a:lnTo>
                  <a:pt x="939" y="252"/>
                </a:lnTo>
                <a:lnTo>
                  <a:pt x="950" y="229"/>
                </a:lnTo>
                <a:lnTo>
                  <a:pt x="960" y="208"/>
                </a:lnTo>
                <a:lnTo>
                  <a:pt x="968" y="187"/>
                </a:lnTo>
                <a:lnTo>
                  <a:pt x="973" y="166"/>
                </a:lnTo>
                <a:lnTo>
                  <a:pt x="979" y="144"/>
                </a:lnTo>
                <a:lnTo>
                  <a:pt x="981" y="121"/>
                </a:lnTo>
                <a:lnTo>
                  <a:pt x="983" y="100"/>
                </a:lnTo>
                <a:lnTo>
                  <a:pt x="985" y="79"/>
                </a:lnTo>
                <a:lnTo>
                  <a:pt x="985" y="70"/>
                </a:lnTo>
                <a:lnTo>
                  <a:pt x="985" y="62"/>
                </a:lnTo>
                <a:lnTo>
                  <a:pt x="987" y="52"/>
                </a:lnTo>
                <a:lnTo>
                  <a:pt x="989" y="47"/>
                </a:lnTo>
                <a:lnTo>
                  <a:pt x="993" y="39"/>
                </a:lnTo>
                <a:lnTo>
                  <a:pt x="997" y="31"/>
                </a:lnTo>
                <a:lnTo>
                  <a:pt x="1000" y="25"/>
                </a:lnTo>
                <a:lnTo>
                  <a:pt x="1004" y="22"/>
                </a:lnTo>
                <a:lnTo>
                  <a:pt x="1010" y="16"/>
                </a:lnTo>
                <a:lnTo>
                  <a:pt x="1016" y="12"/>
                </a:lnTo>
                <a:lnTo>
                  <a:pt x="1021" y="8"/>
                </a:lnTo>
                <a:lnTo>
                  <a:pt x="1029" y="6"/>
                </a:lnTo>
                <a:lnTo>
                  <a:pt x="1037" y="2"/>
                </a:lnTo>
                <a:lnTo>
                  <a:pt x="1045" y="0"/>
                </a:lnTo>
                <a:lnTo>
                  <a:pt x="1054" y="0"/>
                </a:lnTo>
                <a:lnTo>
                  <a:pt x="1064" y="0"/>
                </a:lnTo>
              </a:path>
            </a:pathLst>
          </a:custGeom>
          <a:solidFill>
            <a:srgbClr val="FF0000"/>
          </a:solidFill>
          <a:ln w="9525">
            <a:noFill/>
            <a:prstDash val="solid"/>
            <a:round/>
            <a:headEnd/>
            <a:tailEnd/>
          </a:ln>
        </p:spPr>
        <p:txBody>
          <a:bodyPr/>
          <a:lstStyle/>
          <a:p>
            <a:endParaRPr lang="en-US"/>
          </a:p>
        </p:txBody>
      </p:sp>
      <p:sp>
        <p:nvSpPr>
          <p:cNvPr id="16" name="Freeform 28"/>
          <p:cNvSpPr>
            <a:spLocks/>
          </p:cNvSpPr>
          <p:nvPr/>
        </p:nvSpPr>
        <p:spPr bwMode="auto">
          <a:xfrm>
            <a:off x="7581900" y="4148137"/>
            <a:ext cx="1116012" cy="1114425"/>
          </a:xfrm>
          <a:custGeom>
            <a:avLst/>
            <a:gdLst>
              <a:gd name="T0" fmla="*/ 49971 w 1407"/>
              <a:gd name="T1" fmla="*/ 1589 h 1403"/>
              <a:gd name="T2" fmla="*/ 84078 w 1407"/>
              <a:gd name="T3" fmla="*/ 5560 h 1403"/>
              <a:gd name="T4" fmla="*/ 126116 w 1407"/>
              <a:gd name="T5" fmla="*/ 15092 h 1403"/>
              <a:gd name="T6" fmla="*/ 176880 w 1407"/>
              <a:gd name="T7" fmla="*/ 30184 h 1403"/>
              <a:gd name="T8" fmla="*/ 367245 w 1407"/>
              <a:gd name="T9" fmla="*/ 101672 h 1403"/>
              <a:gd name="T10" fmla="*/ 595682 w 1407"/>
              <a:gd name="T11" fmla="*/ 208905 h 1403"/>
              <a:gd name="T12" fmla="*/ 705142 w 1407"/>
              <a:gd name="T13" fmla="*/ 272450 h 1403"/>
              <a:gd name="T14" fmla="*/ 771769 w 1407"/>
              <a:gd name="T15" fmla="*/ 316932 h 1403"/>
              <a:gd name="T16" fmla="*/ 832845 w 1407"/>
              <a:gd name="T17" fmla="*/ 358236 h 1403"/>
              <a:gd name="T18" fmla="*/ 887575 w 1407"/>
              <a:gd name="T19" fmla="*/ 399541 h 1403"/>
              <a:gd name="T20" fmla="*/ 935166 w 1407"/>
              <a:gd name="T21" fmla="*/ 440051 h 1403"/>
              <a:gd name="T22" fmla="*/ 975618 w 1407"/>
              <a:gd name="T23" fmla="*/ 478178 h 1403"/>
              <a:gd name="T24" fmla="*/ 1010518 w 1407"/>
              <a:gd name="T25" fmla="*/ 516305 h 1403"/>
              <a:gd name="T26" fmla="*/ 1038280 w 1407"/>
              <a:gd name="T27" fmla="*/ 552844 h 1403"/>
              <a:gd name="T28" fmla="*/ 1066834 w 1407"/>
              <a:gd name="T29" fmla="*/ 610829 h 1403"/>
              <a:gd name="T30" fmla="*/ 1093010 w 1407"/>
              <a:gd name="T31" fmla="*/ 679934 h 1403"/>
              <a:gd name="T32" fmla="*/ 1108080 w 1407"/>
              <a:gd name="T33" fmla="*/ 751423 h 1403"/>
              <a:gd name="T34" fmla="*/ 1116012 w 1407"/>
              <a:gd name="T35" fmla="*/ 827677 h 1403"/>
              <a:gd name="T36" fmla="*/ 1109667 w 1407"/>
              <a:gd name="T37" fmla="*/ 914257 h 1403"/>
              <a:gd name="T38" fmla="*/ 1084285 w 1407"/>
              <a:gd name="T39" fmla="*/ 1013547 h 1403"/>
              <a:gd name="T40" fmla="*/ 1056523 w 1407"/>
              <a:gd name="T41" fmla="*/ 1066766 h 1403"/>
              <a:gd name="T42" fmla="*/ 1030348 w 1407"/>
              <a:gd name="T43" fmla="*/ 1092978 h 1403"/>
              <a:gd name="T44" fmla="*/ 1001793 w 1407"/>
              <a:gd name="T45" fmla="*/ 1108070 h 1403"/>
              <a:gd name="T46" fmla="*/ 970066 w 1407"/>
              <a:gd name="T47" fmla="*/ 1114425 h 1403"/>
              <a:gd name="T48" fmla="*/ 945477 w 1407"/>
              <a:gd name="T49" fmla="*/ 1112836 h 1403"/>
              <a:gd name="T50" fmla="*/ 917716 w 1407"/>
              <a:gd name="T51" fmla="*/ 1101716 h 1403"/>
              <a:gd name="T52" fmla="*/ 885988 w 1407"/>
              <a:gd name="T53" fmla="*/ 1085035 h 1403"/>
              <a:gd name="T54" fmla="*/ 847915 w 1407"/>
              <a:gd name="T55" fmla="*/ 1059617 h 1403"/>
              <a:gd name="T56" fmla="*/ 785254 w 1407"/>
              <a:gd name="T57" fmla="*/ 1010370 h 1403"/>
              <a:gd name="T58" fmla="*/ 709108 w 1407"/>
              <a:gd name="T59" fmla="*/ 934115 h 1403"/>
              <a:gd name="T60" fmla="*/ 668655 w 1407"/>
              <a:gd name="T61" fmla="*/ 887251 h 1403"/>
              <a:gd name="T62" fmla="*/ 624237 w 1407"/>
              <a:gd name="T63" fmla="*/ 834032 h 1403"/>
              <a:gd name="T64" fmla="*/ 578232 w 1407"/>
              <a:gd name="T65" fmla="*/ 772869 h 1403"/>
              <a:gd name="T66" fmla="*/ 531434 w 1407"/>
              <a:gd name="T67" fmla="*/ 706941 h 1403"/>
              <a:gd name="T68" fmla="*/ 473532 w 1407"/>
              <a:gd name="T69" fmla="*/ 626715 h 1403"/>
              <a:gd name="T70" fmla="*/ 410870 w 1407"/>
              <a:gd name="T71" fmla="*/ 542518 h 1403"/>
              <a:gd name="T72" fmla="*/ 351381 w 1407"/>
              <a:gd name="T73" fmla="*/ 466263 h 1403"/>
              <a:gd name="T74" fmla="*/ 298238 w 1407"/>
              <a:gd name="T75" fmla="*/ 397952 h 1403"/>
              <a:gd name="T76" fmla="*/ 248267 w 1407"/>
              <a:gd name="T77" fmla="*/ 336790 h 1403"/>
              <a:gd name="T78" fmla="*/ 202262 w 1407"/>
              <a:gd name="T79" fmla="*/ 283571 h 1403"/>
              <a:gd name="T80" fmla="*/ 161810 w 1407"/>
              <a:gd name="T81" fmla="*/ 237500 h 1403"/>
              <a:gd name="T82" fmla="*/ 124530 w 1407"/>
              <a:gd name="T83" fmla="*/ 197785 h 1403"/>
              <a:gd name="T84" fmla="*/ 82491 w 1407"/>
              <a:gd name="T85" fmla="*/ 158069 h 1403"/>
              <a:gd name="T86" fmla="*/ 42832 w 1407"/>
              <a:gd name="T87" fmla="*/ 118353 h 1403"/>
              <a:gd name="T88" fmla="*/ 15071 w 1407"/>
              <a:gd name="T89" fmla="*/ 83403 h 1403"/>
              <a:gd name="T90" fmla="*/ 1586 w 1407"/>
              <a:gd name="T91" fmla="*/ 56396 h 1403"/>
              <a:gd name="T92" fmla="*/ 1586 w 1407"/>
              <a:gd name="T93" fmla="*/ 25418 h 1403"/>
              <a:gd name="T94" fmla="*/ 16657 w 1407"/>
              <a:gd name="T95" fmla="*/ 3177 h 1403"/>
              <a:gd name="T96" fmla="*/ 30141 w 1407"/>
              <a:gd name="T97" fmla="*/ 0 h 14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07" h="1403">
                <a:moveTo>
                  <a:pt x="38" y="0"/>
                </a:moveTo>
                <a:lnTo>
                  <a:pt x="46" y="0"/>
                </a:lnTo>
                <a:lnTo>
                  <a:pt x="56" y="0"/>
                </a:lnTo>
                <a:lnTo>
                  <a:pt x="63" y="2"/>
                </a:lnTo>
                <a:lnTo>
                  <a:pt x="73" y="2"/>
                </a:lnTo>
                <a:lnTo>
                  <a:pt x="83" y="4"/>
                </a:lnTo>
                <a:lnTo>
                  <a:pt x="94" y="5"/>
                </a:lnTo>
                <a:lnTo>
                  <a:pt x="106" y="7"/>
                </a:lnTo>
                <a:lnTo>
                  <a:pt x="117" y="9"/>
                </a:lnTo>
                <a:lnTo>
                  <a:pt x="131" y="13"/>
                </a:lnTo>
                <a:lnTo>
                  <a:pt x="144" y="17"/>
                </a:lnTo>
                <a:lnTo>
                  <a:pt x="159" y="19"/>
                </a:lnTo>
                <a:lnTo>
                  <a:pt x="173" y="23"/>
                </a:lnTo>
                <a:lnTo>
                  <a:pt x="190" y="28"/>
                </a:lnTo>
                <a:lnTo>
                  <a:pt x="205" y="32"/>
                </a:lnTo>
                <a:lnTo>
                  <a:pt x="223" y="38"/>
                </a:lnTo>
                <a:lnTo>
                  <a:pt x="242" y="42"/>
                </a:lnTo>
                <a:lnTo>
                  <a:pt x="317" y="71"/>
                </a:lnTo>
                <a:lnTo>
                  <a:pt x="390" y="99"/>
                </a:lnTo>
                <a:lnTo>
                  <a:pt x="463" y="128"/>
                </a:lnTo>
                <a:lnTo>
                  <a:pt x="536" y="161"/>
                </a:lnTo>
                <a:lnTo>
                  <a:pt x="608" y="194"/>
                </a:lnTo>
                <a:lnTo>
                  <a:pt x="679" y="228"/>
                </a:lnTo>
                <a:lnTo>
                  <a:pt x="751" y="263"/>
                </a:lnTo>
                <a:lnTo>
                  <a:pt x="822" y="301"/>
                </a:lnTo>
                <a:lnTo>
                  <a:pt x="845" y="314"/>
                </a:lnTo>
                <a:lnTo>
                  <a:pt x="868" y="330"/>
                </a:lnTo>
                <a:lnTo>
                  <a:pt x="889" y="343"/>
                </a:lnTo>
                <a:lnTo>
                  <a:pt x="912" y="357"/>
                </a:lnTo>
                <a:lnTo>
                  <a:pt x="933" y="370"/>
                </a:lnTo>
                <a:lnTo>
                  <a:pt x="954" y="384"/>
                </a:lnTo>
                <a:lnTo>
                  <a:pt x="973" y="399"/>
                </a:lnTo>
                <a:lnTo>
                  <a:pt x="994" y="412"/>
                </a:lnTo>
                <a:lnTo>
                  <a:pt x="1013" y="426"/>
                </a:lnTo>
                <a:lnTo>
                  <a:pt x="1033" y="437"/>
                </a:lnTo>
                <a:lnTo>
                  <a:pt x="1050" y="451"/>
                </a:lnTo>
                <a:lnTo>
                  <a:pt x="1069" y="464"/>
                </a:lnTo>
                <a:lnTo>
                  <a:pt x="1086" y="478"/>
                </a:lnTo>
                <a:lnTo>
                  <a:pt x="1102" y="491"/>
                </a:lnTo>
                <a:lnTo>
                  <a:pt x="1119" y="503"/>
                </a:lnTo>
                <a:lnTo>
                  <a:pt x="1134" y="516"/>
                </a:lnTo>
                <a:lnTo>
                  <a:pt x="1150" y="529"/>
                </a:lnTo>
                <a:lnTo>
                  <a:pt x="1165" y="541"/>
                </a:lnTo>
                <a:lnTo>
                  <a:pt x="1179" y="554"/>
                </a:lnTo>
                <a:lnTo>
                  <a:pt x="1192" y="566"/>
                </a:lnTo>
                <a:lnTo>
                  <a:pt x="1205" y="577"/>
                </a:lnTo>
                <a:lnTo>
                  <a:pt x="1219" y="591"/>
                </a:lnTo>
                <a:lnTo>
                  <a:pt x="1230" y="602"/>
                </a:lnTo>
                <a:lnTo>
                  <a:pt x="1242" y="614"/>
                </a:lnTo>
                <a:lnTo>
                  <a:pt x="1253" y="627"/>
                </a:lnTo>
                <a:lnTo>
                  <a:pt x="1263" y="639"/>
                </a:lnTo>
                <a:lnTo>
                  <a:pt x="1274" y="650"/>
                </a:lnTo>
                <a:lnTo>
                  <a:pt x="1284" y="662"/>
                </a:lnTo>
                <a:lnTo>
                  <a:pt x="1292" y="673"/>
                </a:lnTo>
                <a:lnTo>
                  <a:pt x="1301" y="685"/>
                </a:lnTo>
                <a:lnTo>
                  <a:pt x="1309" y="696"/>
                </a:lnTo>
                <a:lnTo>
                  <a:pt x="1317" y="708"/>
                </a:lnTo>
                <a:lnTo>
                  <a:pt x="1326" y="729"/>
                </a:lnTo>
                <a:lnTo>
                  <a:pt x="1336" y="750"/>
                </a:lnTo>
                <a:lnTo>
                  <a:pt x="1345" y="769"/>
                </a:lnTo>
                <a:lnTo>
                  <a:pt x="1355" y="790"/>
                </a:lnTo>
                <a:lnTo>
                  <a:pt x="1363" y="812"/>
                </a:lnTo>
                <a:lnTo>
                  <a:pt x="1370" y="833"/>
                </a:lnTo>
                <a:lnTo>
                  <a:pt x="1378" y="856"/>
                </a:lnTo>
                <a:lnTo>
                  <a:pt x="1384" y="877"/>
                </a:lnTo>
                <a:lnTo>
                  <a:pt x="1390" y="900"/>
                </a:lnTo>
                <a:lnTo>
                  <a:pt x="1393" y="923"/>
                </a:lnTo>
                <a:lnTo>
                  <a:pt x="1397" y="946"/>
                </a:lnTo>
                <a:lnTo>
                  <a:pt x="1401" y="969"/>
                </a:lnTo>
                <a:lnTo>
                  <a:pt x="1403" y="992"/>
                </a:lnTo>
                <a:lnTo>
                  <a:pt x="1405" y="1017"/>
                </a:lnTo>
                <a:lnTo>
                  <a:pt x="1407" y="1042"/>
                </a:lnTo>
                <a:lnTo>
                  <a:pt x="1407" y="1067"/>
                </a:lnTo>
                <a:lnTo>
                  <a:pt x="1407" y="1094"/>
                </a:lnTo>
                <a:lnTo>
                  <a:pt x="1403" y="1122"/>
                </a:lnTo>
                <a:lnTo>
                  <a:pt x="1399" y="1151"/>
                </a:lnTo>
                <a:lnTo>
                  <a:pt x="1393" y="1180"/>
                </a:lnTo>
                <a:lnTo>
                  <a:pt x="1386" y="1211"/>
                </a:lnTo>
                <a:lnTo>
                  <a:pt x="1376" y="1243"/>
                </a:lnTo>
                <a:lnTo>
                  <a:pt x="1367" y="1276"/>
                </a:lnTo>
                <a:lnTo>
                  <a:pt x="1355" y="1311"/>
                </a:lnTo>
                <a:lnTo>
                  <a:pt x="1347" y="1322"/>
                </a:lnTo>
                <a:lnTo>
                  <a:pt x="1340" y="1334"/>
                </a:lnTo>
                <a:lnTo>
                  <a:pt x="1332" y="1343"/>
                </a:lnTo>
                <a:lnTo>
                  <a:pt x="1324" y="1353"/>
                </a:lnTo>
                <a:lnTo>
                  <a:pt x="1317" y="1360"/>
                </a:lnTo>
                <a:lnTo>
                  <a:pt x="1309" y="1368"/>
                </a:lnTo>
                <a:lnTo>
                  <a:pt x="1299" y="1376"/>
                </a:lnTo>
                <a:lnTo>
                  <a:pt x="1292" y="1382"/>
                </a:lnTo>
                <a:lnTo>
                  <a:pt x="1282" y="1385"/>
                </a:lnTo>
                <a:lnTo>
                  <a:pt x="1273" y="1391"/>
                </a:lnTo>
                <a:lnTo>
                  <a:pt x="1263" y="1395"/>
                </a:lnTo>
                <a:lnTo>
                  <a:pt x="1253" y="1397"/>
                </a:lnTo>
                <a:lnTo>
                  <a:pt x="1244" y="1401"/>
                </a:lnTo>
                <a:lnTo>
                  <a:pt x="1232" y="1403"/>
                </a:lnTo>
                <a:lnTo>
                  <a:pt x="1223" y="1403"/>
                </a:lnTo>
                <a:lnTo>
                  <a:pt x="1211" y="1403"/>
                </a:lnTo>
                <a:lnTo>
                  <a:pt x="1205" y="1403"/>
                </a:lnTo>
                <a:lnTo>
                  <a:pt x="1198" y="1403"/>
                </a:lnTo>
                <a:lnTo>
                  <a:pt x="1192" y="1401"/>
                </a:lnTo>
                <a:lnTo>
                  <a:pt x="1184" y="1399"/>
                </a:lnTo>
                <a:lnTo>
                  <a:pt x="1175" y="1395"/>
                </a:lnTo>
                <a:lnTo>
                  <a:pt x="1167" y="1391"/>
                </a:lnTo>
                <a:lnTo>
                  <a:pt x="1157" y="1387"/>
                </a:lnTo>
                <a:lnTo>
                  <a:pt x="1148" y="1383"/>
                </a:lnTo>
                <a:lnTo>
                  <a:pt x="1138" y="1378"/>
                </a:lnTo>
                <a:lnTo>
                  <a:pt x="1127" y="1372"/>
                </a:lnTo>
                <a:lnTo>
                  <a:pt x="1117" y="1366"/>
                </a:lnTo>
                <a:lnTo>
                  <a:pt x="1106" y="1359"/>
                </a:lnTo>
                <a:lnTo>
                  <a:pt x="1094" y="1351"/>
                </a:lnTo>
                <a:lnTo>
                  <a:pt x="1081" y="1343"/>
                </a:lnTo>
                <a:lnTo>
                  <a:pt x="1069" y="1334"/>
                </a:lnTo>
                <a:lnTo>
                  <a:pt x="1056" y="1324"/>
                </a:lnTo>
                <a:lnTo>
                  <a:pt x="1035" y="1309"/>
                </a:lnTo>
                <a:lnTo>
                  <a:pt x="1013" y="1291"/>
                </a:lnTo>
                <a:lnTo>
                  <a:pt x="990" y="1272"/>
                </a:lnTo>
                <a:lnTo>
                  <a:pt x="967" y="1251"/>
                </a:lnTo>
                <a:lnTo>
                  <a:pt x="944" y="1228"/>
                </a:lnTo>
                <a:lnTo>
                  <a:pt x="919" y="1203"/>
                </a:lnTo>
                <a:lnTo>
                  <a:pt x="894" y="1176"/>
                </a:lnTo>
                <a:lnTo>
                  <a:pt x="881" y="1161"/>
                </a:lnTo>
                <a:lnTo>
                  <a:pt x="868" y="1147"/>
                </a:lnTo>
                <a:lnTo>
                  <a:pt x="854" y="1132"/>
                </a:lnTo>
                <a:lnTo>
                  <a:pt x="843" y="1117"/>
                </a:lnTo>
                <a:lnTo>
                  <a:pt x="829" y="1099"/>
                </a:lnTo>
                <a:lnTo>
                  <a:pt x="814" y="1084"/>
                </a:lnTo>
                <a:lnTo>
                  <a:pt x="800" y="1067"/>
                </a:lnTo>
                <a:lnTo>
                  <a:pt x="787" y="1050"/>
                </a:lnTo>
                <a:lnTo>
                  <a:pt x="774" y="1030"/>
                </a:lnTo>
                <a:lnTo>
                  <a:pt x="758" y="1011"/>
                </a:lnTo>
                <a:lnTo>
                  <a:pt x="745" y="992"/>
                </a:lnTo>
                <a:lnTo>
                  <a:pt x="729" y="973"/>
                </a:lnTo>
                <a:lnTo>
                  <a:pt x="714" y="954"/>
                </a:lnTo>
                <a:lnTo>
                  <a:pt x="699" y="932"/>
                </a:lnTo>
                <a:lnTo>
                  <a:pt x="685" y="911"/>
                </a:lnTo>
                <a:lnTo>
                  <a:pt x="670" y="890"/>
                </a:lnTo>
                <a:lnTo>
                  <a:pt x="655" y="867"/>
                </a:lnTo>
                <a:lnTo>
                  <a:pt x="639" y="844"/>
                </a:lnTo>
                <a:lnTo>
                  <a:pt x="618" y="815"/>
                </a:lnTo>
                <a:lnTo>
                  <a:pt x="597" y="789"/>
                </a:lnTo>
                <a:lnTo>
                  <a:pt x="576" y="760"/>
                </a:lnTo>
                <a:lnTo>
                  <a:pt x="557" y="733"/>
                </a:lnTo>
                <a:lnTo>
                  <a:pt x="537" y="708"/>
                </a:lnTo>
                <a:lnTo>
                  <a:pt x="518" y="683"/>
                </a:lnTo>
                <a:lnTo>
                  <a:pt x="499" y="658"/>
                </a:lnTo>
                <a:lnTo>
                  <a:pt x="480" y="633"/>
                </a:lnTo>
                <a:lnTo>
                  <a:pt x="463" y="610"/>
                </a:lnTo>
                <a:lnTo>
                  <a:pt x="443" y="587"/>
                </a:lnTo>
                <a:lnTo>
                  <a:pt x="426" y="564"/>
                </a:lnTo>
                <a:lnTo>
                  <a:pt x="409" y="543"/>
                </a:lnTo>
                <a:lnTo>
                  <a:pt x="394" y="522"/>
                </a:lnTo>
                <a:lnTo>
                  <a:pt x="376" y="501"/>
                </a:lnTo>
                <a:lnTo>
                  <a:pt x="361" y="480"/>
                </a:lnTo>
                <a:lnTo>
                  <a:pt x="344" y="460"/>
                </a:lnTo>
                <a:lnTo>
                  <a:pt x="328" y="443"/>
                </a:lnTo>
                <a:lnTo>
                  <a:pt x="313" y="424"/>
                </a:lnTo>
                <a:lnTo>
                  <a:pt x="299" y="407"/>
                </a:lnTo>
                <a:lnTo>
                  <a:pt x="284" y="389"/>
                </a:lnTo>
                <a:lnTo>
                  <a:pt x="271" y="374"/>
                </a:lnTo>
                <a:lnTo>
                  <a:pt x="255" y="357"/>
                </a:lnTo>
                <a:lnTo>
                  <a:pt x="242" y="341"/>
                </a:lnTo>
                <a:lnTo>
                  <a:pt x="230" y="328"/>
                </a:lnTo>
                <a:lnTo>
                  <a:pt x="217" y="313"/>
                </a:lnTo>
                <a:lnTo>
                  <a:pt x="204" y="299"/>
                </a:lnTo>
                <a:lnTo>
                  <a:pt x="192" y="286"/>
                </a:lnTo>
                <a:lnTo>
                  <a:pt x="180" y="274"/>
                </a:lnTo>
                <a:lnTo>
                  <a:pt x="169" y="261"/>
                </a:lnTo>
                <a:lnTo>
                  <a:pt x="157" y="249"/>
                </a:lnTo>
                <a:lnTo>
                  <a:pt x="146" y="240"/>
                </a:lnTo>
                <a:lnTo>
                  <a:pt x="136" y="228"/>
                </a:lnTo>
                <a:lnTo>
                  <a:pt x="119" y="215"/>
                </a:lnTo>
                <a:lnTo>
                  <a:pt x="104" y="199"/>
                </a:lnTo>
                <a:lnTo>
                  <a:pt x="90" y="186"/>
                </a:lnTo>
                <a:lnTo>
                  <a:pt x="77" y="172"/>
                </a:lnTo>
                <a:lnTo>
                  <a:pt x="65" y="161"/>
                </a:lnTo>
                <a:lnTo>
                  <a:pt x="54" y="149"/>
                </a:lnTo>
                <a:lnTo>
                  <a:pt x="44" y="138"/>
                </a:lnTo>
                <a:lnTo>
                  <a:pt x="35" y="126"/>
                </a:lnTo>
                <a:lnTo>
                  <a:pt x="27" y="117"/>
                </a:lnTo>
                <a:lnTo>
                  <a:pt x="19" y="105"/>
                </a:lnTo>
                <a:lnTo>
                  <a:pt x="13" y="96"/>
                </a:lnTo>
                <a:lnTo>
                  <a:pt x="8" y="88"/>
                </a:lnTo>
                <a:lnTo>
                  <a:pt x="4" y="78"/>
                </a:lnTo>
                <a:lnTo>
                  <a:pt x="2" y="71"/>
                </a:lnTo>
                <a:lnTo>
                  <a:pt x="0" y="63"/>
                </a:lnTo>
                <a:lnTo>
                  <a:pt x="0" y="57"/>
                </a:lnTo>
                <a:lnTo>
                  <a:pt x="0" y="44"/>
                </a:lnTo>
                <a:lnTo>
                  <a:pt x="2" y="32"/>
                </a:lnTo>
                <a:lnTo>
                  <a:pt x="6" y="23"/>
                </a:lnTo>
                <a:lnTo>
                  <a:pt x="10" y="15"/>
                </a:lnTo>
                <a:lnTo>
                  <a:pt x="15" y="7"/>
                </a:lnTo>
                <a:lnTo>
                  <a:pt x="21" y="4"/>
                </a:lnTo>
                <a:lnTo>
                  <a:pt x="29" y="2"/>
                </a:lnTo>
                <a:lnTo>
                  <a:pt x="35" y="0"/>
                </a:lnTo>
                <a:lnTo>
                  <a:pt x="38" y="0"/>
                </a:lnTo>
              </a:path>
            </a:pathLst>
          </a:custGeom>
          <a:solidFill>
            <a:srgbClr val="FF0000"/>
          </a:solidFill>
          <a:ln w="9525">
            <a:noFill/>
            <a:prstDash val="solid"/>
            <a:round/>
            <a:headEnd/>
            <a:tailEnd/>
          </a:ln>
        </p:spPr>
        <p:txBody>
          <a:bodyPr/>
          <a:lstStyle/>
          <a:p>
            <a:endParaRPr lang="en-US"/>
          </a:p>
        </p:txBody>
      </p:sp>
      <p:sp>
        <p:nvSpPr>
          <p:cNvPr id="17"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up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strips(upRigh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trips(upRigh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strips(down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strips(down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strips(downRight)">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Meishing\Dropbox\meizhouhuayu\pics\31.29.png"/>
          <p:cNvPicPr>
            <a:picLocks noChangeAspect="1" noChangeArrowheads="1"/>
          </p:cNvPicPr>
          <p:nvPr/>
        </p:nvPicPr>
        <p:blipFill>
          <a:blip r:embed="rId4" cstate="print">
            <a:lum bright="-10000" contrast="20000"/>
          </a:blip>
          <a:srcRect l="58394" r="29093"/>
          <a:stretch>
            <a:fillRect/>
          </a:stretch>
        </p:blipFill>
        <p:spPr bwMode="auto">
          <a:xfrm>
            <a:off x="228600" y="1219200"/>
            <a:ext cx="1632857" cy="1524000"/>
          </a:xfrm>
          <a:prstGeom prst="rect">
            <a:avLst/>
          </a:prstGeom>
          <a:noFill/>
        </p:spPr>
      </p:pic>
      <p:pic>
        <p:nvPicPr>
          <p:cNvPr id="3" name="Picture 2" descr="C:\Users\Meishing\Dropbox\meizhouhuayu\pics\31.31.png"/>
          <p:cNvPicPr>
            <a:picLocks noChangeAspect="1" noChangeArrowheads="1"/>
          </p:cNvPicPr>
          <p:nvPr/>
        </p:nvPicPr>
        <p:blipFill>
          <a:blip r:embed="rId5" cstate="print">
            <a:lum bright="-10000" contrast="30000"/>
          </a:blip>
          <a:srcRect l="75545" t="2266" r="1155" b="50139"/>
          <a:stretch>
            <a:fillRect/>
          </a:stretch>
        </p:blipFill>
        <p:spPr bwMode="auto">
          <a:xfrm>
            <a:off x="381000" y="4800600"/>
            <a:ext cx="2420257" cy="17526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124200" y="5029200"/>
            <a:ext cx="762000" cy="1323439"/>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回收</a:t>
            </a:r>
            <a:endParaRPr lang="en-US" sz="4000" dirty="0">
              <a:latin typeface="Adobe Kaiti Std R" pitchFamily="18" charset="-128"/>
              <a:ea typeface="Adobe Kaiti Std R" pitchFamily="18" charset="-128"/>
            </a:endParaRPr>
          </a:p>
        </p:txBody>
      </p:sp>
      <p:sp>
        <p:nvSpPr>
          <p:cNvPr id="13" name="TextBox 12"/>
          <p:cNvSpPr txBox="1"/>
          <p:nvPr/>
        </p:nvSpPr>
        <p:spPr>
          <a:xfrm>
            <a:off x="4419600" y="38100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收到</a:t>
            </a:r>
            <a:endParaRPr lang="en-US" sz="4000" dirty="0">
              <a:latin typeface="Adobe Kaiti Std R" pitchFamily="18" charset="-128"/>
              <a:ea typeface="Adobe Kaiti Std R" pitchFamily="18" charset="-128"/>
            </a:endParaRPr>
          </a:p>
        </p:txBody>
      </p:sp>
      <p:pic>
        <p:nvPicPr>
          <p:cNvPr id="25606" name="Picture 6" descr="right hand by johnny_automatic - anatomy, anatomy, body, body, clip art, clipart, externalsource, hand, hand, image, media, png, public domain, right, right, svg, "/>
          <p:cNvPicPr>
            <a:picLocks noChangeAspect="1" noChangeArrowheads="1"/>
          </p:cNvPicPr>
          <p:nvPr/>
        </p:nvPicPr>
        <p:blipFill>
          <a:blip r:embed="rId6" cstate="print">
            <a:duotone>
              <a:prstClr val="black"/>
              <a:srgbClr val="FFD5D7">
                <a:tint val="45000"/>
                <a:satMod val="400000"/>
              </a:srgbClr>
            </a:duotone>
          </a:blip>
          <a:srcRect/>
          <a:stretch>
            <a:fillRect/>
          </a:stretch>
        </p:blipFill>
        <p:spPr bwMode="auto">
          <a:xfrm rot="17473974">
            <a:off x="7279678" y="4981700"/>
            <a:ext cx="993445" cy="2075081"/>
          </a:xfrm>
          <a:prstGeom prst="rect">
            <a:avLst/>
          </a:prstGeom>
          <a:noFill/>
        </p:spPr>
      </p:pic>
      <p:pic>
        <p:nvPicPr>
          <p:cNvPr id="14" name="Picture 6" descr="http://openclipart.org/image/300px/svg_to_png/20026/rg1024_hand_with_card.png"/>
          <p:cNvPicPr>
            <a:picLocks noChangeAspect="1" noChangeArrowheads="1"/>
          </p:cNvPicPr>
          <p:nvPr/>
        </p:nvPicPr>
        <p:blipFill>
          <a:blip r:embed="rId7" cstate="print"/>
          <a:srcRect/>
          <a:stretch>
            <a:fillRect/>
          </a:stretch>
        </p:blipFill>
        <p:spPr bwMode="auto">
          <a:xfrm>
            <a:off x="5410200" y="5534024"/>
            <a:ext cx="2124024" cy="1323976"/>
          </a:xfrm>
          <a:prstGeom prst="rect">
            <a:avLst/>
          </a:prstGeom>
          <a:noFill/>
        </p:spPr>
      </p:pic>
      <p:sp>
        <p:nvSpPr>
          <p:cNvPr id="19" name="Oval Callout 18"/>
          <p:cNvSpPr/>
          <p:nvPr/>
        </p:nvSpPr>
        <p:spPr>
          <a:xfrm>
            <a:off x="1905000" y="762000"/>
            <a:ext cx="4191000" cy="2971800"/>
          </a:xfrm>
          <a:prstGeom prst="wedgeEllipseCallout">
            <a:avLst>
              <a:gd name="adj1" fmla="val -44946"/>
              <a:gd name="adj2" fmla="val 93898"/>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8" name="Picture 8" descr="Newspaper by gustavorezende - Blank newspaper."/>
          <p:cNvPicPr>
            <a:picLocks noChangeAspect="1" noChangeArrowheads="1"/>
          </p:cNvPicPr>
          <p:nvPr/>
        </p:nvPicPr>
        <p:blipFill>
          <a:blip r:embed="rId8" cstate="print"/>
          <a:srcRect/>
          <a:stretch>
            <a:fillRect/>
          </a:stretch>
        </p:blipFill>
        <p:spPr bwMode="auto">
          <a:xfrm>
            <a:off x="2209800" y="1600200"/>
            <a:ext cx="923925" cy="1285460"/>
          </a:xfrm>
          <a:prstGeom prst="rect">
            <a:avLst/>
          </a:prstGeom>
          <a:noFill/>
        </p:spPr>
      </p:pic>
      <p:pic>
        <p:nvPicPr>
          <p:cNvPr id="25610" name="Picture 10" descr="wine bottle by piotr_halas - bottle, bottle, clip art, clipart, image, media, public domain, svg, wine, wine, winemaking, winemaking, "/>
          <p:cNvPicPr>
            <a:picLocks noChangeAspect="1" noChangeArrowheads="1"/>
          </p:cNvPicPr>
          <p:nvPr/>
        </p:nvPicPr>
        <p:blipFill>
          <a:blip r:embed="rId9" cstate="print"/>
          <a:srcRect/>
          <a:stretch>
            <a:fillRect/>
          </a:stretch>
        </p:blipFill>
        <p:spPr bwMode="auto">
          <a:xfrm>
            <a:off x="3352800" y="685800"/>
            <a:ext cx="762000" cy="1905000"/>
          </a:xfrm>
          <a:prstGeom prst="rect">
            <a:avLst/>
          </a:prstGeom>
          <a:noFill/>
        </p:spPr>
      </p:pic>
      <p:pic>
        <p:nvPicPr>
          <p:cNvPr id="25612" name="Picture 12" descr="bottle by jose1711 - an empty bottle"/>
          <p:cNvPicPr>
            <a:picLocks noChangeAspect="1" noChangeArrowheads="1"/>
          </p:cNvPicPr>
          <p:nvPr/>
        </p:nvPicPr>
        <p:blipFill>
          <a:blip r:embed="rId10" cstate="print">
            <a:grayscl/>
          </a:blip>
          <a:srcRect/>
          <a:stretch>
            <a:fillRect/>
          </a:stretch>
        </p:blipFill>
        <p:spPr bwMode="auto">
          <a:xfrm>
            <a:off x="4267200" y="1066800"/>
            <a:ext cx="489014" cy="1295400"/>
          </a:xfrm>
          <a:prstGeom prst="rect">
            <a:avLst/>
          </a:prstGeom>
          <a:noFill/>
        </p:spPr>
      </p:pic>
      <p:pic>
        <p:nvPicPr>
          <p:cNvPr id="25614" name="Picture 14" descr="Open Box by piercolone - An open cardboard box"/>
          <p:cNvPicPr>
            <a:picLocks noChangeAspect="1" noChangeArrowheads="1"/>
          </p:cNvPicPr>
          <p:nvPr/>
        </p:nvPicPr>
        <p:blipFill>
          <a:blip r:embed="rId11" cstate="print"/>
          <a:srcRect/>
          <a:stretch>
            <a:fillRect/>
          </a:stretch>
        </p:blipFill>
        <p:spPr bwMode="auto">
          <a:xfrm>
            <a:off x="4114800" y="2514600"/>
            <a:ext cx="914400" cy="914400"/>
          </a:xfrm>
          <a:prstGeom prst="rect">
            <a:avLst/>
          </a:prstGeom>
          <a:noFill/>
        </p:spPr>
      </p:pic>
      <p:pic>
        <p:nvPicPr>
          <p:cNvPr id="25616" name="Picture 16" descr="http://www.plasticstoday.com/sites/default/files/Plastic_bag.jpg"/>
          <p:cNvPicPr>
            <a:picLocks noChangeAspect="1" noChangeArrowheads="1"/>
          </p:cNvPicPr>
          <p:nvPr/>
        </p:nvPicPr>
        <p:blipFill>
          <a:blip r:embed="rId12" cstate="print"/>
          <a:srcRect/>
          <a:stretch>
            <a:fillRect/>
          </a:stretch>
        </p:blipFill>
        <p:spPr bwMode="auto">
          <a:xfrm>
            <a:off x="3276600" y="2667000"/>
            <a:ext cx="615950" cy="923925"/>
          </a:xfrm>
          <a:prstGeom prst="rect">
            <a:avLst/>
          </a:prstGeom>
          <a:noFill/>
        </p:spPr>
      </p:pic>
      <p:sp>
        <p:nvSpPr>
          <p:cNvPr id="25618" name="AutoShape 18" descr="data:image/jpeg;base64,/9j/4AAQSkZJRgABAQAAAQABAAD/2wCEAAkGBhAQDBAQEhAPFRANDRAQEhIUEBIQEhAQFRAVFBUQEhUYGyceFxkjGhUSHy8gJCcpLCw4Fh4xNTAqNSYrLCkBCQoKDgwNGg8PGiwgHyUtLCkqNSktNSwqLCkqNTUsLikpKSkpKSwsLDUpNTQpNSwpLCwpKSksKiksLCwvLDU1K//AABEIATcAogMBIgACEQEDEQH/xAAcAAABBQEBAQAAAAAAAAAAAAAEAAIDBQcGAQj/xABDEAACAgACAwsJBgUEAwEAAAAAAQIDBBEHIXEFBhIxMjVBUXOBsSI0QmGCkaGzwRMUUnKS0UNig7ThIyQzorLC8Bb/xAAZAQADAQEBAAAAAAAAAAAAAAAAAwQFAgH/xAAqEQACAQMDBAICAgMBAAAAAAAAAQIDMTIEEXEFITNBEtETUVKhQpHhFP/aAAwDAQACEQMRAD8A3EQhAAhCEACEIQAIQhAAhCEACEIQAIQhAAhCEACEIQAIQhAAhCEACEIbOeUW+pN+4AHA2J3RqrWc7Ix2sod3t17IwXBeXDWea4kvV1v1nPT3KlJ8KybzevLjl3t8XxADqr9+WGjyeHLZHV72A27+vw0/qn9Eipr3PrXo5/mbl8OL4BEYJcSS2JIAJpb8MS+TXBexOX1I3vixz6l/Tj9RsmNdefG3sWpABIt2sY+ObXdWvoTVbqYhqbdzSgtbeTSb4lqA/u0Pwr4sleUKGlHPhyb4KS19HTq6AAGr335zaeLsyeeTVSyXVtCqt2sVG2KdynCfCyfB4MtTXGtay1/AGqophVKc8PGDUXLhyUGsuvU9WXrRDuZJ253SWSksoRfHGvoz9b43tAC+e7Ny9N/pj+x498d8fwvbB/TIAlDqbRG7uDytS/EuLv6gAs478pLlVweyTj45hFW/an04WR9eqSKd6/X8SCzBVy44R7vJfwADs8Hu1Ras4WJ7c0/iGpnDYDDqtPgt5Pr8pfuSx3w2VYuunJ+XkmlrTz1qUQA7UQPg8Tw081rjJxb6HqTzXv8AEIABCEIAEIRDjMZCmqdtklGuuLlKT4kv/ugLA3sUO+iOGooUrZcGErFGMcm/KfTDJNrVm2smtXEUn3hOKlGyuyGWqSklLLoTfE+/gs5HfJvhnj8V9o01VDONUPwxz5T/AJnks+5dBHg6mtazT9WoiWq3l2XYzlrG5vZdjs43x9a2r6rNfEmjKOXGm31NPLac5HdadUOCuC11OKf+Svu3ytSbce5PJd2aY/8APH2UPVU1fsdkI46rfrXnk67fZ4L+qLCjfZhnxu9eyn4SPfzQ/YLVUXaRY7qbqqpwguXbnlnxJLpff9TmsVu7i67HF2ZtPOKlFOOXVllq95c27oYC1qU5zbSyXCqk2lnnlntG22bn2NcKTeXXVM9/LD9jPz0/5I43dbffjbfInZFRfoxiorU+S10o6befvtliJfd7YxVii3CUVwVNLjTXQ8terVqfF02E9wtzZLhcFS21T/cEqWBosU64RjOOeUlXJNZrJr3HvzivZ66sFdo6c8aOat31RXE37pAlu+xfzfpz8Znn5Yfs5/PT/kjrK64wTXEuNa9S9Q2WIj1+7WcRfvtl0Rl74R/9X4lZi98t8uJpe+T+Ly+By60Dn/0U/TNIe6dUFrfF1tLLbk/2K6W+7B13faeXZY8otwy8mPFlGT1R1dWb2Gazxk5vypSfqb1dy4kTVzOHWfoXLUN2PpDCuDrg4ZcCUVKLXE4tZp9+ZKcHov3yfa0vCTfl0Jyrz9KrPXHbFv3NdR3g+MvktyqMvktxCEI6OjyUkk22kks23qSXWzIN+++54277Kpv7rVLV0fbTX8R/y9S7+nV3OkjFOvcm7JtfaOEG08vJck2tjSa7zJcJVnk0Qauct1BGZrakt1TVvYRhaC0hHgxzIsNTkMxd4qK+KERSgtwfGYgo8XeE4zEFdFcJ5nEmRVZ7vYfTWH0VkVFQfVWcHkInj1IbVLyj25jauUjy7PZPudhuZHOrL1FRujh8pMt9x+QiHdenXmVtbwNGUflTTOWvrBJxLa+sr7YE5G+zApxB5xDJxIJxOkxkWByWTJa5nk4kcXkxiKEy53J3Tnh767q3lOqSkup9afqazXeb3uPurDFYau+HJsjnl0xlxOL9aeaPnSuZoeindmyOIlh8s6bc3nn/AMdqg3qXTnFa9iH0p7PYpoz+L2/ZqohCKy05DSlzTPta/FmM4e2UHnGTXxT2o2bSlzTPta/FmL1mRrW1VW36MHqLarpr9fZd0br2cHJwi/XF8F+56viQ4vFvLXGcdsXl7+IZhCxxHIWw4jNtdxam5R7nN22cJk9FQ3FxWfEvcCqTXE2u9nm5K+zLyioMUMkc7XjLFxTl4hde6Fv4/gj35JDo1Ihtq1jYcaI42zfSv0/5Hrh6vKj+j/JzvvY82Te52O4z8hHu6jWRz2Ex9sVlw4/o/wAnmL3Qtfpr9H+SpVEol6rRjDuT3VldiKge7dK38a/SgG3H2P037l+wiU4uxJOpFvsEziD2agK2+T45P3gtjBMIsLtugvSXiCTxS6M/AgmNiNRSgn7aT6fcaJok85j2s/7eRm8DR9Eb/wB0l1Wz/t5/sd08kNpZo2UQhGiapyGlLmmfa1+LMXrNo0pc0z7WvxZi9Zj67yrgwOpeZcfZZYQscTyFsK7CFjieQtgqFhMLFFigJhuKAmek87johFQPEIqOWcoOqJ4EFRPAIlEQisZiB9YzEDJYjJ4lZeBTDbwKYpEyuQTB5hEweY2JRAhmNiOmNiNVipWJYGjaI/O12kv7eZnMDRtEfna7SX9vMZTyQ2lmjZhCEaJqnIaUuaZ9rX4sxes2jSlzTPta/FmL1mPrvKuDA6l5lx9llhCxxPIWwrsIWOJ5C2CoWEwsUWKAmG4oCZ6TzuOiEVA8Qio5Zyg6ongQVE8AiURCKxmIH1jMQMliMniVl4FMNvApikTK5BMHmETB5jYlECGY2I6Y2I1WKlYlgaNoj87XaS/t5mcwNG0RedrtJfImMp5IbSzRswhCNE1TkNKXNM+1r8WYvWbRpS5pn2tfizF6zH13lXBgdS8y4+yywhY4nkLYV2ELHE8hbBULCYWKLFATDcUBM9J53HRCKgeIRUcs5QdUTwIKieARKIhFYzED6xmIGSxGTxKy8CmG3gUxSJlcgmDzCJg8xsSiBDMbEdMbEarFSsSwNH0Q+df1JfImZxA0fRD51/Ul8iYynkhtLNGyiEI0TVOQ0pc0z7WvxZi9ZtGlLmmfa1+LMXrMfXeVcGB1LzLj7LLCFjieQthXYQscTyFsFQsJhYosUBMNxQEz0nncdEIqB4hFRyzlB1RPAgqJ4BEoiEVjMQPrGYgZLEZPErLwKYbeBTFImVyCYPMImDzGxKIEMxsR0xsRqsVKxLA0fRD517cvkTM4gaPoh869uXyJjKeSG0s0bKIQjRNU5DSlzTPta/FmL1m0aUuaZ9rX4sxesx9d5VwYHUvMuPsssIWOJ5C2FdhCxxPIWwVCwmFiixQEw3FATPSedx0QioHiEVHLOUHVE8CCongESiIRWMxA+sZiBksRk8SsvApht4FMUiZXIJg8wiYPMbEogQzGxHTGxGqxUrEsDR9EPnXty+RMziBpGiFf7r25fJkMp5IbSzRsghCNE1TkNKXNM+1r8WYvWbRpS5pn2tfizF6zH13lXBgdS8y4+yywhY4nkLYV2ELHE8hbBULCYWKLFATDcUBM9J53HRCKgeIRUcs5QdUTwIKieARKIhFYzED6xmIGSxGTxKy8CmG3gUxSJlcgmDzCJg8xsSiBDMbEdMbEarFSsSwNI0Qede3L5MjN4GkaIPOvbl8mQynkhtLNGyCEI0TVOQ0pc0z7WvxZi9ZtGlLmmfa1+LMXrMfXeVcGB1LzLj7LLCFjieQthXYQscTyFsFQsJhYosUBMNxQEz0nncdEIqB4hFRyzlB1RPAgqJ4BEoiEVjMQPrGYgZLEZPErLwKYbeBTFImVyCYPMImDzGxKIEMxsR0xsRqsVKxLA0jRB517cvkyM3gaRog869uXyZDKeSG0s0bIIQjRNU5DSlzTPta/FmL1m0aUuaZ9rX4sxesx9d5VwYHUvMuPsssIWOJ5C2FdhCxxPIWwVCwmFiixQEw3FATPSedx0QioHiEVHLOUHVE8CCongESiIRWMxA+sZiBksRk8SsvApht4FMUiZXIJg8wiYPMbEogQzGxHTGxGqxUrEsDSNEHnXty+TIzeBpGiDzp/ml8mQynkhtLNGyCEI0TVOQ0pc0z7WvxZi9ZtGlLmmfa1+LMXrMfXeVcGB1LzLj7LLCFjieQthXYQscTyFsFQsJhYosUBMNxQEz0nncdEIqB4hFRyzlB1RPAgqJ4BEoiEVjMQPrGYgZLEZPErLwKYbeBTFImVyCYPMImDzGxKIEMxsR0xsRqsVKxLA0jQ/wCdP80vkyM3gaRof86f5pfJkMp5IbSzRsghCNE1TkNKXNM+1r8WYvWbRpS5pn2tfizF6zH13lXBgdS8y4+yywhY4nkLYV2ELHE8hbBULCYWKLFATDcUBM9J53HRCKgeIRUcs5QdUTwIKieARKIhFYzED6xmIGSxGTxKy8CmG3gUxSJlcgmDzCJg8xsSiBDMbEdMbEarFSsSwNI0P+dP80vkyM3gaRof86f5pfJkMp5IbSzRsghCNE1TkNKXNM+1r8WYvWbRpS5pn2tfizF6zH13lXBgdS8y4+yywhY4nkLYV2ELHE8hbBULCYWKLFATDcUBM9J53HRCKgeIRUcs5QdUTwIKieARKIhFYzED6xmIGSxGTxKy8CmG3gUxSJlcgmDzCJg8xsSiBDMbEdMbEarFSsSwNI0P+dP80vkyM3gaRog869uXyZDKeSG0s0bIIQjRNU5DSlzTPta/FmL1m1aUK29yLGlybK5P1LhZZ/FGK1mPrvKuDB6l5lwWWELHE8hbCuwhY4nkLYKhYRCxRYoCYbigJnpPO46IRUDxCKjlnKDqieBBUTwCJREIrGYgfWMxAyWIyeJWXgUw28CmKRMrkEweYRMHmNiUQIZjYjpjYjVYqViWBpGiDzr25fJkZvA0jQ+397aSb1yk/wCWP2TXCfe4rvGU8kNpZo2QQhGiapDjMJC6qdU0nC2EoSXXFrJmD75t7NmAxLrkm65P/Ts6JR6E+qRvxX7tbjV4ql12RTXrWfcIr0VVjs7k2o08a8dnf0YVhCxxPIWwsN2N5luGsbq8uCfIbymvyyfK2PJ+sqr8RFrgvOM1xwknGS7n9DOdKVO5kyoTpLaSKfFATDcUBMWQzuOiEVA8Qio5Zyg6ongQVE8AiURCKxmIH1jMQMliMniVl4FMNvApikTK5BMHmETB5jYlECGY2I5xbeSTbfElrb2F9uVvMvsylb/o19cuW/yx/cfGLlYshFy7IqsDhJ22KuuLlOXEl4vqXrN50d70lgcK5Syd1+TnLLoXFFdSK/ePvSqripwrar/HLl2tdOz4HepFlOl8e7uaFKj8O7uIQhDygQhCAATH7m13RykteWqS1NHL37y5eVGfAurfJziuEvU4v6M7MQAY9u5vOog8k7Km+hZyX6Za13Mord5tvoW1T25wf1N5xGFhZHgzhCS6pRUl8Sru3pYWXFCUPyyaXueaEyoQl6JZ6SjO8f8ARh9m9nFx/gt/lcZfUYsBdHlU2r+nL9ja3vQS5Nr9qKfxTQ1b2ZLprfvX0EvRxdmyZ9Np+mzG4PLjzW1NeKJY3x/FH3o2D/8AOPpiu6THLezB8cP+yOVo0vYLp6X+X9GSQxMPxw/Uhl+Ig/Sj3NM1y3evDLya/wDtEDs3tW+jBfqievS7rbc6eh3W3y/r/pkVkHLkxk9kZPwQ2O4uJnyaLe+PB/8ALI1eW9XGS4pVx2zf0izyveHiJcvExX5VOXi0eLRx9s5XTo+5MzCvefiXyvs61/NNN+5ZhdW9PDQ123ym/wANa4K97NQw+jyha7LbZv1cGC8G/iXOC3uYWnXCiGa9KS4cvfLNofHTwj6KYaSnH1vyZzuLvesll91wign/ABZr48OXH3ZnZbkbyYQasvl9tZ1P/jj3el36vUdMIcklYpSS7I8SPRCPT0QhCABCEIAEIQgAQhCABCEIAEIQgAQhCABCEIAEIQgAQhCABCEIAEIQgA//2Q=="/>
          <p:cNvSpPr>
            <a:spLocks noChangeAspect="1" noChangeArrowheads="1"/>
          </p:cNvSpPr>
          <p:nvPr/>
        </p:nvSpPr>
        <p:spPr bwMode="auto">
          <a:xfrm>
            <a:off x="155575" y="-1790700"/>
            <a:ext cx="19621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20" name="AutoShape 20" descr="data:image/jpeg;base64,/9j/4AAQSkZJRgABAQAAAQABAAD/2wCEAAkGBhAQDBAQEhAPFRANDRAQEhIUEBIQEhAQFRAVFBUQEhUYGyceFxkjGhUSHy8gJCcpLCw4Fh4xNTAqNSYrLCkBCQoKDgwNGg8PGiwgHyUtLCkqNSktNSwqLCkqNTUsLikpKSkpKSwsLDUpNTQpNSwpLCwpKSksKiksLCwvLDU1K//AABEIATcAogMBIgACEQEDEQH/xAAcAAABBQEBAQAAAAAAAAAAAAAEAAIDBQcGAQj/xABDEAACAgACAwsJBgUEAwEAAAAAAQIDBBEHIXEFBhIxMjVBUXOBsSI0QmGCkaGzwRMUUnKS0UNig7ThIyQzorLC8Bb/xAAZAQADAQEBAAAAAAAAAAAAAAAAAwQFAgH/xAAqEQACAQMDBAICAgMBAAAAAAAAAQIDMTIEEXEFITNBEtETUVKhQpHhFP/aAAwDAQACEQMRAD8A3EQhAAhCEACEIQAIQhAAhCEACEIQAIQhAAhCEACEIQAIQhAAhCEACEIbOeUW+pN+4AHA2J3RqrWc7Ix2sod3t17IwXBeXDWea4kvV1v1nPT3KlJ8KybzevLjl3t8XxADqr9+WGjyeHLZHV72A27+vw0/qn9Eipr3PrXo5/mbl8OL4BEYJcSS2JIAJpb8MS+TXBexOX1I3vixz6l/Tj9RsmNdefG3sWpABIt2sY+ObXdWvoTVbqYhqbdzSgtbeTSb4lqA/u0Pwr4sleUKGlHPhyb4KS19HTq6AAGr335zaeLsyeeTVSyXVtCqt2sVG2KdynCfCyfB4MtTXGtay1/AGqophVKc8PGDUXLhyUGsuvU9WXrRDuZJ253SWSksoRfHGvoz9b43tAC+e7Ny9N/pj+x498d8fwvbB/TIAlDqbRG7uDytS/EuLv6gAs478pLlVweyTj45hFW/an04WR9eqSKd6/X8SCzBVy44R7vJfwADs8Hu1Ras4WJ7c0/iGpnDYDDqtPgt5Pr8pfuSx3w2VYuunJ+XkmlrTz1qUQA7UQPg8Tw081rjJxb6HqTzXv8AEIABCEIAEIRDjMZCmqdtklGuuLlKT4kv/ugLA3sUO+iOGooUrZcGErFGMcm/KfTDJNrVm2smtXEUn3hOKlGyuyGWqSklLLoTfE+/gs5HfJvhnj8V9o01VDONUPwxz5T/AJnks+5dBHg6mtazT9WoiWq3l2XYzlrG5vZdjs43x9a2r6rNfEmjKOXGm31NPLac5HdadUOCuC11OKf+Svu3ytSbce5PJd2aY/8APH2UPVU1fsdkI46rfrXnk67fZ4L+qLCjfZhnxu9eyn4SPfzQ/YLVUXaRY7qbqqpwguXbnlnxJLpff9TmsVu7i67HF2ZtPOKlFOOXVllq95c27oYC1qU5zbSyXCqk2lnnlntG22bn2NcKTeXXVM9/LD9jPz0/5I43dbffjbfInZFRfoxiorU+S10o6befvtliJfd7YxVii3CUVwVNLjTXQ8terVqfF02E9wtzZLhcFS21T/cEqWBosU64RjOOeUlXJNZrJr3HvzivZ66sFdo6c8aOat31RXE37pAlu+xfzfpz8Znn5Yfs5/PT/kjrK64wTXEuNa9S9Q2WIj1+7WcRfvtl0Rl74R/9X4lZi98t8uJpe+T+Ly+By60Dn/0U/TNIe6dUFrfF1tLLbk/2K6W+7B13faeXZY8otwy8mPFlGT1R1dWb2Gazxk5vypSfqb1dy4kTVzOHWfoXLUN2PpDCuDrg4ZcCUVKLXE4tZp9+ZKcHov3yfa0vCTfl0Jyrz9KrPXHbFv3NdR3g+MvktyqMvktxCEI6OjyUkk22kks23qSXWzIN+++54277Kpv7rVLV0fbTX8R/y9S7+nV3OkjFOvcm7JtfaOEG08vJck2tjSa7zJcJVnk0Qauct1BGZrakt1TVvYRhaC0hHgxzIsNTkMxd4qK+KERSgtwfGYgo8XeE4zEFdFcJ5nEmRVZ7vYfTWH0VkVFQfVWcHkInj1IbVLyj25jauUjy7PZPudhuZHOrL1FRujh8pMt9x+QiHdenXmVtbwNGUflTTOWvrBJxLa+sr7YE5G+zApxB5xDJxIJxOkxkWByWTJa5nk4kcXkxiKEy53J3Tnh767q3lOqSkup9afqazXeb3uPurDFYau+HJsjnl0xlxOL9aeaPnSuZoeindmyOIlh8s6bc3nn/AMdqg3qXTnFa9iH0p7PYpoz+L2/ZqohCKy05DSlzTPta/FmM4e2UHnGTXxT2o2bSlzTPta/FmL1mRrW1VW36MHqLarpr9fZd0br2cHJwi/XF8F+56viQ4vFvLXGcdsXl7+IZhCxxHIWw4jNtdxam5R7nN22cJk9FQ3FxWfEvcCqTXE2u9nm5K+zLyioMUMkc7XjLFxTl4hde6Fv4/gj35JDo1Ihtq1jYcaI42zfSv0/5Hrh6vKj+j/JzvvY82Te52O4z8hHu6jWRz2Ex9sVlw4/o/wAnmL3Qtfpr9H+SpVEol6rRjDuT3VldiKge7dK38a/SgG3H2P037l+wiU4uxJOpFvsEziD2agK2+T45P3gtjBMIsLtugvSXiCTxS6M/AgmNiNRSgn7aT6fcaJok85j2s/7eRm8DR9Eb/wB0l1Wz/t5/sd08kNpZo2UQhGiapyGlLmmfa1+LMXrNo0pc0z7WvxZi9Zj67yrgwOpeZcfZZYQscTyFsK7CFjieQtgqFhMLFFigJhuKAmek87johFQPEIqOWcoOqJ4EFRPAIlEQisZiB9YzEDJYjJ4lZeBTDbwKYpEyuQTB5hEweY2JRAhmNiOmNiNVipWJYGjaI/O12kv7eZnMDRtEfna7SX9vMZTyQ2lmjZhCEaJqnIaUuaZ9rX4sxes2jSlzTPta/FmL1mPrvKuDA6l5lx9llhCxxPIWwrsIWOJ5C2CoWEwsUWKAmG4oCZ6TzuOiEVA8Qio5Zyg6ongQVE8AiURCKxmIH1jMQMliMniVl4FMNvApikTK5BMHmETB5jYlECGY2I6Y2I1WKlYlgaNoj87XaS/t5mcwNG0RedrtJfImMp5IbSzRswhCNE1TkNKXNM+1r8WYvWbRpS5pn2tfizF6zH13lXBgdS8y4+yywhY4nkLYV2ELHE8hbBULCYWKLFATDcUBM9J53HRCKgeIRUcs5QdUTwIKieARKIhFYzED6xmIGSxGTxKy8CmG3gUxSJlcgmDzCJg8xsSiBDMbEdMbEarFSsSwNH0Q+df1JfImZxA0fRD51/Ul8iYynkhtLNGyiEI0TVOQ0pc0z7WvxZi9ZtGlLmmfa1+LMXrMfXeVcGB1LzLj7LLCFjieQthXYQscTyFsFQsJhYosUBMNxQEz0nncdEIqB4hFRyzlB1RPAgqJ4BEoiEVjMQPrGYgZLEZPErLwKYbeBTFImVyCYPMImDzGxKIEMxsR0xsRqsVKxLA0fRD517cvkTM4gaPoh869uXyJjKeSG0s0bKIQjRNU5DSlzTPta/FmL1m0aUuaZ9rX4sxesx9d5VwYHUvMuPsssIWOJ5C2FdhCxxPIWwVCwmFiixQEw3FATPSedx0QioHiEVHLOUHVE8CCongESiIRWMxA+sZiBksRk8SsvApht4FMUiZXIJg8wiYPMbEogQzGxHTGxGqxUrEsDR9EPnXty+RMziBpGiFf7r25fJkMp5IbSzRsghCNE1TkNKXNM+1r8WYvWbRpS5pn2tfizF6zH13lXBgdS8y4+yywhY4nkLYV2ELHE8hbBULCYWKLFATDcUBM9J53HRCKgeIRUcs5QdUTwIKieARKIhFYzED6xmIGSxGTxKy8CmG3gUxSJlcgmDzCJg8xsSiBDMbEdMbEarFSsSwNI0Qede3L5MjN4GkaIPOvbl8mQynkhtLNGyCEI0TVOQ0pc0z7WvxZi9ZtGlLmmfa1+LMXrMfXeVcGB1LzLj7LLCFjieQthXYQscTyFsFQsJhYosUBMNxQEz0nncdEIqB4hFRyzlB1RPAgqJ4BEoiEVjMQPrGYgZLEZPErLwKYbeBTFImVyCYPMImDzGxKIEMxsR0xsRqsVKxLA0jRB517cvkyM3gaRog869uXyZDKeSG0s0bIIQjRNU5DSlzTPta/FmL1m0aUuaZ9rX4sxesx9d5VwYHUvMuPsssIWOJ5C2FdhCxxPIWwVCwmFiixQEw3FATPSedx0QioHiEVHLOUHVE8CCongESiIRWMxA+sZiBksRk8SsvApht4FMUiZXIJg8wiYPMbEogQzGxHTGxGqxUrEsDSNEHnXty+TIzeBpGiDzp/ml8mQynkhtLNGyCEI0TVOQ0pc0z7WvxZi9ZtGlLmmfa1+LMXrMfXeVcGB1LzLj7LLCFjieQthXYQscTyFsFQsJhYosUBMNxQEz0nncdEIqB4hFRyzlB1RPAgqJ4BEoiEVjMQPrGYgZLEZPErLwKYbeBTFImVyCYPMImDzGxKIEMxsR0xsRqsVKxLA0jQ/wCdP80vkyM3gaRof86f5pfJkMp5IbSzRsghCNE1TkNKXNM+1r8WYvWbRpS5pn2tfizF6zH13lXBgdS8y4+yywhY4nkLYV2ELHE8hbBULCYWKLFATDcUBM9J53HRCKgeIRUcs5QdUTwIKieARKIhFYzED6xmIGSxGTxKy8CmG3gUxSJlcgmDzCJg8xsSiBDMbEdMbEarFSsSwNI0P+dP80vkyM3gaRof86f5pfJkMp5IbSzRsghCNE1TkNKXNM+1r8WYvWbRpS5pn2tfizF6zH13lXBgdS8y4+yywhY4nkLYV2ELHE8hbBULCYWKLFATDcUBM9J53HRCKgeIRUcs5QdUTwIKieARKIhFYzED6xmIGSxGTxKy8CmG3gUxSJlcgmDzCJg8xsSiBDMbEdMbEarFSsSwNI0P+dP80vkyM3gaRog869uXyZDKeSG0s0bIIQjRNU5DSlzTPta/FmL1m1aUK29yLGlybK5P1LhZZ/FGK1mPrvKuDB6l5lwWWELHE8hbCuwhY4nkLYKhYRCxRYoCYbigJnpPO46IRUDxCKjlnKDqieBBUTwCJREIrGYgfWMxAyWIyeJWXgUw28CmKRMrkEweYRMHmNiUQIZjYjpjYjVYqViWBpGiDzr25fJkZvA0jQ+397aSb1yk/wCWP2TXCfe4rvGU8kNpZo2QQhGiapDjMJC6qdU0nC2EoSXXFrJmD75t7NmAxLrkm65P/Ts6JR6E+qRvxX7tbjV4ql12RTXrWfcIr0VVjs7k2o08a8dnf0YVhCxxPIWwsN2N5luGsbq8uCfIbymvyyfK2PJ+sqr8RFrgvOM1xwknGS7n9DOdKVO5kyoTpLaSKfFATDcUBMWQzuOiEVA8Qio5Zyg6ongQVE8AiURCKxmIH1jMQMliMniVl4FMNvApikTK5BMHmETB5jYlECGY2I5xbeSTbfElrb2F9uVvMvsylb/o19cuW/yx/cfGLlYshFy7IqsDhJ22KuuLlOXEl4vqXrN50d70lgcK5Syd1+TnLLoXFFdSK/ePvSqripwrar/HLl2tdOz4HepFlOl8e7uaFKj8O7uIQhDygQhCAATH7m13RykteWqS1NHL37y5eVGfAurfJziuEvU4v6M7MQAY9u5vOog8k7Km+hZyX6Za13Mord5tvoW1T25wf1N5xGFhZHgzhCS6pRUl8Sru3pYWXFCUPyyaXueaEyoQl6JZ6SjO8f8ARh9m9nFx/gt/lcZfUYsBdHlU2r+nL9ja3vQS5Nr9qKfxTQ1b2ZLprfvX0EvRxdmyZ9Np+mzG4PLjzW1NeKJY3x/FH3o2D/8AOPpiu6THLezB8cP+yOVo0vYLp6X+X9GSQxMPxw/Uhl+Ig/Sj3NM1y3evDLya/wDtEDs3tW+jBfqievS7rbc6eh3W3y/r/pkVkHLkxk9kZPwQ2O4uJnyaLe+PB/8ALI1eW9XGS4pVx2zf0izyveHiJcvExX5VOXi0eLRx9s5XTo+5MzCvefiXyvs61/NNN+5ZhdW9PDQ123ym/wANa4K97NQw+jyha7LbZv1cGC8G/iXOC3uYWnXCiGa9KS4cvfLNofHTwj6KYaSnH1vyZzuLvesll91wign/ABZr48OXH3ZnZbkbyYQasvl9tZ1P/jj3el36vUdMIcklYpSS7I8SPRCPT0QhCABCEIAEIQgAQhCABCEIAEIQgAQhCABCEIAEIQgAQhCABCEIAEIQgA//2Q=="/>
          <p:cNvSpPr>
            <a:spLocks noChangeAspect="1" noChangeArrowheads="1"/>
          </p:cNvSpPr>
          <p:nvPr/>
        </p:nvSpPr>
        <p:spPr bwMode="auto">
          <a:xfrm>
            <a:off x="155575" y="-1790700"/>
            <a:ext cx="19621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22" name="AutoShape 22" descr="http://upload.wikimedia.org/wikipedia/commons/0/00/Green_soda_can_3d.svg"/>
          <p:cNvSpPr>
            <a:spLocks noChangeAspect="1" noChangeArrowheads="1"/>
          </p:cNvSpPr>
          <p:nvPr/>
        </p:nvSpPr>
        <p:spPr bwMode="auto">
          <a:xfrm>
            <a:off x="155575" y="-1790700"/>
            <a:ext cx="196215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624" name="Picture 24" descr="File:Green soda can 3d.svg"/>
          <p:cNvPicPr>
            <a:picLocks noChangeAspect="1" noChangeArrowheads="1"/>
          </p:cNvPicPr>
          <p:nvPr/>
        </p:nvPicPr>
        <p:blipFill>
          <a:blip r:embed="rId13" cstate="print"/>
          <a:srcRect/>
          <a:stretch>
            <a:fillRect/>
          </a:stretch>
        </p:blipFill>
        <p:spPr bwMode="auto">
          <a:xfrm>
            <a:off x="5105400" y="1600200"/>
            <a:ext cx="398780" cy="762000"/>
          </a:xfrm>
          <a:prstGeom prst="rect">
            <a:avLst/>
          </a:prstGeom>
          <a:noFill/>
        </p:spPr>
      </p:pic>
      <p:pic>
        <p:nvPicPr>
          <p:cNvPr id="25630" name="Picture 30" descr="http://www.clker.com/cliparts/e/o/k/x/2/5/recycle-bin-hi.png"/>
          <p:cNvPicPr>
            <a:picLocks noChangeAspect="1" noChangeArrowheads="1"/>
          </p:cNvPicPr>
          <p:nvPr/>
        </p:nvPicPr>
        <p:blipFill>
          <a:blip r:embed="rId14" cstate="print"/>
          <a:srcRect/>
          <a:stretch>
            <a:fillRect/>
          </a:stretch>
        </p:blipFill>
        <p:spPr bwMode="auto">
          <a:xfrm>
            <a:off x="5676900" y="-533400"/>
            <a:ext cx="3467100" cy="3743325"/>
          </a:xfrm>
          <a:prstGeom prst="rect">
            <a:avLst/>
          </a:prstGeom>
          <a:noFill/>
        </p:spPr>
      </p:pic>
      <p:sp>
        <p:nvSpPr>
          <p:cNvPr id="21" name="TextBox 20"/>
          <p:cNvSpPr txBox="1"/>
          <p:nvPr/>
        </p:nvSpPr>
        <p:spPr>
          <a:xfrm>
            <a:off x="533400" y="2971800"/>
            <a:ext cx="1447800" cy="1785104"/>
          </a:xfrm>
          <a:prstGeom prst="rect">
            <a:avLst/>
          </a:prstGeom>
          <a:noFill/>
        </p:spPr>
        <p:txBody>
          <a:bodyPr wrap="square" rtlCol="0">
            <a:spAutoFit/>
          </a:bodyPr>
          <a:lstStyle/>
          <a:p>
            <a:r>
              <a:rPr lang="zh-TW" altLang="en-US" sz="11000" b="1" dirty="0" smtClean="0">
                <a:solidFill>
                  <a:srgbClr val="FF0000"/>
                </a:solidFill>
                <a:latin typeface="Adobe Kaiti Std R" pitchFamily="18" charset="-128"/>
                <a:ea typeface="Adobe Kaiti Std R" pitchFamily="18" charset="-128"/>
              </a:rPr>
              <a:t>攵</a:t>
            </a:r>
            <a:endParaRPr lang="en-US" sz="11000" b="1" dirty="0">
              <a:solidFill>
                <a:srgbClr val="FF0000"/>
              </a:solidFill>
              <a:latin typeface="Adobe Kaiti Std R" pitchFamily="18" charset="-128"/>
              <a:ea typeface="Adobe Kaiti Std R" pitchFamily="18" charset="-128"/>
            </a:endParaRPr>
          </a:p>
        </p:txBody>
      </p:sp>
      <p:grpSp>
        <p:nvGrpSpPr>
          <p:cNvPr id="22" name="Group 21"/>
          <p:cNvGrpSpPr/>
          <p:nvPr/>
        </p:nvGrpSpPr>
        <p:grpSpPr>
          <a:xfrm>
            <a:off x="685800" y="3124200"/>
            <a:ext cx="381000" cy="1312112"/>
            <a:chOff x="387152" y="453587"/>
            <a:chExt cx="729390" cy="2382525"/>
          </a:xfrm>
          <a:solidFill>
            <a:schemeClr val="tx1"/>
          </a:solidFill>
        </p:grpSpPr>
        <p:sp>
          <p:nvSpPr>
            <p:cNvPr id="23" name="Freeform 24"/>
            <p:cNvSpPr>
              <a:spLocks/>
            </p:cNvSpPr>
            <p:nvPr/>
          </p:nvSpPr>
          <p:spPr bwMode="auto">
            <a:xfrm>
              <a:off x="387152" y="1043476"/>
              <a:ext cx="623937" cy="1190803"/>
            </a:xfrm>
            <a:custGeom>
              <a:avLst/>
              <a:gdLst>
                <a:gd name="T0" fmla="*/ 211931 w 1420"/>
                <a:gd name="T1" fmla="*/ 7934 h 2593"/>
                <a:gd name="T2" fmla="*/ 300038 w 1420"/>
                <a:gd name="T3" fmla="*/ 38085 h 2593"/>
                <a:gd name="T4" fmla="*/ 389731 w 1420"/>
                <a:gd name="T5" fmla="*/ 92833 h 2593"/>
                <a:gd name="T6" fmla="*/ 469106 w 1420"/>
                <a:gd name="T7" fmla="*/ 160276 h 2593"/>
                <a:gd name="T8" fmla="*/ 511969 w 1420"/>
                <a:gd name="T9" fmla="*/ 230099 h 2593"/>
                <a:gd name="T10" fmla="*/ 510381 w 1420"/>
                <a:gd name="T11" fmla="*/ 301509 h 2593"/>
                <a:gd name="T12" fmla="*/ 476250 w 1420"/>
                <a:gd name="T13" fmla="*/ 385614 h 2593"/>
                <a:gd name="T14" fmla="*/ 455613 w 1420"/>
                <a:gd name="T15" fmla="*/ 480034 h 2593"/>
                <a:gd name="T16" fmla="*/ 437356 w 1420"/>
                <a:gd name="T17" fmla="*/ 616506 h 2593"/>
                <a:gd name="T18" fmla="*/ 423069 w 1420"/>
                <a:gd name="T19" fmla="*/ 795031 h 2593"/>
                <a:gd name="T20" fmla="*/ 414338 w 1420"/>
                <a:gd name="T21" fmla="*/ 1014021 h 2593"/>
                <a:gd name="T22" fmla="*/ 407988 w 1420"/>
                <a:gd name="T23" fmla="*/ 1276651 h 2593"/>
                <a:gd name="T24" fmla="*/ 411163 w 1420"/>
                <a:gd name="T25" fmla="*/ 1370278 h 2593"/>
                <a:gd name="T26" fmla="*/ 426244 w 1420"/>
                <a:gd name="T27" fmla="*/ 1404396 h 2593"/>
                <a:gd name="T28" fmla="*/ 450850 w 1420"/>
                <a:gd name="T29" fmla="*/ 1411537 h 2593"/>
                <a:gd name="T30" fmla="*/ 490538 w 1420"/>
                <a:gd name="T31" fmla="*/ 1401222 h 2593"/>
                <a:gd name="T32" fmla="*/ 563563 w 1420"/>
                <a:gd name="T33" fmla="*/ 1373451 h 2593"/>
                <a:gd name="T34" fmla="*/ 666750 w 1420"/>
                <a:gd name="T35" fmla="*/ 1329812 h 2593"/>
                <a:gd name="T36" fmla="*/ 802481 w 1420"/>
                <a:gd name="T37" fmla="*/ 1268717 h 2593"/>
                <a:gd name="T38" fmla="*/ 969963 w 1420"/>
                <a:gd name="T39" fmla="*/ 1187785 h 2593"/>
                <a:gd name="T40" fmla="*/ 1044575 w 1420"/>
                <a:gd name="T41" fmla="*/ 1152874 h 2593"/>
                <a:gd name="T42" fmla="*/ 1082675 w 1420"/>
                <a:gd name="T43" fmla="*/ 1140972 h 2593"/>
                <a:gd name="T44" fmla="*/ 1105694 w 1420"/>
                <a:gd name="T45" fmla="*/ 1137799 h 2593"/>
                <a:gd name="T46" fmla="*/ 1127125 w 1420"/>
                <a:gd name="T47" fmla="*/ 1157635 h 2593"/>
                <a:gd name="T48" fmla="*/ 1120775 w 1420"/>
                <a:gd name="T49" fmla="*/ 1194133 h 2593"/>
                <a:gd name="T50" fmla="*/ 1092200 w 1420"/>
                <a:gd name="T51" fmla="*/ 1236979 h 2593"/>
                <a:gd name="T52" fmla="*/ 1020763 w 1420"/>
                <a:gd name="T53" fmla="*/ 1309976 h 2593"/>
                <a:gd name="T54" fmla="*/ 835025 w 1420"/>
                <a:gd name="T55" fmla="*/ 1484534 h 2593"/>
                <a:gd name="T56" fmla="*/ 676275 w 1420"/>
                <a:gd name="T57" fmla="*/ 1635288 h 2593"/>
                <a:gd name="T58" fmla="*/ 543719 w 1420"/>
                <a:gd name="T59" fmla="*/ 1762239 h 2593"/>
                <a:gd name="T60" fmla="*/ 439738 w 1420"/>
                <a:gd name="T61" fmla="*/ 1863800 h 2593"/>
                <a:gd name="T62" fmla="*/ 363538 w 1420"/>
                <a:gd name="T63" fmla="*/ 1941557 h 2593"/>
                <a:gd name="T64" fmla="*/ 303213 w 1420"/>
                <a:gd name="T65" fmla="*/ 2007413 h 2593"/>
                <a:gd name="T66" fmla="*/ 246856 w 1420"/>
                <a:gd name="T67" fmla="*/ 2047085 h 2593"/>
                <a:gd name="T68" fmla="*/ 193675 w 1420"/>
                <a:gd name="T69" fmla="*/ 2055813 h 2593"/>
                <a:gd name="T70" fmla="*/ 138113 w 1420"/>
                <a:gd name="T71" fmla="*/ 2039151 h 2593"/>
                <a:gd name="T72" fmla="*/ 91281 w 1420"/>
                <a:gd name="T73" fmla="*/ 1992338 h 2593"/>
                <a:gd name="T74" fmla="*/ 46831 w 1420"/>
                <a:gd name="T75" fmla="*/ 1901885 h 2593"/>
                <a:gd name="T76" fmla="*/ 13494 w 1420"/>
                <a:gd name="T77" fmla="*/ 1801911 h 2593"/>
                <a:gd name="T78" fmla="*/ 0 w 1420"/>
                <a:gd name="T79" fmla="*/ 1720980 h 2593"/>
                <a:gd name="T80" fmla="*/ 4763 w 1420"/>
                <a:gd name="T81" fmla="*/ 1682894 h 2593"/>
                <a:gd name="T82" fmla="*/ 26988 w 1420"/>
                <a:gd name="T83" fmla="*/ 1647983 h 2593"/>
                <a:gd name="T84" fmla="*/ 61913 w 1420"/>
                <a:gd name="T85" fmla="*/ 1608311 h 2593"/>
                <a:gd name="T86" fmla="*/ 89694 w 1420"/>
                <a:gd name="T87" fmla="*/ 1545629 h 2593"/>
                <a:gd name="T88" fmla="*/ 109538 w 1420"/>
                <a:gd name="T89" fmla="*/ 1454383 h 2593"/>
                <a:gd name="T90" fmla="*/ 123031 w 1420"/>
                <a:gd name="T91" fmla="*/ 1351235 h 2593"/>
                <a:gd name="T92" fmla="*/ 136525 w 1420"/>
                <a:gd name="T93" fmla="*/ 1240946 h 2593"/>
                <a:gd name="T94" fmla="*/ 146050 w 1420"/>
                <a:gd name="T95" fmla="*/ 1108441 h 2593"/>
                <a:gd name="T96" fmla="*/ 153988 w 1420"/>
                <a:gd name="T97" fmla="*/ 956100 h 2593"/>
                <a:gd name="T98" fmla="*/ 157956 w 1420"/>
                <a:gd name="T99" fmla="*/ 779955 h 2593"/>
                <a:gd name="T100" fmla="*/ 157956 w 1420"/>
                <a:gd name="T101" fmla="*/ 583181 h 2593"/>
                <a:gd name="T102" fmla="*/ 144463 w 1420"/>
                <a:gd name="T103" fmla="*/ 405450 h 2593"/>
                <a:gd name="T104" fmla="*/ 112713 w 1420"/>
                <a:gd name="T105" fmla="*/ 266597 h 2593"/>
                <a:gd name="T106" fmla="*/ 65088 w 1420"/>
                <a:gd name="T107" fmla="*/ 160276 h 2593"/>
                <a:gd name="T108" fmla="*/ 42069 w 1420"/>
                <a:gd name="T109" fmla="*/ 71410 h 2593"/>
                <a:gd name="T110" fmla="*/ 59531 w 1420"/>
                <a:gd name="T111" fmla="*/ 24597 h 2593"/>
                <a:gd name="T112" fmla="*/ 103188 w 1420"/>
                <a:gd name="T113" fmla="*/ 1587 h 25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20" h="2593">
                  <a:moveTo>
                    <a:pt x="171" y="0"/>
                  </a:moveTo>
                  <a:lnTo>
                    <a:pt x="190" y="0"/>
                  </a:lnTo>
                  <a:lnTo>
                    <a:pt x="209" y="0"/>
                  </a:lnTo>
                  <a:lnTo>
                    <a:pt x="228" y="2"/>
                  </a:lnTo>
                  <a:lnTo>
                    <a:pt x="247" y="6"/>
                  </a:lnTo>
                  <a:lnTo>
                    <a:pt x="267" y="10"/>
                  </a:lnTo>
                  <a:lnTo>
                    <a:pt x="286" y="14"/>
                  </a:lnTo>
                  <a:lnTo>
                    <a:pt x="305" y="17"/>
                  </a:lnTo>
                  <a:lnTo>
                    <a:pt x="322" y="25"/>
                  </a:lnTo>
                  <a:lnTo>
                    <a:pt x="341" y="31"/>
                  </a:lnTo>
                  <a:lnTo>
                    <a:pt x="361" y="39"/>
                  </a:lnTo>
                  <a:lnTo>
                    <a:pt x="378" y="48"/>
                  </a:lnTo>
                  <a:lnTo>
                    <a:pt x="397" y="56"/>
                  </a:lnTo>
                  <a:lnTo>
                    <a:pt x="416" y="67"/>
                  </a:lnTo>
                  <a:lnTo>
                    <a:pt x="434" y="79"/>
                  </a:lnTo>
                  <a:lnTo>
                    <a:pt x="453" y="90"/>
                  </a:lnTo>
                  <a:lnTo>
                    <a:pt x="470" y="104"/>
                  </a:lnTo>
                  <a:lnTo>
                    <a:pt x="491" y="117"/>
                  </a:lnTo>
                  <a:lnTo>
                    <a:pt x="512" y="131"/>
                  </a:lnTo>
                  <a:lnTo>
                    <a:pt x="529" y="146"/>
                  </a:lnTo>
                  <a:lnTo>
                    <a:pt x="547" y="159"/>
                  </a:lnTo>
                  <a:lnTo>
                    <a:pt x="564" y="173"/>
                  </a:lnTo>
                  <a:lnTo>
                    <a:pt x="577" y="188"/>
                  </a:lnTo>
                  <a:lnTo>
                    <a:pt x="591" y="202"/>
                  </a:lnTo>
                  <a:lnTo>
                    <a:pt x="604" y="217"/>
                  </a:lnTo>
                  <a:lnTo>
                    <a:pt x="614" y="230"/>
                  </a:lnTo>
                  <a:lnTo>
                    <a:pt x="624" y="246"/>
                  </a:lnTo>
                  <a:lnTo>
                    <a:pt x="633" y="259"/>
                  </a:lnTo>
                  <a:lnTo>
                    <a:pt x="639" y="275"/>
                  </a:lnTo>
                  <a:lnTo>
                    <a:pt x="645" y="290"/>
                  </a:lnTo>
                  <a:lnTo>
                    <a:pt x="650" y="303"/>
                  </a:lnTo>
                  <a:lnTo>
                    <a:pt x="652" y="319"/>
                  </a:lnTo>
                  <a:lnTo>
                    <a:pt x="654" y="334"/>
                  </a:lnTo>
                  <a:lnTo>
                    <a:pt x="652" y="348"/>
                  </a:lnTo>
                  <a:lnTo>
                    <a:pt x="648" y="365"/>
                  </a:lnTo>
                  <a:lnTo>
                    <a:pt x="643" y="380"/>
                  </a:lnTo>
                  <a:lnTo>
                    <a:pt x="637" y="397"/>
                  </a:lnTo>
                  <a:lnTo>
                    <a:pt x="629" y="415"/>
                  </a:lnTo>
                  <a:lnTo>
                    <a:pt x="622" y="432"/>
                  </a:lnTo>
                  <a:lnTo>
                    <a:pt x="614" y="451"/>
                  </a:lnTo>
                  <a:lnTo>
                    <a:pt x="606" y="470"/>
                  </a:lnTo>
                  <a:lnTo>
                    <a:pt x="600" y="486"/>
                  </a:lnTo>
                  <a:lnTo>
                    <a:pt x="595" y="501"/>
                  </a:lnTo>
                  <a:lnTo>
                    <a:pt x="591" y="520"/>
                  </a:lnTo>
                  <a:lnTo>
                    <a:pt x="585" y="539"/>
                  </a:lnTo>
                  <a:lnTo>
                    <a:pt x="581" y="559"/>
                  </a:lnTo>
                  <a:lnTo>
                    <a:pt x="577" y="582"/>
                  </a:lnTo>
                  <a:lnTo>
                    <a:pt x="574" y="605"/>
                  </a:lnTo>
                  <a:lnTo>
                    <a:pt x="570" y="630"/>
                  </a:lnTo>
                  <a:lnTo>
                    <a:pt x="566" y="657"/>
                  </a:lnTo>
                  <a:lnTo>
                    <a:pt x="562" y="685"/>
                  </a:lnTo>
                  <a:lnTo>
                    <a:pt x="558" y="714"/>
                  </a:lnTo>
                  <a:lnTo>
                    <a:pt x="554" y="745"/>
                  </a:lnTo>
                  <a:lnTo>
                    <a:pt x="551" y="777"/>
                  </a:lnTo>
                  <a:lnTo>
                    <a:pt x="547" y="812"/>
                  </a:lnTo>
                  <a:lnTo>
                    <a:pt x="545" y="847"/>
                  </a:lnTo>
                  <a:lnTo>
                    <a:pt x="541" y="883"/>
                  </a:lnTo>
                  <a:lnTo>
                    <a:pt x="539" y="921"/>
                  </a:lnTo>
                  <a:lnTo>
                    <a:pt x="535" y="962"/>
                  </a:lnTo>
                  <a:lnTo>
                    <a:pt x="533" y="1002"/>
                  </a:lnTo>
                  <a:lnTo>
                    <a:pt x="531" y="1044"/>
                  </a:lnTo>
                  <a:lnTo>
                    <a:pt x="529" y="1088"/>
                  </a:lnTo>
                  <a:lnTo>
                    <a:pt x="526" y="1134"/>
                  </a:lnTo>
                  <a:lnTo>
                    <a:pt x="524" y="1181"/>
                  </a:lnTo>
                  <a:lnTo>
                    <a:pt x="524" y="1230"/>
                  </a:lnTo>
                  <a:lnTo>
                    <a:pt x="522" y="1278"/>
                  </a:lnTo>
                  <a:lnTo>
                    <a:pt x="520" y="1330"/>
                  </a:lnTo>
                  <a:lnTo>
                    <a:pt x="518" y="1384"/>
                  </a:lnTo>
                  <a:lnTo>
                    <a:pt x="518" y="1438"/>
                  </a:lnTo>
                  <a:lnTo>
                    <a:pt x="516" y="1493"/>
                  </a:lnTo>
                  <a:lnTo>
                    <a:pt x="514" y="1551"/>
                  </a:lnTo>
                  <a:lnTo>
                    <a:pt x="514" y="1609"/>
                  </a:lnTo>
                  <a:lnTo>
                    <a:pt x="514" y="1670"/>
                  </a:lnTo>
                  <a:lnTo>
                    <a:pt x="514" y="1681"/>
                  </a:lnTo>
                  <a:lnTo>
                    <a:pt x="514" y="1695"/>
                  </a:lnTo>
                  <a:lnTo>
                    <a:pt x="516" y="1706"/>
                  </a:lnTo>
                  <a:lnTo>
                    <a:pt x="518" y="1716"/>
                  </a:lnTo>
                  <a:lnTo>
                    <a:pt x="518" y="1727"/>
                  </a:lnTo>
                  <a:lnTo>
                    <a:pt x="522" y="1735"/>
                  </a:lnTo>
                  <a:lnTo>
                    <a:pt x="524" y="1745"/>
                  </a:lnTo>
                  <a:lnTo>
                    <a:pt x="528" y="1752"/>
                  </a:lnTo>
                  <a:lnTo>
                    <a:pt x="529" y="1758"/>
                  </a:lnTo>
                  <a:lnTo>
                    <a:pt x="533" y="1764"/>
                  </a:lnTo>
                  <a:lnTo>
                    <a:pt x="537" y="1770"/>
                  </a:lnTo>
                  <a:lnTo>
                    <a:pt x="543" y="1774"/>
                  </a:lnTo>
                  <a:lnTo>
                    <a:pt x="547" y="1775"/>
                  </a:lnTo>
                  <a:lnTo>
                    <a:pt x="553" y="1779"/>
                  </a:lnTo>
                  <a:lnTo>
                    <a:pt x="556" y="1779"/>
                  </a:lnTo>
                  <a:lnTo>
                    <a:pt x="562" y="1781"/>
                  </a:lnTo>
                  <a:lnTo>
                    <a:pt x="568" y="1779"/>
                  </a:lnTo>
                  <a:lnTo>
                    <a:pt x="574" y="1779"/>
                  </a:lnTo>
                  <a:lnTo>
                    <a:pt x="579" y="1777"/>
                  </a:lnTo>
                  <a:lnTo>
                    <a:pt x="587" y="1775"/>
                  </a:lnTo>
                  <a:lnTo>
                    <a:pt x="597" y="1774"/>
                  </a:lnTo>
                  <a:lnTo>
                    <a:pt x="606" y="1770"/>
                  </a:lnTo>
                  <a:lnTo>
                    <a:pt x="618" y="1766"/>
                  </a:lnTo>
                  <a:lnTo>
                    <a:pt x="631" y="1762"/>
                  </a:lnTo>
                  <a:lnTo>
                    <a:pt x="645" y="1758"/>
                  </a:lnTo>
                  <a:lnTo>
                    <a:pt x="658" y="1752"/>
                  </a:lnTo>
                  <a:lnTo>
                    <a:pt x="675" y="1747"/>
                  </a:lnTo>
                  <a:lnTo>
                    <a:pt x="691" y="1739"/>
                  </a:lnTo>
                  <a:lnTo>
                    <a:pt x="710" y="1731"/>
                  </a:lnTo>
                  <a:lnTo>
                    <a:pt x="729" y="1724"/>
                  </a:lnTo>
                  <a:lnTo>
                    <a:pt x="748" y="1716"/>
                  </a:lnTo>
                  <a:lnTo>
                    <a:pt x="769" y="1706"/>
                  </a:lnTo>
                  <a:lnTo>
                    <a:pt x="792" y="1697"/>
                  </a:lnTo>
                  <a:lnTo>
                    <a:pt x="815" y="1687"/>
                  </a:lnTo>
                  <a:lnTo>
                    <a:pt x="840" y="1676"/>
                  </a:lnTo>
                  <a:lnTo>
                    <a:pt x="867" y="1664"/>
                  </a:lnTo>
                  <a:lnTo>
                    <a:pt x="892" y="1653"/>
                  </a:lnTo>
                  <a:lnTo>
                    <a:pt x="921" y="1641"/>
                  </a:lnTo>
                  <a:lnTo>
                    <a:pt x="950" y="1628"/>
                  </a:lnTo>
                  <a:lnTo>
                    <a:pt x="981" y="1612"/>
                  </a:lnTo>
                  <a:lnTo>
                    <a:pt x="1011" y="1599"/>
                  </a:lnTo>
                  <a:lnTo>
                    <a:pt x="1044" y="1584"/>
                  </a:lnTo>
                  <a:lnTo>
                    <a:pt x="1078" y="1568"/>
                  </a:lnTo>
                  <a:lnTo>
                    <a:pt x="1113" y="1551"/>
                  </a:lnTo>
                  <a:lnTo>
                    <a:pt x="1147" y="1534"/>
                  </a:lnTo>
                  <a:lnTo>
                    <a:pt x="1184" y="1516"/>
                  </a:lnTo>
                  <a:lnTo>
                    <a:pt x="1222" y="1497"/>
                  </a:lnTo>
                  <a:lnTo>
                    <a:pt x="1261" y="1480"/>
                  </a:lnTo>
                  <a:lnTo>
                    <a:pt x="1274" y="1472"/>
                  </a:lnTo>
                  <a:lnTo>
                    <a:pt x="1286" y="1468"/>
                  </a:lnTo>
                  <a:lnTo>
                    <a:pt x="1297" y="1463"/>
                  </a:lnTo>
                  <a:lnTo>
                    <a:pt x="1307" y="1457"/>
                  </a:lnTo>
                  <a:lnTo>
                    <a:pt x="1316" y="1453"/>
                  </a:lnTo>
                  <a:lnTo>
                    <a:pt x="1326" y="1449"/>
                  </a:lnTo>
                  <a:lnTo>
                    <a:pt x="1336" y="1447"/>
                  </a:lnTo>
                  <a:lnTo>
                    <a:pt x="1343" y="1443"/>
                  </a:lnTo>
                  <a:lnTo>
                    <a:pt x="1351" y="1442"/>
                  </a:lnTo>
                  <a:lnTo>
                    <a:pt x="1357" y="1440"/>
                  </a:lnTo>
                  <a:lnTo>
                    <a:pt x="1364" y="1438"/>
                  </a:lnTo>
                  <a:lnTo>
                    <a:pt x="1368" y="1436"/>
                  </a:lnTo>
                  <a:lnTo>
                    <a:pt x="1374" y="1434"/>
                  </a:lnTo>
                  <a:lnTo>
                    <a:pt x="1378" y="1434"/>
                  </a:lnTo>
                  <a:lnTo>
                    <a:pt x="1382" y="1434"/>
                  </a:lnTo>
                  <a:lnTo>
                    <a:pt x="1384" y="1434"/>
                  </a:lnTo>
                  <a:lnTo>
                    <a:pt x="1393" y="1434"/>
                  </a:lnTo>
                  <a:lnTo>
                    <a:pt x="1399" y="1436"/>
                  </a:lnTo>
                  <a:lnTo>
                    <a:pt x="1407" y="1438"/>
                  </a:lnTo>
                  <a:lnTo>
                    <a:pt x="1410" y="1442"/>
                  </a:lnTo>
                  <a:lnTo>
                    <a:pt x="1416" y="1447"/>
                  </a:lnTo>
                  <a:lnTo>
                    <a:pt x="1418" y="1453"/>
                  </a:lnTo>
                  <a:lnTo>
                    <a:pt x="1420" y="1459"/>
                  </a:lnTo>
                  <a:lnTo>
                    <a:pt x="1420" y="1466"/>
                  </a:lnTo>
                  <a:lnTo>
                    <a:pt x="1420" y="1474"/>
                  </a:lnTo>
                  <a:lnTo>
                    <a:pt x="1420" y="1482"/>
                  </a:lnTo>
                  <a:lnTo>
                    <a:pt x="1418" y="1490"/>
                  </a:lnTo>
                  <a:lnTo>
                    <a:pt x="1414" y="1497"/>
                  </a:lnTo>
                  <a:lnTo>
                    <a:pt x="1412" y="1505"/>
                  </a:lnTo>
                  <a:lnTo>
                    <a:pt x="1407" y="1513"/>
                  </a:lnTo>
                  <a:lnTo>
                    <a:pt x="1403" y="1522"/>
                  </a:lnTo>
                  <a:lnTo>
                    <a:pt x="1397" y="1530"/>
                  </a:lnTo>
                  <a:lnTo>
                    <a:pt x="1391" y="1539"/>
                  </a:lnTo>
                  <a:lnTo>
                    <a:pt x="1384" y="1549"/>
                  </a:lnTo>
                  <a:lnTo>
                    <a:pt x="1376" y="1559"/>
                  </a:lnTo>
                  <a:lnTo>
                    <a:pt x="1368" y="1568"/>
                  </a:lnTo>
                  <a:lnTo>
                    <a:pt x="1359" y="1578"/>
                  </a:lnTo>
                  <a:lnTo>
                    <a:pt x="1349" y="1587"/>
                  </a:lnTo>
                  <a:lnTo>
                    <a:pt x="1339" y="1599"/>
                  </a:lnTo>
                  <a:lnTo>
                    <a:pt x="1328" y="1610"/>
                  </a:lnTo>
                  <a:lnTo>
                    <a:pt x="1286" y="1651"/>
                  </a:lnTo>
                  <a:lnTo>
                    <a:pt x="1245" y="1689"/>
                  </a:lnTo>
                  <a:lnTo>
                    <a:pt x="1205" y="1727"/>
                  </a:lnTo>
                  <a:lnTo>
                    <a:pt x="1165" y="1764"/>
                  </a:lnTo>
                  <a:lnTo>
                    <a:pt x="1126" y="1800"/>
                  </a:lnTo>
                  <a:lnTo>
                    <a:pt x="1088" y="1837"/>
                  </a:lnTo>
                  <a:lnTo>
                    <a:pt x="1052" y="1871"/>
                  </a:lnTo>
                  <a:lnTo>
                    <a:pt x="1017" y="1906"/>
                  </a:lnTo>
                  <a:lnTo>
                    <a:pt x="982" y="1939"/>
                  </a:lnTo>
                  <a:lnTo>
                    <a:pt x="948" y="1969"/>
                  </a:lnTo>
                  <a:lnTo>
                    <a:pt x="915" y="2002"/>
                  </a:lnTo>
                  <a:lnTo>
                    <a:pt x="883" y="2033"/>
                  </a:lnTo>
                  <a:lnTo>
                    <a:pt x="852" y="2061"/>
                  </a:lnTo>
                  <a:lnTo>
                    <a:pt x="821" y="2090"/>
                  </a:lnTo>
                  <a:lnTo>
                    <a:pt x="792" y="2117"/>
                  </a:lnTo>
                  <a:lnTo>
                    <a:pt x="764" y="2146"/>
                  </a:lnTo>
                  <a:lnTo>
                    <a:pt x="737" y="2171"/>
                  </a:lnTo>
                  <a:lnTo>
                    <a:pt x="710" y="2196"/>
                  </a:lnTo>
                  <a:lnTo>
                    <a:pt x="685" y="2221"/>
                  </a:lnTo>
                  <a:lnTo>
                    <a:pt x="662" y="2244"/>
                  </a:lnTo>
                  <a:lnTo>
                    <a:pt x="637" y="2267"/>
                  </a:lnTo>
                  <a:lnTo>
                    <a:pt x="616" y="2290"/>
                  </a:lnTo>
                  <a:lnTo>
                    <a:pt x="595" y="2311"/>
                  </a:lnTo>
                  <a:lnTo>
                    <a:pt x="574" y="2330"/>
                  </a:lnTo>
                  <a:lnTo>
                    <a:pt x="554" y="2349"/>
                  </a:lnTo>
                  <a:lnTo>
                    <a:pt x="535" y="2369"/>
                  </a:lnTo>
                  <a:lnTo>
                    <a:pt x="518" y="2386"/>
                  </a:lnTo>
                  <a:lnTo>
                    <a:pt x="503" y="2403"/>
                  </a:lnTo>
                  <a:lnTo>
                    <a:pt x="487" y="2418"/>
                  </a:lnTo>
                  <a:lnTo>
                    <a:pt x="472" y="2434"/>
                  </a:lnTo>
                  <a:lnTo>
                    <a:pt x="458" y="2447"/>
                  </a:lnTo>
                  <a:lnTo>
                    <a:pt x="447" y="2461"/>
                  </a:lnTo>
                  <a:lnTo>
                    <a:pt x="434" y="2476"/>
                  </a:lnTo>
                  <a:lnTo>
                    <a:pt x="420" y="2491"/>
                  </a:lnTo>
                  <a:lnTo>
                    <a:pt x="407" y="2505"/>
                  </a:lnTo>
                  <a:lnTo>
                    <a:pt x="393" y="2518"/>
                  </a:lnTo>
                  <a:lnTo>
                    <a:pt x="382" y="2530"/>
                  </a:lnTo>
                  <a:lnTo>
                    <a:pt x="368" y="2541"/>
                  </a:lnTo>
                  <a:lnTo>
                    <a:pt x="357" y="2551"/>
                  </a:lnTo>
                  <a:lnTo>
                    <a:pt x="345" y="2559"/>
                  </a:lnTo>
                  <a:lnTo>
                    <a:pt x="334" y="2566"/>
                  </a:lnTo>
                  <a:lnTo>
                    <a:pt x="322" y="2574"/>
                  </a:lnTo>
                  <a:lnTo>
                    <a:pt x="311" y="2580"/>
                  </a:lnTo>
                  <a:lnTo>
                    <a:pt x="299" y="2584"/>
                  </a:lnTo>
                  <a:lnTo>
                    <a:pt x="288" y="2587"/>
                  </a:lnTo>
                  <a:lnTo>
                    <a:pt x="276" y="2589"/>
                  </a:lnTo>
                  <a:lnTo>
                    <a:pt x="267" y="2591"/>
                  </a:lnTo>
                  <a:lnTo>
                    <a:pt x="257" y="2593"/>
                  </a:lnTo>
                  <a:lnTo>
                    <a:pt x="244" y="2591"/>
                  </a:lnTo>
                  <a:lnTo>
                    <a:pt x="232" y="2591"/>
                  </a:lnTo>
                  <a:lnTo>
                    <a:pt x="219" y="2587"/>
                  </a:lnTo>
                  <a:lnTo>
                    <a:pt x="207" y="2585"/>
                  </a:lnTo>
                  <a:lnTo>
                    <a:pt x="196" y="2580"/>
                  </a:lnTo>
                  <a:lnTo>
                    <a:pt x="186" y="2576"/>
                  </a:lnTo>
                  <a:lnTo>
                    <a:pt x="174" y="2570"/>
                  </a:lnTo>
                  <a:lnTo>
                    <a:pt x="165" y="2562"/>
                  </a:lnTo>
                  <a:lnTo>
                    <a:pt x="153" y="2555"/>
                  </a:lnTo>
                  <a:lnTo>
                    <a:pt x="144" y="2545"/>
                  </a:lnTo>
                  <a:lnTo>
                    <a:pt x="134" y="2536"/>
                  </a:lnTo>
                  <a:lnTo>
                    <a:pt x="125" y="2524"/>
                  </a:lnTo>
                  <a:lnTo>
                    <a:pt x="115" y="2511"/>
                  </a:lnTo>
                  <a:lnTo>
                    <a:pt x="107" y="2497"/>
                  </a:lnTo>
                  <a:lnTo>
                    <a:pt x="98" y="2484"/>
                  </a:lnTo>
                  <a:lnTo>
                    <a:pt x="90" y="2468"/>
                  </a:lnTo>
                  <a:lnTo>
                    <a:pt x="80" y="2443"/>
                  </a:lnTo>
                  <a:lnTo>
                    <a:pt x="69" y="2420"/>
                  </a:lnTo>
                  <a:lnTo>
                    <a:pt x="59" y="2397"/>
                  </a:lnTo>
                  <a:lnTo>
                    <a:pt x="52" y="2374"/>
                  </a:lnTo>
                  <a:lnTo>
                    <a:pt x="42" y="2353"/>
                  </a:lnTo>
                  <a:lnTo>
                    <a:pt x="34" y="2332"/>
                  </a:lnTo>
                  <a:lnTo>
                    <a:pt x="29" y="2311"/>
                  </a:lnTo>
                  <a:lnTo>
                    <a:pt x="23" y="2290"/>
                  </a:lnTo>
                  <a:lnTo>
                    <a:pt x="17" y="2271"/>
                  </a:lnTo>
                  <a:lnTo>
                    <a:pt x="11" y="2253"/>
                  </a:lnTo>
                  <a:lnTo>
                    <a:pt x="7" y="2234"/>
                  </a:lnTo>
                  <a:lnTo>
                    <a:pt x="6" y="2217"/>
                  </a:lnTo>
                  <a:lnTo>
                    <a:pt x="2" y="2200"/>
                  </a:lnTo>
                  <a:lnTo>
                    <a:pt x="0" y="2184"/>
                  </a:lnTo>
                  <a:lnTo>
                    <a:pt x="0" y="2169"/>
                  </a:lnTo>
                  <a:lnTo>
                    <a:pt x="0" y="2154"/>
                  </a:lnTo>
                  <a:lnTo>
                    <a:pt x="0" y="2148"/>
                  </a:lnTo>
                  <a:lnTo>
                    <a:pt x="0" y="2140"/>
                  </a:lnTo>
                  <a:lnTo>
                    <a:pt x="2" y="2134"/>
                  </a:lnTo>
                  <a:lnTo>
                    <a:pt x="4" y="2129"/>
                  </a:lnTo>
                  <a:lnTo>
                    <a:pt x="6" y="2121"/>
                  </a:lnTo>
                  <a:lnTo>
                    <a:pt x="9" y="2113"/>
                  </a:lnTo>
                  <a:lnTo>
                    <a:pt x="13" y="2108"/>
                  </a:lnTo>
                  <a:lnTo>
                    <a:pt x="17" y="2100"/>
                  </a:lnTo>
                  <a:lnTo>
                    <a:pt x="23" y="2092"/>
                  </a:lnTo>
                  <a:lnTo>
                    <a:pt x="29" y="2084"/>
                  </a:lnTo>
                  <a:lnTo>
                    <a:pt x="34" y="2077"/>
                  </a:lnTo>
                  <a:lnTo>
                    <a:pt x="40" y="2069"/>
                  </a:lnTo>
                  <a:lnTo>
                    <a:pt x="48" y="2061"/>
                  </a:lnTo>
                  <a:lnTo>
                    <a:pt x="55" y="2052"/>
                  </a:lnTo>
                  <a:lnTo>
                    <a:pt x="63" y="2044"/>
                  </a:lnTo>
                  <a:lnTo>
                    <a:pt x="73" y="2037"/>
                  </a:lnTo>
                  <a:lnTo>
                    <a:pt x="78" y="2027"/>
                  </a:lnTo>
                  <a:lnTo>
                    <a:pt x="86" y="2015"/>
                  </a:lnTo>
                  <a:lnTo>
                    <a:pt x="92" y="2006"/>
                  </a:lnTo>
                  <a:lnTo>
                    <a:pt x="98" y="1992"/>
                  </a:lnTo>
                  <a:lnTo>
                    <a:pt x="103" y="1979"/>
                  </a:lnTo>
                  <a:lnTo>
                    <a:pt x="109" y="1965"/>
                  </a:lnTo>
                  <a:lnTo>
                    <a:pt x="113" y="1948"/>
                  </a:lnTo>
                  <a:lnTo>
                    <a:pt x="119" y="1933"/>
                  </a:lnTo>
                  <a:lnTo>
                    <a:pt x="123" y="1916"/>
                  </a:lnTo>
                  <a:lnTo>
                    <a:pt x="126" y="1896"/>
                  </a:lnTo>
                  <a:lnTo>
                    <a:pt x="130" y="1875"/>
                  </a:lnTo>
                  <a:lnTo>
                    <a:pt x="134" y="1856"/>
                  </a:lnTo>
                  <a:lnTo>
                    <a:pt x="138" y="1833"/>
                  </a:lnTo>
                  <a:lnTo>
                    <a:pt x="140" y="1810"/>
                  </a:lnTo>
                  <a:lnTo>
                    <a:pt x="144" y="1785"/>
                  </a:lnTo>
                  <a:lnTo>
                    <a:pt x="146" y="1760"/>
                  </a:lnTo>
                  <a:lnTo>
                    <a:pt x="149" y="1741"/>
                  </a:lnTo>
                  <a:lnTo>
                    <a:pt x="151" y="1722"/>
                  </a:lnTo>
                  <a:lnTo>
                    <a:pt x="155" y="1703"/>
                  </a:lnTo>
                  <a:lnTo>
                    <a:pt x="159" y="1681"/>
                  </a:lnTo>
                  <a:lnTo>
                    <a:pt x="161" y="1658"/>
                  </a:lnTo>
                  <a:lnTo>
                    <a:pt x="165" y="1635"/>
                  </a:lnTo>
                  <a:lnTo>
                    <a:pt x="167" y="1612"/>
                  </a:lnTo>
                  <a:lnTo>
                    <a:pt x="169" y="1589"/>
                  </a:lnTo>
                  <a:lnTo>
                    <a:pt x="172" y="1564"/>
                  </a:lnTo>
                  <a:lnTo>
                    <a:pt x="174" y="1537"/>
                  </a:lnTo>
                  <a:lnTo>
                    <a:pt x="176" y="1511"/>
                  </a:lnTo>
                  <a:lnTo>
                    <a:pt x="178" y="1484"/>
                  </a:lnTo>
                  <a:lnTo>
                    <a:pt x="180" y="1457"/>
                  </a:lnTo>
                  <a:lnTo>
                    <a:pt x="184" y="1428"/>
                  </a:lnTo>
                  <a:lnTo>
                    <a:pt x="184" y="1397"/>
                  </a:lnTo>
                  <a:lnTo>
                    <a:pt x="186" y="1367"/>
                  </a:lnTo>
                  <a:lnTo>
                    <a:pt x="188" y="1336"/>
                  </a:lnTo>
                  <a:lnTo>
                    <a:pt x="190" y="1305"/>
                  </a:lnTo>
                  <a:lnTo>
                    <a:pt x="192" y="1273"/>
                  </a:lnTo>
                  <a:lnTo>
                    <a:pt x="194" y="1238"/>
                  </a:lnTo>
                  <a:lnTo>
                    <a:pt x="194" y="1205"/>
                  </a:lnTo>
                  <a:lnTo>
                    <a:pt x="196" y="1169"/>
                  </a:lnTo>
                  <a:lnTo>
                    <a:pt x="196" y="1134"/>
                  </a:lnTo>
                  <a:lnTo>
                    <a:pt x="197" y="1098"/>
                  </a:lnTo>
                  <a:lnTo>
                    <a:pt x="197" y="1060"/>
                  </a:lnTo>
                  <a:lnTo>
                    <a:pt x="199" y="1023"/>
                  </a:lnTo>
                  <a:lnTo>
                    <a:pt x="199" y="983"/>
                  </a:lnTo>
                  <a:lnTo>
                    <a:pt x="199" y="944"/>
                  </a:lnTo>
                  <a:lnTo>
                    <a:pt x="201" y="904"/>
                  </a:lnTo>
                  <a:lnTo>
                    <a:pt x="201" y="862"/>
                  </a:lnTo>
                  <a:lnTo>
                    <a:pt x="201" y="822"/>
                  </a:lnTo>
                  <a:lnTo>
                    <a:pt x="201" y="779"/>
                  </a:lnTo>
                  <a:lnTo>
                    <a:pt x="199" y="735"/>
                  </a:lnTo>
                  <a:lnTo>
                    <a:pt x="197" y="695"/>
                  </a:lnTo>
                  <a:lnTo>
                    <a:pt x="196" y="657"/>
                  </a:lnTo>
                  <a:lnTo>
                    <a:pt x="194" y="618"/>
                  </a:lnTo>
                  <a:lnTo>
                    <a:pt x="190" y="582"/>
                  </a:lnTo>
                  <a:lnTo>
                    <a:pt x="186" y="545"/>
                  </a:lnTo>
                  <a:lnTo>
                    <a:pt x="182" y="511"/>
                  </a:lnTo>
                  <a:lnTo>
                    <a:pt x="176" y="478"/>
                  </a:lnTo>
                  <a:lnTo>
                    <a:pt x="171" y="447"/>
                  </a:lnTo>
                  <a:lnTo>
                    <a:pt x="165" y="419"/>
                  </a:lnTo>
                  <a:lnTo>
                    <a:pt x="157" y="390"/>
                  </a:lnTo>
                  <a:lnTo>
                    <a:pt x="151" y="363"/>
                  </a:lnTo>
                  <a:lnTo>
                    <a:pt x="142" y="336"/>
                  </a:lnTo>
                  <a:lnTo>
                    <a:pt x="134" y="313"/>
                  </a:lnTo>
                  <a:lnTo>
                    <a:pt x="125" y="290"/>
                  </a:lnTo>
                  <a:lnTo>
                    <a:pt x="115" y="267"/>
                  </a:lnTo>
                  <a:lnTo>
                    <a:pt x="101" y="246"/>
                  </a:lnTo>
                  <a:lnTo>
                    <a:pt x="92" y="223"/>
                  </a:lnTo>
                  <a:lnTo>
                    <a:pt x="82" y="202"/>
                  </a:lnTo>
                  <a:lnTo>
                    <a:pt x="73" y="181"/>
                  </a:lnTo>
                  <a:lnTo>
                    <a:pt x="67" y="159"/>
                  </a:lnTo>
                  <a:lnTo>
                    <a:pt x="61" y="140"/>
                  </a:lnTo>
                  <a:lnTo>
                    <a:pt x="57" y="121"/>
                  </a:lnTo>
                  <a:lnTo>
                    <a:pt x="53" y="104"/>
                  </a:lnTo>
                  <a:lnTo>
                    <a:pt x="53" y="90"/>
                  </a:lnTo>
                  <a:lnTo>
                    <a:pt x="55" y="79"/>
                  </a:lnTo>
                  <a:lnTo>
                    <a:pt x="57" y="67"/>
                  </a:lnTo>
                  <a:lnTo>
                    <a:pt x="61" y="58"/>
                  </a:lnTo>
                  <a:lnTo>
                    <a:pt x="65" y="48"/>
                  </a:lnTo>
                  <a:lnTo>
                    <a:pt x="69" y="39"/>
                  </a:lnTo>
                  <a:lnTo>
                    <a:pt x="75" y="31"/>
                  </a:lnTo>
                  <a:lnTo>
                    <a:pt x="82" y="25"/>
                  </a:lnTo>
                  <a:lnTo>
                    <a:pt x="90" y="19"/>
                  </a:lnTo>
                  <a:lnTo>
                    <a:pt x="98" y="14"/>
                  </a:lnTo>
                  <a:lnTo>
                    <a:pt x="107" y="10"/>
                  </a:lnTo>
                  <a:lnTo>
                    <a:pt x="119" y="6"/>
                  </a:lnTo>
                  <a:lnTo>
                    <a:pt x="130" y="2"/>
                  </a:lnTo>
                  <a:lnTo>
                    <a:pt x="142" y="0"/>
                  </a:lnTo>
                  <a:lnTo>
                    <a:pt x="155" y="0"/>
                  </a:lnTo>
                  <a:lnTo>
                    <a:pt x="171" y="0"/>
                  </a:lnTo>
                </a:path>
              </a:pathLst>
            </a:custGeom>
            <a:grpFill/>
            <a:ln w="9525">
              <a:noFill/>
              <a:prstDash val="solid"/>
              <a:round/>
              <a:headEnd/>
              <a:tailEnd/>
            </a:ln>
          </p:spPr>
          <p:txBody>
            <a:bodyPr/>
            <a:lstStyle/>
            <a:p>
              <a:endParaRPr lang="en-US"/>
            </a:p>
          </p:txBody>
        </p:sp>
        <p:sp>
          <p:nvSpPr>
            <p:cNvPr id="24" name="Freeform 25"/>
            <p:cNvSpPr>
              <a:spLocks/>
            </p:cNvSpPr>
            <p:nvPr/>
          </p:nvSpPr>
          <p:spPr bwMode="auto">
            <a:xfrm>
              <a:off x="836210" y="453587"/>
              <a:ext cx="280332" cy="2382525"/>
            </a:xfrm>
            <a:custGeom>
              <a:avLst/>
              <a:gdLst>
                <a:gd name="T0" fmla="*/ 174899 w 637"/>
                <a:gd name="T1" fmla="*/ 11113 h 5186"/>
                <a:gd name="T2" fmla="*/ 267119 w 637"/>
                <a:gd name="T3" fmla="*/ 51594 h 5186"/>
                <a:gd name="T4" fmla="*/ 385573 w 637"/>
                <a:gd name="T5" fmla="*/ 126206 h 5186"/>
                <a:gd name="T6" fmla="*/ 463483 w 637"/>
                <a:gd name="T7" fmla="*/ 195263 h 5186"/>
                <a:gd name="T8" fmla="*/ 501643 w 637"/>
                <a:gd name="T9" fmla="*/ 263525 h 5186"/>
                <a:gd name="T10" fmla="*/ 503233 w 637"/>
                <a:gd name="T11" fmla="*/ 319881 h 5186"/>
                <a:gd name="T12" fmla="*/ 484948 w 637"/>
                <a:gd name="T13" fmla="*/ 387350 h 5186"/>
                <a:gd name="T14" fmla="*/ 471433 w 637"/>
                <a:gd name="T15" fmla="*/ 447675 h 5186"/>
                <a:gd name="T16" fmla="*/ 458713 w 637"/>
                <a:gd name="T17" fmla="*/ 522288 h 5186"/>
                <a:gd name="T18" fmla="*/ 448378 w 637"/>
                <a:gd name="T19" fmla="*/ 614363 h 5186"/>
                <a:gd name="T20" fmla="*/ 438043 w 637"/>
                <a:gd name="T21" fmla="*/ 719138 h 5186"/>
                <a:gd name="T22" fmla="*/ 430093 w 637"/>
                <a:gd name="T23" fmla="*/ 841375 h 5186"/>
                <a:gd name="T24" fmla="*/ 395113 w 637"/>
                <a:gd name="T25" fmla="*/ 1351756 h 5186"/>
                <a:gd name="T26" fmla="*/ 370469 w 637"/>
                <a:gd name="T27" fmla="*/ 1824038 h 5186"/>
                <a:gd name="T28" fmla="*/ 364109 w 637"/>
                <a:gd name="T29" fmla="*/ 2122488 h 5186"/>
                <a:gd name="T30" fmla="*/ 364109 w 637"/>
                <a:gd name="T31" fmla="*/ 2197100 h 5186"/>
                <a:gd name="T32" fmla="*/ 363314 w 637"/>
                <a:gd name="T33" fmla="*/ 2386013 h 5186"/>
                <a:gd name="T34" fmla="*/ 360134 w 637"/>
                <a:gd name="T35" fmla="*/ 2686050 h 5186"/>
                <a:gd name="T36" fmla="*/ 358544 w 637"/>
                <a:gd name="T37" fmla="*/ 3100388 h 5186"/>
                <a:gd name="T38" fmla="*/ 355364 w 637"/>
                <a:gd name="T39" fmla="*/ 3627438 h 5186"/>
                <a:gd name="T40" fmla="*/ 347414 w 637"/>
                <a:gd name="T41" fmla="*/ 3806032 h 5186"/>
                <a:gd name="T42" fmla="*/ 321974 w 637"/>
                <a:gd name="T43" fmla="*/ 3906044 h 5186"/>
                <a:gd name="T44" fmla="*/ 280634 w 637"/>
                <a:gd name="T45" fmla="*/ 4011613 h 5186"/>
                <a:gd name="T46" fmla="*/ 242474 w 637"/>
                <a:gd name="T47" fmla="*/ 4078288 h 5186"/>
                <a:gd name="T48" fmla="*/ 201134 w 637"/>
                <a:gd name="T49" fmla="*/ 4111625 h 5186"/>
                <a:gd name="T50" fmla="*/ 167744 w 637"/>
                <a:gd name="T51" fmla="*/ 4111625 h 5186"/>
                <a:gd name="T52" fmla="*/ 135944 w 637"/>
                <a:gd name="T53" fmla="*/ 4075113 h 5186"/>
                <a:gd name="T54" fmla="*/ 94605 w 637"/>
                <a:gd name="T55" fmla="*/ 4002088 h 5186"/>
                <a:gd name="T56" fmla="*/ 41340 w 637"/>
                <a:gd name="T57" fmla="*/ 3863182 h 5186"/>
                <a:gd name="T58" fmla="*/ 7155 w 637"/>
                <a:gd name="T59" fmla="*/ 3744913 h 5186"/>
                <a:gd name="T60" fmla="*/ 0 w 637"/>
                <a:gd name="T61" fmla="*/ 3659188 h 5186"/>
                <a:gd name="T62" fmla="*/ 3975 w 637"/>
                <a:gd name="T63" fmla="*/ 3589338 h 5186"/>
                <a:gd name="T64" fmla="*/ 18285 w 637"/>
                <a:gd name="T65" fmla="*/ 3503613 h 5186"/>
                <a:gd name="T66" fmla="*/ 36570 w 637"/>
                <a:gd name="T67" fmla="*/ 3420269 h 5186"/>
                <a:gd name="T68" fmla="*/ 51675 w 637"/>
                <a:gd name="T69" fmla="*/ 3333750 h 5186"/>
                <a:gd name="T70" fmla="*/ 66780 w 637"/>
                <a:gd name="T71" fmla="*/ 3225007 h 5186"/>
                <a:gd name="T72" fmla="*/ 80295 w 637"/>
                <a:gd name="T73" fmla="*/ 3097213 h 5186"/>
                <a:gd name="T74" fmla="*/ 96195 w 637"/>
                <a:gd name="T75" fmla="*/ 2947988 h 5186"/>
                <a:gd name="T76" fmla="*/ 114480 w 637"/>
                <a:gd name="T77" fmla="*/ 2720975 h 5186"/>
                <a:gd name="T78" fmla="*/ 152639 w 637"/>
                <a:gd name="T79" fmla="*/ 2164557 h 5186"/>
                <a:gd name="T80" fmla="*/ 172514 w 637"/>
                <a:gd name="T81" fmla="*/ 1527969 h 5186"/>
                <a:gd name="T82" fmla="*/ 174104 w 637"/>
                <a:gd name="T83" fmla="*/ 1078706 h 5186"/>
                <a:gd name="T84" fmla="*/ 170924 w 637"/>
                <a:gd name="T85" fmla="*/ 897731 h 5186"/>
                <a:gd name="T86" fmla="*/ 164564 w 637"/>
                <a:gd name="T87" fmla="*/ 742156 h 5186"/>
                <a:gd name="T88" fmla="*/ 156614 w 637"/>
                <a:gd name="T89" fmla="*/ 611188 h 5186"/>
                <a:gd name="T90" fmla="*/ 146279 w 637"/>
                <a:gd name="T91" fmla="*/ 505619 h 5186"/>
                <a:gd name="T92" fmla="*/ 132764 w 637"/>
                <a:gd name="T93" fmla="*/ 414338 h 5186"/>
                <a:gd name="T94" fmla="*/ 114480 w 637"/>
                <a:gd name="T95" fmla="*/ 304800 h 5186"/>
                <a:gd name="T96" fmla="*/ 89835 w 637"/>
                <a:gd name="T97" fmla="*/ 219869 h 5186"/>
                <a:gd name="T98" fmla="*/ 62010 w 637"/>
                <a:gd name="T99" fmla="*/ 147638 h 5186"/>
                <a:gd name="T100" fmla="*/ 43725 w 637"/>
                <a:gd name="T101" fmla="*/ 82550 h 5186"/>
                <a:gd name="T102" fmla="*/ 59625 w 637"/>
                <a:gd name="T103" fmla="*/ 29369 h 5186"/>
                <a:gd name="T104" fmla="*/ 98580 w 637"/>
                <a:gd name="T105" fmla="*/ 3175 h 5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37" h="5186">
                  <a:moveTo>
                    <a:pt x="159" y="0"/>
                  </a:moveTo>
                  <a:lnTo>
                    <a:pt x="169" y="0"/>
                  </a:lnTo>
                  <a:lnTo>
                    <a:pt x="180" y="2"/>
                  </a:lnTo>
                  <a:lnTo>
                    <a:pt x="192" y="4"/>
                  </a:lnTo>
                  <a:lnTo>
                    <a:pt x="205" y="8"/>
                  </a:lnTo>
                  <a:lnTo>
                    <a:pt x="220" y="14"/>
                  </a:lnTo>
                  <a:lnTo>
                    <a:pt x="238" y="19"/>
                  </a:lnTo>
                  <a:lnTo>
                    <a:pt x="255" y="25"/>
                  </a:lnTo>
                  <a:lnTo>
                    <a:pt x="272" y="35"/>
                  </a:lnTo>
                  <a:lnTo>
                    <a:pt x="293" y="44"/>
                  </a:lnTo>
                  <a:lnTo>
                    <a:pt x="315" y="54"/>
                  </a:lnTo>
                  <a:lnTo>
                    <a:pt x="336" y="65"/>
                  </a:lnTo>
                  <a:lnTo>
                    <a:pt x="361" y="79"/>
                  </a:lnTo>
                  <a:lnTo>
                    <a:pt x="384" y="94"/>
                  </a:lnTo>
                  <a:lnTo>
                    <a:pt x="410" y="110"/>
                  </a:lnTo>
                  <a:lnTo>
                    <a:pt x="437" y="125"/>
                  </a:lnTo>
                  <a:lnTo>
                    <a:pt x="464" y="144"/>
                  </a:lnTo>
                  <a:lnTo>
                    <a:pt x="485" y="159"/>
                  </a:lnTo>
                  <a:lnTo>
                    <a:pt x="505" y="173"/>
                  </a:lnTo>
                  <a:lnTo>
                    <a:pt x="524" y="188"/>
                  </a:lnTo>
                  <a:lnTo>
                    <a:pt x="541" y="204"/>
                  </a:lnTo>
                  <a:lnTo>
                    <a:pt x="556" y="217"/>
                  </a:lnTo>
                  <a:lnTo>
                    <a:pt x="570" y="232"/>
                  </a:lnTo>
                  <a:lnTo>
                    <a:pt x="583" y="246"/>
                  </a:lnTo>
                  <a:lnTo>
                    <a:pt x="595" y="261"/>
                  </a:lnTo>
                  <a:lnTo>
                    <a:pt x="604" y="275"/>
                  </a:lnTo>
                  <a:lnTo>
                    <a:pt x="612" y="290"/>
                  </a:lnTo>
                  <a:lnTo>
                    <a:pt x="620" y="303"/>
                  </a:lnTo>
                  <a:lnTo>
                    <a:pt x="625" y="319"/>
                  </a:lnTo>
                  <a:lnTo>
                    <a:pt x="631" y="332"/>
                  </a:lnTo>
                  <a:lnTo>
                    <a:pt x="633" y="346"/>
                  </a:lnTo>
                  <a:lnTo>
                    <a:pt x="635" y="359"/>
                  </a:lnTo>
                  <a:lnTo>
                    <a:pt x="637" y="372"/>
                  </a:lnTo>
                  <a:lnTo>
                    <a:pt x="637" y="382"/>
                  </a:lnTo>
                  <a:lnTo>
                    <a:pt x="635" y="392"/>
                  </a:lnTo>
                  <a:lnTo>
                    <a:pt x="633" y="403"/>
                  </a:lnTo>
                  <a:lnTo>
                    <a:pt x="631" y="415"/>
                  </a:lnTo>
                  <a:lnTo>
                    <a:pt x="627" y="430"/>
                  </a:lnTo>
                  <a:lnTo>
                    <a:pt x="624" y="445"/>
                  </a:lnTo>
                  <a:lnTo>
                    <a:pt x="618" y="461"/>
                  </a:lnTo>
                  <a:lnTo>
                    <a:pt x="612" y="478"/>
                  </a:lnTo>
                  <a:lnTo>
                    <a:pt x="610" y="488"/>
                  </a:lnTo>
                  <a:lnTo>
                    <a:pt x="606" y="499"/>
                  </a:lnTo>
                  <a:lnTo>
                    <a:pt x="604" y="511"/>
                  </a:lnTo>
                  <a:lnTo>
                    <a:pt x="600" y="524"/>
                  </a:lnTo>
                  <a:lnTo>
                    <a:pt x="599" y="536"/>
                  </a:lnTo>
                  <a:lnTo>
                    <a:pt x="595" y="549"/>
                  </a:lnTo>
                  <a:lnTo>
                    <a:pt x="593" y="564"/>
                  </a:lnTo>
                  <a:lnTo>
                    <a:pt x="591" y="578"/>
                  </a:lnTo>
                  <a:lnTo>
                    <a:pt x="587" y="593"/>
                  </a:lnTo>
                  <a:lnTo>
                    <a:pt x="585" y="609"/>
                  </a:lnTo>
                  <a:lnTo>
                    <a:pt x="583" y="626"/>
                  </a:lnTo>
                  <a:lnTo>
                    <a:pt x="579" y="641"/>
                  </a:lnTo>
                  <a:lnTo>
                    <a:pt x="577" y="658"/>
                  </a:lnTo>
                  <a:lnTo>
                    <a:pt x="576" y="676"/>
                  </a:lnTo>
                  <a:lnTo>
                    <a:pt x="574" y="695"/>
                  </a:lnTo>
                  <a:lnTo>
                    <a:pt x="570" y="714"/>
                  </a:lnTo>
                  <a:lnTo>
                    <a:pt x="568" y="733"/>
                  </a:lnTo>
                  <a:lnTo>
                    <a:pt x="566" y="752"/>
                  </a:lnTo>
                  <a:lnTo>
                    <a:pt x="564" y="774"/>
                  </a:lnTo>
                  <a:lnTo>
                    <a:pt x="562" y="793"/>
                  </a:lnTo>
                  <a:lnTo>
                    <a:pt x="560" y="816"/>
                  </a:lnTo>
                  <a:lnTo>
                    <a:pt x="558" y="837"/>
                  </a:lnTo>
                  <a:lnTo>
                    <a:pt x="554" y="860"/>
                  </a:lnTo>
                  <a:lnTo>
                    <a:pt x="552" y="883"/>
                  </a:lnTo>
                  <a:lnTo>
                    <a:pt x="551" y="906"/>
                  </a:lnTo>
                  <a:lnTo>
                    <a:pt x="549" y="931"/>
                  </a:lnTo>
                  <a:lnTo>
                    <a:pt x="547" y="956"/>
                  </a:lnTo>
                  <a:lnTo>
                    <a:pt x="545" y="981"/>
                  </a:lnTo>
                  <a:lnTo>
                    <a:pt x="543" y="1006"/>
                  </a:lnTo>
                  <a:lnTo>
                    <a:pt x="543" y="1033"/>
                  </a:lnTo>
                  <a:lnTo>
                    <a:pt x="541" y="1060"/>
                  </a:lnTo>
                  <a:lnTo>
                    <a:pt x="539" y="1086"/>
                  </a:lnTo>
                  <a:lnTo>
                    <a:pt x="529" y="1219"/>
                  </a:lnTo>
                  <a:lnTo>
                    <a:pt x="520" y="1346"/>
                  </a:lnTo>
                  <a:lnTo>
                    <a:pt x="510" y="1468"/>
                  </a:lnTo>
                  <a:lnTo>
                    <a:pt x="503" y="1587"/>
                  </a:lnTo>
                  <a:lnTo>
                    <a:pt x="497" y="1703"/>
                  </a:lnTo>
                  <a:lnTo>
                    <a:pt x="489" y="1812"/>
                  </a:lnTo>
                  <a:lnTo>
                    <a:pt x="483" y="1918"/>
                  </a:lnTo>
                  <a:lnTo>
                    <a:pt x="478" y="2019"/>
                  </a:lnTo>
                  <a:lnTo>
                    <a:pt x="474" y="2115"/>
                  </a:lnTo>
                  <a:lnTo>
                    <a:pt x="470" y="2209"/>
                  </a:lnTo>
                  <a:lnTo>
                    <a:pt x="466" y="2298"/>
                  </a:lnTo>
                  <a:lnTo>
                    <a:pt x="464" y="2380"/>
                  </a:lnTo>
                  <a:lnTo>
                    <a:pt x="460" y="2461"/>
                  </a:lnTo>
                  <a:lnTo>
                    <a:pt x="460" y="2536"/>
                  </a:lnTo>
                  <a:lnTo>
                    <a:pt x="458" y="2605"/>
                  </a:lnTo>
                  <a:lnTo>
                    <a:pt x="458" y="2672"/>
                  </a:lnTo>
                  <a:lnTo>
                    <a:pt x="458" y="2674"/>
                  </a:lnTo>
                  <a:lnTo>
                    <a:pt x="458" y="2679"/>
                  </a:lnTo>
                  <a:lnTo>
                    <a:pt x="458" y="2689"/>
                  </a:lnTo>
                  <a:lnTo>
                    <a:pt x="458" y="2702"/>
                  </a:lnTo>
                  <a:lnTo>
                    <a:pt x="458" y="2722"/>
                  </a:lnTo>
                  <a:lnTo>
                    <a:pt x="458" y="2743"/>
                  </a:lnTo>
                  <a:lnTo>
                    <a:pt x="458" y="2768"/>
                  </a:lnTo>
                  <a:lnTo>
                    <a:pt x="458" y="2798"/>
                  </a:lnTo>
                  <a:lnTo>
                    <a:pt x="457" y="2831"/>
                  </a:lnTo>
                  <a:lnTo>
                    <a:pt x="457" y="2869"/>
                  </a:lnTo>
                  <a:lnTo>
                    <a:pt x="457" y="2910"/>
                  </a:lnTo>
                  <a:lnTo>
                    <a:pt x="457" y="2956"/>
                  </a:lnTo>
                  <a:lnTo>
                    <a:pt x="457" y="3006"/>
                  </a:lnTo>
                  <a:lnTo>
                    <a:pt x="457" y="3059"/>
                  </a:lnTo>
                  <a:lnTo>
                    <a:pt x="455" y="3115"/>
                  </a:lnTo>
                  <a:lnTo>
                    <a:pt x="455" y="3177"/>
                  </a:lnTo>
                  <a:lnTo>
                    <a:pt x="455" y="3242"/>
                  </a:lnTo>
                  <a:lnTo>
                    <a:pt x="455" y="3311"/>
                  </a:lnTo>
                  <a:lnTo>
                    <a:pt x="453" y="3384"/>
                  </a:lnTo>
                  <a:lnTo>
                    <a:pt x="453" y="3463"/>
                  </a:lnTo>
                  <a:lnTo>
                    <a:pt x="453" y="3543"/>
                  </a:lnTo>
                  <a:lnTo>
                    <a:pt x="453" y="3628"/>
                  </a:lnTo>
                  <a:lnTo>
                    <a:pt x="451" y="3716"/>
                  </a:lnTo>
                  <a:lnTo>
                    <a:pt x="451" y="3810"/>
                  </a:lnTo>
                  <a:lnTo>
                    <a:pt x="451" y="3906"/>
                  </a:lnTo>
                  <a:lnTo>
                    <a:pt x="451" y="4008"/>
                  </a:lnTo>
                  <a:lnTo>
                    <a:pt x="449" y="4111"/>
                  </a:lnTo>
                  <a:lnTo>
                    <a:pt x="449" y="4221"/>
                  </a:lnTo>
                  <a:lnTo>
                    <a:pt x="449" y="4334"/>
                  </a:lnTo>
                  <a:lnTo>
                    <a:pt x="447" y="4449"/>
                  </a:lnTo>
                  <a:lnTo>
                    <a:pt x="447" y="4570"/>
                  </a:lnTo>
                  <a:lnTo>
                    <a:pt x="447" y="4695"/>
                  </a:lnTo>
                  <a:lnTo>
                    <a:pt x="447" y="4714"/>
                  </a:lnTo>
                  <a:lnTo>
                    <a:pt x="445" y="4735"/>
                  </a:lnTo>
                  <a:lnTo>
                    <a:pt x="443" y="4754"/>
                  </a:lnTo>
                  <a:lnTo>
                    <a:pt x="441" y="4775"/>
                  </a:lnTo>
                  <a:lnTo>
                    <a:pt x="437" y="4795"/>
                  </a:lnTo>
                  <a:lnTo>
                    <a:pt x="433" y="4816"/>
                  </a:lnTo>
                  <a:lnTo>
                    <a:pt x="430" y="4837"/>
                  </a:lnTo>
                  <a:lnTo>
                    <a:pt x="424" y="4858"/>
                  </a:lnTo>
                  <a:lnTo>
                    <a:pt x="418" y="4879"/>
                  </a:lnTo>
                  <a:lnTo>
                    <a:pt x="412" y="4900"/>
                  </a:lnTo>
                  <a:lnTo>
                    <a:pt x="405" y="4921"/>
                  </a:lnTo>
                  <a:lnTo>
                    <a:pt x="397" y="4944"/>
                  </a:lnTo>
                  <a:lnTo>
                    <a:pt x="389" y="4967"/>
                  </a:lnTo>
                  <a:lnTo>
                    <a:pt x="380" y="4988"/>
                  </a:lnTo>
                  <a:lnTo>
                    <a:pt x="370" y="5011"/>
                  </a:lnTo>
                  <a:lnTo>
                    <a:pt x="361" y="5036"/>
                  </a:lnTo>
                  <a:lnTo>
                    <a:pt x="353" y="5054"/>
                  </a:lnTo>
                  <a:lnTo>
                    <a:pt x="345" y="5071"/>
                  </a:lnTo>
                  <a:lnTo>
                    <a:pt x="338" y="5086"/>
                  </a:lnTo>
                  <a:lnTo>
                    <a:pt x="328" y="5100"/>
                  </a:lnTo>
                  <a:lnTo>
                    <a:pt x="320" y="5113"/>
                  </a:lnTo>
                  <a:lnTo>
                    <a:pt x="313" y="5127"/>
                  </a:lnTo>
                  <a:lnTo>
                    <a:pt x="305" y="5138"/>
                  </a:lnTo>
                  <a:lnTo>
                    <a:pt x="295" y="5148"/>
                  </a:lnTo>
                  <a:lnTo>
                    <a:pt x="288" y="5157"/>
                  </a:lnTo>
                  <a:lnTo>
                    <a:pt x="278" y="5165"/>
                  </a:lnTo>
                  <a:lnTo>
                    <a:pt x="270" y="5171"/>
                  </a:lnTo>
                  <a:lnTo>
                    <a:pt x="261" y="5176"/>
                  </a:lnTo>
                  <a:lnTo>
                    <a:pt x="253" y="5180"/>
                  </a:lnTo>
                  <a:lnTo>
                    <a:pt x="243" y="5184"/>
                  </a:lnTo>
                  <a:lnTo>
                    <a:pt x="236" y="5186"/>
                  </a:lnTo>
                  <a:lnTo>
                    <a:pt x="226" y="5186"/>
                  </a:lnTo>
                  <a:lnTo>
                    <a:pt x="220" y="5186"/>
                  </a:lnTo>
                  <a:lnTo>
                    <a:pt x="217" y="5184"/>
                  </a:lnTo>
                  <a:lnTo>
                    <a:pt x="211" y="5180"/>
                  </a:lnTo>
                  <a:lnTo>
                    <a:pt x="205" y="5176"/>
                  </a:lnTo>
                  <a:lnTo>
                    <a:pt x="199" y="5171"/>
                  </a:lnTo>
                  <a:lnTo>
                    <a:pt x="192" y="5163"/>
                  </a:lnTo>
                  <a:lnTo>
                    <a:pt x="186" y="5155"/>
                  </a:lnTo>
                  <a:lnTo>
                    <a:pt x="178" y="5146"/>
                  </a:lnTo>
                  <a:lnTo>
                    <a:pt x="171" y="5134"/>
                  </a:lnTo>
                  <a:lnTo>
                    <a:pt x="163" y="5123"/>
                  </a:lnTo>
                  <a:lnTo>
                    <a:pt x="155" y="5109"/>
                  </a:lnTo>
                  <a:lnTo>
                    <a:pt x="148" y="5094"/>
                  </a:lnTo>
                  <a:lnTo>
                    <a:pt x="138" y="5079"/>
                  </a:lnTo>
                  <a:lnTo>
                    <a:pt x="128" y="5061"/>
                  </a:lnTo>
                  <a:lnTo>
                    <a:pt x="119" y="5042"/>
                  </a:lnTo>
                  <a:lnTo>
                    <a:pt x="109" y="5023"/>
                  </a:lnTo>
                  <a:lnTo>
                    <a:pt x="96" y="4988"/>
                  </a:lnTo>
                  <a:lnTo>
                    <a:pt x="84" y="4958"/>
                  </a:lnTo>
                  <a:lnTo>
                    <a:pt x="73" y="4927"/>
                  </a:lnTo>
                  <a:lnTo>
                    <a:pt x="61" y="4896"/>
                  </a:lnTo>
                  <a:lnTo>
                    <a:pt x="52" y="4867"/>
                  </a:lnTo>
                  <a:lnTo>
                    <a:pt x="42" y="4841"/>
                  </a:lnTo>
                  <a:lnTo>
                    <a:pt x="34" y="4814"/>
                  </a:lnTo>
                  <a:lnTo>
                    <a:pt x="27" y="4789"/>
                  </a:lnTo>
                  <a:lnTo>
                    <a:pt x="21" y="4764"/>
                  </a:lnTo>
                  <a:lnTo>
                    <a:pt x="15" y="4739"/>
                  </a:lnTo>
                  <a:lnTo>
                    <a:pt x="9" y="4718"/>
                  </a:lnTo>
                  <a:lnTo>
                    <a:pt x="5" y="4697"/>
                  </a:lnTo>
                  <a:lnTo>
                    <a:pt x="4" y="4676"/>
                  </a:lnTo>
                  <a:lnTo>
                    <a:pt x="2" y="4656"/>
                  </a:lnTo>
                  <a:lnTo>
                    <a:pt x="0" y="4639"/>
                  </a:lnTo>
                  <a:lnTo>
                    <a:pt x="0" y="4624"/>
                  </a:lnTo>
                  <a:lnTo>
                    <a:pt x="0" y="4610"/>
                  </a:lnTo>
                  <a:lnTo>
                    <a:pt x="0" y="4597"/>
                  </a:lnTo>
                  <a:lnTo>
                    <a:pt x="0" y="4583"/>
                  </a:lnTo>
                  <a:lnTo>
                    <a:pt x="2" y="4568"/>
                  </a:lnTo>
                  <a:lnTo>
                    <a:pt x="4" y="4555"/>
                  </a:lnTo>
                  <a:lnTo>
                    <a:pt x="4" y="4539"/>
                  </a:lnTo>
                  <a:lnTo>
                    <a:pt x="5" y="4522"/>
                  </a:lnTo>
                  <a:lnTo>
                    <a:pt x="9" y="4507"/>
                  </a:lnTo>
                  <a:lnTo>
                    <a:pt x="11" y="4489"/>
                  </a:lnTo>
                  <a:lnTo>
                    <a:pt x="13" y="4470"/>
                  </a:lnTo>
                  <a:lnTo>
                    <a:pt x="17" y="4453"/>
                  </a:lnTo>
                  <a:lnTo>
                    <a:pt x="21" y="4434"/>
                  </a:lnTo>
                  <a:lnTo>
                    <a:pt x="23" y="4414"/>
                  </a:lnTo>
                  <a:lnTo>
                    <a:pt x="27" y="4395"/>
                  </a:lnTo>
                  <a:lnTo>
                    <a:pt x="30" y="4374"/>
                  </a:lnTo>
                  <a:lnTo>
                    <a:pt x="36" y="4355"/>
                  </a:lnTo>
                  <a:lnTo>
                    <a:pt x="40" y="4340"/>
                  </a:lnTo>
                  <a:lnTo>
                    <a:pt x="42" y="4324"/>
                  </a:lnTo>
                  <a:lnTo>
                    <a:pt x="46" y="4309"/>
                  </a:lnTo>
                  <a:lnTo>
                    <a:pt x="50" y="4292"/>
                  </a:lnTo>
                  <a:lnTo>
                    <a:pt x="52" y="4274"/>
                  </a:lnTo>
                  <a:lnTo>
                    <a:pt x="55" y="4257"/>
                  </a:lnTo>
                  <a:lnTo>
                    <a:pt x="59" y="4238"/>
                  </a:lnTo>
                  <a:lnTo>
                    <a:pt x="61" y="4219"/>
                  </a:lnTo>
                  <a:lnTo>
                    <a:pt x="65" y="4200"/>
                  </a:lnTo>
                  <a:lnTo>
                    <a:pt x="69" y="4178"/>
                  </a:lnTo>
                  <a:lnTo>
                    <a:pt x="71" y="4157"/>
                  </a:lnTo>
                  <a:lnTo>
                    <a:pt x="75" y="4134"/>
                  </a:lnTo>
                  <a:lnTo>
                    <a:pt x="78" y="4111"/>
                  </a:lnTo>
                  <a:lnTo>
                    <a:pt x="80" y="4088"/>
                  </a:lnTo>
                  <a:lnTo>
                    <a:pt x="84" y="4063"/>
                  </a:lnTo>
                  <a:lnTo>
                    <a:pt x="88" y="4038"/>
                  </a:lnTo>
                  <a:lnTo>
                    <a:pt x="90" y="4011"/>
                  </a:lnTo>
                  <a:lnTo>
                    <a:pt x="94" y="3986"/>
                  </a:lnTo>
                  <a:lnTo>
                    <a:pt x="96" y="3958"/>
                  </a:lnTo>
                  <a:lnTo>
                    <a:pt x="100" y="3931"/>
                  </a:lnTo>
                  <a:lnTo>
                    <a:pt x="101" y="3902"/>
                  </a:lnTo>
                  <a:lnTo>
                    <a:pt x="105" y="3871"/>
                  </a:lnTo>
                  <a:lnTo>
                    <a:pt x="107" y="3843"/>
                  </a:lnTo>
                  <a:lnTo>
                    <a:pt x="111" y="3810"/>
                  </a:lnTo>
                  <a:lnTo>
                    <a:pt x="115" y="3779"/>
                  </a:lnTo>
                  <a:lnTo>
                    <a:pt x="117" y="3747"/>
                  </a:lnTo>
                  <a:lnTo>
                    <a:pt x="121" y="3714"/>
                  </a:lnTo>
                  <a:lnTo>
                    <a:pt x="123" y="3679"/>
                  </a:lnTo>
                  <a:lnTo>
                    <a:pt x="126" y="3645"/>
                  </a:lnTo>
                  <a:lnTo>
                    <a:pt x="128" y="3608"/>
                  </a:lnTo>
                  <a:lnTo>
                    <a:pt x="132" y="3572"/>
                  </a:lnTo>
                  <a:lnTo>
                    <a:pt x="134" y="3535"/>
                  </a:lnTo>
                  <a:lnTo>
                    <a:pt x="144" y="3428"/>
                  </a:lnTo>
                  <a:lnTo>
                    <a:pt x="153" y="3319"/>
                  </a:lnTo>
                  <a:lnTo>
                    <a:pt x="163" y="3205"/>
                  </a:lnTo>
                  <a:lnTo>
                    <a:pt x="171" y="3090"/>
                  </a:lnTo>
                  <a:lnTo>
                    <a:pt x="178" y="2973"/>
                  </a:lnTo>
                  <a:lnTo>
                    <a:pt x="184" y="2852"/>
                  </a:lnTo>
                  <a:lnTo>
                    <a:pt x="192" y="2727"/>
                  </a:lnTo>
                  <a:lnTo>
                    <a:pt x="197" y="2601"/>
                  </a:lnTo>
                  <a:lnTo>
                    <a:pt x="201" y="2472"/>
                  </a:lnTo>
                  <a:lnTo>
                    <a:pt x="207" y="2340"/>
                  </a:lnTo>
                  <a:lnTo>
                    <a:pt x="211" y="2205"/>
                  </a:lnTo>
                  <a:lnTo>
                    <a:pt x="215" y="2067"/>
                  </a:lnTo>
                  <a:lnTo>
                    <a:pt x="217" y="1925"/>
                  </a:lnTo>
                  <a:lnTo>
                    <a:pt x="219" y="1783"/>
                  </a:lnTo>
                  <a:lnTo>
                    <a:pt x="219" y="1635"/>
                  </a:lnTo>
                  <a:lnTo>
                    <a:pt x="220" y="1486"/>
                  </a:lnTo>
                  <a:lnTo>
                    <a:pt x="219" y="1443"/>
                  </a:lnTo>
                  <a:lnTo>
                    <a:pt x="219" y="1401"/>
                  </a:lnTo>
                  <a:lnTo>
                    <a:pt x="219" y="1359"/>
                  </a:lnTo>
                  <a:lnTo>
                    <a:pt x="219" y="1319"/>
                  </a:lnTo>
                  <a:lnTo>
                    <a:pt x="219" y="1280"/>
                  </a:lnTo>
                  <a:lnTo>
                    <a:pt x="219" y="1242"/>
                  </a:lnTo>
                  <a:lnTo>
                    <a:pt x="217" y="1204"/>
                  </a:lnTo>
                  <a:lnTo>
                    <a:pt x="217" y="1167"/>
                  </a:lnTo>
                  <a:lnTo>
                    <a:pt x="215" y="1131"/>
                  </a:lnTo>
                  <a:lnTo>
                    <a:pt x="215" y="1096"/>
                  </a:lnTo>
                  <a:lnTo>
                    <a:pt x="213" y="1062"/>
                  </a:lnTo>
                  <a:lnTo>
                    <a:pt x="213" y="1029"/>
                  </a:lnTo>
                  <a:lnTo>
                    <a:pt x="211" y="996"/>
                  </a:lnTo>
                  <a:lnTo>
                    <a:pt x="209" y="966"/>
                  </a:lnTo>
                  <a:lnTo>
                    <a:pt x="207" y="935"/>
                  </a:lnTo>
                  <a:lnTo>
                    <a:pt x="207" y="904"/>
                  </a:lnTo>
                  <a:lnTo>
                    <a:pt x="205" y="875"/>
                  </a:lnTo>
                  <a:lnTo>
                    <a:pt x="203" y="848"/>
                  </a:lnTo>
                  <a:lnTo>
                    <a:pt x="201" y="822"/>
                  </a:lnTo>
                  <a:lnTo>
                    <a:pt x="199" y="795"/>
                  </a:lnTo>
                  <a:lnTo>
                    <a:pt x="197" y="770"/>
                  </a:lnTo>
                  <a:lnTo>
                    <a:pt x="196" y="745"/>
                  </a:lnTo>
                  <a:lnTo>
                    <a:pt x="194" y="722"/>
                  </a:lnTo>
                  <a:lnTo>
                    <a:pt x="192" y="699"/>
                  </a:lnTo>
                  <a:lnTo>
                    <a:pt x="188" y="678"/>
                  </a:lnTo>
                  <a:lnTo>
                    <a:pt x="186" y="657"/>
                  </a:lnTo>
                  <a:lnTo>
                    <a:pt x="184" y="637"/>
                  </a:lnTo>
                  <a:lnTo>
                    <a:pt x="182" y="618"/>
                  </a:lnTo>
                  <a:lnTo>
                    <a:pt x="178" y="599"/>
                  </a:lnTo>
                  <a:lnTo>
                    <a:pt x="176" y="582"/>
                  </a:lnTo>
                  <a:lnTo>
                    <a:pt x="172" y="564"/>
                  </a:lnTo>
                  <a:lnTo>
                    <a:pt x="171" y="549"/>
                  </a:lnTo>
                  <a:lnTo>
                    <a:pt x="167" y="522"/>
                  </a:lnTo>
                  <a:lnTo>
                    <a:pt x="163" y="497"/>
                  </a:lnTo>
                  <a:lnTo>
                    <a:pt x="159" y="472"/>
                  </a:lnTo>
                  <a:lnTo>
                    <a:pt x="155" y="449"/>
                  </a:lnTo>
                  <a:lnTo>
                    <a:pt x="151" y="426"/>
                  </a:lnTo>
                  <a:lnTo>
                    <a:pt x="148" y="405"/>
                  </a:lnTo>
                  <a:lnTo>
                    <a:pt x="144" y="384"/>
                  </a:lnTo>
                  <a:lnTo>
                    <a:pt x="138" y="363"/>
                  </a:lnTo>
                  <a:lnTo>
                    <a:pt x="134" y="344"/>
                  </a:lnTo>
                  <a:lnTo>
                    <a:pt x="128" y="326"/>
                  </a:lnTo>
                  <a:lnTo>
                    <a:pt x="124" y="309"/>
                  </a:lnTo>
                  <a:lnTo>
                    <a:pt x="119" y="292"/>
                  </a:lnTo>
                  <a:lnTo>
                    <a:pt x="113" y="277"/>
                  </a:lnTo>
                  <a:lnTo>
                    <a:pt x="109" y="261"/>
                  </a:lnTo>
                  <a:lnTo>
                    <a:pt x="103" y="248"/>
                  </a:lnTo>
                  <a:lnTo>
                    <a:pt x="98" y="236"/>
                  </a:lnTo>
                  <a:lnTo>
                    <a:pt x="90" y="219"/>
                  </a:lnTo>
                  <a:lnTo>
                    <a:pt x="84" y="202"/>
                  </a:lnTo>
                  <a:lnTo>
                    <a:pt x="78" y="186"/>
                  </a:lnTo>
                  <a:lnTo>
                    <a:pt x="73" y="171"/>
                  </a:lnTo>
                  <a:lnTo>
                    <a:pt x="69" y="158"/>
                  </a:lnTo>
                  <a:lnTo>
                    <a:pt x="63" y="144"/>
                  </a:lnTo>
                  <a:lnTo>
                    <a:pt x="59" y="131"/>
                  </a:lnTo>
                  <a:lnTo>
                    <a:pt x="55" y="117"/>
                  </a:lnTo>
                  <a:lnTo>
                    <a:pt x="55" y="104"/>
                  </a:lnTo>
                  <a:lnTo>
                    <a:pt x="55" y="90"/>
                  </a:lnTo>
                  <a:lnTo>
                    <a:pt x="59" y="77"/>
                  </a:lnTo>
                  <a:lnTo>
                    <a:pt x="61" y="65"/>
                  </a:lnTo>
                  <a:lnTo>
                    <a:pt x="65" y="56"/>
                  </a:lnTo>
                  <a:lnTo>
                    <a:pt x="69" y="46"/>
                  </a:lnTo>
                  <a:lnTo>
                    <a:pt x="75" y="37"/>
                  </a:lnTo>
                  <a:lnTo>
                    <a:pt x="80" y="29"/>
                  </a:lnTo>
                  <a:lnTo>
                    <a:pt x="88" y="23"/>
                  </a:lnTo>
                  <a:lnTo>
                    <a:pt x="96" y="15"/>
                  </a:lnTo>
                  <a:lnTo>
                    <a:pt x="105" y="12"/>
                  </a:lnTo>
                  <a:lnTo>
                    <a:pt x="113" y="8"/>
                  </a:lnTo>
                  <a:lnTo>
                    <a:pt x="124" y="4"/>
                  </a:lnTo>
                  <a:lnTo>
                    <a:pt x="134" y="2"/>
                  </a:lnTo>
                  <a:lnTo>
                    <a:pt x="146" y="0"/>
                  </a:lnTo>
                  <a:lnTo>
                    <a:pt x="159" y="0"/>
                  </a:lnTo>
                </a:path>
              </a:pathLst>
            </a:custGeom>
            <a:grpFill/>
            <a:ln w="9525">
              <a:noFill/>
              <a:prstDash val="solid"/>
              <a:round/>
              <a:headEnd/>
              <a:tailEnd/>
            </a:ln>
          </p:spPr>
          <p:txBody>
            <a:bodyPr/>
            <a:lstStyle/>
            <a:p>
              <a:endParaRPr lang="en-US"/>
            </a:p>
          </p:txBody>
        </p:sp>
      </p:grpSp>
      <p:pic>
        <p:nvPicPr>
          <p:cNvPr id="25602" name="Picture 2" descr="hand holding paper by johnny_automatic - a arm holding up a piece of paper -add your own message.  From a Soviet era poster"/>
          <p:cNvPicPr>
            <a:picLocks noChangeAspect="1" noChangeArrowheads="1"/>
          </p:cNvPicPr>
          <p:nvPr/>
        </p:nvPicPr>
        <p:blipFill>
          <a:blip r:embed="rId15" cstate="print"/>
          <a:srcRect/>
          <a:stretch>
            <a:fillRect/>
          </a:stretch>
        </p:blipFill>
        <p:spPr bwMode="auto">
          <a:xfrm>
            <a:off x="6248400" y="3200400"/>
            <a:ext cx="2179320" cy="3352800"/>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2000" fill="hold"/>
                                        <p:tgtEl>
                                          <p:spTgt spid="21"/>
                                        </p:tgtEl>
                                        <p:attrNameLst>
                                          <p:attrName>ppt_w</p:attrName>
                                        </p:attrNameLst>
                                      </p:cBhvr>
                                      <p:tavLst>
                                        <p:tav tm="0">
                                          <p:val>
                                            <p:fltVal val="0"/>
                                          </p:val>
                                        </p:tav>
                                        <p:tav tm="100000">
                                          <p:val>
                                            <p:strVal val="#ppt_w"/>
                                          </p:val>
                                        </p:tav>
                                      </p:tavLst>
                                    </p:anim>
                                    <p:anim calcmode="lin" valueType="num">
                                      <p:cBhvr>
                                        <p:cTn id="13" dur="2000" fill="hold"/>
                                        <p:tgtEl>
                                          <p:spTgt spid="21"/>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35" presetClass="emph" presetSubtype="0" fill="hold" grpId="1" nodeType="afterEffect">
                                  <p:stCondLst>
                                    <p:cond delay="0"/>
                                  </p:stCondLst>
                                  <p:childTnLst>
                                    <p:anim calcmode="discrete" valueType="str">
                                      <p:cBhvr>
                                        <p:cTn id="16" dur="1000" fill="hold"/>
                                        <p:tgtEl>
                                          <p:spTgt spid="21"/>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0"/>
                                  </p:stCondLst>
                                  <p:childTnLst>
                                    <p:anim calcmode="discrete" valueType="str">
                                      <p:cBhvr>
                                        <p:cTn id="18"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from="(-#ppt_w/2)" to="(#ppt_x)" calcmode="lin" valueType="num">
                                      <p:cBhvr>
                                        <p:cTn id="23" dur="1200" fill="hold">
                                          <p:stCondLst>
                                            <p:cond delay="0"/>
                                          </p:stCondLst>
                                        </p:cTn>
                                        <p:tgtEl>
                                          <p:spTgt spid="14"/>
                                        </p:tgtEl>
                                        <p:attrNameLst>
                                          <p:attrName>ppt_x</p:attrName>
                                        </p:attrNameLst>
                                      </p:cBhvr>
                                    </p:anim>
                                    <p:anim from="0" to="-1.0" calcmode="lin" valueType="num">
                                      <p:cBhvr>
                                        <p:cTn id="24" dur="400" decel="50000" autoRev="1" fill="hold">
                                          <p:stCondLst>
                                            <p:cond delay="1200"/>
                                          </p:stCondLst>
                                        </p:cTn>
                                        <p:tgtEl>
                                          <p:spTgt spid="14"/>
                                        </p:tgtEl>
                                        <p:attrNameLst>
                                          <p:attrName>xshear</p:attrName>
                                        </p:attrNameLst>
                                      </p:cBhvr>
                                    </p:anim>
                                    <p:animScale>
                                      <p:cBhvr>
                                        <p:cTn id="25" dur="400" decel="100000" autoRev="1" fill="hold">
                                          <p:stCondLst>
                                            <p:cond delay="1200"/>
                                          </p:stCondLst>
                                        </p:cTn>
                                        <p:tgtEl>
                                          <p:spTgt spid="14"/>
                                        </p:tgtEl>
                                      </p:cBhvr>
                                      <p:from x="100000" y="100000"/>
                                      <p:to x="80000" y="100000"/>
                                    </p:animScale>
                                    <p:anim by="(#ppt_h/3+#ppt_w*0.1)" calcmode="lin" valueType="num">
                                      <p:cBhvr additive="sum">
                                        <p:cTn id="26" dur="400" decel="100000" autoRev="1" fill="hold">
                                          <p:stCondLst>
                                            <p:cond delay="1200"/>
                                          </p:stCondLst>
                                        </p:cTn>
                                        <p:tgtEl>
                                          <p:spTgt spid="14"/>
                                        </p:tgtEl>
                                        <p:attrNameLst>
                                          <p:attrName>ppt_x</p:attrName>
                                        </p:attrNameLst>
                                      </p:cBhvr>
                                    </p:anim>
                                  </p:childTnLst>
                                </p:cTn>
                              </p:par>
                            </p:childTnLst>
                          </p:cTn>
                        </p:par>
                        <p:par>
                          <p:cTn id="27" fill="hold">
                            <p:stCondLst>
                              <p:cond delay="2000"/>
                            </p:stCondLst>
                            <p:childTnLst>
                              <p:par>
                                <p:cTn id="28" presetID="53" presetClass="exit" presetSubtype="0" fill="hold" nodeType="afterEffect">
                                  <p:stCondLst>
                                    <p:cond delay="0"/>
                                  </p:stCondLst>
                                  <p:childTnLst>
                                    <p:anim calcmode="lin" valueType="num">
                                      <p:cBhvr>
                                        <p:cTn id="29" dur="1000"/>
                                        <p:tgtEl>
                                          <p:spTgt spid="25606"/>
                                        </p:tgtEl>
                                        <p:attrNameLst>
                                          <p:attrName>ppt_w</p:attrName>
                                        </p:attrNameLst>
                                      </p:cBhvr>
                                      <p:tavLst>
                                        <p:tav tm="0">
                                          <p:val>
                                            <p:strVal val="ppt_w"/>
                                          </p:val>
                                        </p:tav>
                                        <p:tav tm="100000">
                                          <p:val>
                                            <p:fltVal val="0"/>
                                          </p:val>
                                        </p:tav>
                                      </p:tavLst>
                                    </p:anim>
                                    <p:anim calcmode="lin" valueType="num">
                                      <p:cBhvr>
                                        <p:cTn id="30" dur="1000"/>
                                        <p:tgtEl>
                                          <p:spTgt spid="25606"/>
                                        </p:tgtEl>
                                        <p:attrNameLst>
                                          <p:attrName>ppt_h</p:attrName>
                                        </p:attrNameLst>
                                      </p:cBhvr>
                                      <p:tavLst>
                                        <p:tav tm="0">
                                          <p:val>
                                            <p:strVal val="ppt_h"/>
                                          </p:val>
                                        </p:tav>
                                        <p:tav tm="100000">
                                          <p:val>
                                            <p:fltVal val="0"/>
                                          </p:val>
                                        </p:tav>
                                      </p:tavLst>
                                    </p:anim>
                                    <p:animEffect transition="out" filter="fade">
                                      <p:cBhvr>
                                        <p:cTn id="31" dur="1000"/>
                                        <p:tgtEl>
                                          <p:spTgt spid="25606"/>
                                        </p:tgtEl>
                                      </p:cBhvr>
                                    </p:animEffect>
                                    <p:set>
                                      <p:cBhvr>
                                        <p:cTn id="32" dur="1" fill="hold">
                                          <p:stCondLst>
                                            <p:cond delay="999"/>
                                          </p:stCondLst>
                                        </p:cTn>
                                        <p:tgtEl>
                                          <p:spTgt spid="25606"/>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3000"/>
                            </p:stCondLst>
                            <p:childTnLst>
                              <p:par>
                                <p:cTn id="37" presetID="35" presetClass="emph" presetSubtype="0" repeatCount="2000" fill="hold" grpId="0" nodeType="afterEffect">
                                  <p:stCondLst>
                                    <p:cond delay="0"/>
                                  </p:stCondLst>
                                  <p:childTnLst>
                                    <p:anim calcmode="discrete" valueType="str">
                                      <p:cBhvr>
                                        <p:cTn id="38" dur="1000" fill="hold"/>
                                        <p:tgtEl>
                                          <p:spTgt spid="13"/>
                                        </p:tgtEl>
                                        <p:attrNameLst>
                                          <p:attrName>style.visibility</p:attrName>
                                        </p:attrNameLst>
                                      </p:cBhvr>
                                      <p:tavLst>
                                        <p:tav tm="0">
                                          <p:val>
                                            <p:strVal val="hidden"/>
                                          </p:val>
                                        </p:tav>
                                        <p:tav tm="50000">
                                          <p:val>
                                            <p:strVal val="visible"/>
                                          </p:val>
                                        </p:tav>
                                      </p:tavLst>
                                    </p:anim>
                                  </p:childTnLst>
                                </p:cTn>
                              </p:par>
                            </p:childTnLst>
                          </p:cTn>
                        </p:par>
                        <p:par>
                          <p:cTn id="39" fill="hold">
                            <p:stCondLst>
                              <p:cond delay="5000"/>
                            </p:stCondLst>
                            <p:childTnLst>
                              <p:par>
                                <p:cTn id="40" presetID="51" presetClass="entr" presetSubtype="0" fill="hold" nodeType="afterEffect">
                                  <p:stCondLst>
                                    <p:cond delay="0"/>
                                  </p:stCondLst>
                                  <p:childTnLst>
                                    <p:set>
                                      <p:cBhvr>
                                        <p:cTn id="41" dur="1" fill="hold">
                                          <p:stCondLst>
                                            <p:cond delay="0"/>
                                          </p:stCondLst>
                                        </p:cTn>
                                        <p:tgtEl>
                                          <p:spTgt spid="25602"/>
                                        </p:tgtEl>
                                        <p:attrNameLst>
                                          <p:attrName>style.visibility</p:attrName>
                                        </p:attrNameLst>
                                      </p:cBhvr>
                                      <p:to>
                                        <p:strVal val="visible"/>
                                      </p:to>
                                    </p:set>
                                    <p:animEffect transition="in" filter="fade">
                                      <p:cBhvr>
                                        <p:cTn id="42" dur="770" decel="100000"/>
                                        <p:tgtEl>
                                          <p:spTgt spid="25602"/>
                                        </p:tgtEl>
                                      </p:cBhvr>
                                    </p:animEffect>
                                    <p:animScale>
                                      <p:cBhvr>
                                        <p:cTn id="43" dur="770" decel="100000"/>
                                        <p:tgtEl>
                                          <p:spTgt spid="25602"/>
                                        </p:tgtEl>
                                      </p:cBhvr>
                                      <p:from x="10000" y="10000"/>
                                      <p:to x="200000" y="450000"/>
                                    </p:animScale>
                                    <p:animScale>
                                      <p:cBhvr>
                                        <p:cTn id="44" dur="1230" accel="100000" fill="hold">
                                          <p:stCondLst>
                                            <p:cond delay="770"/>
                                          </p:stCondLst>
                                        </p:cTn>
                                        <p:tgtEl>
                                          <p:spTgt spid="25602"/>
                                        </p:tgtEl>
                                      </p:cBhvr>
                                      <p:from x="200000" y="450000"/>
                                      <p:to x="100000" y="100000"/>
                                    </p:animScale>
                                    <p:set>
                                      <p:cBhvr>
                                        <p:cTn id="45" dur="770" fill="hold"/>
                                        <p:tgtEl>
                                          <p:spTgt spid="25602"/>
                                        </p:tgtEl>
                                        <p:attrNameLst>
                                          <p:attrName>ppt_x</p:attrName>
                                        </p:attrNameLst>
                                      </p:cBhvr>
                                      <p:to>
                                        <p:strVal val="(0.5)"/>
                                      </p:to>
                                    </p:set>
                                    <p:anim from="(0.5)" to="(#ppt_x)" calcmode="lin" valueType="num">
                                      <p:cBhvr>
                                        <p:cTn id="46" dur="1230" accel="100000" fill="hold">
                                          <p:stCondLst>
                                            <p:cond delay="770"/>
                                          </p:stCondLst>
                                        </p:cTn>
                                        <p:tgtEl>
                                          <p:spTgt spid="25602"/>
                                        </p:tgtEl>
                                        <p:attrNameLst>
                                          <p:attrName>ppt_x</p:attrName>
                                        </p:attrNameLst>
                                      </p:cBhvr>
                                    </p:anim>
                                    <p:set>
                                      <p:cBhvr>
                                        <p:cTn id="47" dur="770" fill="hold"/>
                                        <p:tgtEl>
                                          <p:spTgt spid="25602"/>
                                        </p:tgtEl>
                                        <p:attrNameLst>
                                          <p:attrName>ppt_y</p:attrName>
                                        </p:attrNameLst>
                                      </p:cBhvr>
                                      <p:to>
                                        <p:strVal val="(#ppt_y+0.4)"/>
                                      </p:to>
                                    </p:set>
                                    <p:anim from="(#ppt_y+0.4)" to="(#ppt_y)" calcmode="lin" valueType="num">
                                      <p:cBhvr>
                                        <p:cTn id="48" dur="1230" accel="100000" fill="hold">
                                          <p:stCondLst>
                                            <p:cond delay="770"/>
                                          </p:stCondLst>
                                        </p:cTn>
                                        <p:tgtEl>
                                          <p:spTgt spid="25602"/>
                                        </p:tgtEl>
                                        <p:attrNameLst>
                                          <p:attrName>ppt_y</p:attrName>
                                        </p:attrNameLst>
                                      </p:cBhvr>
                                    </p:anim>
                                  </p:childTnLst>
                                </p:cTn>
                              </p:par>
                            </p:childTnLst>
                          </p:cTn>
                        </p:par>
                        <p:par>
                          <p:cTn id="49" fill="hold">
                            <p:stCondLst>
                              <p:cond delay="7000"/>
                            </p:stCondLst>
                            <p:childTnLst>
                              <p:par>
                                <p:cTn id="50" presetID="8" presetClass="emph" presetSubtype="0" fill="hold" grpId="1" nodeType="afterEffect">
                                  <p:stCondLst>
                                    <p:cond delay="0"/>
                                  </p:stCondLst>
                                  <p:childTnLst>
                                    <p:animRot by="21600000">
                                      <p:cBhvr>
                                        <p:cTn id="51" dur="2000" fill="hold"/>
                                        <p:tgtEl>
                                          <p:spTgt spid="13"/>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childTnLst>
                          </p:cTn>
                        </p:par>
                        <p:par>
                          <p:cTn id="57" fill="hold">
                            <p:stCondLst>
                              <p:cond delay="500"/>
                            </p:stCondLst>
                            <p:childTnLst>
                              <p:par>
                                <p:cTn id="58" presetID="35" presetClass="emph" presetSubtype="0" repeatCount="2000" fill="hold" grpId="0" nodeType="afterEffect">
                                  <p:stCondLst>
                                    <p:cond delay="0"/>
                                  </p:stCondLst>
                                  <p:childTnLst>
                                    <p:anim calcmode="discrete" valueType="str">
                                      <p:cBhvr>
                                        <p:cTn id="5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8.33333E-7 5.20814E-6 C 0.01823 -0.10615 0.03646 -0.2123 0.07899 -0.25439 C 0.12152 -0.29648 0.18211 -0.26919 0.25521 -0.25254 C 0.3283 -0.23589 0.46093 -0.19842 0.51788 -0.15494 C 0.57482 -0.11147 0.58576 -0.0518 0.59687 0.0081 " pathEditMode="relative" ptsTypes="aaaaA">
                                      <p:cBhvr>
                                        <p:cTn id="63" dur="2000" fill="hold"/>
                                        <p:tgtEl>
                                          <p:spTgt spid="25608"/>
                                        </p:tgtEl>
                                        <p:attrNameLst>
                                          <p:attrName>ppt_x</p:attrName>
                                          <p:attrName>ppt_y</p:attrName>
                                        </p:attrNameLst>
                                      </p:cBhvr>
                                    </p:animMotion>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nodeType="clickEffect">
                                  <p:stCondLst>
                                    <p:cond delay="0"/>
                                  </p:stCondLst>
                                  <p:childTnLst>
                                    <p:animMotion origin="layout" path="M 5.55556E-7 -6.0407E-6 C 0.06841 -0.09968 0.13681 -0.19936 0.21493 -0.23058 C 0.29306 -0.2618 0.44288 -0.23729 0.46875 -0.18687 C 0.49462 -0.13645 0.43229 -0.03285 0.37014 0.07146 " pathEditMode="relative" ptsTypes="aaaA">
                                      <p:cBhvr>
                                        <p:cTn id="67" dur="2000" fill="hold"/>
                                        <p:tgtEl>
                                          <p:spTgt spid="25610"/>
                                        </p:tgtEl>
                                        <p:attrNameLst>
                                          <p:attrName>ppt_x</p:attrName>
                                          <p:attrName>ppt_y</p:attrName>
                                        </p:attrNameLst>
                                      </p:cBhvr>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1.94444E-6 2.96022E-7 C 0.03646 -0.0821 0.07292 -0.1642 0.11198 -0.2049 C 0.15104 -0.24561 0.19115 -0.29926 0.23438 -0.24468 C 0.27761 -0.1901 0.32465 -0.03354 0.3717 0.12326 " pathEditMode="relative" ptsTypes="aaaA">
                                      <p:cBhvr>
                                        <p:cTn id="71" dur="2000" fill="hold"/>
                                        <p:tgtEl>
                                          <p:spTgt spid="25612"/>
                                        </p:tgtEl>
                                        <p:attrNameLst>
                                          <p:attrName>ppt_x</p:attrName>
                                          <p:attrName>ppt_y</p:attrName>
                                        </p:attrNameLst>
                                      </p:cBhvr>
                                    </p:animMotion>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5.55556E-7 -1.82239E-6 C 0.02396 -0.12511 0.04809 -0.25023 0.07466 -0.2426 C 0.10122 -0.23496 0.13039 -0.09458 0.15973 0.04579 " pathEditMode="relative" ptsTypes="aaA">
                                      <p:cBhvr>
                                        <p:cTn id="75" dur="2000" fill="hold"/>
                                        <p:tgtEl>
                                          <p:spTgt spid="25624"/>
                                        </p:tgtEl>
                                        <p:attrNameLst>
                                          <p:attrName>ppt_x</p:attrName>
                                          <p:attrName>ppt_y</p:attrName>
                                        </p:attrNameLst>
                                      </p:cBhvr>
                                    </p:animMotion>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3.88889E-6 2.0629E-6 C -0.00434 -0.16813 -0.0085 -0.3358 0.075 -0.39593 C 0.15851 -0.45583 0.43542 -0.41004 0.50139 -0.36217 C 0.56754 -0.31383 0.51927 -0.21092 0.47118 -0.10754 " pathEditMode="relative" rAng="0" ptsTypes="aaaA">
                                      <p:cBhvr>
                                        <p:cTn id="79" dur="2000" fill="hold"/>
                                        <p:tgtEl>
                                          <p:spTgt spid="25616"/>
                                        </p:tgtEl>
                                        <p:attrNameLst>
                                          <p:attrName>ppt_x</p:attrName>
                                          <p:attrName>ppt_y</p:attrName>
                                        </p:attrNameLst>
                                      </p:cBhvr>
                                      <p:rCtr x="28000" y="-22800"/>
                                    </p:animMotion>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nodeType="clickEffect">
                                  <p:stCondLst>
                                    <p:cond delay="0"/>
                                  </p:stCondLst>
                                  <p:childTnLst>
                                    <p:animMotion origin="layout" path="M -8.33333E-7 5.24514E-6 C -0.00139 -0.14916 -0.0026 -0.29787 0.03889 -0.36169 C 0.08038 -0.42552 0.18368 -0.38251 0.24931 -0.38343 C 0.31493 -0.38436 0.42934 -0.40425 0.43281 -0.36748 C 0.43629 -0.33071 0.35313 -0.24676 0.27014 -0.16304 " pathEditMode="relative" ptsTypes="aaaaA">
                                      <p:cBhvr>
                                        <p:cTn id="83" dur="2000" fill="hold"/>
                                        <p:tgtEl>
                                          <p:spTgt spid="256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3" grpId="1" animBg="1"/>
      <p:bldP spid="21" grpId="0"/>
      <p:bldP spid="21"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686050" y="3103562"/>
            <a:ext cx="1127125" cy="2057400"/>
          </a:xfrm>
          <a:custGeom>
            <a:avLst/>
            <a:gdLst>
              <a:gd name="T0" fmla="*/ 211931 w 1420"/>
              <a:gd name="T1" fmla="*/ 7934 h 2593"/>
              <a:gd name="T2" fmla="*/ 300038 w 1420"/>
              <a:gd name="T3" fmla="*/ 38085 h 2593"/>
              <a:gd name="T4" fmla="*/ 389731 w 1420"/>
              <a:gd name="T5" fmla="*/ 92833 h 2593"/>
              <a:gd name="T6" fmla="*/ 469106 w 1420"/>
              <a:gd name="T7" fmla="*/ 160276 h 2593"/>
              <a:gd name="T8" fmla="*/ 511969 w 1420"/>
              <a:gd name="T9" fmla="*/ 230099 h 2593"/>
              <a:gd name="T10" fmla="*/ 510381 w 1420"/>
              <a:gd name="T11" fmla="*/ 301509 h 2593"/>
              <a:gd name="T12" fmla="*/ 476250 w 1420"/>
              <a:gd name="T13" fmla="*/ 385614 h 2593"/>
              <a:gd name="T14" fmla="*/ 455613 w 1420"/>
              <a:gd name="T15" fmla="*/ 480034 h 2593"/>
              <a:gd name="T16" fmla="*/ 437356 w 1420"/>
              <a:gd name="T17" fmla="*/ 616506 h 2593"/>
              <a:gd name="T18" fmla="*/ 423069 w 1420"/>
              <a:gd name="T19" fmla="*/ 795031 h 2593"/>
              <a:gd name="T20" fmla="*/ 414338 w 1420"/>
              <a:gd name="T21" fmla="*/ 1014021 h 2593"/>
              <a:gd name="T22" fmla="*/ 407988 w 1420"/>
              <a:gd name="T23" fmla="*/ 1276651 h 2593"/>
              <a:gd name="T24" fmla="*/ 411163 w 1420"/>
              <a:gd name="T25" fmla="*/ 1370278 h 2593"/>
              <a:gd name="T26" fmla="*/ 426244 w 1420"/>
              <a:gd name="T27" fmla="*/ 1404396 h 2593"/>
              <a:gd name="T28" fmla="*/ 450850 w 1420"/>
              <a:gd name="T29" fmla="*/ 1411537 h 2593"/>
              <a:gd name="T30" fmla="*/ 490538 w 1420"/>
              <a:gd name="T31" fmla="*/ 1401222 h 2593"/>
              <a:gd name="T32" fmla="*/ 563563 w 1420"/>
              <a:gd name="T33" fmla="*/ 1373451 h 2593"/>
              <a:gd name="T34" fmla="*/ 666750 w 1420"/>
              <a:gd name="T35" fmla="*/ 1329812 h 2593"/>
              <a:gd name="T36" fmla="*/ 802481 w 1420"/>
              <a:gd name="T37" fmla="*/ 1268717 h 2593"/>
              <a:gd name="T38" fmla="*/ 969963 w 1420"/>
              <a:gd name="T39" fmla="*/ 1187785 h 2593"/>
              <a:gd name="T40" fmla="*/ 1044575 w 1420"/>
              <a:gd name="T41" fmla="*/ 1152874 h 2593"/>
              <a:gd name="T42" fmla="*/ 1082675 w 1420"/>
              <a:gd name="T43" fmla="*/ 1140972 h 2593"/>
              <a:gd name="T44" fmla="*/ 1105694 w 1420"/>
              <a:gd name="T45" fmla="*/ 1137799 h 2593"/>
              <a:gd name="T46" fmla="*/ 1127125 w 1420"/>
              <a:gd name="T47" fmla="*/ 1157635 h 2593"/>
              <a:gd name="T48" fmla="*/ 1120775 w 1420"/>
              <a:gd name="T49" fmla="*/ 1194133 h 2593"/>
              <a:gd name="T50" fmla="*/ 1092200 w 1420"/>
              <a:gd name="T51" fmla="*/ 1236979 h 2593"/>
              <a:gd name="T52" fmla="*/ 1020763 w 1420"/>
              <a:gd name="T53" fmla="*/ 1309976 h 2593"/>
              <a:gd name="T54" fmla="*/ 835025 w 1420"/>
              <a:gd name="T55" fmla="*/ 1484534 h 2593"/>
              <a:gd name="T56" fmla="*/ 676275 w 1420"/>
              <a:gd name="T57" fmla="*/ 1635288 h 2593"/>
              <a:gd name="T58" fmla="*/ 543719 w 1420"/>
              <a:gd name="T59" fmla="*/ 1762239 h 2593"/>
              <a:gd name="T60" fmla="*/ 439738 w 1420"/>
              <a:gd name="T61" fmla="*/ 1863800 h 2593"/>
              <a:gd name="T62" fmla="*/ 363538 w 1420"/>
              <a:gd name="T63" fmla="*/ 1941557 h 2593"/>
              <a:gd name="T64" fmla="*/ 303213 w 1420"/>
              <a:gd name="T65" fmla="*/ 2007413 h 2593"/>
              <a:gd name="T66" fmla="*/ 246856 w 1420"/>
              <a:gd name="T67" fmla="*/ 2047085 h 2593"/>
              <a:gd name="T68" fmla="*/ 193675 w 1420"/>
              <a:gd name="T69" fmla="*/ 2055813 h 2593"/>
              <a:gd name="T70" fmla="*/ 138113 w 1420"/>
              <a:gd name="T71" fmla="*/ 2039151 h 2593"/>
              <a:gd name="T72" fmla="*/ 91281 w 1420"/>
              <a:gd name="T73" fmla="*/ 1992338 h 2593"/>
              <a:gd name="T74" fmla="*/ 46831 w 1420"/>
              <a:gd name="T75" fmla="*/ 1901885 h 2593"/>
              <a:gd name="T76" fmla="*/ 13494 w 1420"/>
              <a:gd name="T77" fmla="*/ 1801911 h 2593"/>
              <a:gd name="T78" fmla="*/ 0 w 1420"/>
              <a:gd name="T79" fmla="*/ 1720980 h 2593"/>
              <a:gd name="T80" fmla="*/ 4763 w 1420"/>
              <a:gd name="T81" fmla="*/ 1682894 h 2593"/>
              <a:gd name="T82" fmla="*/ 26988 w 1420"/>
              <a:gd name="T83" fmla="*/ 1647983 h 2593"/>
              <a:gd name="T84" fmla="*/ 61913 w 1420"/>
              <a:gd name="T85" fmla="*/ 1608311 h 2593"/>
              <a:gd name="T86" fmla="*/ 89694 w 1420"/>
              <a:gd name="T87" fmla="*/ 1545629 h 2593"/>
              <a:gd name="T88" fmla="*/ 109538 w 1420"/>
              <a:gd name="T89" fmla="*/ 1454383 h 2593"/>
              <a:gd name="T90" fmla="*/ 123031 w 1420"/>
              <a:gd name="T91" fmla="*/ 1351235 h 2593"/>
              <a:gd name="T92" fmla="*/ 136525 w 1420"/>
              <a:gd name="T93" fmla="*/ 1240946 h 2593"/>
              <a:gd name="T94" fmla="*/ 146050 w 1420"/>
              <a:gd name="T95" fmla="*/ 1108441 h 2593"/>
              <a:gd name="T96" fmla="*/ 153988 w 1420"/>
              <a:gd name="T97" fmla="*/ 956100 h 2593"/>
              <a:gd name="T98" fmla="*/ 157956 w 1420"/>
              <a:gd name="T99" fmla="*/ 779955 h 2593"/>
              <a:gd name="T100" fmla="*/ 157956 w 1420"/>
              <a:gd name="T101" fmla="*/ 583181 h 2593"/>
              <a:gd name="T102" fmla="*/ 144463 w 1420"/>
              <a:gd name="T103" fmla="*/ 405450 h 2593"/>
              <a:gd name="T104" fmla="*/ 112713 w 1420"/>
              <a:gd name="T105" fmla="*/ 266597 h 2593"/>
              <a:gd name="T106" fmla="*/ 65088 w 1420"/>
              <a:gd name="T107" fmla="*/ 160276 h 2593"/>
              <a:gd name="T108" fmla="*/ 42069 w 1420"/>
              <a:gd name="T109" fmla="*/ 71410 h 2593"/>
              <a:gd name="T110" fmla="*/ 59531 w 1420"/>
              <a:gd name="T111" fmla="*/ 24597 h 2593"/>
              <a:gd name="T112" fmla="*/ 103188 w 1420"/>
              <a:gd name="T113" fmla="*/ 1587 h 25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20" h="2593">
                <a:moveTo>
                  <a:pt x="171" y="0"/>
                </a:moveTo>
                <a:lnTo>
                  <a:pt x="190" y="0"/>
                </a:lnTo>
                <a:lnTo>
                  <a:pt x="209" y="0"/>
                </a:lnTo>
                <a:lnTo>
                  <a:pt x="228" y="2"/>
                </a:lnTo>
                <a:lnTo>
                  <a:pt x="247" y="6"/>
                </a:lnTo>
                <a:lnTo>
                  <a:pt x="267" y="10"/>
                </a:lnTo>
                <a:lnTo>
                  <a:pt x="286" y="14"/>
                </a:lnTo>
                <a:lnTo>
                  <a:pt x="305" y="17"/>
                </a:lnTo>
                <a:lnTo>
                  <a:pt x="322" y="25"/>
                </a:lnTo>
                <a:lnTo>
                  <a:pt x="341" y="31"/>
                </a:lnTo>
                <a:lnTo>
                  <a:pt x="361" y="39"/>
                </a:lnTo>
                <a:lnTo>
                  <a:pt x="378" y="48"/>
                </a:lnTo>
                <a:lnTo>
                  <a:pt x="397" y="56"/>
                </a:lnTo>
                <a:lnTo>
                  <a:pt x="416" y="67"/>
                </a:lnTo>
                <a:lnTo>
                  <a:pt x="434" y="79"/>
                </a:lnTo>
                <a:lnTo>
                  <a:pt x="453" y="90"/>
                </a:lnTo>
                <a:lnTo>
                  <a:pt x="470" y="104"/>
                </a:lnTo>
                <a:lnTo>
                  <a:pt x="491" y="117"/>
                </a:lnTo>
                <a:lnTo>
                  <a:pt x="512" y="131"/>
                </a:lnTo>
                <a:lnTo>
                  <a:pt x="529" y="146"/>
                </a:lnTo>
                <a:lnTo>
                  <a:pt x="547" y="159"/>
                </a:lnTo>
                <a:lnTo>
                  <a:pt x="564" y="173"/>
                </a:lnTo>
                <a:lnTo>
                  <a:pt x="577" y="188"/>
                </a:lnTo>
                <a:lnTo>
                  <a:pt x="591" y="202"/>
                </a:lnTo>
                <a:lnTo>
                  <a:pt x="604" y="217"/>
                </a:lnTo>
                <a:lnTo>
                  <a:pt x="614" y="230"/>
                </a:lnTo>
                <a:lnTo>
                  <a:pt x="624" y="246"/>
                </a:lnTo>
                <a:lnTo>
                  <a:pt x="633" y="259"/>
                </a:lnTo>
                <a:lnTo>
                  <a:pt x="639" y="275"/>
                </a:lnTo>
                <a:lnTo>
                  <a:pt x="645" y="290"/>
                </a:lnTo>
                <a:lnTo>
                  <a:pt x="650" y="303"/>
                </a:lnTo>
                <a:lnTo>
                  <a:pt x="652" y="319"/>
                </a:lnTo>
                <a:lnTo>
                  <a:pt x="654" y="334"/>
                </a:lnTo>
                <a:lnTo>
                  <a:pt x="652" y="348"/>
                </a:lnTo>
                <a:lnTo>
                  <a:pt x="648" y="365"/>
                </a:lnTo>
                <a:lnTo>
                  <a:pt x="643" y="380"/>
                </a:lnTo>
                <a:lnTo>
                  <a:pt x="637" y="397"/>
                </a:lnTo>
                <a:lnTo>
                  <a:pt x="629" y="415"/>
                </a:lnTo>
                <a:lnTo>
                  <a:pt x="622" y="432"/>
                </a:lnTo>
                <a:lnTo>
                  <a:pt x="614" y="451"/>
                </a:lnTo>
                <a:lnTo>
                  <a:pt x="606" y="470"/>
                </a:lnTo>
                <a:lnTo>
                  <a:pt x="600" y="486"/>
                </a:lnTo>
                <a:lnTo>
                  <a:pt x="595" y="501"/>
                </a:lnTo>
                <a:lnTo>
                  <a:pt x="591" y="520"/>
                </a:lnTo>
                <a:lnTo>
                  <a:pt x="585" y="539"/>
                </a:lnTo>
                <a:lnTo>
                  <a:pt x="581" y="559"/>
                </a:lnTo>
                <a:lnTo>
                  <a:pt x="577" y="582"/>
                </a:lnTo>
                <a:lnTo>
                  <a:pt x="574" y="605"/>
                </a:lnTo>
                <a:lnTo>
                  <a:pt x="570" y="630"/>
                </a:lnTo>
                <a:lnTo>
                  <a:pt x="566" y="657"/>
                </a:lnTo>
                <a:lnTo>
                  <a:pt x="562" y="685"/>
                </a:lnTo>
                <a:lnTo>
                  <a:pt x="558" y="714"/>
                </a:lnTo>
                <a:lnTo>
                  <a:pt x="554" y="745"/>
                </a:lnTo>
                <a:lnTo>
                  <a:pt x="551" y="777"/>
                </a:lnTo>
                <a:lnTo>
                  <a:pt x="547" y="812"/>
                </a:lnTo>
                <a:lnTo>
                  <a:pt x="545" y="847"/>
                </a:lnTo>
                <a:lnTo>
                  <a:pt x="541" y="883"/>
                </a:lnTo>
                <a:lnTo>
                  <a:pt x="539" y="921"/>
                </a:lnTo>
                <a:lnTo>
                  <a:pt x="535" y="962"/>
                </a:lnTo>
                <a:lnTo>
                  <a:pt x="533" y="1002"/>
                </a:lnTo>
                <a:lnTo>
                  <a:pt x="531" y="1044"/>
                </a:lnTo>
                <a:lnTo>
                  <a:pt x="529" y="1088"/>
                </a:lnTo>
                <a:lnTo>
                  <a:pt x="526" y="1134"/>
                </a:lnTo>
                <a:lnTo>
                  <a:pt x="524" y="1181"/>
                </a:lnTo>
                <a:lnTo>
                  <a:pt x="524" y="1230"/>
                </a:lnTo>
                <a:lnTo>
                  <a:pt x="522" y="1278"/>
                </a:lnTo>
                <a:lnTo>
                  <a:pt x="520" y="1330"/>
                </a:lnTo>
                <a:lnTo>
                  <a:pt x="518" y="1384"/>
                </a:lnTo>
                <a:lnTo>
                  <a:pt x="518" y="1438"/>
                </a:lnTo>
                <a:lnTo>
                  <a:pt x="516" y="1493"/>
                </a:lnTo>
                <a:lnTo>
                  <a:pt x="514" y="1551"/>
                </a:lnTo>
                <a:lnTo>
                  <a:pt x="514" y="1609"/>
                </a:lnTo>
                <a:lnTo>
                  <a:pt x="514" y="1670"/>
                </a:lnTo>
                <a:lnTo>
                  <a:pt x="514" y="1681"/>
                </a:lnTo>
                <a:lnTo>
                  <a:pt x="514" y="1695"/>
                </a:lnTo>
                <a:lnTo>
                  <a:pt x="516" y="1706"/>
                </a:lnTo>
                <a:lnTo>
                  <a:pt x="518" y="1716"/>
                </a:lnTo>
                <a:lnTo>
                  <a:pt x="518" y="1727"/>
                </a:lnTo>
                <a:lnTo>
                  <a:pt x="522" y="1735"/>
                </a:lnTo>
                <a:lnTo>
                  <a:pt x="524" y="1745"/>
                </a:lnTo>
                <a:lnTo>
                  <a:pt x="528" y="1752"/>
                </a:lnTo>
                <a:lnTo>
                  <a:pt x="529" y="1758"/>
                </a:lnTo>
                <a:lnTo>
                  <a:pt x="533" y="1764"/>
                </a:lnTo>
                <a:lnTo>
                  <a:pt x="537" y="1770"/>
                </a:lnTo>
                <a:lnTo>
                  <a:pt x="543" y="1774"/>
                </a:lnTo>
                <a:lnTo>
                  <a:pt x="547" y="1775"/>
                </a:lnTo>
                <a:lnTo>
                  <a:pt x="553" y="1779"/>
                </a:lnTo>
                <a:lnTo>
                  <a:pt x="556" y="1779"/>
                </a:lnTo>
                <a:lnTo>
                  <a:pt x="562" y="1781"/>
                </a:lnTo>
                <a:lnTo>
                  <a:pt x="568" y="1779"/>
                </a:lnTo>
                <a:lnTo>
                  <a:pt x="574" y="1779"/>
                </a:lnTo>
                <a:lnTo>
                  <a:pt x="579" y="1777"/>
                </a:lnTo>
                <a:lnTo>
                  <a:pt x="587" y="1775"/>
                </a:lnTo>
                <a:lnTo>
                  <a:pt x="597" y="1774"/>
                </a:lnTo>
                <a:lnTo>
                  <a:pt x="606" y="1770"/>
                </a:lnTo>
                <a:lnTo>
                  <a:pt x="618" y="1766"/>
                </a:lnTo>
                <a:lnTo>
                  <a:pt x="631" y="1762"/>
                </a:lnTo>
                <a:lnTo>
                  <a:pt x="645" y="1758"/>
                </a:lnTo>
                <a:lnTo>
                  <a:pt x="658" y="1752"/>
                </a:lnTo>
                <a:lnTo>
                  <a:pt x="675" y="1747"/>
                </a:lnTo>
                <a:lnTo>
                  <a:pt x="691" y="1739"/>
                </a:lnTo>
                <a:lnTo>
                  <a:pt x="710" y="1731"/>
                </a:lnTo>
                <a:lnTo>
                  <a:pt x="729" y="1724"/>
                </a:lnTo>
                <a:lnTo>
                  <a:pt x="748" y="1716"/>
                </a:lnTo>
                <a:lnTo>
                  <a:pt x="769" y="1706"/>
                </a:lnTo>
                <a:lnTo>
                  <a:pt x="792" y="1697"/>
                </a:lnTo>
                <a:lnTo>
                  <a:pt x="815" y="1687"/>
                </a:lnTo>
                <a:lnTo>
                  <a:pt x="840" y="1676"/>
                </a:lnTo>
                <a:lnTo>
                  <a:pt x="867" y="1664"/>
                </a:lnTo>
                <a:lnTo>
                  <a:pt x="892" y="1653"/>
                </a:lnTo>
                <a:lnTo>
                  <a:pt x="921" y="1641"/>
                </a:lnTo>
                <a:lnTo>
                  <a:pt x="950" y="1628"/>
                </a:lnTo>
                <a:lnTo>
                  <a:pt x="981" y="1612"/>
                </a:lnTo>
                <a:lnTo>
                  <a:pt x="1011" y="1599"/>
                </a:lnTo>
                <a:lnTo>
                  <a:pt x="1044" y="1584"/>
                </a:lnTo>
                <a:lnTo>
                  <a:pt x="1078" y="1568"/>
                </a:lnTo>
                <a:lnTo>
                  <a:pt x="1113" y="1551"/>
                </a:lnTo>
                <a:lnTo>
                  <a:pt x="1147" y="1534"/>
                </a:lnTo>
                <a:lnTo>
                  <a:pt x="1184" y="1516"/>
                </a:lnTo>
                <a:lnTo>
                  <a:pt x="1222" y="1497"/>
                </a:lnTo>
                <a:lnTo>
                  <a:pt x="1261" y="1480"/>
                </a:lnTo>
                <a:lnTo>
                  <a:pt x="1274" y="1472"/>
                </a:lnTo>
                <a:lnTo>
                  <a:pt x="1286" y="1468"/>
                </a:lnTo>
                <a:lnTo>
                  <a:pt x="1297" y="1463"/>
                </a:lnTo>
                <a:lnTo>
                  <a:pt x="1307" y="1457"/>
                </a:lnTo>
                <a:lnTo>
                  <a:pt x="1316" y="1453"/>
                </a:lnTo>
                <a:lnTo>
                  <a:pt x="1326" y="1449"/>
                </a:lnTo>
                <a:lnTo>
                  <a:pt x="1336" y="1447"/>
                </a:lnTo>
                <a:lnTo>
                  <a:pt x="1343" y="1443"/>
                </a:lnTo>
                <a:lnTo>
                  <a:pt x="1351" y="1442"/>
                </a:lnTo>
                <a:lnTo>
                  <a:pt x="1357" y="1440"/>
                </a:lnTo>
                <a:lnTo>
                  <a:pt x="1364" y="1438"/>
                </a:lnTo>
                <a:lnTo>
                  <a:pt x="1368" y="1436"/>
                </a:lnTo>
                <a:lnTo>
                  <a:pt x="1374" y="1434"/>
                </a:lnTo>
                <a:lnTo>
                  <a:pt x="1378" y="1434"/>
                </a:lnTo>
                <a:lnTo>
                  <a:pt x="1382" y="1434"/>
                </a:lnTo>
                <a:lnTo>
                  <a:pt x="1384" y="1434"/>
                </a:lnTo>
                <a:lnTo>
                  <a:pt x="1393" y="1434"/>
                </a:lnTo>
                <a:lnTo>
                  <a:pt x="1399" y="1436"/>
                </a:lnTo>
                <a:lnTo>
                  <a:pt x="1407" y="1438"/>
                </a:lnTo>
                <a:lnTo>
                  <a:pt x="1410" y="1442"/>
                </a:lnTo>
                <a:lnTo>
                  <a:pt x="1416" y="1447"/>
                </a:lnTo>
                <a:lnTo>
                  <a:pt x="1418" y="1453"/>
                </a:lnTo>
                <a:lnTo>
                  <a:pt x="1420" y="1459"/>
                </a:lnTo>
                <a:lnTo>
                  <a:pt x="1420" y="1466"/>
                </a:lnTo>
                <a:lnTo>
                  <a:pt x="1420" y="1474"/>
                </a:lnTo>
                <a:lnTo>
                  <a:pt x="1420" y="1482"/>
                </a:lnTo>
                <a:lnTo>
                  <a:pt x="1418" y="1490"/>
                </a:lnTo>
                <a:lnTo>
                  <a:pt x="1414" y="1497"/>
                </a:lnTo>
                <a:lnTo>
                  <a:pt x="1412" y="1505"/>
                </a:lnTo>
                <a:lnTo>
                  <a:pt x="1407" y="1513"/>
                </a:lnTo>
                <a:lnTo>
                  <a:pt x="1403" y="1522"/>
                </a:lnTo>
                <a:lnTo>
                  <a:pt x="1397" y="1530"/>
                </a:lnTo>
                <a:lnTo>
                  <a:pt x="1391" y="1539"/>
                </a:lnTo>
                <a:lnTo>
                  <a:pt x="1384" y="1549"/>
                </a:lnTo>
                <a:lnTo>
                  <a:pt x="1376" y="1559"/>
                </a:lnTo>
                <a:lnTo>
                  <a:pt x="1368" y="1568"/>
                </a:lnTo>
                <a:lnTo>
                  <a:pt x="1359" y="1578"/>
                </a:lnTo>
                <a:lnTo>
                  <a:pt x="1349" y="1587"/>
                </a:lnTo>
                <a:lnTo>
                  <a:pt x="1339" y="1599"/>
                </a:lnTo>
                <a:lnTo>
                  <a:pt x="1328" y="1610"/>
                </a:lnTo>
                <a:lnTo>
                  <a:pt x="1286" y="1651"/>
                </a:lnTo>
                <a:lnTo>
                  <a:pt x="1245" y="1689"/>
                </a:lnTo>
                <a:lnTo>
                  <a:pt x="1205" y="1727"/>
                </a:lnTo>
                <a:lnTo>
                  <a:pt x="1165" y="1764"/>
                </a:lnTo>
                <a:lnTo>
                  <a:pt x="1126" y="1800"/>
                </a:lnTo>
                <a:lnTo>
                  <a:pt x="1088" y="1837"/>
                </a:lnTo>
                <a:lnTo>
                  <a:pt x="1052" y="1871"/>
                </a:lnTo>
                <a:lnTo>
                  <a:pt x="1017" y="1906"/>
                </a:lnTo>
                <a:lnTo>
                  <a:pt x="982" y="1939"/>
                </a:lnTo>
                <a:lnTo>
                  <a:pt x="948" y="1969"/>
                </a:lnTo>
                <a:lnTo>
                  <a:pt x="915" y="2002"/>
                </a:lnTo>
                <a:lnTo>
                  <a:pt x="883" y="2033"/>
                </a:lnTo>
                <a:lnTo>
                  <a:pt x="852" y="2061"/>
                </a:lnTo>
                <a:lnTo>
                  <a:pt x="821" y="2090"/>
                </a:lnTo>
                <a:lnTo>
                  <a:pt x="792" y="2117"/>
                </a:lnTo>
                <a:lnTo>
                  <a:pt x="764" y="2146"/>
                </a:lnTo>
                <a:lnTo>
                  <a:pt x="737" y="2171"/>
                </a:lnTo>
                <a:lnTo>
                  <a:pt x="710" y="2196"/>
                </a:lnTo>
                <a:lnTo>
                  <a:pt x="685" y="2221"/>
                </a:lnTo>
                <a:lnTo>
                  <a:pt x="662" y="2244"/>
                </a:lnTo>
                <a:lnTo>
                  <a:pt x="637" y="2267"/>
                </a:lnTo>
                <a:lnTo>
                  <a:pt x="616" y="2290"/>
                </a:lnTo>
                <a:lnTo>
                  <a:pt x="595" y="2311"/>
                </a:lnTo>
                <a:lnTo>
                  <a:pt x="574" y="2330"/>
                </a:lnTo>
                <a:lnTo>
                  <a:pt x="554" y="2349"/>
                </a:lnTo>
                <a:lnTo>
                  <a:pt x="535" y="2369"/>
                </a:lnTo>
                <a:lnTo>
                  <a:pt x="518" y="2386"/>
                </a:lnTo>
                <a:lnTo>
                  <a:pt x="503" y="2403"/>
                </a:lnTo>
                <a:lnTo>
                  <a:pt x="487" y="2418"/>
                </a:lnTo>
                <a:lnTo>
                  <a:pt x="472" y="2434"/>
                </a:lnTo>
                <a:lnTo>
                  <a:pt x="458" y="2447"/>
                </a:lnTo>
                <a:lnTo>
                  <a:pt x="447" y="2461"/>
                </a:lnTo>
                <a:lnTo>
                  <a:pt x="434" y="2476"/>
                </a:lnTo>
                <a:lnTo>
                  <a:pt x="420" y="2491"/>
                </a:lnTo>
                <a:lnTo>
                  <a:pt x="407" y="2505"/>
                </a:lnTo>
                <a:lnTo>
                  <a:pt x="393" y="2518"/>
                </a:lnTo>
                <a:lnTo>
                  <a:pt x="382" y="2530"/>
                </a:lnTo>
                <a:lnTo>
                  <a:pt x="368" y="2541"/>
                </a:lnTo>
                <a:lnTo>
                  <a:pt x="357" y="2551"/>
                </a:lnTo>
                <a:lnTo>
                  <a:pt x="345" y="2559"/>
                </a:lnTo>
                <a:lnTo>
                  <a:pt x="334" y="2566"/>
                </a:lnTo>
                <a:lnTo>
                  <a:pt x="322" y="2574"/>
                </a:lnTo>
                <a:lnTo>
                  <a:pt x="311" y="2580"/>
                </a:lnTo>
                <a:lnTo>
                  <a:pt x="299" y="2584"/>
                </a:lnTo>
                <a:lnTo>
                  <a:pt x="288" y="2587"/>
                </a:lnTo>
                <a:lnTo>
                  <a:pt x="276" y="2589"/>
                </a:lnTo>
                <a:lnTo>
                  <a:pt x="267" y="2591"/>
                </a:lnTo>
                <a:lnTo>
                  <a:pt x="257" y="2593"/>
                </a:lnTo>
                <a:lnTo>
                  <a:pt x="244" y="2591"/>
                </a:lnTo>
                <a:lnTo>
                  <a:pt x="232" y="2591"/>
                </a:lnTo>
                <a:lnTo>
                  <a:pt x="219" y="2587"/>
                </a:lnTo>
                <a:lnTo>
                  <a:pt x="207" y="2585"/>
                </a:lnTo>
                <a:lnTo>
                  <a:pt x="196" y="2580"/>
                </a:lnTo>
                <a:lnTo>
                  <a:pt x="186" y="2576"/>
                </a:lnTo>
                <a:lnTo>
                  <a:pt x="174" y="2570"/>
                </a:lnTo>
                <a:lnTo>
                  <a:pt x="165" y="2562"/>
                </a:lnTo>
                <a:lnTo>
                  <a:pt x="153" y="2555"/>
                </a:lnTo>
                <a:lnTo>
                  <a:pt x="144" y="2545"/>
                </a:lnTo>
                <a:lnTo>
                  <a:pt x="134" y="2536"/>
                </a:lnTo>
                <a:lnTo>
                  <a:pt x="125" y="2524"/>
                </a:lnTo>
                <a:lnTo>
                  <a:pt x="115" y="2511"/>
                </a:lnTo>
                <a:lnTo>
                  <a:pt x="107" y="2497"/>
                </a:lnTo>
                <a:lnTo>
                  <a:pt x="98" y="2484"/>
                </a:lnTo>
                <a:lnTo>
                  <a:pt x="90" y="2468"/>
                </a:lnTo>
                <a:lnTo>
                  <a:pt x="80" y="2443"/>
                </a:lnTo>
                <a:lnTo>
                  <a:pt x="69" y="2420"/>
                </a:lnTo>
                <a:lnTo>
                  <a:pt x="59" y="2397"/>
                </a:lnTo>
                <a:lnTo>
                  <a:pt x="52" y="2374"/>
                </a:lnTo>
                <a:lnTo>
                  <a:pt x="42" y="2353"/>
                </a:lnTo>
                <a:lnTo>
                  <a:pt x="34" y="2332"/>
                </a:lnTo>
                <a:lnTo>
                  <a:pt x="29" y="2311"/>
                </a:lnTo>
                <a:lnTo>
                  <a:pt x="23" y="2290"/>
                </a:lnTo>
                <a:lnTo>
                  <a:pt x="17" y="2271"/>
                </a:lnTo>
                <a:lnTo>
                  <a:pt x="11" y="2253"/>
                </a:lnTo>
                <a:lnTo>
                  <a:pt x="7" y="2234"/>
                </a:lnTo>
                <a:lnTo>
                  <a:pt x="6" y="2217"/>
                </a:lnTo>
                <a:lnTo>
                  <a:pt x="2" y="2200"/>
                </a:lnTo>
                <a:lnTo>
                  <a:pt x="0" y="2184"/>
                </a:lnTo>
                <a:lnTo>
                  <a:pt x="0" y="2169"/>
                </a:lnTo>
                <a:lnTo>
                  <a:pt x="0" y="2154"/>
                </a:lnTo>
                <a:lnTo>
                  <a:pt x="0" y="2148"/>
                </a:lnTo>
                <a:lnTo>
                  <a:pt x="0" y="2140"/>
                </a:lnTo>
                <a:lnTo>
                  <a:pt x="2" y="2134"/>
                </a:lnTo>
                <a:lnTo>
                  <a:pt x="4" y="2129"/>
                </a:lnTo>
                <a:lnTo>
                  <a:pt x="6" y="2121"/>
                </a:lnTo>
                <a:lnTo>
                  <a:pt x="9" y="2113"/>
                </a:lnTo>
                <a:lnTo>
                  <a:pt x="13" y="2108"/>
                </a:lnTo>
                <a:lnTo>
                  <a:pt x="17" y="2100"/>
                </a:lnTo>
                <a:lnTo>
                  <a:pt x="23" y="2092"/>
                </a:lnTo>
                <a:lnTo>
                  <a:pt x="29" y="2084"/>
                </a:lnTo>
                <a:lnTo>
                  <a:pt x="34" y="2077"/>
                </a:lnTo>
                <a:lnTo>
                  <a:pt x="40" y="2069"/>
                </a:lnTo>
                <a:lnTo>
                  <a:pt x="48" y="2061"/>
                </a:lnTo>
                <a:lnTo>
                  <a:pt x="55" y="2052"/>
                </a:lnTo>
                <a:lnTo>
                  <a:pt x="63" y="2044"/>
                </a:lnTo>
                <a:lnTo>
                  <a:pt x="73" y="2037"/>
                </a:lnTo>
                <a:lnTo>
                  <a:pt x="78" y="2027"/>
                </a:lnTo>
                <a:lnTo>
                  <a:pt x="86" y="2015"/>
                </a:lnTo>
                <a:lnTo>
                  <a:pt x="92" y="2006"/>
                </a:lnTo>
                <a:lnTo>
                  <a:pt x="98" y="1992"/>
                </a:lnTo>
                <a:lnTo>
                  <a:pt x="103" y="1979"/>
                </a:lnTo>
                <a:lnTo>
                  <a:pt x="109" y="1965"/>
                </a:lnTo>
                <a:lnTo>
                  <a:pt x="113" y="1948"/>
                </a:lnTo>
                <a:lnTo>
                  <a:pt x="119" y="1933"/>
                </a:lnTo>
                <a:lnTo>
                  <a:pt x="123" y="1916"/>
                </a:lnTo>
                <a:lnTo>
                  <a:pt x="126" y="1896"/>
                </a:lnTo>
                <a:lnTo>
                  <a:pt x="130" y="1875"/>
                </a:lnTo>
                <a:lnTo>
                  <a:pt x="134" y="1856"/>
                </a:lnTo>
                <a:lnTo>
                  <a:pt x="138" y="1833"/>
                </a:lnTo>
                <a:lnTo>
                  <a:pt x="140" y="1810"/>
                </a:lnTo>
                <a:lnTo>
                  <a:pt x="144" y="1785"/>
                </a:lnTo>
                <a:lnTo>
                  <a:pt x="146" y="1760"/>
                </a:lnTo>
                <a:lnTo>
                  <a:pt x="149" y="1741"/>
                </a:lnTo>
                <a:lnTo>
                  <a:pt x="151" y="1722"/>
                </a:lnTo>
                <a:lnTo>
                  <a:pt x="155" y="1703"/>
                </a:lnTo>
                <a:lnTo>
                  <a:pt x="159" y="1681"/>
                </a:lnTo>
                <a:lnTo>
                  <a:pt x="161" y="1658"/>
                </a:lnTo>
                <a:lnTo>
                  <a:pt x="165" y="1635"/>
                </a:lnTo>
                <a:lnTo>
                  <a:pt x="167" y="1612"/>
                </a:lnTo>
                <a:lnTo>
                  <a:pt x="169" y="1589"/>
                </a:lnTo>
                <a:lnTo>
                  <a:pt x="172" y="1564"/>
                </a:lnTo>
                <a:lnTo>
                  <a:pt x="174" y="1537"/>
                </a:lnTo>
                <a:lnTo>
                  <a:pt x="176" y="1511"/>
                </a:lnTo>
                <a:lnTo>
                  <a:pt x="178" y="1484"/>
                </a:lnTo>
                <a:lnTo>
                  <a:pt x="180" y="1457"/>
                </a:lnTo>
                <a:lnTo>
                  <a:pt x="184" y="1428"/>
                </a:lnTo>
                <a:lnTo>
                  <a:pt x="184" y="1397"/>
                </a:lnTo>
                <a:lnTo>
                  <a:pt x="186" y="1367"/>
                </a:lnTo>
                <a:lnTo>
                  <a:pt x="188" y="1336"/>
                </a:lnTo>
                <a:lnTo>
                  <a:pt x="190" y="1305"/>
                </a:lnTo>
                <a:lnTo>
                  <a:pt x="192" y="1273"/>
                </a:lnTo>
                <a:lnTo>
                  <a:pt x="194" y="1238"/>
                </a:lnTo>
                <a:lnTo>
                  <a:pt x="194" y="1205"/>
                </a:lnTo>
                <a:lnTo>
                  <a:pt x="196" y="1169"/>
                </a:lnTo>
                <a:lnTo>
                  <a:pt x="196" y="1134"/>
                </a:lnTo>
                <a:lnTo>
                  <a:pt x="197" y="1098"/>
                </a:lnTo>
                <a:lnTo>
                  <a:pt x="197" y="1060"/>
                </a:lnTo>
                <a:lnTo>
                  <a:pt x="199" y="1023"/>
                </a:lnTo>
                <a:lnTo>
                  <a:pt x="199" y="983"/>
                </a:lnTo>
                <a:lnTo>
                  <a:pt x="199" y="944"/>
                </a:lnTo>
                <a:lnTo>
                  <a:pt x="201" y="904"/>
                </a:lnTo>
                <a:lnTo>
                  <a:pt x="201" y="862"/>
                </a:lnTo>
                <a:lnTo>
                  <a:pt x="201" y="822"/>
                </a:lnTo>
                <a:lnTo>
                  <a:pt x="201" y="779"/>
                </a:lnTo>
                <a:lnTo>
                  <a:pt x="199" y="735"/>
                </a:lnTo>
                <a:lnTo>
                  <a:pt x="197" y="695"/>
                </a:lnTo>
                <a:lnTo>
                  <a:pt x="196" y="657"/>
                </a:lnTo>
                <a:lnTo>
                  <a:pt x="194" y="618"/>
                </a:lnTo>
                <a:lnTo>
                  <a:pt x="190" y="582"/>
                </a:lnTo>
                <a:lnTo>
                  <a:pt x="186" y="545"/>
                </a:lnTo>
                <a:lnTo>
                  <a:pt x="182" y="511"/>
                </a:lnTo>
                <a:lnTo>
                  <a:pt x="176" y="478"/>
                </a:lnTo>
                <a:lnTo>
                  <a:pt x="171" y="447"/>
                </a:lnTo>
                <a:lnTo>
                  <a:pt x="165" y="419"/>
                </a:lnTo>
                <a:lnTo>
                  <a:pt x="157" y="390"/>
                </a:lnTo>
                <a:lnTo>
                  <a:pt x="151" y="363"/>
                </a:lnTo>
                <a:lnTo>
                  <a:pt x="142" y="336"/>
                </a:lnTo>
                <a:lnTo>
                  <a:pt x="134" y="313"/>
                </a:lnTo>
                <a:lnTo>
                  <a:pt x="125" y="290"/>
                </a:lnTo>
                <a:lnTo>
                  <a:pt x="115" y="267"/>
                </a:lnTo>
                <a:lnTo>
                  <a:pt x="101" y="246"/>
                </a:lnTo>
                <a:lnTo>
                  <a:pt x="92" y="223"/>
                </a:lnTo>
                <a:lnTo>
                  <a:pt x="82" y="202"/>
                </a:lnTo>
                <a:lnTo>
                  <a:pt x="73" y="181"/>
                </a:lnTo>
                <a:lnTo>
                  <a:pt x="67" y="159"/>
                </a:lnTo>
                <a:lnTo>
                  <a:pt x="61" y="140"/>
                </a:lnTo>
                <a:lnTo>
                  <a:pt x="57" y="121"/>
                </a:lnTo>
                <a:lnTo>
                  <a:pt x="53" y="104"/>
                </a:lnTo>
                <a:lnTo>
                  <a:pt x="53" y="90"/>
                </a:lnTo>
                <a:lnTo>
                  <a:pt x="55" y="79"/>
                </a:lnTo>
                <a:lnTo>
                  <a:pt x="57" y="67"/>
                </a:lnTo>
                <a:lnTo>
                  <a:pt x="61" y="58"/>
                </a:lnTo>
                <a:lnTo>
                  <a:pt x="65" y="48"/>
                </a:lnTo>
                <a:lnTo>
                  <a:pt x="69" y="39"/>
                </a:lnTo>
                <a:lnTo>
                  <a:pt x="75" y="31"/>
                </a:lnTo>
                <a:lnTo>
                  <a:pt x="82" y="25"/>
                </a:lnTo>
                <a:lnTo>
                  <a:pt x="90" y="19"/>
                </a:lnTo>
                <a:lnTo>
                  <a:pt x="98" y="14"/>
                </a:lnTo>
                <a:lnTo>
                  <a:pt x="107" y="10"/>
                </a:lnTo>
                <a:lnTo>
                  <a:pt x="119" y="6"/>
                </a:lnTo>
                <a:lnTo>
                  <a:pt x="130" y="2"/>
                </a:lnTo>
                <a:lnTo>
                  <a:pt x="142" y="0"/>
                </a:lnTo>
                <a:lnTo>
                  <a:pt x="155" y="0"/>
                </a:lnTo>
                <a:lnTo>
                  <a:pt x="171" y="0"/>
                </a:lnTo>
              </a:path>
            </a:pathLst>
          </a:custGeom>
          <a:solidFill>
            <a:srgbClr val="FF0000"/>
          </a:solidFill>
          <a:ln w="9525">
            <a:noFill/>
            <a:prstDash val="solid"/>
            <a:round/>
            <a:headEnd/>
            <a:tailEnd/>
          </a:ln>
        </p:spPr>
        <p:txBody>
          <a:bodyPr/>
          <a:lstStyle/>
          <a:p>
            <a:endParaRPr lang="en-US"/>
          </a:p>
        </p:txBody>
      </p:sp>
      <p:sp>
        <p:nvSpPr>
          <p:cNvPr id="4" name="Freeform 25"/>
          <p:cNvSpPr>
            <a:spLocks/>
          </p:cNvSpPr>
          <p:nvPr/>
        </p:nvSpPr>
        <p:spPr bwMode="auto">
          <a:xfrm>
            <a:off x="3497262" y="2084387"/>
            <a:ext cx="506413" cy="4116388"/>
          </a:xfrm>
          <a:custGeom>
            <a:avLst/>
            <a:gdLst>
              <a:gd name="T0" fmla="*/ 174899 w 637"/>
              <a:gd name="T1" fmla="*/ 11113 h 5186"/>
              <a:gd name="T2" fmla="*/ 267119 w 637"/>
              <a:gd name="T3" fmla="*/ 51594 h 5186"/>
              <a:gd name="T4" fmla="*/ 385573 w 637"/>
              <a:gd name="T5" fmla="*/ 126206 h 5186"/>
              <a:gd name="T6" fmla="*/ 463483 w 637"/>
              <a:gd name="T7" fmla="*/ 195263 h 5186"/>
              <a:gd name="T8" fmla="*/ 501643 w 637"/>
              <a:gd name="T9" fmla="*/ 263525 h 5186"/>
              <a:gd name="T10" fmla="*/ 503233 w 637"/>
              <a:gd name="T11" fmla="*/ 319881 h 5186"/>
              <a:gd name="T12" fmla="*/ 484948 w 637"/>
              <a:gd name="T13" fmla="*/ 387350 h 5186"/>
              <a:gd name="T14" fmla="*/ 471433 w 637"/>
              <a:gd name="T15" fmla="*/ 447675 h 5186"/>
              <a:gd name="T16" fmla="*/ 458713 w 637"/>
              <a:gd name="T17" fmla="*/ 522288 h 5186"/>
              <a:gd name="T18" fmla="*/ 448378 w 637"/>
              <a:gd name="T19" fmla="*/ 614363 h 5186"/>
              <a:gd name="T20" fmla="*/ 438043 w 637"/>
              <a:gd name="T21" fmla="*/ 719138 h 5186"/>
              <a:gd name="T22" fmla="*/ 430093 w 637"/>
              <a:gd name="T23" fmla="*/ 841375 h 5186"/>
              <a:gd name="T24" fmla="*/ 395113 w 637"/>
              <a:gd name="T25" fmla="*/ 1351756 h 5186"/>
              <a:gd name="T26" fmla="*/ 370469 w 637"/>
              <a:gd name="T27" fmla="*/ 1824038 h 5186"/>
              <a:gd name="T28" fmla="*/ 364109 w 637"/>
              <a:gd name="T29" fmla="*/ 2122488 h 5186"/>
              <a:gd name="T30" fmla="*/ 364109 w 637"/>
              <a:gd name="T31" fmla="*/ 2197100 h 5186"/>
              <a:gd name="T32" fmla="*/ 363314 w 637"/>
              <a:gd name="T33" fmla="*/ 2386013 h 5186"/>
              <a:gd name="T34" fmla="*/ 360134 w 637"/>
              <a:gd name="T35" fmla="*/ 2686050 h 5186"/>
              <a:gd name="T36" fmla="*/ 358544 w 637"/>
              <a:gd name="T37" fmla="*/ 3100388 h 5186"/>
              <a:gd name="T38" fmla="*/ 355364 w 637"/>
              <a:gd name="T39" fmla="*/ 3627438 h 5186"/>
              <a:gd name="T40" fmla="*/ 347414 w 637"/>
              <a:gd name="T41" fmla="*/ 3806032 h 5186"/>
              <a:gd name="T42" fmla="*/ 321974 w 637"/>
              <a:gd name="T43" fmla="*/ 3906044 h 5186"/>
              <a:gd name="T44" fmla="*/ 280634 w 637"/>
              <a:gd name="T45" fmla="*/ 4011613 h 5186"/>
              <a:gd name="T46" fmla="*/ 242474 w 637"/>
              <a:gd name="T47" fmla="*/ 4078288 h 5186"/>
              <a:gd name="T48" fmla="*/ 201134 w 637"/>
              <a:gd name="T49" fmla="*/ 4111625 h 5186"/>
              <a:gd name="T50" fmla="*/ 167744 w 637"/>
              <a:gd name="T51" fmla="*/ 4111625 h 5186"/>
              <a:gd name="T52" fmla="*/ 135944 w 637"/>
              <a:gd name="T53" fmla="*/ 4075113 h 5186"/>
              <a:gd name="T54" fmla="*/ 94605 w 637"/>
              <a:gd name="T55" fmla="*/ 4002088 h 5186"/>
              <a:gd name="T56" fmla="*/ 41340 w 637"/>
              <a:gd name="T57" fmla="*/ 3863182 h 5186"/>
              <a:gd name="T58" fmla="*/ 7155 w 637"/>
              <a:gd name="T59" fmla="*/ 3744913 h 5186"/>
              <a:gd name="T60" fmla="*/ 0 w 637"/>
              <a:gd name="T61" fmla="*/ 3659188 h 5186"/>
              <a:gd name="T62" fmla="*/ 3975 w 637"/>
              <a:gd name="T63" fmla="*/ 3589338 h 5186"/>
              <a:gd name="T64" fmla="*/ 18285 w 637"/>
              <a:gd name="T65" fmla="*/ 3503613 h 5186"/>
              <a:gd name="T66" fmla="*/ 36570 w 637"/>
              <a:gd name="T67" fmla="*/ 3420269 h 5186"/>
              <a:gd name="T68" fmla="*/ 51675 w 637"/>
              <a:gd name="T69" fmla="*/ 3333750 h 5186"/>
              <a:gd name="T70" fmla="*/ 66780 w 637"/>
              <a:gd name="T71" fmla="*/ 3225007 h 5186"/>
              <a:gd name="T72" fmla="*/ 80295 w 637"/>
              <a:gd name="T73" fmla="*/ 3097213 h 5186"/>
              <a:gd name="T74" fmla="*/ 96195 w 637"/>
              <a:gd name="T75" fmla="*/ 2947988 h 5186"/>
              <a:gd name="T76" fmla="*/ 114480 w 637"/>
              <a:gd name="T77" fmla="*/ 2720975 h 5186"/>
              <a:gd name="T78" fmla="*/ 152639 w 637"/>
              <a:gd name="T79" fmla="*/ 2164557 h 5186"/>
              <a:gd name="T80" fmla="*/ 172514 w 637"/>
              <a:gd name="T81" fmla="*/ 1527969 h 5186"/>
              <a:gd name="T82" fmla="*/ 174104 w 637"/>
              <a:gd name="T83" fmla="*/ 1078706 h 5186"/>
              <a:gd name="T84" fmla="*/ 170924 w 637"/>
              <a:gd name="T85" fmla="*/ 897731 h 5186"/>
              <a:gd name="T86" fmla="*/ 164564 w 637"/>
              <a:gd name="T87" fmla="*/ 742156 h 5186"/>
              <a:gd name="T88" fmla="*/ 156614 w 637"/>
              <a:gd name="T89" fmla="*/ 611188 h 5186"/>
              <a:gd name="T90" fmla="*/ 146279 w 637"/>
              <a:gd name="T91" fmla="*/ 505619 h 5186"/>
              <a:gd name="T92" fmla="*/ 132764 w 637"/>
              <a:gd name="T93" fmla="*/ 414338 h 5186"/>
              <a:gd name="T94" fmla="*/ 114480 w 637"/>
              <a:gd name="T95" fmla="*/ 304800 h 5186"/>
              <a:gd name="T96" fmla="*/ 89835 w 637"/>
              <a:gd name="T97" fmla="*/ 219869 h 5186"/>
              <a:gd name="T98" fmla="*/ 62010 w 637"/>
              <a:gd name="T99" fmla="*/ 147638 h 5186"/>
              <a:gd name="T100" fmla="*/ 43725 w 637"/>
              <a:gd name="T101" fmla="*/ 82550 h 5186"/>
              <a:gd name="T102" fmla="*/ 59625 w 637"/>
              <a:gd name="T103" fmla="*/ 29369 h 5186"/>
              <a:gd name="T104" fmla="*/ 98580 w 637"/>
              <a:gd name="T105" fmla="*/ 3175 h 5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37" h="5186">
                <a:moveTo>
                  <a:pt x="159" y="0"/>
                </a:moveTo>
                <a:lnTo>
                  <a:pt x="169" y="0"/>
                </a:lnTo>
                <a:lnTo>
                  <a:pt x="180" y="2"/>
                </a:lnTo>
                <a:lnTo>
                  <a:pt x="192" y="4"/>
                </a:lnTo>
                <a:lnTo>
                  <a:pt x="205" y="8"/>
                </a:lnTo>
                <a:lnTo>
                  <a:pt x="220" y="14"/>
                </a:lnTo>
                <a:lnTo>
                  <a:pt x="238" y="19"/>
                </a:lnTo>
                <a:lnTo>
                  <a:pt x="255" y="25"/>
                </a:lnTo>
                <a:lnTo>
                  <a:pt x="272" y="35"/>
                </a:lnTo>
                <a:lnTo>
                  <a:pt x="293" y="44"/>
                </a:lnTo>
                <a:lnTo>
                  <a:pt x="315" y="54"/>
                </a:lnTo>
                <a:lnTo>
                  <a:pt x="336" y="65"/>
                </a:lnTo>
                <a:lnTo>
                  <a:pt x="361" y="79"/>
                </a:lnTo>
                <a:lnTo>
                  <a:pt x="384" y="94"/>
                </a:lnTo>
                <a:lnTo>
                  <a:pt x="410" y="110"/>
                </a:lnTo>
                <a:lnTo>
                  <a:pt x="437" y="125"/>
                </a:lnTo>
                <a:lnTo>
                  <a:pt x="464" y="144"/>
                </a:lnTo>
                <a:lnTo>
                  <a:pt x="485" y="159"/>
                </a:lnTo>
                <a:lnTo>
                  <a:pt x="505" y="173"/>
                </a:lnTo>
                <a:lnTo>
                  <a:pt x="524" y="188"/>
                </a:lnTo>
                <a:lnTo>
                  <a:pt x="541" y="204"/>
                </a:lnTo>
                <a:lnTo>
                  <a:pt x="556" y="217"/>
                </a:lnTo>
                <a:lnTo>
                  <a:pt x="570" y="232"/>
                </a:lnTo>
                <a:lnTo>
                  <a:pt x="583" y="246"/>
                </a:lnTo>
                <a:lnTo>
                  <a:pt x="595" y="261"/>
                </a:lnTo>
                <a:lnTo>
                  <a:pt x="604" y="275"/>
                </a:lnTo>
                <a:lnTo>
                  <a:pt x="612" y="290"/>
                </a:lnTo>
                <a:lnTo>
                  <a:pt x="620" y="303"/>
                </a:lnTo>
                <a:lnTo>
                  <a:pt x="625" y="319"/>
                </a:lnTo>
                <a:lnTo>
                  <a:pt x="631" y="332"/>
                </a:lnTo>
                <a:lnTo>
                  <a:pt x="633" y="346"/>
                </a:lnTo>
                <a:lnTo>
                  <a:pt x="635" y="359"/>
                </a:lnTo>
                <a:lnTo>
                  <a:pt x="637" y="372"/>
                </a:lnTo>
                <a:lnTo>
                  <a:pt x="637" y="382"/>
                </a:lnTo>
                <a:lnTo>
                  <a:pt x="635" y="392"/>
                </a:lnTo>
                <a:lnTo>
                  <a:pt x="633" y="403"/>
                </a:lnTo>
                <a:lnTo>
                  <a:pt x="631" y="415"/>
                </a:lnTo>
                <a:lnTo>
                  <a:pt x="627" y="430"/>
                </a:lnTo>
                <a:lnTo>
                  <a:pt x="624" y="445"/>
                </a:lnTo>
                <a:lnTo>
                  <a:pt x="618" y="461"/>
                </a:lnTo>
                <a:lnTo>
                  <a:pt x="612" y="478"/>
                </a:lnTo>
                <a:lnTo>
                  <a:pt x="610" y="488"/>
                </a:lnTo>
                <a:lnTo>
                  <a:pt x="606" y="499"/>
                </a:lnTo>
                <a:lnTo>
                  <a:pt x="604" y="511"/>
                </a:lnTo>
                <a:lnTo>
                  <a:pt x="600" y="524"/>
                </a:lnTo>
                <a:lnTo>
                  <a:pt x="599" y="536"/>
                </a:lnTo>
                <a:lnTo>
                  <a:pt x="595" y="549"/>
                </a:lnTo>
                <a:lnTo>
                  <a:pt x="593" y="564"/>
                </a:lnTo>
                <a:lnTo>
                  <a:pt x="591" y="578"/>
                </a:lnTo>
                <a:lnTo>
                  <a:pt x="587" y="593"/>
                </a:lnTo>
                <a:lnTo>
                  <a:pt x="585" y="609"/>
                </a:lnTo>
                <a:lnTo>
                  <a:pt x="583" y="626"/>
                </a:lnTo>
                <a:lnTo>
                  <a:pt x="579" y="641"/>
                </a:lnTo>
                <a:lnTo>
                  <a:pt x="577" y="658"/>
                </a:lnTo>
                <a:lnTo>
                  <a:pt x="576" y="676"/>
                </a:lnTo>
                <a:lnTo>
                  <a:pt x="574" y="695"/>
                </a:lnTo>
                <a:lnTo>
                  <a:pt x="570" y="714"/>
                </a:lnTo>
                <a:lnTo>
                  <a:pt x="568" y="733"/>
                </a:lnTo>
                <a:lnTo>
                  <a:pt x="566" y="752"/>
                </a:lnTo>
                <a:lnTo>
                  <a:pt x="564" y="774"/>
                </a:lnTo>
                <a:lnTo>
                  <a:pt x="562" y="793"/>
                </a:lnTo>
                <a:lnTo>
                  <a:pt x="560" y="816"/>
                </a:lnTo>
                <a:lnTo>
                  <a:pt x="558" y="837"/>
                </a:lnTo>
                <a:lnTo>
                  <a:pt x="554" y="860"/>
                </a:lnTo>
                <a:lnTo>
                  <a:pt x="552" y="883"/>
                </a:lnTo>
                <a:lnTo>
                  <a:pt x="551" y="906"/>
                </a:lnTo>
                <a:lnTo>
                  <a:pt x="549" y="931"/>
                </a:lnTo>
                <a:lnTo>
                  <a:pt x="547" y="956"/>
                </a:lnTo>
                <a:lnTo>
                  <a:pt x="545" y="981"/>
                </a:lnTo>
                <a:lnTo>
                  <a:pt x="543" y="1006"/>
                </a:lnTo>
                <a:lnTo>
                  <a:pt x="543" y="1033"/>
                </a:lnTo>
                <a:lnTo>
                  <a:pt x="541" y="1060"/>
                </a:lnTo>
                <a:lnTo>
                  <a:pt x="539" y="1086"/>
                </a:lnTo>
                <a:lnTo>
                  <a:pt x="529" y="1219"/>
                </a:lnTo>
                <a:lnTo>
                  <a:pt x="520" y="1346"/>
                </a:lnTo>
                <a:lnTo>
                  <a:pt x="510" y="1468"/>
                </a:lnTo>
                <a:lnTo>
                  <a:pt x="503" y="1587"/>
                </a:lnTo>
                <a:lnTo>
                  <a:pt x="497" y="1703"/>
                </a:lnTo>
                <a:lnTo>
                  <a:pt x="489" y="1812"/>
                </a:lnTo>
                <a:lnTo>
                  <a:pt x="483" y="1918"/>
                </a:lnTo>
                <a:lnTo>
                  <a:pt x="478" y="2019"/>
                </a:lnTo>
                <a:lnTo>
                  <a:pt x="474" y="2115"/>
                </a:lnTo>
                <a:lnTo>
                  <a:pt x="470" y="2209"/>
                </a:lnTo>
                <a:lnTo>
                  <a:pt x="466" y="2298"/>
                </a:lnTo>
                <a:lnTo>
                  <a:pt x="464" y="2380"/>
                </a:lnTo>
                <a:lnTo>
                  <a:pt x="460" y="2461"/>
                </a:lnTo>
                <a:lnTo>
                  <a:pt x="460" y="2536"/>
                </a:lnTo>
                <a:lnTo>
                  <a:pt x="458" y="2605"/>
                </a:lnTo>
                <a:lnTo>
                  <a:pt x="458" y="2672"/>
                </a:lnTo>
                <a:lnTo>
                  <a:pt x="458" y="2674"/>
                </a:lnTo>
                <a:lnTo>
                  <a:pt x="458" y="2679"/>
                </a:lnTo>
                <a:lnTo>
                  <a:pt x="458" y="2689"/>
                </a:lnTo>
                <a:lnTo>
                  <a:pt x="458" y="2702"/>
                </a:lnTo>
                <a:lnTo>
                  <a:pt x="458" y="2722"/>
                </a:lnTo>
                <a:lnTo>
                  <a:pt x="458" y="2743"/>
                </a:lnTo>
                <a:lnTo>
                  <a:pt x="458" y="2768"/>
                </a:lnTo>
                <a:lnTo>
                  <a:pt x="458" y="2798"/>
                </a:lnTo>
                <a:lnTo>
                  <a:pt x="457" y="2831"/>
                </a:lnTo>
                <a:lnTo>
                  <a:pt x="457" y="2869"/>
                </a:lnTo>
                <a:lnTo>
                  <a:pt x="457" y="2910"/>
                </a:lnTo>
                <a:lnTo>
                  <a:pt x="457" y="2956"/>
                </a:lnTo>
                <a:lnTo>
                  <a:pt x="457" y="3006"/>
                </a:lnTo>
                <a:lnTo>
                  <a:pt x="457" y="3059"/>
                </a:lnTo>
                <a:lnTo>
                  <a:pt x="455" y="3115"/>
                </a:lnTo>
                <a:lnTo>
                  <a:pt x="455" y="3177"/>
                </a:lnTo>
                <a:lnTo>
                  <a:pt x="455" y="3242"/>
                </a:lnTo>
                <a:lnTo>
                  <a:pt x="455" y="3311"/>
                </a:lnTo>
                <a:lnTo>
                  <a:pt x="453" y="3384"/>
                </a:lnTo>
                <a:lnTo>
                  <a:pt x="453" y="3463"/>
                </a:lnTo>
                <a:lnTo>
                  <a:pt x="453" y="3543"/>
                </a:lnTo>
                <a:lnTo>
                  <a:pt x="453" y="3628"/>
                </a:lnTo>
                <a:lnTo>
                  <a:pt x="451" y="3716"/>
                </a:lnTo>
                <a:lnTo>
                  <a:pt x="451" y="3810"/>
                </a:lnTo>
                <a:lnTo>
                  <a:pt x="451" y="3906"/>
                </a:lnTo>
                <a:lnTo>
                  <a:pt x="451" y="4008"/>
                </a:lnTo>
                <a:lnTo>
                  <a:pt x="449" y="4111"/>
                </a:lnTo>
                <a:lnTo>
                  <a:pt x="449" y="4221"/>
                </a:lnTo>
                <a:lnTo>
                  <a:pt x="449" y="4334"/>
                </a:lnTo>
                <a:lnTo>
                  <a:pt x="447" y="4449"/>
                </a:lnTo>
                <a:lnTo>
                  <a:pt x="447" y="4570"/>
                </a:lnTo>
                <a:lnTo>
                  <a:pt x="447" y="4695"/>
                </a:lnTo>
                <a:lnTo>
                  <a:pt x="447" y="4714"/>
                </a:lnTo>
                <a:lnTo>
                  <a:pt x="445" y="4735"/>
                </a:lnTo>
                <a:lnTo>
                  <a:pt x="443" y="4754"/>
                </a:lnTo>
                <a:lnTo>
                  <a:pt x="441" y="4775"/>
                </a:lnTo>
                <a:lnTo>
                  <a:pt x="437" y="4795"/>
                </a:lnTo>
                <a:lnTo>
                  <a:pt x="433" y="4816"/>
                </a:lnTo>
                <a:lnTo>
                  <a:pt x="430" y="4837"/>
                </a:lnTo>
                <a:lnTo>
                  <a:pt x="424" y="4858"/>
                </a:lnTo>
                <a:lnTo>
                  <a:pt x="418" y="4879"/>
                </a:lnTo>
                <a:lnTo>
                  <a:pt x="412" y="4900"/>
                </a:lnTo>
                <a:lnTo>
                  <a:pt x="405" y="4921"/>
                </a:lnTo>
                <a:lnTo>
                  <a:pt x="397" y="4944"/>
                </a:lnTo>
                <a:lnTo>
                  <a:pt x="389" y="4967"/>
                </a:lnTo>
                <a:lnTo>
                  <a:pt x="380" y="4988"/>
                </a:lnTo>
                <a:lnTo>
                  <a:pt x="370" y="5011"/>
                </a:lnTo>
                <a:lnTo>
                  <a:pt x="361" y="5036"/>
                </a:lnTo>
                <a:lnTo>
                  <a:pt x="353" y="5054"/>
                </a:lnTo>
                <a:lnTo>
                  <a:pt x="345" y="5071"/>
                </a:lnTo>
                <a:lnTo>
                  <a:pt x="338" y="5086"/>
                </a:lnTo>
                <a:lnTo>
                  <a:pt x="328" y="5100"/>
                </a:lnTo>
                <a:lnTo>
                  <a:pt x="320" y="5113"/>
                </a:lnTo>
                <a:lnTo>
                  <a:pt x="313" y="5127"/>
                </a:lnTo>
                <a:lnTo>
                  <a:pt x="305" y="5138"/>
                </a:lnTo>
                <a:lnTo>
                  <a:pt x="295" y="5148"/>
                </a:lnTo>
                <a:lnTo>
                  <a:pt x="288" y="5157"/>
                </a:lnTo>
                <a:lnTo>
                  <a:pt x="278" y="5165"/>
                </a:lnTo>
                <a:lnTo>
                  <a:pt x="270" y="5171"/>
                </a:lnTo>
                <a:lnTo>
                  <a:pt x="261" y="5176"/>
                </a:lnTo>
                <a:lnTo>
                  <a:pt x="253" y="5180"/>
                </a:lnTo>
                <a:lnTo>
                  <a:pt x="243" y="5184"/>
                </a:lnTo>
                <a:lnTo>
                  <a:pt x="236" y="5186"/>
                </a:lnTo>
                <a:lnTo>
                  <a:pt x="226" y="5186"/>
                </a:lnTo>
                <a:lnTo>
                  <a:pt x="220" y="5186"/>
                </a:lnTo>
                <a:lnTo>
                  <a:pt x="217" y="5184"/>
                </a:lnTo>
                <a:lnTo>
                  <a:pt x="211" y="5180"/>
                </a:lnTo>
                <a:lnTo>
                  <a:pt x="205" y="5176"/>
                </a:lnTo>
                <a:lnTo>
                  <a:pt x="199" y="5171"/>
                </a:lnTo>
                <a:lnTo>
                  <a:pt x="192" y="5163"/>
                </a:lnTo>
                <a:lnTo>
                  <a:pt x="186" y="5155"/>
                </a:lnTo>
                <a:lnTo>
                  <a:pt x="178" y="5146"/>
                </a:lnTo>
                <a:lnTo>
                  <a:pt x="171" y="5134"/>
                </a:lnTo>
                <a:lnTo>
                  <a:pt x="163" y="5123"/>
                </a:lnTo>
                <a:lnTo>
                  <a:pt x="155" y="5109"/>
                </a:lnTo>
                <a:lnTo>
                  <a:pt x="148" y="5094"/>
                </a:lnTo>
                <a:lnTo>
                  <a:pt x="138" y="5079"/>
                </a:lnTo>
                <a:lnTo>
                  <a:pt x="128" y="5061"/>
                </a:lnTo>
                <a:lnTo>
                  <a:pt x="119" y="5042"/>
                </a:lnTo>
                <a:lnTo>
                  <a:pt x="109" y="5023"/>
                </a:lnTo>
                <a:lnTo>
                  <a:pt x="96" y="4988"/>
                </a:lnTo>
                <a:lnTo>
                  <a:pt x="84" y="4958"/>
                </a:lnTo>
                <a:lnTo>
                  <a:pt x="73" y="4927"/>
                </a:lnTo>
                <a:lnTo>
                  <a:pt x="61" y="4896"/>
                </a:lnTo>
                <a:lnTo>
                  <a:pt x="52" y="4867"/>
                </a:lnTo>
                <a:lnTo>
                  <a:pt x="42" y="4841"/>
                </a:lnTo>
                <a:lnTo>
                  <a:pt x="34" y="4814"/>
                </a:lnTo>
                <a:lnTo>
                  <a:pt x="27" y="4789"/>
                </a:lnTo>
                <a:lnTo>
                  <a:pt x="21" y="4764"/>
                </a:lnTo>
                <a:lnTo>
                  <a:pt x="15" y="4739"/>
                </a:lnTo>
                <a:lnTo>
                  <a:pt x="9" y="4718"/>
                </a:lnTo>
                <a:lnTo>
                  <a:pt x="5" y="4697"/>
                </a:lnTo>
                <a:lnTo>
                  <a:pt x="4" y="4676"/>
                </a:lnTo>
                <a:lnTo>
                  <a:pt x="2" y="4656"/>
                </a:lnTo>
                <a:lnTo>
                  <a:pt x="0" y="4639"/>
                </a:lnTo>
                <a:lnTo>
                  <a:pt x="0" y="4624"/>
                </a:lnTo>
                <a:lnTo>
                  <a:pt x="0" y="4610"/>
                </a:lnTo>
                <a:lnTo>
                  <a:pt x="0" y="4597"/>
                </a:lnTo>
                <a:lnTo>
                  <a:pt x="0" y="4583"/>
                </a:lnTo>
                <a:lnTo>
                  <a:pt x="2" y="4568"/>
                </a:lnTo>
                <a:lnTo>
                  <a:pt x="4" y="4555"/>
                </a:lnTo>
                <a:lnTo>
                  <a:pt x="4" y="4539"/>
                </a:lnTo>
                <a:lnTo>
                  <a:pt x="5" y="4522"/>
                </a:lnTo>
                <a:lnTo>
                  <a:pt x="9" y="4507"/>
                </a:lnTo>
                <a:lnTo>
                  <a:pt x="11" y="4489"/>
                </a:lnTo>
                <a:lnTo>
                  <a:pt x="13" y="4470"/>
                </a:lnTo>
                <a:lnTo>
                  <a:pt x="17" y="4453"/>
                </a:lnTo>
                <a:lnTo>
                  <a:pt x="21" y="4434"/>
                </a:lnTo>
                <a:lnTo>
                  <a:pt x="23" y="4414"/>
                </a:lnTo>
                <a:lnTo>
                  <a:pt x="27" y="4395"/>
                </a:lnTo>
                <a:lnTo>
                  <a:pt x="30" y="4374"/>
                </a:lnTo>
                <a:lnTo>
                  <a:pt x="36" y="4355"/>
                </a:lnTo>
                <a:lnTo>
                  <a:pt x="40" y="4340"/>
                </a:lnTo>
                <a:lnTo>
                  <a:pt x="42" y="4324"/>
                </a:lnTo>
                <a:lnTo>
                  <a:pt x="46" y="4309"/>
                </a:lnTo>
                <a:lnTo>
                  <a:pt x="50" y="4292"/>
                </a:lnTo>
                <a:lnTo>
                  <a:pt x="52" y="4274"/>
                </a:lnTo>
                <a:lnTo>
                  <a:pt x="55" y="4257"/>
                </a:lnTo>
                <a:lnTo>
                  <a:pt x="59" y="4238"/>
                </a:lnTo>
                <a:lnTo>
                  <a:pt x="61" y="4219"/>
                </a:lnTo>
                <a:lnTo>
                  <a:pt x="65" y="4200"/>
                </a:lnTo>
                <a:lnTo>
                  <a:pt x="69" y="4178"/>
                </a:lnTo>
                <a:lnTo>
                  <a:pt x="71" y="4157"/>
                </a:lnTo>
                <a:lnTo>
                  <a:pt x="75" y="4134"/>
                </a:lnTo>
                <a:lnTo>
                  <a:pt x="78" y="4111"/>
                </a:lnTo>
                <a:lnTo>
                  <a:pt x="80" y="4088"/>
                </a:lnTo>
                <a:lnTo>
                  <a:pt x="84" y="4063"/>
                </a:lnTo>
                <a:lnTo>
                  <a:pt x="88" y="4038"/>
                </a:lnTo>
                <a:lnTo>
                  <a:pt x="90" y="4011"/>
                </a:lnTo>
                <a:lnTo>
                  <a:pt x="94" y="3986"/>
                </a:lnTo>
                <a:lnTo>
                  <a:pt x="96" y="3958"/>
                </a:lnTo>
                <a:lnTo>
                  <a:pt x="100" y="3931"/>
                </a:lnTo>
                <a:lnTo>
                  <a:pt x="101" y="3902"/>
                </a:lnTo>
                <a:lnTo>
                  <a:pt x="105" y="3871"/>
                </a:lnTo>
                <a:lnTo>
                  <a:pt x="107" y="3843"/>
                </a:lnTo>
                <a:lnTo>
                  <a:pt x="111" y="3810"/>
                </a:lnTo>
                <a:lnTo>
                  <a:pt x="115" y="3779"/>
                </a:lnTo>
                <a:lnTo>
                  <a:pt x="117" y="3747"/>
                </a:lnTo>
                <a:lnTo>
                  <a:pt x="121" y="3714"/>
                </a:lnTo>
                <a:lnTo>
                  <a:pt x="123" y="3679"/>
                </a:lnTo>
                <a:lnTo>
                  <a:pt x="126" y="3645"/>
                </a:lnTo>
                <a:lnTo>
                  <a:pt x="128" y="3608"/>
                </a:lnTo>
                <a:lnTo>
                  <a:pt x="132" y="3572"/>
                </a:lnTo>
                <a:lnTo>
                  <a:pt x="134" y="3535"/>
                </a:lnTo>
                <a:lnTo>
                  <a:pt x="144" y="3428"/>
                </a:lnTo>
                <a:lnTo>
                  <a:pt x="153" y="3319"/>
                </a:lnTo>
                <a:lnTo>
                  <a:pt x="163" y="3205"/>
                </a:lnTo>
                <a:lnTo>
                  <a:pt x="171" y="3090"/>
                </a:lnTo>
                <a:lnTo>
                  <a:pt x="178" y="2973"/>
                </a:lnTo>
                <a:lnTo>
                  <a:pt x="184" y="2852"/>
                </a:lnTo>
                <a:lnTo>
                  <a:pt x="192" y="2727"/>
                </a:lnTo>
                <a:lnTo>
                  <a:pt x="197" y="2601"/>
                </a:lnTo>
                <a:lnTo>
                  <a:pt x="201" y="2472"/>
                </a:lnTo>
                <a:lnTo>
                  <a:pt x="207" y="2340"/>
                </a:lnTo>
                <a:lnTo>
                  <a:pt x="211" y="2205"/>
                </a:lnTo>
                <a:lnTo>
                  <a:pt x="215" y="2067"/>
                </a:lnTo>
                <a:lnTo>
                  <a:pt x="217" y="1925"/>
                </a:lnTo>
                <a:lnTo>
                  <a:pt x="219" y="1783"/>
                </a:lnTo>
                <a:lnTo>
                  <a:pt x="219" y="1635"/>
                </a:lnTo>
                <a:lnTo>
                  <a:pt x="220" y="1486"/>
                </a:lnTo>
                <a:lnTo>
                  <a:pt x="219" y="1443"/>
                </a:lnTo>
                <a:lnTo>
                  <a:pt x="219" y="1401"/>
                </a:lnTo>
                <a:lnTo>
                  <a:pt x="219" y="1359"/>
                </a:lnTo>
                <a:lnTo>
                  <a:pt x="219" y="1319"/>
                </a:lnTo>
                <a:lnTo>
                  <a:pt x="219" y="1280"/>
                </a:lnTo>
                <a:lnTo>
                  <a:pt x="219" y="1242"/>
                </a:lnTo>
                <a:lnTo>
                  <a:pt x="217" y="1204"/>
                </a:lnTo>
                <a:lnTo>
                  <a:pt x="217" y="1167"/>
                </a:lnTo>
                <a:lnTo>
                  <a:pt x="215" y="1131"/>
                </a:lnTo>
                <a:lnTo>
                  <a:pt x="215" y="1096"/>
                </a:lnTo>
                <a:lnTo>
                  <a:pt x="213" y="1062"/>
                </a:lnTo>
                <a:lnTo>
                  <a:pt x="213" y="1029"/>
                </a:lnTo>
                <a:lnTo>
                  <a:pt x="211" y="996"/>
                </a:lnTo>
                <a:lnTo>
                  <a:pt x="209" y="966"/>
                </a:lnTo>
                <a:lnTo>
                  <a:pt x="207" y="935"/>
                </a:lnTo>
                <a:lnTo>
                  <a:pt x="207" y="904"/>
                </a:lnTo>
                <a:lnTo>
                  <a:pt x="205" y="875"/>
                </a:lnTo>
                <a:lnTo>
                  <a:pt x="203" y="848"/>
                </a:lnTo>
                <a:lnTo>
                  <a:pt x="201" y="822"/>
                </a:lnTo>
                <a:lnTo>
                  <a:pt x="199" y="795"/>
                </a:lnTo>
                <a:lnTo>
                  <a:pt x="197" y="770"/>
                </a:lnTo>
                <a:lnTo>
                  <a:pt x="196" y="745"/>
                </a:lnTo>
                <a:lnTo>
                  <a:pt x="194" y="722"/>
                </a:lnTo>
                <a:lnTo>
                  <a:pt x="192" y="699"/>
                </a:lnTo>
                <a:lnTo>
                  <a:pt x="188" y="678"/>
                </a:lnTo>
                <a:lnTo>
                  <a:pt x="186" y="657"/>
                </a:lnTo>
                <a:lnTo>
                  <a:pt x="184" y="637"/>
                </a:lnTo>
                <a:lnTo>
                  <a:pt x="182" y="618"/>
                </a:lnTo>
                <a:lnTo>
                  <a:pt x="178" y="599"/>
                </a:lnTo>
                <a:lnTo>
                  <a:pt x="176" y="582"/>
                </a:lnTo>
                <a:lnTo>
                  <a:pt x="172" y="564"/>
                </a:lnTo>
                <a:lnTo>
                  <a:pt x="171" y="549"/>
                </a:lnTo>
                <a:lnTo>
                  <a:pt x="167" y="522"/>
                </a:lnTo>
                <a:lnTo>
                  <a:pt x="163" y="497"/>
                </a:lnTo>
                <a:lnTo>
                  <a:pt x="159" y="472"/>
                </a:lnTo>
                <a:lnTo>
                  <a:pt x="155" y="449"/>
                </a:lnTo>
                <a:lnTo>
                  <a:pt x="151" y="426"/>
                </a:lnTo>
                <a:lnTo>
                  <a:pt x="148" y="405"/>
                </a:lnTo>
                <a:lnTo>
                  <a:pt x="144" y="384"/>
                </a:lnTo>
                <a:lnTo>
                  <a:pt x="138" y="363"/>
                </a:lnTo>
                <a:lnTo>
                  <a:pt x="134" y="344"/>
                </a:lnTo>
                <a:lnTo>
                  <a:pt x="128" y="326"/>
                </a:lnTo>
                <a:lnTo>
                  <a:pt x="124" y="309"/>
                </a:lnTo>
                <a:lnTo>
                  <a:pt x="119" y="292"/>
                </a:lnTo>
                <a:lnTo>
                  <a:pt x="113" y="277"/>
                </a:lnTo>
                <a:lnTo>
                  <a:pt x="109" y="261"/>
                </a:lnTo>
                <a:lnTo>
                  <a:pt x="103" y="248"/>
                </a:lnTo>
                <a:lnTo>
                  <a:pt x="98" y="236"/>
                </a:lnTo>
                <a:lnTo>
                  <a:pt x="90" y="219"/>
                </a:lnTo>
                <a:lnTo>
                  <a:pt x="84" y="202"/>
                </a:lnTo>
                <a:lnTo>
                  <a:pt x="78" y="186"/>
                </a:lnTo>
                <a:lnTo>
                  <a:pt x="73" y="171"/>
                </a:lnTo>
                <a:lnTo>
                  <a:pt x="69" y="158"/>
                </a:lnTo>
                <a:lnTo>
                  <a:pt x="63" y="144"/>
                </a:lnTo>
                <a:lnTo>
                  <a:pt x="59" y="131"/>
                </a:lnTo>
                <a:lnTo>
                  <a:pt x="55" y="117"/>
                </a:lnTo>
                <a:lnTo>
                  <a:pt x="55" y="104"/>
                </a:lnTo>
                <a:lnTo>
                  <a:pt x="55" y="90"/>
                </a:lnTo>
                <a:lnTo>
                  <a:pt x="59" y="77"/>
                </a:lnTo>
                <a:lnTo>
                  <a:pt x="61" y="65"/>
                </a:lnTo>
                <a:lnTo>
                  <a:pt x="65" y="56"/>
                </a:lnTo>
                <a:lnTo>
                  <a:pt x="69" y="46"/>
                </a:lnTo>
                <a:lnTo>
                  <a:pt x="75" y="37"/>
                </a:lnTo>
                <a:lnTo>
                  <a:pt x="80" y="29"/>
                </a:lnTo>
                <a:lnTo>
                  <a:pt x="88" y="23"/>
                </a:lnTo>
                <a:lnTo>
                  <a:pt x="96" y="15"/>
                </a:lnTo>
                <a:lnTo>
                  <a:pt x="105" y="12"/>
                </a:lnTo>
                <a:lnTo>
                  <a:pt x="113" y="8"/>
                </a:lnTo>
                <a:lnTo>
                  <a:pt x="124" y="4"/>
                </a:lnTo>
                <a:lnTo>
                  <a:pt x="134" y="2"/>
                </a:lnTo>
                <a:lnTo>
                  <a:pt x="146" y="0"/>
                </a:lnTo>
                <a:lnTo>
                  <a:pt x="159" y="0"/>
                </a:lnTo>
              </a:path>
            </a:pathLst>
          </a:custGeom>
          <a:solidFill>
            <a:srgbClr val="FF0000"/>
          </a:solidFill>
          <a:ln w="9525">
            <a:noFill/>
            <a:prstDash val="solid"/>
            <a:round/>
            <a:headEnd/>
            <a:tailEnd/>
          </a:ln>
        </p:spPr>
        <p:txBody>
          <a:bodyPr/>
          <a:lstStyle/>
          <a:p>
            <a:endParaRPr lang="en-US"/>
          </a:p>
        </p:txBody>
      </p:sp>
      <p:sp>
        <p:nvSpPr>
          <p:cNvPr id="5" name="Freeform 26"/>
          <p:cNvSpPr>
            <a:spLocks/>
          </p:cNvSpPr>
          <p:nvPr/>
        </p:nvSpPr>
        <p:spPr bwMode="auto">
          <a:xfrm>
            <a:off x="4052887" y="1958975"/>
            <a:ext cx="1166813" cy="2327275"/>
          </a:xfrm>
          <a:custGeom>
            <a:avLst/>
            <a:gdLst>
              <a:gd name="T0" fmla="*/ 846356 w 1471"/>
              <a:gd name="T1" fmla="*/ 1588 h 2932"/>
              <a:gd name="T2" fmla="*/ 878878 w 1471"/>
              <a:gd name="T3" fmla="*/ 10319 h 2932"/>
              <a:gd name="T4" fmla="*/ 916952 w 1471"/>
              <a:gd name="T5" fmla="*/ 26988 h 2932"/>
              <a:gd name="T6" fmla="*/ 960578 w 1471"/>
              <a:gd name="T7" fmla="*/ 50006 h 2932"/>
              <a:gd name="T8" fmla="*/ 1006584 w 1471"/>
              <a:gd name="T9" fmla="*/ 81756 h 2932"/>
              <a:gd name="T10" fmla="*/ 1047831 w 1471"/>
              <a:gd name="T11" fmla="*/ 115888 h 2932"/>
              <a:gd name="T12" fmla="*/ 1082733 w 1471"/>
              <a:gd name="T13" fmla="*/ 149225 h 2932"/>
              <a:gd name="T14" fmla="*/ 1111288 w 1471"/>
              <a:gd name="T15" fmla="*/ 179388 h 2932"/>
              <a:gd name="T16" fmla="*/ 1134291 w 1471"/>
              <a:gd name="T17" fmla="*/ 208756 h 2932"/>
              <a:gd name="T18" fmla="*/ 1160467 w 1471"/>
              <a:gd name="T19" fmla="*/ 257175 h 2932"/>
              <a:gd name="T20" fmla="*/ 1166813 w 1471"/>
              <a:gd name="T21" fmla="*/ 306388 h 2932"/>
              <a:gd name="T22" fmla="*/ 1157294 w 1471"/>
              <a:gd name="T23" fmla="*/ 334963 h 2932"/>
              <a:gd name="T24" fmla="*/ 1143810 w 1471"/>
              <a:gd name="T25" fmla="*/ 362744 h 2932"/>
              <a:gd name="T26" fmla="*/ 1123980 w 1471"/>
              <a:gd name="T27" fmla="*/ 391319 h 2932"/>
              <a:gd name="T28" fmla="*/ 1089078 w 1471"/>
              <a:gd name="T29" fmla="*/ 470694 h 2932"/>
              <a:gd name="T30" fmla="*/ 1043072 w 1471"/>
              <a:gd name="T31" fmla="*/ 586581 h 2932"/>
              <a:gd name="T32" fmla="*/ 991513 w 1471"/>
              <a:gd name="T33" fmla="*/ 729456 h 2932"/>
              <a:gd name="T34" fmla="*/ 939955 w 1471"/>
              <a:gd name="T35" fmla="*/ 871538 h 2932"/>
              <a:gd name="T36" fmla="*/ 886016 w 1471"/>
              <a:gd name="T37" fmla="*/ 1004888 h 2932"/>
              <a:gd name="T38" fmla="*/ 834458 w 1471"/>
              <a:gd name="T39" fmla="*/ 1133475 h 2932"/>
              <a:gd name="T40" fmla="*/ 782899 w 1471"/>
              <a:gd name="T41" fmla="*/ 1256506 h 2932"/>
              <a:gd name="T42" fmla="*/ 717063 w 1471"/>
              <a:gd name="T43" fmla="*/ 1400175 h 2932"/>
              <a:gd name="T44" fmla="*/ 612359 w 1471"/>
              <a:gd name="T45" fmla="*/ 1611313 h 2932"/>
              <a:gd name="T46" fmla="*/ 525899 w 1471"/>
              <a:gd name="T47" fmla="*/ 1765300 h 2932"/>
              <a:gd name="T48" fmla="*/ 431507 w 1471"/>
              <a:gd name="T49" fmla="*/ 1910556 h 2932"/>
              <a:gd name="T50" fmla="*/ 329182 w 1471"/>
              <a:gd name="T51" fmla="*/ 2045494 h 2932"/>
              <a:gd name="T52" fmla="*/ 223685 w 1471"/>
              <a:gd name="T53" fmla="*/ 2172494 h 2932"/>
              <a:gd name="T54" fmla="*/ 157056 w 1471"/>
              <a:gd name="T55" fmla="*/ 2240756 h 2932"/>
              <a:gd name="T56" fmla="*/ 103911 w 1471"/>
              <a:gd name="T57" fmla="*/ 2289175 h 2932"/>
              <a:gd name="T58" fmla="*/ 62664 w 1471"/>
              <a:gd name="T59" fmla="*/ 2318544 h 2932"/>
              <a:gd name="T60" fmla="*/ 34108 w 1471"/>
              <a:gd name="T61" fmla="*/ 2327275 h 2932"/>
              <a:gd name="T62" fmla="*/ 7932 w 1471"/>
              <a:gd name="T63" fmla="*/ 2324894 h 2932"/>
              <a:gd name="T64" fmla="*/ 0 w 1471"/>
              <a:gd name="T65" fmla="*/ 2312194 h 2932"/>
              <a:gd name="T66" fmla="*/ 7932 w 1471"/>
              <a:gd name="T67" fmla="*/ 2283619 h 2932"/>
              <a:gd name="T68" fmla="*/ 29349 w 1471"/>
              <a:gd name="T69" fmla="*/ 2245519 h 2932"/>
              <a:gd name="T70" fmla="*/ 118982 w 1471"/>
              <a:gd name="T71" fmla="*/ 2085181 h 2932"/>
              <a:gd name="T72" fmla="*/ 208614 w 1471"/>
              <a:gd name="T73" fmla="*/ 1912938 h 2932"/>
              <a:gd name="T74" fmla="*/ 299040 w 1471"/>
              <a:gd name="T75" fmla="*/ 1725613 h 2932"/>
              <a:gd name="T76" fmla="*/ 388673 w 1471"/>
              <a:gd name="T77" fmla="*/ 1523206 h 2932"/>
              <a:gd name="T78" fmla="*/ 466408 w 1471"/>
              <a:gd name="T79" fmla="*/ 1325563 h 2932"/>
              <a:gd name="T80" fmla="*/ 542556 w 1471"/>
              <a:gd name="T81" fmla="*/ 1115219 h 2932"/>
              <a:gd name="T82" fmla="*/ 613945 w 1471"/>
              <a:gd name="T83" fmla="*/ 892175 h 2932"/>
              <a:gd name="T84" fmla="*/ 680575 w 1471"/>
              <a:gd name="T85" fmla="*/ 654844 h 2932"/>
              <a:gd name="T86" fmla="*/ 715476 w 1471"/>
              <a:gd name="T87" fmla="*/ 508794 h 2932"/>
              <a:gd name="T88" fmla="*/ 741652 w 1471"/>
              <a:gd name="T89" fmla="*/ 366713 h 2932"/>
              <a:gd name="T90" fmla="*/ 756723 w 1471"/>
              <a:gd name="T91" fmla="*/ 230188 h 2932"/>
              <a:gd name="T92" fmla="*/ 763069 w 1471"/>
              <a:gd name="T93" fmla="*/ 99219 h 2932"/>
              <a:gd name="T94" fmla="*/ 766242 w 1471"/>
              <a:gd name="T95" fmla="*/ 54769 h 2932"/>
              <a:gd name="T96" fmla="*/ 778140 w 1471"/>
              <a:gd name="T97" fmla="*/ 23813 h 2932"/>
              <a:gd name="T98" fmla="*/ 797970 w 1471"/>
              <a:gd name="T99" fmla="*/ 5556 h 2932"/>
              <a:gd name="T100" fmla="*/ 827319 w 1471"/>
              <a:gd name="T101" fmla="*/ 0 h 29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71" h="2932">
                <a:moveTo>
                  <a:pt x="1043" y="0"/>
                </a:moveTo>
                <a:lnTo>
                  <a:pt x="1050" y="0"/>
                </a:lnTo>
                <a:lnTo>
                  <a:pt x="1058" y="0"/>
                </a:lnTo>
                <a:lnTo>
                  <a:pt x="1067" y="2"/>
                </a:lnTo>
                <a:lnTo>
                  <a:pt x="1077" y="4"/>
                </a:lnTo>
                <a:lnTo>
                  <a:pt x="1087" y="7"/>
                </a:lnTo>
                <a:lnTo>
                  <a:pt x="1098" y="9"/>
                </a:lnTo>
                <a:lnTo>
                  <a:pt x="1108" y="13"/>
                </a:lnTo>
                <a:lnTo>
                  <a:pt x="1119" y="17"/>
                </a:lnTo>
                <a:lnTo>
                  <a:pt x="1131" y="23"/>
                </a:lnTo>
                <a:lnTo>
                  <a:pt x="1144" y="29"/>
                </a:lnTo>
                <a:lnTo>
                  <a:pt x="1156" y="34"/>
                </a:lnTo>
                <a:lnTo>
                  <a:pt x="1169" y="40"/>
                </a:lnTo>
                <a:lnTo>
                  <a:pt x="1183" y="48"/>
                </a:lnTo>
                <a:lnTo>
                  <a:pt x="1196" y="55"/>
                </a:lnTo>
                <a:lnTo>
                  <a:pt x="1211" y="63"/>
                </a:lnTo>
                <a:lnTo>
                  <a:pt x="1225" y="71"/>
                </a:lnTo>
                <a:lnTo>
                  <a:pt x="1240" y="82"/>
                </a:lnTo>
                <a:lnTo>
                  <a:pt x="1256" y="94"/>
                </a:lnTo>
                <a:lnTo>
                  <a:pt x="1269" y="103"/>
                </a:lnTo>
                <a:lnTo>
                  <a:pt x="1282" y="115"/>
                </a:lnTo>
                <a:lnTo>
                  <a:pt x="1296" y="126"/>
                </a:lnTo>
                <a:lnTo>
                  <a:pt x="1309" y="136"/>
                </a:lnTo>
                <a:lnTo>
                  <a:pt x="1321" y="146"/>
                </a:lnTo>
                <a:lnTo>
                  <a:pt x="1332" y="157"/>
                </a:lnTo>
                <a:lnTo>
                  <a:pt x="1344" y="167"/>
                </a:lnTo>
                <a:lnTo>
                  <a:pt x="1355" y="176"/>
                </a:lnTo>
                <a:lnTo>
                  <a:pt x="1365" y="188"/>
                </a:lnTo>
                <a:lnTo>
                  <a:pt x="1375" y="197"/>
                </a:lnTo>
                <a:lnTo>
                  <a:pt x="1384" y="207"/>
                </a:lnTo>
                <a:lnTo>
                  <a:pt x="1394" y="217"/>
                </a:lnTo>
                <a:lnTo>
                  <a:pt x="1401" y="226"/>
                </a:lnTo>
                <a:lnTo>
                  <a:pt x="1409" y="236"/>
                </a:lnTo>
                <a:lnTo>
                  <a:pt x="1417" y="244"/>
                </a:lnTo>
                <a:lnTo>
                  <a:pt x="1424" y="253"/>
                </a:lnTo>
                <a:lnTo>
                  <a:pt x="1430" y="263"/>
                </a:lnTo>
                <a:lnTo>
                  <a:pt x="1436" y="272"/>
                </a:lnTo>
                <a:lnTo>
                  <a:pt x="1447" y="290"/>
                </a:lnTo>
                <a:lnTo>
                  <a:pt x="1455" y="307"/>
                </a:lnTo>
                <a:lnTo>
                  <a:pt x="1463" y="324"/>
                </a:lnTo>
                <a:lnTo>
                  <a:pt x="1467" y="339"/>
                </a:lnTo>
                <a:lnTo>
                  <a:pt x="1471" y="357"/>
                </a:lnTo>
                <a:lnTo>
                  <a:pt x="1471" y="372"/>
                </a:lnTo>
                <a:lnTo>
                  <a:pt x="1471" y="386"/>
                </a:lnTo>
                <a:lnTo>
                  <a:pt x="1467" y="399"/>
                </a:lnTo>
                <a:lnTo>
                  <a:pt x="1465" y="407"/>
                </a:lnTo>
                <a:lnTo>
                  <a:pt x="1463" y="414"/>
                </a:lnTo>
                <a:lnTo>
                  <a:pt x="1459" y="422"/>
                </a:lnTo>
                <a:lnTo>
                  <a:pt x="1455" y="430"/>
                </a:lnTo>
                <a:lnTo>
                  <a:pt x="1451" y="439"/>
                </a:lnTo>
                <a:lnTo>
                  <a:pt x="1447" y="447"/>
                </a:lnTo>
                <a:lnTo>
                  <a:pt x="1442" y="457"/>
                </a:lnTo>
                <a:lnTo>
                  <a:pt x="1436" y="466"/>
                </a:lnTo>
                <a:lnTo>
                  <a:pt x="1430" y="474"/>
                </a:lnTo>
                <a:lnTo>
                  <a:pt x="1424" y="483"/>
                </a:lnTo>
                <a:lnTo>
                  <a:pt x="1417" y="493"/>
                </a:lnTo>
                <a:lnTo>
                  <a:pt x="1409" y="505"/>
                </a:lnTo>
                <a:lnTo>
                  <a:pt x="1398" y="531"/>
                </a:lnTo>
                <a:lnTo>
                  <a:pt x="1384" y="562"/>
                </a:lnTo>
                <a:lnTo>
                  <a:pt x="1373" y="593"/>
                </a:lnTo>
                <a:lnTo>
                  <a:pt x="1359" y="627"/>
                </a:lnTo>
                <a:lnTo>
                  <a:pt x="1344" y="662"/>
                </a:lnTo>
                <a:lnTo>
                  <a:pt x="1330" y="698"/>
                </a:lnTo>
                <a:lnTo>
                  <a:pt x="1315" y="739"/>
                </a:lnTo>
                <a:lnTo>
                  <a:pt x="1300" y="779"/>
                </a:lnTo>
                <a:lnTo>
                  <a:pt x="1282" y="825"/>
                </a:lnTo>
                <a:lnTo>
                  <a:pt x="1265" y="873"/>
                </a:lnTo>
                <a:lnTo>
                  <a:pt x="1250" y="919"/>
                </a:lnTo>
                <a:lnTo>
                  <a:pt x="1233" y="963"/>
                </a:lnTo>
                <a:lnTo>
                  <a:pt x="1217" y="1009"/>
                </a:lnTo>
                <a:lnTo>
                  <a:pt x="1200" y="1053"/>
                </a:lnTo>
                <a:lnTo>
                  <a:pt x="1185" y="1098"/>
                </a:lnTo>
                <a:lnTo>
                  <a:pt x="1167" y="1140"/>
                </a:lnTo>
                <a:lnTo>
                  <a:pt x="1152" y="1182"/>
                </a:lnTo>
                <a:lnTo>
                  <a:pt x="1135" y="1224"/>
                </a:lnTo>
                <a:lnTo>
                  <a:pt x="1117" y="1266"/>
                </a:lnTo>
                <a:lnTo>
                  <a:pt x="1102" y="1309"/>
                </a:lnTo>
                <a:lnTo>
                  <a:pt x="1085" y="1349"/>
                </a:lnTo>
                <a:lnTo>
                  <a:pt x="1069" y="1389"/>
                </a:lnTo>
                <a:lnTo>
                  <a:pt x="1052" y="1428"/>
                </a:lnTo>
                <a:lnTo>
                  <a:pt x="1035" y="1468"/>
                </a:lnTo>
                <a:lnTo>
                  <a:pt x="1019" y="1506"/>
                </a:lnTo>
                <a:lnTo>
                  <a:pt x="1002" y="1545"/>
                </a:lnTo>
                <a:lnTo>
                  <a:pt x="987" y="1583"/>
                </a:lnTo>
                <a:lnTo>
                  <a:pt x="970" y="1620"/>
                </a:lnTo>
                <a:lnTo>
                  <a:pt x="952" y="1656"/>
                </a:lnTo>
                <a:lnTo>
                  <a:pt x="937" y="1693"/>
                </a:lnTo>
                <a:lnTo>
                  <a:pt x="904" y="1764"/>
                </a:lnTo>
                <a:lnTo>
                  <a:pt x="870" y="1833"/>
                </a:lnTo>
                <a:lnTo>
                  <a:pt x="837" y="1900"/>
                </a:lnTo>
                <a:lnTo>
                  <a:pt x="805" y="1965"/>
                </a:lnTo>
                <a:lnTo>
                  <a:pt x="772" y="2030"/>
                </a:lnTo>
                <a:lnTo>
                  <a:pt x="745" y="2080"/>
                </a:lnTo>
                <a:lnTo>
                  <a:pt x="718" y="2128"/>
                </a:lnTo>
                <a:lnTo>
                  <a:pt x="691" y="2178"/>
                </a:lnTo>
                <a:lnTo>
                  <a:pt x="663" y="2224"/>
                </a:lnTo>
                <a:lnTo>
                  <a:pt x="634" y="2272"/>
                </a:lnTo>
                <a:lnTo>
                  <a:pt x="603" y="2318"/>
                </a:lnTo>
                <a:lnTo>
                  <a:pt x="574" y="2362"/>
                </a:lnTo>
                <a:lnTo>
                  <a:pt x="544" y="2407"/>
                </a:lnTo>
                <a:lnTo>
                  <a:pt x="511" y="2451"/>
                </a:lnTo>
                <a:lnTo>
                  <a:pt x="480" y="2495"/>
                </a:lnTo>
                <a:lnTo>
                  <a:pt x="448" y="2537"/>
                </a:lnTo>
                <a:lnTo>
                  <a:pt x="415" y="2577"/>
                </a:lnTo>
                <a:lnTo>
                  <a:pt x="382" y="2618"/>
                </a:lnTo>
                <a:lnTo>
                  <a:pt x="350" y="2658"/>
                </a:lnTo>
                <a:lnTo>
                  <a:pt x="315" y="2698"/>
                </a:lnTo>
                <a:lnTo>
                  <a:pt x="282" y="2737"/>
                </a:lnTo>
                <a:lnTo>
                  <a:pt x="259" y="2760"/>
                </a:lnTo>
                <a:lnTo>
                  <a:pt x="238" y="2783"/>
                </a:lnTo>
                <a:lnTo>
                  <a:pt x="217" y="2804"/>
                </a:lnTo>
                <a:lnTo>
                  <a:pt x="198" y="2823"/>
                </a:lnTo>
                <a:lnTo>
                  <a:pt x="179" y="2840"/>
                </a:lnTo>
                <a:lnTo>
                  <a:pt x="162" y="2858"/>
                </a:lnTo>
                <a:lnTo>
                  <a:pt x="146" y="2871"/>
                </a:lnTo>
                <a:lnTo>
                  <a:pt x="131" y="2884"/>
                </a:lnTo>
                <a:lnTo>
                  <a:pt x="116" y="2896"/>
                </a:lnTo>
                <a:lnTo>
                  <a:pt x="102" y="2906"/>
                </a:lnTo>
                <a:lnTo>
                  <a:pt x="91" y="2913"/>
                </a:lnTo>
                <a:lnTo>
                  <a:pt x="79" y="2921"/>
                </a:lnTo>
                <a:lnTo>
                  <a:pt x="68" y="2927"/>
                </a:lnTo>
                <a:lnTo>
                  <a:pt x="58" y="2931"/>
                </a:lnTo>
                <a:lnTo>
                  <a:pt x="50" y="2932"/>
                </a:lnTo>
                <a:lnTo>
                  <a:pt x="43" y="2932"/>
                </a:lnTo>
                <a:lnTo>
                  <a:pt x="31" y="2932"/>
                </a:lnTo>
                <a:lnTo>
                  <a:pt x="23" y="2932"/>
                </a:lnTo>
                <a:lnTo>
                  <a:pt x="16" y="2931"/>
                </a:lnTo>
                <a:lnTo>
                  <a:pt x="10" y="2929"/>
                </a:lnTo>
                <a:lnTo>
                  <a:pt x="6" y="2925"/>
                </a:lnTo>
                <a:lnTo>
                  <a:pt x="2" y="2923"/>
                </a:lnTo>
                <a:lnTo>
                  <a:pt x="0" y="2917"/>
                </a:lnTo>
                <a:lnTo>
                  <a:pt x="0" y="2913"/>
                </a:lnTo>
                <a:lnTo>
                  <a:pt x="0" y="2906"/>
                </a:lnTo>
                <a:lnTo>
                  <a:pt x="2" y="2896"/>
                </a:lnTo>
                <a:lnTo>
                  <a:pt x="4" y="2886"/>
                </a:lnTo>
                <a:lnTo>
                  <a:pt x="10" y="2877"/>
                </a:lnTo>
                <a:lnTo>
                  <a:pt x="14" y="2865"/>
                </a:lnTo>
                <a:lnTo>
                  <a:pt x="21" y="2854"/>
                </a:lnTo>
                <a:lnTo>
                  <a:pt x="27" y="2840"/>
                </a:lnTo>
                <a:lnTo>
                  <a:pt x="37" y="2829"/>
                </a:lnTo>
                <a:lnTo>
                  <a:pt x="66" y="2779"/>
                </a:lnTo>
                <a:lnTo>
                  <a:pt x="92" y="2731"/>
                </a:lnTo>
                <a:lnTo>
                  <a:pt x="121" y="2679"/>
                </a:lnTo>
                <a:lnTo>
                  <a:pt x="150" y="2627"/>
                </a:lnTo>
                <a:lnTo>
                  <a:pt x="179" y="2575"/>
                </a:lnTo>
                <a:lnTo>
                  <a:pt x="206" y="2522"/>
                </a:lnTo>
                <a:lnTo>
                  <a:pt x="235" y="2466"/>
                </a:lnTo>
                <a:lnTo>
                  <a:pt x="263" y="2410"/>
                </a:lnTo>
                <a:lnTo>
                  <a:pt x="292" y="2353"/>
                </a:lnTo>
                <a:lnTo>
                  <a:pt x="321" y="2293"/>
                </a:lnTo>
                <a:lnTo>
                  <a:pt x="348" y="2234"/>
                </a:lnTo>
                <a:lnTo>
                  <a:pt x="377" y="2174"/>
                </a:lnTo>
                <a:lnTo>
                  <a:pt x="405" y="2111"/>
                </a:lnTo>
                <a:lnTo>
                  <a:pt x="434" y="2048"/>
                </a:lnTo>
                <a:lnTo>
                  <a:pt x="461" y="1984"/>
                </a:lnTo>
                <a:lnTo>
                  <a:pt x="490" y="1919"/>
                </a:lnTo>
                <a:lnTo>
                  <a:pt x="515" y="1858"/>
                </a:lnTo>
                <a:lnTo>
                  <a:pt x="540" y="1796"/>
                </a:lnTo>
                <a:lnTo>
                  <a:pt x="565" y="1733"/>
                </a:lnTo>
                <a:lnTo>
                  <a:pt x="588" y="1670"/>
                </a:lnTo>
                <a:lnTo>
                  <a:pt x="613" y="1604"/>
                </a:lnTo>
                <a:lnTo>
                  <a:pt x="636" y="1539"/>
                </a:lnTo>
                <a:lnTo>
                  <a:pt x="661" y="1474"/>
                </a:lnTo>
                <a:lnTo>
                  <a:pt x="684" y="1405"/>
                </a:lnTo>
                <a:lnTo>
                  <a:pt x="707" y="1338"/>
                </a:lnTo>
                <a:lnTo>
                  <a:pt x="730" y="1266"/>
                </a:lnTo>
                <a:lnTo>
                  <a:pt x="751" y="1197"/>
                </a:lnTo>
                <a:lnTo>
                  <a:pt x="774" y="1124"/>
                </a:lnTo>
                <a:lnTo>
                  <a:pt x="795" y="1052"/>
                </a:lnTo>
                <a:lnTo>
                  <a:pt x="816" y="977"/>
                </a:lnTo>
                <a:lnTo>
                  <a:pt x="837" y="902"/>
                </a:lnTo>
                <a:lnTo>
                  <a:pt x="858" y="825"/>
                </a:lnTo>
                <a:lnTo>
                  <a:pt x="870" y="777"/>
                </a:lnTo>
                <a:lnTo>
                  <a:pt x="881" y="731"/>
                </a:lnTo>
                <a:lnTo>
                  <a:pt x="893" y="685"/>
                </a:lnTo>
                <a:lnTo>
                  <a:pt x="902" y="641"/>
                </a:lnTo>
                <a:lnTo>
                  <a:pt x="912" y="595"/>
                </a:lnTo>
                <a:lnTo>
                  <a:pt x="920" y="551"/>
                </a:lnTo>
                <a:lnTo>
                  <a:pt x="927" y="506"/>
                </a:lnTo>
                <a:lnTo>
                  <a:pt x="935" y="462"/>
                </a:lnTo>
                <a:lnTo>
                  <a:pt x="941" y="418"/>
                </a:lnTo>
                <a:lnTo>
                  <a:pt x="947" y="374"/>
                </a:lnTo>
                <a:lnTo>
                  <a:pt x="950" y="332"/>
                </a:lnTo>
                <a:lnTo>
                  <a:pt x="954" y="290"/>
                </a:lnTo>
                <a:lnTo>
                  <a:pt x="958" y="247"/>
                </a:lnTo>
                <a:lnTo>
                  <a:pt x="960" y="205"/>
                </a:lnTo>
                <a:lnTo>
                  <a:pt x="962" y="165"/>
                </a:lnTo>
                <a:lnTo>
                  <a:pt x="962" y="125"/>
                </a:lnTo>
                <a:lnTo>
                  <a:pt x="962" y="109"/>
                </a:lnTo>
                <a:lnTo>
                  <a:pt x="964" y="94"/>
                </a:lnTo>
                <a:lnTo>
                  <a:pt x="964" y="80"/>
                </a:lnTo>
                <a:lnTo>
                  <a:pt x="966" y="69"/>
                </a:lnTo>
                <a:lnTo>
                  <a:pt x="970" y="57"/>
                </a:lnTo>
                <a:lnTo>
                  <a:pt x="973" y="48"/>
                </a:lnTo>
                <a:lnTo>
                  <a:pt x="977" y="38"/>
                </a:lnTo>
                <a:lnTo>
                  <a:pt x="981" y="30"/>
                </a:lnTo>
                <a:lnTo>
                  <a:pt x="987" y="23"/>
                </a:lnTo>
                <a:lnTo>
                  <a:pt x="993" y="17"/>
                </a:lnTo>
                <a:lnTo>
                  <a:pt x="998" y="11"/>
                </a:lnTo>
                <a:lnTo>
                  <a:pt x="1006" y="7"/>
                </a:lnTo>
                <a:lnTo>
                  <a:pt x="1014" y="4"/>
                </a:lnTo>
                <a:lnTo>
                  <a:pt x="1021" y="2"/>
                </a:lnTo>
                <a:lnTo>
                  <a:pt x="1031" y="0"/>
                </a:lnTo>
                <a:lnTo>
                  <a:pt x="1043"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4572000" y="2971800"/>
            <a:ext cx="1789112" cy="582612"/>
          </a:xfrm>
          <a:custGeom>
            <a:avLst/>
            <a:gdLst>
              <a:gd name="T0" fmla="*/ 1421769 w 2255"/>
              <a:gd name="T1" fmla="*/ 1590 h 733"/>
              <a:gd name="T2" fmla="*/ 1449538 w 2255"/>
              <a:gd name="T3" fmla="*/ 7948 h 733"/>
              <a:gd name="T4" fmla="*/ 1490794 w 2255"/>
              <a:gd name="T5" fmla="*/ 19871 h 733"/>
              <a:gd name="T6" fmla="*/ 1542365 w 2255"/>
              <a:gd name="T7" fmla="*/ 36562 h 733"/>
              <a:gd name="T8" fmla="*/ 1605044 w 2255"/>
              <a:gd name="T9" fmla="*/ 59612 h 733"/>
              <a:gd name="T10" fmla="*/ 1670102 w 2255"/>
              <a:gd name="T11" fmla="*/ 88226 h 733"/>
              <a:gd name="T12" fmla="*/ 1712946 w 2255"/>
              <a:gd name="T13" fmla="*/ 116046 h 733"/>
              <a:gd name="T14" fmla="*/ 1746269 w 2255"/>
              <a:gd name="T15" fmla="*/ 140685 h 733"/>
              <a:gd name="T16" fmla="*/ 1770864 w 2255"/>
              <a:gd name="T17" fmla="*/ 162941 h 733"/>
              <a:gd name="T18" fmla="*/ 1784352 w 2255"/>
              <a:gd name="T19" fmla="*/ 184401 h 733"/>
              <a:gd name="T20" fmla="*/ 1789112 w 2255"/>
              <a:gd name="T21" fmla="*/ 202682 h 733"/>
              <a:gd name="T22" fmla="*/ 1785938 w 2255"/>
              <a:gd name="T23" fmla="*/ 222553 h 733"/>
              <a:gd name="T24" fmla="*/ 1777211 w 2255"/>
              <a:gd name="T25" fmla="*/ 237655 h 733"/>
              <a:gd name="T26" fmla="*/ 1761343 w 2255"/>
              <a:gd name="T27" fmla="*/ 251962 h 733"/>
              <a:gd name="T28" fmla="*/ 1739128 w 2255"/>
              <a:gd name="T29" fmla="*/ 262295 h 733"/>
              <a:gd name="T30" fmla="*/ 1708185 w 2255"/>
              <a:gd name="T31" fmla="*/ 273422 h 733"/>
              <a:gd name="T32" fmla="*/ 1646300 w 2255"/>
              <a:gd name="T33" fmla="*/ 282165 h 733"/>
              <a:gd name="T34" fmla="*/ 1566961 w 2255"/>
              <a:gd name="T35" fmla="*/ 291703 h 733"/>
              <a:gd name="T36" fmla="*/ 1482860 w 2255"/>
              <a:gd name="T37" fmla="*/ 305216 h 733"/>
              <a:gd name="T38" fmla="*/ 1394793 w 2255"/>
              <a:gd name="T39" fmla="*/ 320317 h 733"/>
              <a:gd name="T40" fmla="*/ 1303553 w 2255"/>
              <a:gd name="T41" fmla="*/ 338599 h 733"/>
              <a:gd name="T42" fmla="*/ 1207551 w 2255"/>
              <a:gd name="T43" fmla="*/ 360059 h 733"/>
              <a:gd name="T44" fmla="*/ 1106790 w 2255"/>
              <a:gd name="T45" fmla="*/ 383109 h 733"/>
              <a:gd name="T46" fmla="*/ 1003648 w 2255"/>
              <a:gd name="T47" fmla="*/ 408544 h 733"/>
              <a:gd name="T48" fmla="*/ 894953 w 2255"/>
              <a:gd name="T49" fmla="*/ 436363 h 733"/>
              <a:gd name="T50" fmla="*/ 782290 w 2255"/>
              <a:gd name="T51" fmla="*/ 466566 h 733"/>
              <a:gd name="T52" fmla="*/ 666454 w 2255"/>
              <a:gd name="T53" fmla="*/ 500744 h 733"/>
              <a:gd name="T54" fmla="*/ 610123 w 2255"/>
              <a:gd name="T55" fmla="*/ 515846 h 733"/>
              <a:gd name="T56" fmla="*/ 558552 w 2255"/>
              <a:gd name="T57" fmla="*/ 529358 h 733"/>
              <a:gd name="T58" fmla="*/ 513328 w 2255"/>
              <a:gd name="T59" fmla="*/ 541281 h 733"/>
              <a:gd name="T60" fmla="*/ 470485 w 2255"/>
              <a:gd name="T61" fmla="*/ 552408 h 733"/>
              <a:gd name="T62" fmla="*/ 433989 w 2255"/>
              <a:gd name="T63" fmla="*/ 561152 h 733"/>
              <a:gd name="T64" fmla="*/ 403046 w 2255"/>
              <a:gd name="T65" fmla="*/ 567510 h 733"/>
              <a:gd name="T66" fmla="*/ 377657 w 2255"/>
              <a:gd name="T67" fmla="*/ 573869 h 733"/>
              <a:gd name="T68" fmla="*/ 356236 w 2255"/>
              <a:gd name="T69" fmla="*/ 577843 h 733"/>
              <a:gd name="T70" fmla="*/ 341161 w 2255"/>
              <a:gd name="T71" fmla="*/ 581022 h 733"/>
              <a:gd name="T72" fmla="*/ 330053 w 2255"/>
              <a:gd name="T73" fmla="*/ 582612 h 733"/>
              <a:gd name="T74" fmla="*/ 306252 w 2255"/>
              <a:gd name="T75" fmla="*/ 582612 h 733"/>
              <a:gd name="T76" fmla="*/ 245160 w 2255"/>
              <a:gd name="T77" fmla="*/ 577843 h 733"/>
              <a:gd name="T78" fmla="*/ 179308 w 2255"/>
              <a:gd name="T79" fmla="*/ 567510 h 733"/>
              <a:gd name="T80" fmla="*/ 119803 w 2255"/>
              <a:gd name="T81" fmla="*/ 552408 h 733"/>
              <a:gd name="T82" fmla="*/ 74579 w 2255"/>
              <a:gd name="T83" fmla="*/ 535717 h 733"/>
              <a:gd name="T84" fmla="*/ 39670 w 2255"/>
              <a:gd name="T85" fmla="*/ 519025 h 733"/>
              <a:gd name="T86" fmla="*/ 15075 w 2255"/>
              <a:gd name="T87" fmla="*/ 499155 h 733"/>
              <a:gd name="T88" fmla="*/ 3174 w 2255"/>
              <a:gd name="T89" fmla="*/ 479284 h 733"/>
              <a:gd name="T90" fmla="*/ 0 w 2255"/>
              <a:gd name="T91" fmla="*/ 459413 h 733"/>
              <a:gd name="T92" fmla="*/ 4760 w 2255"/>
              <a:gd name="T93" fmla="*/ 449875 h 733"/>
              <a:gd name="T94" fmla="*/ 10314 w 2255"/>
              <a:gd name="T95" fmla="*/ 442722 h 733"/>
              <a:gd name="T96" fmla="*/ 21422 w 2255"/>
              <a:gd name="T97" fmla="*/ 434773 h 733"/>
              <a:gd name="T98" fmla="*/ 42843 w 2255"/>
              <a:gd name="T99" fmla="*/ 428415 h 733"/>
              <a:gd name="T100" fmla="*/ 162647 w 2255"/>
              <a:gd name="T101" fmla="*/ 402980 h 733"/>
              <a:gd name="T102" fmla="*/ 342748 w 2255"/>
              <a:gd name="T103" fmla="*/ 356880 h 733"/>
              <a:gd name="T104" fmla="*/ 543477 w 2255"/>
              <a:gd name="T105" fmla="*/ 297267 h 733"/>
              <a:gd name="T106" fmla="*/ 767216 w 2255"/>
              <a:gd name="T107" fmla="*/ 225732 h 733"/>
              <a:gd name="T108" fmla="*/ 1010789 w 2255"/>
              <a:gd name="T109" fmla="*/ 139096 h 733"/>
              <a:gd name="T110" fmla="*/ 1210725 w 2255"/>
              <a:gd name="T111" fmla="*/ 64381 h 733"/>
              <a:gd name="T112" fmla="*/ 1274197 w 2255"/>
              <a:gd name="T113" fmla="*/ 41331 h 733"/>
              <a:gd name="T114" fmla="*/ 1326561 w 2255"/>
              <a:gd name="T115" fmla="*/ 24640 h 733"/>
              <a:gd name="T116" fmla="*/ 1365438 w 2255"/>
              <a:gd name="T117" fmla="*/ 11128 h 733"/>
              <a:gd name="T118" fmla="*/ 1393207 w 2255"/>
              <a:gd name="T119" fmla="*/ 3179 h 733"/>
              <a:gd name="T120" fmla="*/ 1409868 w 2255"/>
              <a:gd name="T121" fmla="*/ 0 h 7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55" h="733">
                <a:moveTo>
                  <a:pt x="1777" y="0"/>
                </a:moveTo>
                <a:lnTo>
                  <a:pt x="1785" y="0"/>
                </a:lnTo>
                <a:lnTo>
                  <a:pt x="1792" y="2"/>
                </a:lnTo>
                <a:lnTo>
                  <a:pt x="1802" y="4"/>
                </a:lnTo>
                <a:lnTo>
                  <a:pt x="1814" y="6"/>
                </a:lnTo>
                <a:lnTo>
                  <a:pt x="1827" y="10"/>
                </a:lnTo>
                <a:lnTo>
                  <a:pt x="1842" y="14"/>
                </a:lnTo>
                <a:lnTo>
                  <a:pt x="1860" y="19"/>
                </a:lnTo>
                <a:lnTo>
                  <a:pt x="1879" y="25"/>
                </a:lnTo>
                <a:lnTo>
                  <a:pt x="1898" y="31"/>
                </a:lnTo>
                <a:lnTo>
                  <a:pt x="1919" y="38"/>
                </a:lnTo>
                <a:lnTo>
                  <a:pt x="1944" y="46"/>
                </a:lnTo>
                <a:lnTo>
                  <a:pt x="1969" y="56"/>
                </a:lnTo>
                <a:lnTo>
                  <a:pt x="1996" y="65"/>
                </a:lnTo>
                <a:lnTo>
                  <a:pt x="2023" y="75"/>
                </a:lnTo>
                <a:lnTo>
                  <a:pt x="2053" y="86"/>
                </a:lnTo>
                <a:lnTo>
                  <a:pt x="2084" y="98"/>
                </a:lnTo>
                <a:lnTo>
                  <a:pt x="2105" y="111"/>
                </a:lnTo>
                <a:lnTo>
                  <a:pt x="2124" y="123"/>
                </a:lnTo>
                <a:lnTo>
                  <a:pt x="2144" y="134"/>
                </a:lnTo>
                <a:lnTo>
                  <a:pt x="2159" y="146"/>
                </a:lnTo>
                <a:lnTo>
                  <a:pt x="2174" y="157"/>
                </a:lnTo>
                <a:lnTo>
                  <a:pt x="2190" y="167"/>
                </a:lnTo>
                <a:lnTo>
                  <a:pt x="2201" y="177"/>
                </a:lnTo>
                <a:lnTo>
                  <a:pt x="2213" y="188"/>
                </a:lnTo>
                <a:lnTo>
                  <a:pt x="2222" y="198"/>
                </a:lnTo>
                <a:lnTo>
                  <a:pt x="2232" y="205"/>
                </a:lnTo>
                <a:lnTo>
                  <a:pt x="2240" y="215"/>
                </a:lnTo>
                <a:lnTo>
                  <a:pt x="2245" y="225"/>
                </a:lnTo>
                <a:lnTo>
                  <a:pt x="2249" y="232"/>
                </a:lnTo>
                <a:lnTo>
                  <a:pt x="2253" y="240"/>
                </a:lnTo>
                <a:lnTo>
                  <a:pt x="2255" y="248"/>
                </a:lnTo>
                <a:lnTo>
                  <a:pt x="2255" y="255"/>
                </a:lnTo>
                <a:lnTo>
                  <a:pt x="2255" y="265"/>
                </a:lnTo>
                <a:lnTo>
                  <a:pt x="2253" y="273"/>
                </a:lnTo>
                <a:lnTo>
                  <a:pt x="2251" y="280"/>
                </a:lnTo>
                <a:lnTo>
                  <a:pt x="2249" y="286"/>
                </a:lnTo>
                <a:lnTo>
                  <a:pt x="2245" y="294"/>
                </a:lnTo>
                <a:lnTo>
                  <a:pt x="2240" y="299"/>
                </a:lnTo>
                <a:lnTo>
                  <a:pt x="2234" y="305"/>
                </a:lnTo>
                <a:lnTo>
                  <a:pt x="2228" y="311"/>
                </a:lnTo>
                <a:lnTo>
                  <a:pt x="2220" y="317"/>
                </a:lnTo>
                <a:lnTo>
                  <a:pt x="2211" y="323"/>
                </a:lnTo>
                <a:lnTo>
                  <a:pt x="2201" y="326"/>
                </a:lnTo>
                <a:lnTo>
                  <a:pt x="2192" y="330"/>
                </a:lnTo>
                <a:lnTo>
                  <a:pt x="2180" y="336"/>
                </a:lnTo>
                <a:lnTo>
                  <a:pt x="2167" y="340"/>
                </a:lnTo>
                <a:lnTo>
                  <a:pt x="2153" y="344"/>
                </a:lnTo>
                <a:lnTo>
                  <a:pt x="2140" y="347"/>
                </a:lnTo>
                <a:lnTo>
                  <a:pt x="2107" y="351"/>
                </a:lnTo>
                <a:lnTo>
                  <a:pt x="2075" y="355"/>
                </a:lnTo>
                <a:lnTo>
                  <a:pt x="2042" y="359"/>
                </a:lnTo>
                <a:lnTo>
                  <a:pt x="2009" y="363"/>
                </a:lnTo>
                <a:lnTo>
                  <a:pt x="1975" y="367"/>
                </a:lnTo>
                <a:lnTo>
                  <a:pt x="1940" y="372"/>
                </a:lnTo>
                <a:lnTo>
                  <a:pt x="1904" y="378"/>
                </a:lnTo>
                <a:lnTo>
                  <a:pt x="1869" y="384"/>
                </a:lnTo>
                <a:lnTo>
                  <a:pt x="1833" y="390"/>
                </a:lnTo>
                <a:lnTo>
                  <a:pt x="1796" y="397"/>
                </a:lnTo>
                <a:lnTo>
                  <a:pt x="1758" y="403"/>
                </a:lnTo>
                <a:lnTo>
                  <a:pt x="1720" y="411"/>
                </a:lnTo>
                <a:lnTo>
                  <a:pt x="1681" y="418"/>
                </a:lnTo>
                <a:lnTo>
                  <a:pt x="1643" y="426"/>
                </a:lnTo>
                <a:lnTo>
                  <a:pt x="1602" y="434"/>
                </a:lnTo>
                <a:lnTo>
                  <a:pt x="1562" y="443"/>
                </a:lnTo>
                <a:lnTo>
                  <a:pt x="1522" y="453"/>
                </a:lnTo>
                <a:lnTo>
                  <a:pt x="1482" y="461"/>
                </a:lnTo>
                <a:lnTo>
                  <a:pt x="1439" y="470"/>
                </a:lnTo>
                <a:lnTo>
                  <a:pt x="1395" y="482"/>
                </a:lnTo>
                <a:lnTo>
                  <a:pt x="1353" y="491"/>
                </a:lnTo>
                <a:lnTo>
                  <a:pt x="1309" y="503"/>
                </a:lnTo>
                <a:lnTo>
                  <a:pt x="1265" y="514"/>
                </a:lnTo>
                <a:lnTo>
                  <a:pt x="1220" y="526"/>
                </a:lnTo>
                <a:lnTo>
                  <a:pt x="1174" y="537"/>
                </a:lnTo>
                <a:lnTo>
                  <a:pt x="1128" y="549"/>
                </a:lnTo>
                <a:lnTo>
                  <a:pt x="1082" y="562"/>
                </a:lnTo>
                <a:lnTo>
                  <a:pt x="1034" y="574"/>
                </a:lnTo>
                <a:lnTo>
                  <a:pt x="986" y="587"/>
                </a:lnTo>
                <a:lnTo>
                  <a:pt x="938" y="601"/>
                </a:lnTo>
                <a:lnTo>
                  <a:pt x="890" y="614"/>
                </a:lnTo>
                <a:lnTo>
                  <a:pt x="840" y="630"/>
                </a:lnTo>
                <a:lnTo>
                  <a:pt x="816" y="635"/>
                </a:lnTo>
                <a:lnTo>
                  <a:pt x="792" y="643"/>
                </a:lnTo>
                <a:lnTo>
                  <a:pt x="769" y="649"/>
                </a:lnTo>
                <a:lnTo>
                  <a:pt x="746" y="655"/>
                </a:lnTo>
                <a:lnTo>
                  <a:pt x="725" y="660"/>
                </a:lnTo>
                <a:lnTo>
                  <a:pt x="704" y="666"/>
                </a:lnTo>
                <a:lnTo>
                  <a:pt x="685" y="672"/>
                </a:lnTo>
                <a:lnTo>
                  <a:pt x="664" y="676"/>
                </a:lnTo>
                <a:lnTo>
                  <a:pt x="647" y="681"/>
                </a:lnTo>
                <a:lnTo>
                  <a:pt x="627" y="685"/>
                </a:lnTo>
                <a:lnTo>
                  <a:pt x="610" y="691"/>
                </a:lnTo>
                <a:lnTo>
                  <a:pt x="593" y="695"/>
                </a:lnTo>
                <a:lnTo>
                  <a:pt x="578" y="699"/>
                </a:lnTo>
                <a:lnTo>
                  <a:pt x="562" y="703"/>
                </a:lnTo>
                <a:lnTo>
                  <a:pt x="547" y="706"/>
                </a:lnTo>
                <a:lnTo>
                  <a:pt x="533" y="708"/>
                </a:lnTo>
                <a:lnTo>
                  <a:pt x="520" y="712"/>
                </a:lnTo>
                <a:lnTo>
                  <a:pt x="508" y="714"/>
                </a:lnTo>
                <a:lnTo>
                  <a:pt x="497" y="718"/>
                </a:lnTo>
                <a:lnTo>
                  <a:pt x="485" y="720"/>
                </a:lnTo>
                <a:lnTo>
                  <a:pt x="476" y="722"/>
                </a:lnTo>
                <a:lnTo>
                  <a:pt x="466" y="724"/>
                </a:lnTo>
                <a:lnTo>
                  <a:pt x="457" y="726"/>
                </a:lnTo>
                <a:lnTo>
                  <a:pt x="449" y="727"/>
                </a:lnTo>
                <a:lnTo>
                  <a:pt x="441" y="729"/>
                </a:lnTo>
                <a:lnTo>
                  <a:pt x="436" y="731"/>
                </a:lnTo>
                <a:lnTo>
                  <a:pt x="430" y="731"/>
                </a:lnTo>
                <a:lnTo>
                  <a:pt x="424" y="731"/>
                </a:lnTo>
                <a:lnTo>
                  <a:pt x="420" y="733"/>
                </a:lnTo>
                <a:lnTo>
                  <a:pt x="416" y="733"/>
                </a:lnTo>
                <a:lnTo>
                  <a:pt x="412" y="733"/>
                </a:lnTo>
                <a:lnTo>
                  <a:pt x="411" y="733"/>
                </a:lnTo>
                <a:lnTo>
                  <a:pt x="386" y="733"/>
                </a:lnTo>
                <a:lnTo>
                  <a:pt x="361" y="733"/>
                </a:lnTo>
                <a:lnTo>
                  <a:pt x="334" y="731"/>
                </a:lnTo>
                <a:lnTo>
                  <a:pt x="309" y="727"/>
                </a:lnTo>
                <a:lnTo>
                  <a:pt x="282" y="724"/>
                </a:lnTo>
                <a:lnTo>
                  <a:pt x="255" y="720"/>
                </a:lnTo>
                <a:lnTo>
                  <a:pt x="226" y="714"/>
                </a:lnTo>
                <a:lnTo>
                  <a:pt x="198" y="708"/>
                </a:lnTo>
                <a:lnTo>
                  <a:pt x="173" y="701"/>
                </a:lnTo>
                <a:lnTo>
                  <a:pt x="151" y="695"/>
                </a:lnTo>
                <a:lnTo>
                  <a:pt x="130" y="687"/>
                </a:lnTo>
                <a:lnTo>
                  <a:pt x="111" y="681"/>
                </a:lnTo>
                <a:lnTo>
                  <a:pt x="94" y="674"/>
                </a:lnTo>
                <a:lnTo>
                  <a:pt x="79" y="668"/>
                </a:lnTo>
                <a:lnTo>
                  <a:pt x="63" y="660"/>
                </a:lnTo>
                <a:lnTo>
                  <a:pt x="50" y="653"/>
                </a:lnTo>
                <a:lnTo>
                  <a:pt x="38" y="645"/>
                </a:lnTo>
                <a:lnTo>
                  <a:pt x="29" y="637"/>
                </a:lnTo>
                <a:lnTo>
                  <a:pt x="19" y="628"/>
                </a:lnTo>
                <a:lnTo>
                  <a:pt x="13" y="620"/>
                </a:lnTo>
                <a:lnTo>
                  <a:pt x="8" y="610"/>
                </a:lnTo>
                <a:lnTo>
                  <a:pt x="4" y="603"/>
                </a:lnTo>
                <a:lnTo>
                  <a:pt x="2" y="593"/>
                </a:lnTo>
                <a:lnTo>
                  <a:pt x="0" y="584"/>
                </a:lnTo>
                <a:lnTo>
                  <a:pt x="0" y="578"/>
                </a:lnTo>
                <a:lnTo>
                  <a:pt x="2" y="574"/>
                </a:lnTo>
                <a:lnTo>
                  <a:pt x="4" y="570"/>
                </a:lnTo>
                <a:lnTo>
                  <a:pt x="6" y="566"/>
                </a:lnTo>
                <a:lnTo>
                  <a:pt x="8" y="562"/>
                </a:lnTo>
                <a:lnTo>
                  <a:pt x="9" y="559"/>
                </a:lnTo>
                <a:lnTo>
                  <a:pt x="13" y="557"/>
                </a:lnTo>
                <a:lnTo>
                  <a:pt x="17" y="553"/>
                </a:lnTo>
                <a:lnTo>
                  <a:pt x="23" y="551"/>
                </a:lnTo>
                <a:lnTo>
                  <a:pt x="27" y="547"/>
                </a:lnTo>
                <a:lnTo>
                  <a:pt x="32" y="545"/>
                </a:lnTo>
                <a:lnTo>
                  <a:pt x="40" y="543"/>
                </a:lnTo>
                <a:lnTo>
                  <a:pt x="54" y="539"/>
                </a:lnTo>
                <a:lnTo>
                  <a:pt x="69" y="537"/>
                </a:lnTo>
                <a:lnTo>
                  <a:pt x="134" y="522"/>
                </a:lnTo>
                <a:lnTo>
                  <a:pt x="205" y="507"/>
                </a:lnTo>
                <a:lnTo>
                  <a:pt x="278" y="490"/>
                </a:lnTo>
                <a:lnTo>
                  <a:pt x="353" y="470"/>
                </a:lnTo>
                <a:lnTo>
                  <a:pt x="432" y="449"/>
                </a:lnTo>
                <a:lnTo>
                  <a:pt x="514" y="426"/>
                </a:lnTo>
                <a:lnTo>
                  <a:pt x="599" y="401"/>
                </a:lnTo>
                <a:lnTo>
                  <a:pt x="685" y="374"/>
                </a:lnTo>
                <a:lnTo>
                  <a:pt x="777" y="346"/>
                </a:lnTo>
                <a:lnTo>
                  <a:pt x="869" y="317"/>
                </a:lnTo>
                <a:lnTo>
                  <a:pt x="967" y="284"/>
                </a:lnTo>
                <a:lnTo>
                  <a:pt x="1067" y="250"/>
                </a:lnTo>
                <a:lnTo>
                  <a:pt x="1169" y="213"/>
                </a:lnTo>
                <a:lnTo>
                  <a:pt x="1274" y="175"/>
                </a:lnTo>
                <a:lnTo>
                  <a:pt x="1384" y="134"/>
                </a:lnTo>
                <a:lnTo>
                  <a:pt x="1497" y="92"/>
                </a:lnTo>
                <a:lnTo>
                  <a:pt x="1526" y="81"/>
                </a:lnTo>
                <a:lnTo>
                  <a:pt x="1554" y="71"/>
                </a:lnTo>
                <a:lnTo>
                  <a:pt x="1581" y="62"/>
                </a:lnTo>
                <a:lnTo>
                  <a:pt x="1606" y="52"/>
                </a:lnTo>
                <a:lnTo>
                  <a:pt x="1629" y="44"/>
                </a:lnTo>
                <a:lnTo>
                  <a:pt x="1650" y="37"/>
                </a:lnTo>
                <a:lnTo>
                  <a:pt x="1672" y="31"/>
                </a:lnTo>
                <a:lnTo>
                  <a:pt x="1689" y="23"/>
                </a:lnTo>
                <a:lnTo>
                  <a:pt x="1706" y="19"/>
                </a:lnTo>
                <a:lnTo>
                  <a:pt x="1721" y="14"/>
                </a:lnTo>
                <a:lnTo>
                  <a:pt x="1735" y="10"/>
                </a:lnTo>
                <a:lnTo>
                  <a:pt x="1746" y="6"/>
                </a:lnTo>
                <a:lnTo>
                  <a:pt x="1756" y="4"/>
                </a:lnTo>
                <a:lnTo>
                  <a:pt x="1766" y="2"/>
                </a:lnTo>
                <a:lnTo>
                  <a:pt x="1771" y="0"/>
                </a:lnTo>
                <a:lnTo>
                  <a:pt x="1777"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4008437" y="3309937"/>
            <a:ext cx="1585913" cy="2433638"/>
          </a:xfrm>
          <a:custGeom>
            <a:avLst/>
            <a:gdLst>
              <a:gd name="T0" fmla="*/ 1267619 w 1998"/>
              <a:gd name="T1" fmla="*/ 4764 h 3065"/>
              <a:gd name="T2" fmla="*/ 1324769 w 1998"/>
              <a:gd name="T3" fmla="*/ 26202 h 3065"/>
              <a:gd name="T4" fmla="*/ 1385888 w 1998"/>
              <a:gd name="T5" fmla="*/ 65903 h 3065"/>
              <a:gd name="T6" fmla="*/ 1451769 w 1998"/>
              <a:gd name="T7" fmla="*/ 123865 h 3065"/>
              <a:gd name="T8" fmla="*/ 1508125 w 1998"/>
              <a:gd name="T9" fmla="*/ 178652 h 3065"/>
              <a:gd name="T10" fmla="*/ 1547813 w 1998"/>
              <a:gd name="T11" fmla="*/ 228675 h 3065"/>
              <a:gd name="T12" fmla="*/ 1573213 w 1998"/>
              <a:gd name="T13" fmla="*/ 278697 h 3065"/>
              <a:gd name="T14" fmla="*/ 1584325 w 1998"/>
              <a:gd name="T15" fmla="*/ 326338 h 3065"/>
              <a:gd name="T16" fmla="*/ 1584325 w 1998"/>
              <a:gd name="T17" fmla="*/ 354922 h 3065"/>
              <a:gd name="T18" fmla="*/ 1576388 w 1998"/>
              <a:gd name="T19" fmla="*/ 382712 h 3065"/>
              <a:gd name="T20" fmla="*/ 1554957 w 1998"/>
              <a:gd name="T21" fmla="*/ 447027 h 3065"/>
              <a:gd name="T22" fmla="*/ 1515269 w 1998"/>
              <a:gd name="T23" fmla="*/ 601859 h 3065"/>
              <a:gd name="T24" fmla="*/ 1483519 w 1998"/>
              <a:gd name="T25" fmla="*/ 774159 h 3065"/>
              <a:gd name="T26" fmla="*/ 1466850 w 1998"/>
              <a:gd name="T27" fmla="*/ 914699 h 3065"/>
              <a:gd name="T28" fmla="*/ 1447007 w 1998"/>
              <a:gd name="T29" fmla="*/ 1037770 h 3065"/>
              <a:gd name="T30" fmla="*/ 1423988 w 1998"/>
              <a:gd name="T31" fmla="*/ 1156871 h 3065"/>
              <a:gd name="T32" fmla="*/ 1398588 w 1998"/>
              <a:gd name="T33" fmla="*/ 1268033 h 3065"/>
              <a:gd name="T34" fmla="*/ 1367632 w 1998"/>
              <a:gd name="T35" fmla="*/ 1374430 h 3065"/>
              <a:gd name="T36" fmla="*/ 1332707 w 1998"/>
              <a:gd name="T37" fmla="*/ 1473681 h 3065"/>
              <a:gd name="T38" fmla="*/ 1296194 w 1998"/>
              <a:gd name="T39" fmla="*/ 1566580 h 3065"/>
              <a:gd name="T40" fmla="*/ 1254919 w 1998"/>
              <a:gd name="T41" fmla="*/ 1653921 h 3065"/>
              <a:gd name="T42" fmla="*/ 1209675 w 1998"/>
              <a:gd name="T43" fmla="*/ 1746820 h 3065"/>
              <a:gd name="T44" fmla="*/ 1157288 w 1998"/>
              <a:gd name="T45" fmla="*/ 1838131 h 3065"/>
              <a:gd name="T46" fmla="*/ 1099344 w 1998"/>
              <a:gd name="T47" fmla="*/ 1921502 h 3065"/>
              <a:gd name="T48" fmla="*/ 1037432 w 1998"/>
              <a:gd name="T49" fmla="*/ 1999315 h 3065"/>
              <a:gd name="T50" fmla="*/ 968375 w 1998"/>
              <a:gd name="T51" fmla="*/ 2070776 h 3065"/>
              <a:gd name="T52" fmla="*/ 837407 w 1998"/>
              <a:gd name="T53" fmla="*/ 2181143 h 3065"/>
              <a:gd name="T54" fmla="*/ 679450 w 1998"/>
              <a:gd name="T55" fmla="*/ 2282776 h 3065"/>
              <a:gd name="T56" fmla="*/ 531813 w 1998"/>
              <a:gd name="T57" fmla="*/ 2353443 h 3065"/>
              <a:gd name="T58" fmla="*/ 377825 w 1998"/>
              <a:gd name="T59" fmla="*/ 2401878 h 3065"/>
              <a:gd name="T60" fmla="*/ 219075 w 1998"/>
              <a:gd name="T61" fmla="*/ 2428080 h 3065"/>
              <a:gd name="T62" fmla="*/ 84931 w 1998"/>
              <a:gd name="T63" fmla="*/ 2433638 h 3065"/>
              <a:gd name="T64" fmla="*/ 46831 w 1998"/>
              <a:gd name="T65" fmla="*/ 2432050 h 3065"/>
              <a:gd name="T66" fmla="*/ 19844 w 1998"/>
              <a:gd name="T67" fmla="*/ 2428080 h 3065"/>
              <a:gd name="T68" fmla="*/ 3175 w 1998"/>
              <a:gd name="T69" fmla="*/ 2420140 h 3065"/>
              <a:gd name="T70" fmla="*/ 0 w 1998"/>
              <a:gd name="T71" fmla="*/ 2408230 h 3065"/>
              <a:gd name="T72" fmla="*/ 10319 w 1998"/>
              <a:gd name="T73" fmla="*/ 2389967 h 3065"/>
              <a:gd name="T74" fmla="*/ 33338 w 1998"/>
              <a:gd name="T75" fmla="*/ 2374087 h 3065"/>
              <a:gd name="T76" fmla="*/ 69850 w 1998"/>
              <a:gd name="T77" fmla="*/ 2359001 h 3065"/>
              <a:gd name="T78" fmla="*/ 152400 w 1998"/>
              <a:gd name="T79" fmla="*/ 2330417 h 3065"/>
              <a:gd name="T80" fmla="*/ 325438 w 1998"/>
              <a:gd name="T81" fmla="*/ 2247840 h 3065"/>
              <a:gd name="T82" fmla="*/ 479425 w 1998"/>
              <a:gd name="T83" fmla="*/ 2151765 h 3065"/>
              <a:gd name="T84" fmla="*/ 615156 w 1998"/>
              <a:gd name="T85" fmla="*/ 2042191 h 3065"/>
              <a:gd name="T86" fmla="*/ 738981 w 1998"/>
              <a:gd name="T87" fmla="*/ 1909592 h 3065"/>
              <a:gd name="T88" fmla="*/ 862013 w 1998"/>
              <a:gd name="T89" fmla="*/ 1743644 h 3065"/>
              <a:gd name="T90" fmla="*/ 966788 w 1998"/>
              <a:gd name="T91" fmla="*/ 1564992 h 3065"/>
              <a:gd name="T92" fmla="*/ 1052513 w 1998"/>
              <a:gd name="T93" fmla="*/ 1372842 h 3065"/>
              <a:gd name="T94" fmla="*/ 1115219 w 1998"/>
              <a:gd name="T95" fmla="*/ 1178310 h 3065"/>
              <a:gd name="T96" fmla="*/ 1153319 w 1998"/>
              <a:gd name="T97" fmla="*/ 990923 h 3065"/>
              <a:gd name="T98" fmla="*/ 1178719 w 1998"/>
              <a:gd name="T99" fmla="*/ 782099 h 3065"/>
              <a:gd name="T100" fmla="*/ 1192213 w 1998"/>
              <a:gd name="T101" fmla="*/ 553424 h 3065"/>
              <a:gd name="T102" fmla="*/ 1195388 w 1998"/>
              <a:gd name="T103" fmla="*/ 344600 h 3065"/>
              <a:gd name="T104" fmla="*/ 1189832 w 1998"/>
              <a:gd name="T105" fmla="*/ 245349 h 3065"/>
              <a:gd name="T106" fmla="*/ 1168400 w 1998"/>
              <a:gd name="T107" fmla="*/ 160390 h 3065"/>
              <a:gd name="T108" fmla="*/ 1146969 w 1998"/>
              <a:gd name="T109" fmla="*/ 100839 h 3065"/>
              <a:gd name="T110" fmla="*/ 1142207 w 1998"/>
              <a:gd name="T111" fmla="*/ 59551 h 3065"/>
              <a:gd name="T112" fmla="*/ 1151732 w 1998"/>
              <a:gd name="T113" fmla="*/ 30966 h 3065"/>
              <a:gd name="T114" fmla="*/ 1169988 w 1998"/>
              <a:gd name="T115" fmla="*/ 12704 h 3065"/>
              <a:gd name="T116" fmla="*/ 1198563 w 1998"/>
              <a:gd name="T117" fmla="*/ 1588 h 3065"/>
              <a:gd name="T118" fmla="*/ 1226344 w 1998"/>
              <a:gd name="T119" fmla="*/ 0 h 30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98" h="3065">
                <a:moveTo>
                  <a:pt x="1545" y="0"/>
                </a:moveTo>
                <a:lnTo>
                  <a:pt x="1562" y="0"/>
                </a:lnTo>
                <a:lnTo>
                  <a:pt x="1579" y="2"/>
                </a:lnTo>
                <a:lnTo>
                  <a:pt x="1597" y="6"/>
                </a:lnTo>
                <a:lnTo>
                  <a:pt x="1614" y="12"/>
                </a:lnTo>
                <a:lnTo>
                  <a:pt x="1633" y="17"/>
                </a:lnTo>
                <a:lnTo>
                  <a:pt x="1650" y="25"/>
                </a:lnTo>
                <a:lnTo>
                  <a:pt x="1669" y="33"/>
                </a:lnTo>
                <a:lnTo>
                  <a:pt x="1689" y="44"/>
                </a:lnTo>
                <a:lnTo>
                  <a:pt x="1708" y="56"/>
                </a:lnTo>
                <a:lnTo>
                  <a:pt x="1727" y="69"/>
                </a:lnTo>
                <a:lnTo>
                  <a:pt x="1746" y="83"/>
                </a:lnTo>
                <a:lnTo>
                  <a:pt x="1767" y="98"/>
                </a:lnTo>
                <a:lnTo>
                  <a:pt x="1787" y="117"/>
                </a:lnTo>
                <a:lnTo>
                  <a:pt x="1808" y="135"/>
                </a:lnTo>
                <a:lnTo>
                  <a:pt x="1829" y="156"/>
                </a:lnTo>
                <a:lnTo>
                  <a:pt x="1850" y="177"/>
                </a:lnTo>
                <a:lnTo>
                  <a:pt x="1867" y="192"/>
                </a:lnTo>
                <a:lnTo>
                  <a:pt x="1884" y="209"/>
                </a:lnTo>
                <a:lnTo>
                  <a:pt x="1900" y="225"/>
                </a:lnTo>
                <a:lnTo>
                  <a:pt x="1915" y="240"/>
                </a:lnTo>
                <a:lnTo>
                  <a:pt x="1927" y="257"/>
                </a:lnTo>
                <a:lnTo>
                  <a:pt x="1940" y="273"/>
                </a:lnTo>
                <a:lnTo>
                  <a:pt x="1950" y="288"/>
                </a:lnTo>
                <a:lnTo>
                  <a:pt x="1959" y="303"/>
                </a:lnTo>
                <a:lnTo>
                  <a:pt x="1969" y="319"/>
                </a:lnTo>
                <a:lnTo>
                  <a:pt x="1977" y="334"/>
                </a:lnTo>
                <a:lnTo>
                  <a:pt x="1982" y="351"/>
                </a:lnTo>
                <a:lnTo>
                  <a:pt x="1988" y="365"/>
                </a:lnTo>
                <a:lnTo>
                  <a:pt x="1992" y="380"/>
                </a:lnTo>
                <a:lnTo>
                  <a:pt x="1996" y="396"/>
                </a:lnTo>
                <a:lnTo>
                  <a:pt x="1996" y="411"/>
                </a:lnTo>
                <a:lnTo>
                  <a:pt x="1998" y="426"/>
                </a:lnTo>
                <a:lnTo>
                  <a:pt x="1998" y="432"/>
                </a:lnTo>
                <a:lnTo>
                  <a:pt x="1996" y="440"/>
                </a:lnTo>
                <a:lnTo>
                  <a:pt x="1996" y="447"/>
                </a:lnTo>
                <a:lnTo>
                  <a:pt x="1994" y="455"/>
                </a:lnTo>
                <a:lnTo>
                  <a:pt x="1992" y="463"/>
                </a:lnTo>
                <a:lnTo>
                  <a:pt x="1990" y="472"/>
                </a:lnTo>
                <a:lnTo>
                  <a:pt x="1986" y="482"/>
                </a:lnTo>
                <a:lnTo>
                  <a:pt x="1984" y="493"/>
                </a:lnTo>
                <a:lnTo>
                  <a:pt x="1977" y="515"/>
                </a:lnTo>
                <a:lnTo>
                  <a:pt x="1969" y="538"/>
                </a:lnTo>
                <a:lnTo>
                  <a:pt x="1959" y="563"/>
                </a:lnTo>
                <a:lnTo>
                  <a:pt x="1948" y="589"/>
                </a:lnTo>
                <a:lnTo>
                  <a:pt x="1934" y="645"/>
                </a:lnTo>
                <a:lnTo>
                  <a:pt x="1923" y="703"/>
                </a:lnTo>
                <a:lnTo>
                  <a:pt x="1909" y="758"/>
                </a:lnTo>
                <a:lnTo>
                  <a:pt x="1898" y="814"/>
                </a:lnTo>
                <a:lnTo>
                  <a:pt x="1888" y="868"/>
                </a:lnTo>
                <a:lnTo>
                  <a:pt x="1879" y="923"/>
                </a:lnTo>
                <a:lnTo>
                  <a:pt x="1869" y="975"/>
                </a:lnTo>
                <a:lnTo>
                  <a:pt x="1863" y="1029"/>
                </a:lnTo>
                <a:lnTo>
                  <a:pt x="1858" y="1069"/>
                </a:lnTo>
                <a:lnTo>
                  <a:pt x="1854" y="1110"/>
                </a:lnTo>
                <a:lnTo>
                  <a:pt x="1848" y="1152"/>
                </a:lnTo>
                <a:lnTo>
                  <a:pt x="1842" y="1190"/>
                </a:lnTo>
                <a:lnTo>
                  <a:pt x="1836" y="1230"/>
                </a:lnTo>
                <a:lnTo>
                  <a:pt x="1831" y="1269"/>
                </a:lnTo>
                <a:lnTo>
                  <a:pt x="1823" y="1307"/>
                </a:lnTo>
                <a:lnTo>
                  <a:pt x="1817" y="1346"/>
                </a:lnTo>
                <a:lnTo>
                  <a:pt x="1810" y="1384"/>
                </a:lnTo>
                <a:lnTo>
                  <a:pt x="1802" y="1420"/>
                </a:lnTo>
                <a:lnTo>
                  <a:pt x="1794" y="1457"/>
                </a:lnTo>
                <a:lnTo>
                  <a:pt x="1787" y="1493"/>
                </a:lnTo>
                <a:lnTo>
                  <a:pt x="1779" y="1528"/>
                </a:lnTo>
                <a:lnTo>
                  <a:pt x="1769" y="1562"/>
                </a:lnTo>
                <a:lnTo>
                  <a:pt x="1762" y="1597"/>
                </a:lnTo>
                <a:lnTo>
                  <a:pt x="1752" y="1632"/>
                </a:lnTo>
                <a:lnTo>
                  <a:pt x="1742" y="1664"/>
                </a:lnTo>
                <a:lnTo>
                  <a:pt x="1733" y="1699"/>
                </a:lnTo>
                <a:lnTo>
                  <a:pt x="1723" y="1731"/>
                </a:lnTo>
                <a:lnTo>
                  <a:pt x="1712" y="1762"/>
                </a:lnTo>
                <a:lnTo>
                  <a:pt x="1702" y="1795"/>
                </a:lnTo>
                <a:lnTo>
                  <a:pt x="1691" y="1825"/>
                </a:lnTo>
                <a:lnTo>
                  <a:pt x="1679" y="1856"/>
                </a:lnTo>
                <a:lnTo>
                  <a:pt x="1669" y="1885"/>
                </a:lnTo>
                <a:lnTo>
                  <a:pt x="1656" y="1916"/>
                </a:lnTo>
                <a:lnTo>
                  <a:pt x="1645" y="1944"/>
                </a:lnTo>
                <a:lnTo>
                  <a:pt x="1633" y="1973"/>
                </a:lnTo>
                <a:lnTo>
                  <a:pt x="1621" y="2002"/>
                </a:lnTo>
                <a:lnTo>
                  <a:pt x="1608" y="2029"/>
                </a:lnTo>
                <a:lnTo>
                  <a:pt x="1595" y="2056"/>
                </a:lnTo>
                <a:lnTo>
                  <a:pt x="1581" y="2083"/>
                </a:lnTo>
                <a:lnTo>
                  <a:pt x="1568" y="2109"/>
                </a:lnTo>
                <a:lnTo>
                  <a:pt x="1554" y="2140"/>
                </a:lnTo>
                <a:lnTo>
                  <a:pt x="1539" y="2171"/>
                </a:lnTo>
                <a:lnTo>
                  <a:pt x="1524" y="2200"/>
                </a:lnTo>
                <a:lnTo>
                  <a:pt x="1508" y="2230"/>
                </a:lnTo>
                <a:lnTo>
                  <a:pt x="1491" y="2259"/>
                </a:lnTo>
                <a:lnTo>
                  <a:pt x="1476" y="2286"/>
                </a:lnTo>
                <a:lnTo>
                  <a:pt x="1458" y="2315"/>
                </a:lnTo>
                <a:lnTo>
                  <a:pt x="1441" y="2342"/>
                </a:lnTo>
                <a:lnTo>
                  <a:pt x="1422" y="2369"/>
                </a:lnTo>
                <a:lnTo>
                  <a:pt x="1405" y="2395"/>
                </a:lnTo>
                <a:lnTo>
                  <a:pt x="1385" y="2420"/>
                </a:lnTo>
                <a:lnTo>
                  <a:pt x="1366" y="2445"/>
                </a:lnTo>
                <a:lnTo>
                  <a:pt x="1347" y="2470"/>
                </a:lnTo>
                <a:lnTo>
                  <a:pt x="1326" y="2495"/>
                </a:lnTo>
                <a:lnTo>
                  <a:pt x="1307" y="2518"/>
                </a:lnTo>
                <a:lnTo>
                  <a:pt x="1286" y="2541"/>
                </a:lnTo>
                <a:lnTo>
                  <a:pt x="1265" y="2564"/>
                </a:lnTo>
                <a:lnTo>
                  <a:pt x="1241" y="2587"/>
                </a:lnTo>
                <a:lnTo>
                  <a:pt x="1220" y="2608"/>
                </a:lnTo>
                <a:lnTo>
                  <a:pt x="1197" y="2630"/>
                </a:lnTo>
                <a:lnTo>
                  <a:pt x="1151" y="2670"/>
                </a:lnTo>
                <a:lnTo>
                  <a:pt x="1105" y="2710"/>
                </a:lnTo>
                <a:lnTo>
                  <a:pt x="1055" y="2747"/>
                </a:lnTo>
                <a:lnTo>
                  <a:pt x="1005" y="2783"/>
                </a:lnTo>
                <a:lnTo>
                  <a:pt x="954" y="2816"/>
                </a:lnTo>
                <a:lnTo>
                  <a:pt x="900" y="2848"/>
                </a:lnTo>
                <a:lnTo>
                  <a:pt x="856" y="2875"/>
                </a:lnTo>
                <a:lnTo>
                  <a:pt x="810" y="2900"/>
                </a:lnTo>
                <a:lnTo>
                  <a:pt x="764" y="2923"/>
                </a:lnTo>
                <a:lnTo>
                  <a:pt x="718" y="2944"/>
                </a:lnTo>
                <a:lnTo>
                  <a:pt x="670" y="2964"/>
                </a:lnTo>
                <a:lnTo>
                  <a:pt x="622" y="2981"/>
                </a:lnTo>
                <a:lnTo>
                  <a:pt x="574" y="2998"/>
                </a:lnTo>
                <a:lnTo>
                  <a:pt x="526" y="3012"/>
                </a:lnTo>
                <a:lnTo>
                  <a:pt x="476" y="3025"/>
                </a:lnTo>
                <a:lnTo>
                  <a:pt x="428" y="3035"/>
                </a:lnTo>
                <a:lnTo>
                  <a:pt x="378" y="3044"/>
                </a:lnTo>
                <a:lnTo>
                  <a:pt x="326" y="3052"/>
                </a:lnTo>
                <a:lnTo>
                  <a:pt x="276" y="3058"/>
                </a:lnTo>
                <a:lnTo>
                  <a:pt x="224" y="3061"/>
                </a:lnTo>
                <a:lnTo>
                  <a:pt x="174" y="3063"/>
                </a:lnTo>
                <a:lnTo>
                  <a:pt x="123" y="3065"/>
                </a:lnTo>
                <a:lnTo>
                  <a:pt x="107" y="3065"/>
                </a:lnTo>
                <a:lnTo>
                  <a:pt x="94" y="3065"/>
                </a:lnTo>
                <a:lnTo>
                  <a:pt x="80" y="3063"/>
                </a:lnTo>
                <a:lnTo>
                  <a:pt x="69" y="3063"/>
                </a:lnTo>
                <a:lnTo>
                  <a:pt x="59" y="3063"/>
                </a:lnTo>
                <a:lnTo>
                  <a:pt x="48" y="3061"/>
                </a:lnTo>
                <a:lnTo>
                  <a:pt x="40" y="3060"/>
                </a:lnTo>
                <a:lnTo>
                  <a:pt x="30" y="3060"/>
                </a:lnTo>
                <a:lnTo>
                  <a:pt x="25" y="3058"/>
                </a:lnTo>
                <a:lnTo>
                  <a:pt x="17" y="3056"/>
                </a:lnTo>
                <a:lnTo>
                  <a:pt x="11" y="3054"/>
                </a:lnTo>
                <a:lnTo>
                  <a:pt x="7" y="3050"/>
                </a:lnTo>
                <a:lnTo>
                  <a:pt x="4" y="3048"/>
                </a:lnTo>
                <a:lnTo>
                  <a:pt x="2" y="3046"/>
                </a:lnTo>
                <a:lnTo>
                  <a:pt x="0" y="3042"/>
                </a:lnTo>
                <a:lnTo>
                  <a:pt x="0" y="3038"/>
                </a:lnTo>
                <a:lnTo>
                  <a:pt x="0" y="3033"/>
                </a:lnTo>
                <a:lnTo>
                  <a:pt x="2" y="3027"/>
                </a:lnTo>
                <a:lnTo>
                  <a:pt x="4" y="3021"/>
                </a:lnTo>
                <a:lnTo>
                  <a:pt x="7" y="3015"/>
                </a:lnTo>
                <a:lnTo>
                  <a:pt x="13" y="3010"/>
                </a:lnTo>
                <a:lnTo>
                  <a:pt x="19" y="3004"/>
                </a:lnTo>
                <a:lnTo>
                  <a:pt x="25" y="3000"/>
                </a:lnTo>
                <a:lnTo>
                  <a:pt x="32" y="2994"/>
                </a:lnTo>
                <a:lnTo>
                  <a:pt x="42" y="2990"/>
                </a:lnTo>
                <a:lnTo>
                  <a:pt x="52" y="2985"/>
                </a:lnTo>
                <a:lnTo>
                  <a:pt x="63" y="2981"/>
                </a:lnTo>
                <a:lnTo>
                  <a:pt x="75" y="2975"/>
                </a:lnTo>
                <a:lnTo>
                  <a:pt x="88" y="2971"/>
                </a:lnTo>
                <a:lnTo>
                  <a:pt x="101" y="2967"/>
                </a:lnTo>
                <a:lnTo>
                  <a:pt x="119" y="2964"/>
                </a:lnTo>
                <a:lnTo>
                  <a:pt x="134" y="2960"/>
                </a:lnTo>
                <a:lnTo>
                  <a:pt x="192" y="2935"/>
                </a:lnTo>
                <a:lnTo>
                  <a:pt x="249" y="2910"/>
                </a:lnTo>
                <a:lnTo>
                  <a:pt x="303" y="2885"/>
                </a:lnTo>
                <a:lnTo>
                  <a:pt x="357" y="2858"/>
                </a:lnTo>
                <a:lnTo>
                  <a:pt x="410" y="2831"/>
                </a:lnTo>
                <a:lnTo>
                  <a:pt x="460" y="2802"/>
                </a:lnTo>
                <a:lnTo>
                  <a:pt x="510" y="2772"/>
                </a:lnTo>
                <a:lnTo>
                  <a:pt x="558" y="2743"/>
                </a:lnTo>
                <a:lnTo>
                  <a:pt x="604" y="2710"/>
                </a:lnTo>
                <a:lnTo>
                  <a:pt x="648" y="2678"/>
                </a:lnTo>
                <a:lnTo>
                  <a:pt x="693" y="2643"/>
                </a:lnTo>
                <a:lnTo>
                  <a:pt x="735" y="2608"/>
                </a:lnTo>
                <a:lnTo>
                  <a:pt x="775" y="2572"/>
                </a:lnTo>
                <a:lnTo>
                  <a:pt x="815" y="2536"/>
                </a:lnTo>
                <a:lnTo>
                  <a:pt x="852" y="2495"/>
                </a:lnTo>
                <a:lnTo>
                  <a:pt x="888" y="2455"/>
                </a:lnTo>
                <a:lnTo>
                  <a:pt x="931" y="2405"/>
                </a:lnTo>
                <a:lnTo>
                  <a:pt x="973" y="2355"/>
                </a:lnTo>
                <a:lnTo>
                  <a:pt x="1011" y="2303"/>
                </a:lnTo>
                <a:lnTo>
                  <a:pt x="1050" y="2250"/>
                </a:lnTo>
                <a:lnTo>
                  <a:pt x="1086" y="2196"/>
                </a:lnTo>
                <a:lnTo>
                  <a:pt x="1122" y="2140"/>
                </a:lnTo>
                <a:lnTo>
                  <a:pt x="1155" y="2085"/>
                </a:lnTo>
                <a:lnTo>
                  <a:pt x="1188" y="2029"/>
                </a:lnTo>
                <a:lnTo>
                  <a:pt x="1218" y="1971"/>
                </a:lnTo>
                <a:lnTo>
                  <a:pt x="1247" y="1912"/>
                </a:lnTo>
                <a:lnTo>
                  <a:pt x="1276" y="1852"/>
                </a:lnTo>
                <a:lnTo>
                  <a:pt x="1301" y="1791"/>
                </a:lnTo>
                <a:lnTo>
                  <a:pt x="1326" y="1729"/>
                </a:lnTo>
                <a:lnTo>
                  <a:pt x="1349" y="1668"/>
                </a:lnTo>
                <a:lnTo>
                  <a:pt x="1370" y="1603"/>
                </a:lnTo>
                <a:lnTo>
                  <a:pt x="1391" y="1539"/>
                </a:lnTo>
                <a:lnTo>
                  <a:pt x="1405" y="1484"/>
                </a:lnTo>
                <a:lnTo>
                  <a:pt x="1418" y="1428"/>
                </a:lnTo>
                <a:lnTo>
                  <a:pt x="1431" y="1369"/>
                </a:lnTo>
                <a:lnTo>
                  <a:pt x="1441" y="1309"/>
                </a:lnTo>
                <a:lnTo>
                  <a:pt x="1453" y="1248"/>
                </a:lnTo>
                <a:lnTo>
                  <a:pt x="1462" y="1184"/>
                </a:lnTo>
                <a:lnTo>
                  <a:pt x="1470" y="1119"/>
                </a:lnTo>
                <a:lnTo>
                  <a:pt x="1478" y="1054"/>
                </a:lnTo>
                <a:lnTo>
                  <a:pt x="1485" y="985"/>
                </a:lnTo>
                <a:lnTo>
                  <a:pt x="1491" y="916"/>
                </a:lnTo>
                <a:lnTo>
                  <a:pt x="1497" y="845"/>
                </a:lnTo>
                <a:lnTo>
                  <a:pt x="1501" y="772"/>
                </a:lnTo>
                <a:lnTo>
                  <a:pt x="1502" y="697"/>
                </a:lnTo>
                <a:lnTo>
                  <a:pt x="1506" y="622"/>
                </a:lnTo>
                <a:lnTo>
                  <a:pt x="1506" y="543"/>
                </a:lnTo>
                <a:lnTo>
                  <a:pt x="1508" y="465"/>
                </a:lnTo>
                <a:lnTo>
                  <a:pt x="1506" y="434"/>
                </a:lnTo>
                <a:lnTo>
                  <a:pt x="1506" y="401"/>
                </a:lnTo>
                <a:lnTo>
                  <a:pt x="1504" y="371"/>
                </a:lnTo>
                <a:lnTo>
                  <a:pt x="1502" y="340"/>
                </a:lnTo>
                <a:lnTo>
                  <a:pt x="1499" y="309"/>
                </a:lnTo>
                <a:lnTo>
                  <a:pt x="1495" y="278"/>
                </a:lnTo>
                <a:lnTo>
                  <a:pt x="1489" y="250"/>
                </a:lnTo>
                <a:lnTo>
                  <a:pt x="1483" y="223"/>
                </a:lnTo>
                <a:lnTo>
                  <a:pt x="1472" y="202"/>
                </a:lnTo>
                <a:lnTo>
                  <a:pt x="1464" y="181"/>
                </a:lnTo>
                <a:lnTo>
                  <a:pt x="1456" y="161"/>
                </a:lnTo>
                <a:lnTo>
                  <a:pt x="1451" y="144"/>
                </a:lnTo>
                <a:lnTo>
                  <a:pt x="1445" y="127"/>
                </a:lnTo>
                <a:lnTo>
                  <a:pt x="1443" y="111"/>
                </a:lnTo>
                <a:lnTo>
                  <a:pt x="1441" y="98"/>
                </a:lnTo>
                <a:lnTo>
                  <a:pt x="1439" y="85"/>
                </a:lnTo>
                <a:lnTo>
                  <a:pt x="1439" y="75"/>
                </a:lnTo>
                <a:lnTo>
                  <a:pt x="1441" y="65"/>
                </a:lnTo>
                <a:lnTo>
                  <a:pt x="1443" y="56"/>
                </a:lnTo>
                <a:lnTo>
                  <a:pt x="1447" y="46"/>
                </a:lnTo>
                <a:lnTo>
                  <a:pt x="1451" y="39"/>
                </a:lnTo>
                <a:lnTo>
                  <a:pt x="1455" y="33"/>
                </a:lnTo>
                <a:lnTo>
                  <a:pt x="1460" y="27"/>
                </a:lnTo>
                <a:lnTo>
                  <a:pt x="1466" y="21"/>
                </a:lnTo>
                <a:lnTo>
                  <a:pt x="1474" y="16"/>
                </a:lnTo>
                <a:lnTo>
                  <a:pt x="1481" y="12"/>
                </a:lnTo>
                <a:lnTo>
                  <a:pt x="1489" y="8"/>
                </a:lnTo>
                <a:lnTo>
                  <a:pt x="1499" y="6"/>
                </a:lnTo>
                <a:lnTo>
                  <a:pt x="1510" y="2"/>
                </a:lnTo>
                <a:lnTo>
                  <a:pt x="1520" y="2"/>
                </a:lnTo>
                <a:lnTo>
                  <a:pt x="1531" y="0"/>
                </a:lnTo>
                <a:lnTo>
                  <a:pt x="1545"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4416425" y="4281487"/>
            <a:ext cx="2511425" cy="1730375"/>
          </a:xfrm>
          <a:custGeom>
            <a:avLst/>
            <a:gdLst>
              <a:gd name="T0" fmla="*/ 144508 w 3163"/>
              <a:gd name="T1" fmla="*/ 1588 h 2180"/>
              <a:gd name="T2" fmla="*/ 185796 w 3163"/>
              <a:gd name="T3" fmla="*/ 10319 h 2180"/>
              <a:gd name="T4" fmla="*/ 227084 w 3163"/>
              <a:gd name="T5" fmla="*/ 26988 h 2180"/>
              <a:gd name="T6" fmla="*/ 268372 w 3163"/>
              <a:gd name="T7" fmla="*/ 50006 h 2180"/>
              <a:gd name="T8" fmla="*/ 300132 w 3163"/>
              <a:gd name="T9" fmla="*/ 73025 h 2180"/>
              <a:gd name="T10" fmla="*/ 335068 w 3163"/>
              <a:gd name="T11" fmla="*/ 101600 h 2180"/>
              <a:gd name="T12" fmla="*/ 373180 w 3163"/>
              <a:gd name="T13" fmla="*/ 136525 h 2180"/>
              <a:gd name="T14" fmla="*/ 416056 w 3163"/>
              <a:gd name="T15" fmla="*/ 177800 h 2180"/>
              <a:gd name="T16" fmla="*/ 462109 w 3163"/>
              <a:gd name="T17" fmla="*/ 227013 h 2180"/>
              <a:gd name="T18" fmla="*/ 512131 w 3163"/>
              <a:gd name="T19" fmla="*/ 283369 h 2180"/>
              <a:gd name="T20" fmla="*/ 565329 w 3163"/>
              <a:gd name="T21" fmla="*/ 346869 h 2180"/>
              <a:gd name="T22" fmla="*/ 623291 w 3163"/>
              <a:gd name="T23" fmla="*/ 417513 h 2180"/>
              <a:gd name="T24" fmla="*/ 743979 w 3163"/>
              <a:gd name="T25" fmla="*/ 554038 h 2180"/>
              <a:gd name="T26" fmla="*/ 888487 w 3163"/>
              <a:gd name="T27" fmla="*/ 696119 h 2180"/>
              <a:gd name="T28" fmla="*/ 1034583 w 3163"/>
              <a:gd name="T29" fmla="*/ 817563 h 2180"/>
              <a:gd name="T30" fmla="*/ 1181473 w 3163"/>
              <a:gd name="T31" fmla="*/ 923131 h 2180"/>
              <a:gd name="T32" fmla="*/ 1370446 w 3163"/>
              <a:gd name="T33" fmla="*/ 1049338 h 2180"/>
              <a:gd name="T34" fmla="*/ 1624526 w 3163"/>
              <a:gd name="T35" fmla="*/ 1177131 h 2180"/>
              <a:gd name="T36" fmla="*/ 1941332 w 3163"/>
              <a:gd name="T37" fmla="*/ 1296194 h 2180"/>
              <a:gd name="T38" fmla="*/ 2314513 w 3163"/>
              <a:gd name="T39" fmla="*/ 1407319 h 2180"/>
              <a:gd name="T40" fmla="*/ 2450287 w 3163"/>
              <a:gd name="T41" fmla="*/ 1443831 h 2180"/>
              <a:gd name="T42" fmla="*/ 2482841 w 3163"/>
              <a:gd name="T43" fmla="*/ 1457325 h 2180"/>
              <a:gd name="T44" fmla="*/ 2502691 w 3163"/>
              <a:gd name="T45" fmla="*/ 1475581 h 2180"/>
              <a:gd name="T46" fmla="*/ 2511425 w 3163"/>
              <a:gd name="T47" fmla="*/ 1495425 h 2180"/>
              <a:gd name="T48" fmla="*/ 2508249 w 3163"/>
              <a:gd name="T49" fmla="*/ 1515269 h 2180"/>
              <a:gd name="T50" fmla="*/ 2494751 w 3163"/>
              <a:gd name="T51" fmla="*/ 1533525 h 2180"/>
              <a:gd name="T52" fmla="*/ 2470137 w 3163"/>
              <a:gd name="T53" fmla="*/ 1550988 h 2180"/>
              <a:gd name="T54" fmla="*/ 2433613 w 3163"/>
              <a:gd name="T55" fmla="*/ 1570038 h 2180"/>
              <a:gd name="T56" fmla="*/ 2257345 w 3163"/>
              <a:gd name="T57" fmla="*/ 1627981 h 2180"/>
              <a:gd name="T58" fmla="*/ 2052492 w 3163"/>
              <a:gd name="T59" fmla="*/ 1681956 h 2180"/>
              <a:gd name="T60" fmla="*/ 1866696 w 3163"/>
              <a:gd name="T61" fmla="*/ 1715294 h 2180"/>
              <a:gd name="T62" fmla="*/ 1702338 w 3163"/>
              <a:gd name="T63" fmla="*/ 1730375 h 2180"/>
              <a:gd name="T64" fmla="*/ 1607852 w 3163"/>
              <a:gd name="T65" fmla="*/ 1727200 h 2180"/>
              <a:gd name="T66" fmla="*/ 1539568 w 3163"/>
              <a:gd name="T67" fmla="*/ 1715294 h 2180"/>
              <a:gd name="T68" fmla="*/ 1473666 w 3163"/>
              <a:gd name="T69" fmla="*/ 1693863 h 2180"/>
              <a:gd name="T70" fmla="*/ 1415704 w 3163"/>
              <a:gd name="T71" fmla="*/ 1662113 h 2180"/>
              <a:gd name="T72" fmla="*/ 1362506 w 3163"/>
              <a:gd name="T73" fmla="*/ 1622425 h 2180"/>
              <a:gd name="T74" fmla="*/ 1292634 w 3163"/>
              <a:gd name="T75" fmla="*/ 1553369 h 2180"/>
              <a:gd name="T76" fmla="*/ 1200529 w 3163"/>
              <a:gd name="T77" fmla="*/ 1456531 h 2180"/>
              <a:gd name="T78" fmla="*/ 1086987 w 3163"/>
              <a:gd name="T79" fmla="*/ 1327944 h 2180"/>
              <a:gd name="T80" fmla="*/ 952801 w 3163"/>
              <a:gd name="T81" fmla="*/ 1166813 h 2180"/>
              <a:gd name="T82" fmla="*/ 798765 w 3163"/>
              <a:gd name="T83" fmla="*/ 974725 h 2180"/>
              <a:gd name="T84" fmla="*/ 623291 w 3163"/>
              <a:gd name="T85" fmla="*/ 750888 h 2180"/>
              <a:gd name="T86" fmla="*/ 426379 w 3163"/>
              <a:gd name="T87" fmla="*/ 494506 h 2180"/>
              <a:gd name="T88" fmla="*/ 327922 w 3163"/>
              <a:gd name="T89" fmla="*/ 371475 h 2180"/>
              <a:gd name="T90" fmla="*/ 263608 w 3163"/>
              <a:gd name="T91" fmla="*/ 305594 h 2180"/>
              <a:gd name="T92" fmla="*/ 198500 w 3163"/>
              <a:gd name="T93" fmla="*/ 248444 h 2180"/>
              <a:gd name="T94" fmla="*/ 129422 w 3163"/>
              <a:gd name="T95" fmla="*/ 197644 h 2180"/>
              <a:gd name="T96" fmla="*/ 74636 w 3163"/>
              <a:gd name="T97" fmla="*/ 165894 h 2180"/>
              <a:gd name="T98" fmla="*/ 36524 w 3163"/>
              <a:gd name="T99" fmla="*/ 138113 h 2180"/>
              <a:gd name="T100" fmla="*/ 11910 w 3163"/>
              <a:gd name="T101" fmla="*/ 107950 h 2180"/>
              <a:gd name="T102" fmla="*/ 1588 w 3163"/>
              <a:gd name="T103" fmla="*/ 76200 h 2180"/>
              <a:gd name="T104" fmla="*/ 4764 w 3163"/>
              <a:gd name="T105" fmla="*/ 43656 h 2180"/>
              <a:gd name="T106" fmla="*/ 23026 w 3163"/>
              <a:gd name="T107" fmla="*/ 21431 h 2180"/>
              <a:gd name="T108" fmla="*/ 53198 w 3163"/>
              <a:gd name="T109" fmla="*/ 5556 h 2180"/>
              <a:gd name="T110" fmla="*/ 99250 w 3163"/>
              <a:gd name="T111" fmla="*/ 0 h 21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63" h="2180">
                <a:moveTo>
                  <a:pt x="142" y="0"/>
                </a:moveTo>
                <a:lnTo>
                  <a:pt x="156" y="0"/>
                </a:lnTo>
                <a:lnTo>
                  <a:pt x="169" y="2"/>
                </a:lnTo>
                <a:lnTo>
                  <a:pt x="182" y="2"/>
                </a:lnTo>
                <a:lnTo>
                  <a:pt x="196" y="4"/>
                </a:lnTo>
                <a:lnTo>
                  <a:pt x="209" y="7"/>
                </a:lnTo>
                <a:lnTo>
                  <a:pt x="223" y="9"/>
                </a:lnTo>
                <a:lnTo>
                  <a:pt x="234" y="13"/>
                </a:lnTo>
                <a:lnTo>
                  <a:pt x="248" y="19"/>
                </a:lnTo>
                <a:lnTo>
                  <a:pt x="261" y="23"/>
                </a:lnTo>
                <a:lnTo>
                  <a:pt x="275" y="28"/>
                </a:lnTo>
                <a:lnTo>
                  <a:pt x="286" y="34"/>
                </a:lnTo>
                <a:lnTo>
                  <a:pt x="299" y="40"/>
                </a:lnTo>
                <a:lnTo>
                  <a:pt x="313" y="48"/>
                </a:lnTo>
                <a:lnTo>
                  <a:pt x="324" y="55"/>
                </a:lnTo>
                <a:lnTo>
                  <a:pt x="338" y="63"/>
                </a:lnTo>
                <a:lnTo>
                  <a:pt x="349" y="73"/>
                </a:lnTo>
                <a:lnTo>
                  <a:pt x="359" y="78"/>
                </a:lnTo>
                <a:lnTo>
                  <a:pt x="369" y="86"/>
                </a:lnTo>
                <a:lnTo>
                  <a:pt x="378" y="92"/>
                </a:lnTo>
                <a:lnTo>
                  <a:pt x="390" y="101"/>
                </a:lnTo>
                <a:lnTo>
                  <a:pt x="399" y="109"/>
                </a:lnTo>
                <a:lnTo>
                  <a:pt x="411" y="119"/>
                </a:lnTo>
                <a:lnTo>
                  <a:pt x="422" y="128"/>
                </a:lnTo>
                <a:lnTo>
                  <a:pt x="434" y="138"/>
                </a:lnTo>
                <a:lnTo>
                  <a:pt x="445" y="149"/>
                </a:lnTo>
                <a:lnTo>
                  <a:pt x="459" y="161"/>
                </a:lnTo>
                <a:lnTo>
                  <a:pt x="470" y="172"/>
                </a:lnTo>
                <a:lnTo>
                  <a:pt x="484" y="184"/>
                </a:lnTo>
                <a:lnTo>
                  <a:pt x="497" y="197"/>
                </a:lnTo>
                <a:lnTo>
                  <a:pt x="511" y="211"/>
                </a:lnTo>
                <a:lnTo>
                  <a:pt x="524" y="224"/>
                </a:lnTo>
                <a:lnTo>
                  <a:pt x="537" y="240"/>
                </a:lnTo>
                <a:lnTo>
                  <a:pt x="553" y="255"/>
                </a:lnTo>
                <a:lnTo>
                  <a:pt x="568" y="270"/>
                </a:lnTo>
                <a:lnTo>
                  <a:pt x="582" y="286"/>
                </a:lnTo>
                <a:lnTo>
                  <a:pt x="597" y="303"/>
                </a:lnTo>
                <a:lnTo>
                  <a:pt x="612" y="320"/>
                </a:lnTo>
                <a:lnTo>
                  <a:pt x="630" y="337"/>
                </a:lnTo>
                <a:lnTo>
                  <a:pt x="645" y="357"/>
                </a:lnTo>
                <a:lnTo>
                  <a:pt x="662" y="376"/>
                </a:lnTo>
                <a:lnTo>
                  <a:pt x="678" y="395"/>
                </a:lnTo>
                <a:lnTo>
                  <a:pt x="695" y="416"/>
                </a:lnTo>
                <a:lnTo>
                  <a:pt x="712" y="437"/>
                </a:lnTo>
                <a:lnTo>
                  <a:pt x="731" y="458"/>
                </a:lnTo>
                <a:lnTo>
                  <a:pt x="749" y="479"/>
                </a:lnTo>
                <a:lnTo>
                  <a:pt x="766" y="503"/>
                </a:lnTo>
                <a:lnTo>
                  <a:pt x="785" y="526"/>
                </a:lnTo>
                <a:lnTo>
                  <a:pt x="804" y="551"/>
                </a:lnTo>
                <a:lnTo>
                  <a:pt x="848" y="600"/>
                </a:lnTo>
                <a:lnTo>
                  <a:pt x="893" y="650"/>
                </a:lnTo>
                <a:lnTo>
                  <a:pt x="937" y="698"/>
                </a:lnTo>
                <a:lnTo>
                  <a:pt x="983" y="746"/>
                </a:lnTo>
                <a:lnTo>
                  <a:pt x="1029" y="790"/>
                </a:lnTo>
                <a:lnTo>
                  <a:pt x="1073" y="835"/>
                </a:lnTo>
                <a:lnTo>
                  <a:pt x="1119" y="877"/>
                </a:lnTo>
                <a:lnTo>
                  <a:pt x="1165" y="917"/>
                </a:lnTo>
                <a:lnTo>
                  <a:pt x="1211" y="955"/>
                </a:lnTo>
                <a:lnTo>
                  <a:pt x="1257" y="994"/>
                </a:lnTo>
                <a:lnTo>
                  <a:pt x="1303" y="1030"/>
                </a:lnTo>
                <a:lnTo>
                  <a:pt x="1349" y="1065"/>
                </a:lnTo>
                <a:lnTo>
                  <a:pt x="1395" y="1099"/>
                </a:lnTo>
                <a:lnTo>
                  <a:pt x="1441" y="1132"/>
                </a:lnTo>
                <a:lnTo>
                  <a:pt x="1488" y="1163"/>
                </a:lnTo>
                <a:lnTo>
                  <a:pt x="1534" y="1192"/>
                </a:lnTo>
                <a:lnTo>
                  <a:pt x="1591" y="1236"/>
                </a:lnTo>
                <a:lnTo>
                  <a:pt x="1656" y="1278"/>
                </a:lnTo>
                <a:lnTo>
                  <a:pt x="1726" y="1322"/>
                </a:lnTo>
                <a:lnTo>
                  <a:pt x="1798" y="1362"/>
                </a:lnTo>
                <a:lnTo>
                  <a:pt x="1877" y="1403"/>
                </a:lnTo>
                <a:lnTo>
                  <a:pt x="1960" y="1443"/>
                </a:lnTo>
                <a:lnTo>
                  <a:pt x="2046" y="1483"/>
                </a:lnTo>
                <a:lnTo>
                  <a:pt x="2140" y="1522"/>
                </a:lnTo>
                <a:lnTo>
                  <a:pt x="2236" y="1558"/>
                </a:lnTo>
                <a:lnTo>
                  <a:pt x="2338" y="1597"/>
                </a:lnTo>
                <a:lnTo>
                  <a:pt x="2445" y="1633"/>
                </a:lnTo>
                <a:lnTo>
                  <a:pt x="2555" y="1668"/>
                </a:lnTo>
                <a:lnTo>
                  <a:pt x="2672" y="1704"/>
                </a:lnTo>
                <a:lnTo>
                  <a:pt x="2791" y="1739"/>
                </a:lnTo>
                <a:lnTo>
                  <a:pt x="2915" y="1773"/>
                </a:lnTo>
                <a:lnTo>
                  <a:pt x="3046" y="1808"/>
                </a:lnTo>
                <a:lnTo>
                  <a:pt x="3061" y="1811"/>
                </a:lnTo>
                <a:lnTo>
                  <a:pt x="3075" y="1815"/>
                </a:lnTo>
                <a:lnTo>
                  <a:pt x="3086" y="1819"/>
                </a:lnTo>
                <a:lnTo>
                  <a:pt x="3098" y="1823"/>
                </a:lnTo>
                <a:lnTo>
                  <a:pt x="3109" y="1827"/>
                </a:lnTo>
                <a:lnTo>
                  <a:pt x="3117" y="1833"/>
                </a:lnTo>
                <a:lnTo>
                  <a:pt x="3127" y="1836"/>
                </a:lnTo>
                <a:lnTo>
                  <a:pt x="3134" y="1842"/>
                </a:lnTo>
                <a:lnTo>
                  <a:pt x="3140" y="1848"/>
                </a:lnTo>
                <a:lnTo>
                  <a:pt x="3146" y="1854"/>
                </a:lnTo>
                <a:lnTo>
                  <a:pt x="3152" y="1859"/>
                </a:lnTo>
                <a:lnTo>
                  <a:pt x="3155" y="1865"/>
                </a:lnTo>
                <a:lnTo>
                  <a:pt x="3159" y="1871"/>
                </a:lnTo>
                <a:lnTo>
                  <a:pt x="3161" y="1879"/>
                </a:lnTo>
                <a:lnTo>
                  <a:pt x="3163" y="1884"/>
                </a:lnTo>
                <a:lnTo>
                  <a:pt x="3163" y="1892"/>
                </a:lnTo>
                <a:lnTo>
                  <a:pt x="3163" y="1898"/>
                </a:lnTo>
                <a:lnTo>
                  <a:pt x="3161" y="1904"/>
                </a:lnTo>
                <a:lnTo>
                  <a:pt x="3159" y="1909"/>
                </a:lnTo>
                <a:lnTo>
                  <a:pt x="3155" y="1915"/>
                </a:lnTo>
                <a:lnTo>
                  <a:pt x="3152" y="1921"/>
                </a:lnTo>
                <a:lnTo>
                  <a:pt x="3148" y="1927"/>
                </a:lnTo>
                <a:lnTo>
                  <a:pt x="3142" y="1932"/>
                </a:lnTo>
                <a:lnTo>
                  <a:pt x="3134" y="1938"/>
                </a:lnTo>
                <a:lnTo>
                  <a:pt x="3129" y="1944"/>
                </a:lnTo>
                <a:lnTo>
                  <a:pt x="3119" y="1948"/>
                </a:lnTo>
                <a:lnTo>
                  <a:pt x="3111" y="1954"/>
                </a:lnTo>
                <a:lnTo>
                  <a:pt x="3100" y="1959"/>
                </a:lnTo>
                <a:lnTo>
                  <a:pt x="3090" y="1965"/>
                </a:lnTo>
                <a:lnTo>
                  <a:pt x="3079" y="1971"/>
                </a:lnTo>
                <a:lnTo>
                  <a:pt x="3065" y="1978"/>
                </a:lnTo>
                <a:lnTo>
                  <a:pt x="3052" y="1984"/>
                </a:lnTo>
                <a:lnTo>
                  <a:pt x="2981" y="2007"/>
                </a:lnTo>
                <a:lnTo>
                  <a:pt x="2912" y="2030"/>
                </a:lnTo>
                <a:lnTo>
                  <a:pt x="2843" y="2051"/>
                </a:lnTo>
                <a:lnTo>
                  <a:pt x="2775" y="2071"/>
                </a:lnTo>
                <a:lnTo>
                  <a:pt x="2710" y="2088"/>
                </a:lnTo>
                <a:lnTo>
                  <a:pt x="2647" y="2105"/>
                </a:lnTo>
                <a:lnTo>
                  <a:pt x="2585" y="2119"/>
                </a:lnTo>
                <a:lnTo>
                  <a:pt x="2524" y="2132"/>
                </a:lnTo>
                <a:lnTo>
                  <a:pt x="2464" y="2144"/>
                </a:lnTo>
                <a:lnTo>
                  <a:pt x="2407" y="2153"/>
                </a:lnTo>
                <a:lnTo>
                  <a:pt x="2351" y="2161"/>
                </a:lnTo>
                <a:lnTo>
                  <a:pt x="2297" y="2168"/>
                </a:lnTo>
                <a:lnTo>
                  <a:pt x="2246" y="2174"/>
                </a:lnTo>
                <a:lnTo>
                  <a:pt x="2194" y="2176"/>
                </a:lnTo>
                <a:lnTo>
                  <a:pt x="2144" y="2180"/>
                </a:lnTo>
                <a:lnTo>
                  <a:pt x="2096" y="2180"/>
                </a:lnTo>
                <a:lnTo>
                  <a:pt x="2073" y="2180"/>
                </a:lnTo>
                <a:lnTo>
                  <a:pt x="2048" y="2178"/>
                </a:lnTo>
                <a:lnTo>
                  <a:pt x="2025" y="2176"/>
                </a:lnTo>
                <a:lnTo>
                  <a:pt x="2004" y="2174"/>
                </a:lnTo>
                <a:lnTo>
                  <a:pt x="1981" y="2170"/>
                </a:lnTo>
                <a:lnTo>
                  <a:pt x="1960" y="2167"/>
                </a:lnTo>
                <a:lnTo>
                  <a:pt x="1939" y="2161"/>
                </a:lnTo>
                <a:lnTo>
                  <a:pt x="1917" y="2155"/>
                </a:lnTo>
                <a:lnTo>
                  <a:pt x="1896" y="2149"/>
                </a:lnTo>
                <a:lnTo>
                  <a:pt x="1875" y="2142"/>
                </a:lnTo>
                <a:lnTo>
                  <a:pt x="1856" y="2134"/>
                </a:lnTo>
                <a:lnTo>
                  <a:pt x="1837" y="2124"/>
                </a:lnTo>
                <a:lnTo>
                  <a:pt x="1820" y="2115"/>
                </a:lnTo>
                <a:lnTo>
                  <a:pt x="1800" y="2105"/>
                </a:lnTo>
                <a:lnTo>
                  <a:pt x="1783" y="2094"/>
                </a:lnTo>
                <a:lnTo>
                  <a:pt x="1766" y="2082"/>
                </a:lnTo>
                <a:lnTo>
                  <a:pt x="1750" y="2071"/>
                </a:lnTo>
                <a:lnTo>
                  <a:pt x="1735" y="2059"/>
                </a:lnTo>
                <a:lnTo>
                  <a:pt x="1716" y="2044"/>
                </a:lnTo>
                <a:lnTo>
                  <a:pt x="1697" y="2025"/>
                </a:lnTo>
                <a:lnTo>
                  <a:pt x="1676" y="2005"/>
                </a:lnTo>
                <a:lnTo>
                  <a:pt x="1653" y="1982"/>
                </a:lnTo>
                <a:lnTo>
                  <a:pt x="1628" y="1957"/>
                </a:lnTo>
                <a:lnTo>
                  <a:pt x="1601" y="1930"/>
                </a:lnTo>
                <a:lnTo>
                  <a:pt x="1574" y="1902"/>
                </a:lnTo>
                <a:lnTo>
                  <a:pt x="1543" y="1869"/>
                </a:lnTo>
                <a:lnTo>
                  <a:pt x="1512" y="1835"/>
                </a:lnTo>
                <a:lnTo>
                  <a:pt x="1478" y="1798"/>
                </a:lnTo>
                <a:lnTo>
                  <a:pt x="1443" y="1758"/>
                </a:lnTo>
                <a:lnTo>
                  <a:pt x="1407" y="1717"/>
                </a:lnTo>
                <a:lnTo>
                  <a:pt x="1369" y="1673"/>
                </a:lnTo>
                <a:lnTo>
                  <a:pt x="1330" y="1625"/>
                </a:lnTo>
                <a:lnTo>
                  <a:pt x="1288" y="1577"/>
                </a:lnTo>
                <a:lnTo>
                  <a:pt x="1246" y="1526"/>
                </a:lnTo>
                <a:lnTo>
                  <a:pt x="1200" y="1470"/>
                </a:lnTo>
                <a:lnTo>
                  <a:pt x="1154" y="1414"/>
                </a:lnTo>
                <a:lnTo>
                  <a:pt x="1106" y="1355"/>
                </a:lnTo>
                <a:lnTo>
                  <a:pt x="1056" y="1293"/>
                </a:lnTo>
                <a:lnTo>
                  <a:pt x="1006" y="1228"/>
                </a:lnTo>
                <a:lnTo>
                  <a:pt x="952" y="1163"/>
                </a:lnTo>
                <a:lnTo>
                  <a:pt x="898" y="1094"/>
                </a:lnTo>
                <a:lnTo>
                  <a:pt x="843" y="1021"/>
                </a:lnTo>
                <a:lnTo>
                  <a:pt x="785" y="946"/>
                </a:lnTo>
                <a:lnTo>
                  <a:pt x="726" y="869"/>
                </a:lnTo>
                <a:lnTo>
                  <a:pt x="664" y="790"/>
                </a:lnTo>
                <a:lnTo>
                  <a:pt x="603" y="708"/>
                </a:lnTo>
                <a:lnTo>
                  <a:pt x="537" y="623"/>
                </a:lnTo>
                <a:lnTo>
                  <a:pt x="472" y="537"/>
                </a:lnTo>
                <a:lnTo>
                  <a:pt x="453" y="514"/>
                </a:lnTo>
                <a:lnTo>
                  <a:pt x="434" y="491"/>
                </a:lnTo>
                <a:lnTo>
                  <a:pt x="413" y="468"/>
                </a:lnTo>
                <a:lnTo>
                  <a:pt x="394" y="447"/>
                </a:lnTo>
                <a:lnTo>
                  <a:pt x="372" y="426"/>
                </a:lnTo>
                <a:lnTo>
                  <a:pt x="353" y="405"/>
                </a:lnTo>
                <a:lnTo>
                  <a:pt x="332" y="385"/>
                </a:lnTo>
                <a:lnTo>
                  <a:pt x="311" y="366"/>
                </a:lnTo>
                <a:lnTo>
                  <a:pt x="292" y="347"/>
                </a:lnTo>
                <a:lnTo>
                  <a:pt x="271" y="330"/>
                </a:lnTo>
                <a:lnTo>
                  <a:pt x="250" y="313"/>
                </a:lnTo>
                <a:lnTo>
                  <a:pt x="227" y="295"/>
                </a:lnTo>
                <a:lnTo>
                  <a:pt x="205" y="280"/>
                </a:lnTo>
                <a:lnTo>
                  <a:pt x="184" y="265"/>
                </a:lnTo>
                <a:lnTo>
                  <a:pt x="163" y="249"/>
                </a:lnTo>
                <a:lnTo>
                  <a:pt x="142" y="236"/>
                </a:lnTo>
                <a:lnTo>
                  <a:pt x="125" y="226"/>
                </a:lnTo>
                <a:lnTo>
                  <a:pt x="109" y="218"/>
                </a:lnTo>
                <a:lnTo>
                  <a:pt x="94" y="209"/>
                </a:lnTo>
                <a:lnTo>
                  <a:pt x="81" y="201"/>
                </a:lnTo>
                <a:lnTo>
                  <a:pt x="67" y="192"/>
                </a:lnTo>
                <a:lnTo>
                  <a:pt x="56" y="182"/>
                </a:lnTo>
                <a:lnTo>
                  <a:pt x="46" y="174"/>
                </a:lnTo>
                <a:lnTo>
                  <a:pt x="37" y="165"/>
                </a:lnTo>
                <a:lnTo>
                  <a:pt x="29" y="155"/>
                </a:lnTo>
                <a:lnTo>
                  <a:pt x="21" y="146"/>
                </a:lnTo>
                <a:lnTo>
                  <a:pt x="15" y="136"/>
                </a:lnTo>
                <a:lnTo>
                  <a:pt x="10" y="126"/>
                </a:lnTo>
                <a:lnTo>
                  <a:pt x="6" y="117"/>
                </a:lnTo>
                <a:lnTo>
                  <a:pt x="2" y="105"/>
                </a:lnTo>
                <a:lnTo>
                  <a:pt x="2" y="96"/>
                </a:lnTo>
                <a:lnTo>
                  <a:pt x="0" y="84"/>
                </a:lnTo>
                <a:lnTo>
                  <a:pt x="2" y="75"/>
                </a:lnTo>
                <a:lnTo>
                  <a:pt x="2" y="65"/>
                </a:lnTo>
                <a:lnTo>
                  <a:pt x="6" y="55"/>
                </a:lnTo>
                <a:lnTo>
                  <a:pt x="10" y="46"/>
                </a:lnTo>
                <a:lnTo>
                  <a:pt x="15" y="38"/>
                </a:lnTo>
                <a:lnTo>
                  <a:pt x="21" y="32"/>
                </a:lnTo>
                <a:lnTo>
                  <a:pt x="29" y="27"/>
                </a:lnTo>
                <a:lnTo>
                  <a:pt x="37" y="21"/>
                </a:lnTo>
                <a:lnTo>
                  <a:pt x="46" y="15"/>
                </a:lnTo>
                <a:lnTo>
                  <a:pt x="56" y="11"/>
                </a:lnTo>
                <a:lnTo>
                  <a:pt x="67" y="7"/>
                </a:lnTo>
                <a:lnTo>
                  <a:pt x="81" y="5"/>
                </a:lnTo>
                <a:lnTo>
                  <a:pt x="94" y="2"/>
                </a:lnTo>
                <a:lnTo>
                  <a:pt x="109" y="2"/>
                </a:lnTo>
                <a:lnTo>
                  <a:pt x="125" y="0"/>
                </a:lnTo>
                <a:lnTo>
                  <a:pt x="142" y="0"/>
                </a:lnTo>
              </a:path>
            </a:pathLst>
          </a:custGeom>
          <a:solidFill>
            <a:schemeClr val="tx1"/>
          </a:solidFill>
          <a:ln w="9525">
            <a:noFill/>
            <a:prstDash val="solid"/>
            <a:round/>
            <a:headEnd/>
            <a:tailEnd/>
          </a:ln>
        </p:spPr>
        <p:txBody>
          <a:bodyPr/>
          <a:lstStyle/>
          <a:p>
            <a:endParaRPr lang="en-US"/>
          </a:p>
        </p:txBody>
      </p:sp>
      <p:sp>
        <p:nvSpPr>
          <p:cNvPr id="9"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Meishing\Dropbox\meizhouhuayu\pics\31.29.png"/>
          <p:cNvPicPr>
            <a:picLocks noChangeAspect="1" noChangeArrowheads="1"/>
          </p:cNvPicPr>
          <p:nvPr/>
        </p:nvPicPr>
        <p:blipFill>
          <a:blip r:embed="rId4" cstate="print">
            <a:lum bright="-20000" contrast="30000"/>
          </a:blip>
          <a:srcRect l="72576" r="14911"/>
          <a:stretch>
            <a:fillRect/>
          </a:stretch>
        </p:blipFill>
        <p:spPr bwMode="auto">
          <a:xfrm>
            <a:off x="228600" y="990600"/>
            <a:ext cx="1676400" cy="1564640"/>
          </a:xfrm>
          <a:prstGeom prst="rect">
            <a:avLst/>
          </a:prstGeom>
          <a:noFill/>
        </p:spPr>
      </p:pic>
      <p:pic>
        <p:nvPicPr>
          <p:cNvPr id="3" name="Picture 2" descr="C:\Users\Meishing\Dropbox\meizhouhuayu\pics\31.31.png"/>
          <p:cNvPicPr>
            <a:picLocks noChangeAspect="1" noChangeArrowheads="1"/>
          </p:cNvPicPr>
          <p:nvPr/>
        </p:nvPicPr>
        <p:blipFill>
          <a:blip r:embed="rId5" cstate="print">
            <a:lum bright="-10000" contrast="20000"/>
          </a:blip>
          <a:srcRect l="50768" t="2374" r="25258" b="50139"/>
          <a:stretch>
            <a:fillRect/>
          </a:stretch>
        </p:blipFill>
        <p:spPr bwMode="auto">
          <a:xfrm>
            <a:off x="381000" y="4818262"/>
            <a:ext cx="2362200" cy="1658738"/>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685800" y="38100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五點半</a:t>
            </a:r>
            <a:endParaRPr lang="en-US" sz="4000" dirty="0">
              <a:latin typeface="Adobe Kaiti Std R" pitchFamily="18" charset="-128"/>
              <a:ea typeface="Adobe Kaiti Std R" pitchFamily="18" charset="-128"/>
            </a:endParaRPr>
          </a:p>
        </p:txBody>
      </p:sp>
      <p:pic>
        <p:nvPicPr>
          <p:cNvPr id="23553" name="Picture 1" descr="C:\Users\Meishing\Dropbox\meizhouhuayu\pics\31.31.png"/>
          <p:cNvPicPr>
            <a:picLocks noChangeAspect="1" noChangeArrowheads="1"/>
          </p:cNvPicPr>
          <p:nvPr/>
        </p:nvPicPr>
        <p:blipFill>
          <a:blip r:embed="rId5" cstate="print">
            <a:lum bright="-10000" contrast="20000"/>
          </a:blip>
          <a:srcRect l="49951" t="51250" r="25234"/>
          <a:stretch>
            <a:fillRect/>
          </a:stretch>
        </p:blipFill>
        <p:spPr bwMode="auto">
          <a:xfrm>
            <a:off x="6324600" y="4800600"/>
            <a:ext cx="2514600" cy="1751239"/>
          </a:xfrm>
          <a:prstGeom prst="rect">
            <a:avLst/>
          </a:prstGeom>
          <a:ln w="88900" cap="sq" cmpd="thickThin">
            <a:solidFill>
              <a:srgbClr val="000000"/>
            </a:solidFill>
            <a:prstDash val="solid"/>
            <a:miter lim="800000"/>
          </a:ln>
          <a:effectLst>
            <a:innerShdw blurRad="76200">
              <a:srgbClr val="000000"/>
            </a:innerShdw>
          </a:effectLst>
        </p:spPr>
      </p:pic>
      <p:sp>
        <p:nvSpPr>
          <p:cNvPr id="14" name="TextBox 13"/>
          <p:cNvSpPr txBox="1"/>
          <p:nvPr/>
        </p:nvSpPr>
        <p:spPr>
          <a:xfrm>
            <a:off x="6781800" y="3810000"/>
            <a:ext cx="18288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吃點心</a:t>
            </a:r>
            <a:endParaRPr lang="en-US" sz="4000" dirty="0">
              <a:latin typeface="Adobe Kaiti Std R" pitchFamily="18" charset="-128"/>
              <a:ea typeface="Adobe Kaiti Std R" pitchFamily="18" charset="-128"/>
            </a:endParaRPr>
          </a:p>
        </p:txBody>
      </p:sp>
      <p:sp>
        <p:nvSpPr>
          <p:cNvPr id="15" name="Rectangle 14"/>
          <p:cNvSpPr/>
          <p:nvPr/>
        </p:nvSpPr>
        <p:spPr>
          <a:xfrm>
            <a:off x="5486400" y="1143000"/>
            <a:ext cx="762000" cy="1938992"/>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4000" dirty="0" smtClean="0">
                <a:latin typeface="Adobe Kaiti Std R" pitchFamily="18" charset="-128"/>
                <a:ea typeface="Adobe Kaiti Std R" pitchFamily="18" charset="-128"/>
              </a:rPr>
              <a:t>八點半</a:t>
            </a:r>
            <a:endParaRPr lang="en-US" sz="4000" dirty="0">
              <a:latin typeface="Adobe Kaiti Std R" pitchFamily="18" charset="-128"/>
              <a:ea typeface="Adobe Kaiti Std R" pitchFamily="18" charset="-128"/>
            </a:endParaRPr>
          </a:p>
        </p:txBody>
      </p:sp>
      <p:pic>
        <p:nvPicPr>
          <p:cNvPr id="16" name="Picture 2" descr="http://www.dmitryvolokhov.info/wp-content/uploads/2008/10/jpg-clock-template_noarrows.jpg"/>
          <p:cNvPicPr>
            <a:picLocks noChangeAspect="1" noChangeArrowheads="1"/>
          </p:cNvPicPr>
          <p:nvPr/>
        </p:nvPicPr>
        <p:blipFill>
          <a:blip r:embed="rId6" cstate="print"/>
          <a:srcRect/>
          <a:stretch>
            <a:fillRect/>
          </a:stretch>
        </p:blipFill>
        <p:spPr bwMode="auto">
          <a:xfrm>
            <a:off x="6617840" y="1066800"/>
            <a:ext cx="2326136" cy="2362200"/>
          </a:xfrm>
          <a:prstGeom prst="rect">
            <a:avLst/>
          </a:prstGeom>
          <a:noFill/>
        </p:spPr>
      </p:pic>
      <p:cxnSp>
        <p:nvCxnSpPr>
          <p:cNvPr id="17" name="Straight Arrow Connector 16"/>
          <p:cNvCxnSpPr/>
          <p:nvPr/>
        </p:nvCxnSpPr>
        <p:spPr>
          <a:xfrm>
            <a:off x="7772400" y="2286000"/>
            <a:ext cx="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7543800" y="2895600"/>
            <a:ext cx="457200" cy="4572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7239000" y="2286000"/>
            <a:ext cx="5334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781800" y="2438400"/>
            <a:ext cx="457200" cy="4572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http://www.dmitryvolokhov.info/wp-content/uploads/2008/10/jpg-clock-template_noarrows.jpg"/>
          <p:cNvPicPr>
            <a:picLocks noChangeAspect="1" noChangeArrowheads="1"/>
          </p:cNvPicPr>
          <p:nvPr/>
        </p:nvPicPr>
        <p:blipFill>
          <a:blip r:embed="rId6" cstate="print"/>
          <a:srcRect/>
          <a:stretch>
            <a:fillRect/>
          </a:stretch>
        </p:blipFill>
        <p:spPr bwMode="auto">
          <a:xfrm>
            <a:off x="3352800" y="4267200"/>
            <a:ext cx="2326136" cy="2362200"/>
          </a:xfrm>
          <a:prstGeom prst="rect">
            <a:avLst/>
          </a:prstGeom>
          <a:noFill/>
        </p:spPr>
      </p:pic>
      <p:cxnSp>
        <p:nvCxnSpPr>
          <p:cNvPr id="26" name="Straight Arrow Connector 25"/>
          <p:cNvCxnSpPr/>
          <p:nvPr/>
        </p:nvCxnSpPr>
        <p:spPr>
          <a:xfrm flipV="1">
            <a:off x="4495800" y="4953000"/>
            <a:ext cx="3048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724400" y="4419600"/>
            <a:ext cx="457200" cy="457200"/>
          </a:xfrm>
          <a:prstGeom prst="ellipse">
            <a:avLst/>
          </a:prstGeom>
          <a:solidFill>
            <a:schemeClr val="accent1">
              <a:alpha val="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4495800" y="5486400"/>
            <a:ext cx="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267200" y="6172200"/>
            <a:ext cx="457200" cy="4572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05200" y="3429000"/>
            <a:ext cx="1905000" cy="707886"/>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TW" altLang="en-US" sz="4000" dirty="0" smtClean="0">
                <a:latin typeface="Adobe Kaiti Std R" pitchFamily="18" charset="-128"/>
                <a:ea typeface="Adobe Kaiti Std R" pitchFamily="18" charset="-128"/>
              </a:rPr>
              <a:t>一點半</a:t>
            </a:r>
            <a:endParaRPr lang="en-US" sz="4000" dirty="0">
              <a:latin typeface="Adobe Kaiti Std R" pitchFamily="18" charset="-128"/>
              <a:ea typeface="Adobe Kaiti Std R" pitchFamily="18" charset="-128"/>
            </a:endParaRPr>
          </a:p>
        </p:txBody>
      </p:sp>
      <p:pic>
        <p:nvPicPr>
          <p:cNvPr id="32" name="Picture 2" descr="http://www.dmitryvolokhov.info/wp-content/uploads/2008/10/jpg-clock-template_noarrows.jpg"/>
          <p:cNvPicPr>
            <a:picLocks noChangeAspect="1" noChangeArrowheads="1"/>
          </p:cNvPicPr>
          <p:nvPr/>
        </p:nvPicPr>
        <p:blipFill>
          <a:blip r:embed="rId6" cstate="print"/>
          <a:srcRect/>
          <a:stretch>
            <a:fillRect/>
          </a:stretch>
        </p:blipFill>
        <p:spPr bwMode="auto">
          <a:xfrm>
            <a:off x="2667000" y="762000"/>
            <a:ext cx="2326136" cy="2362200"/>
          </a:xfrm>
          <a:prstGeom prst="rect">
            <a:avLst/>
          </a:prstGeom>
          <a:noFill/>
        </p:spPr>
      </p:pic>
      <p:cxnSp>
        <p:nvCxnSpPr>
          <p:cNvPr id="33" name="Straight Arrow Connector 32"/>
          <p:cNvCxnSpPr/>
          <p:nvPr/>
        </p:nvCxnSpPr>
        <p:spPr>
          <a:xfrm flipV="1">
            <a:off x="3810000" y="1676400"/>
            <a:ext cx="5334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810000" y="1981200"/>
            <a:ext cx="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905000" y="1295400"/>
            <a:ext cx="914400" cy="1569660"/>
          </a:xfrm>
          <a:prstGeom prst="rect">
            <a:avLst/>
          </a:prstGeom>
          <a:noFill/>
        </p:spPr>
        <p:txBody>
          <a:bodyPr wrap="square" rtlCol="0">
            <a:spAutoFit/>
          </a:bodyPr>
          <a:lstStyle/>
          <a:p>
            <a:r>
              <a:rPr lang="en-US" altLang="zh-TW" sz="9600" dirty="0" smtClean="0">
                <a:solidFill>
                  <a:srgbClr val="FF0000"/>
                </a:solidFill>
                <a:latin typeface="Adobe Gothic Std B" pitchFamily="34" charset="-128"/>
                <a:ea typeface="Adobe Gothic Std B" pitchFamily="34" charset="-128"/>
              </a:rPr>
              <a:t>?</a:t>
            </a:r>
            <a:endParaRPr lang="en-US" sz="9600" dirty="0">
              <a:solidFill>
                <a:srgbClr val="FF0000"/>
              </a:solidFill>
              <a:latin typeface="Adobe Gothic Std B" pitchFamily="34" charset="-128"/>
              <a:ea typeface="Adobe Gothic Std B" pitchFamily="34" charset="-128"/>
            </a:endParaRPr>
          </a:p>
        </p:txBody>
      </p:sp>
      <p:grpSp>
        <p:nvGrpSpPr>
          <p:cNvPr id="34" name="Group 33"/>
          <p:cNvGrpSpPr/>
          <p:nvPr/>
        </p:nvGrpSpPr>
        <p:grpSpPr>
          <a:xfrm>
            <a:off x="609600" y="2743200"/>
            <a:ext cx="762000" cy="929545"/>
            <a:chOff x="5641421" y="712680"/>
            <a:chExt cx="1349525" cy="2148745"/>
          </a:xfrm>
        </p:grpSpPr>
        <p:sp>
          <p:nvSpPr>
            <p:cNvPr id="35" name="Freeform 21"/>
            <p:cNvSpPr>
              <a:spLocks/>
            </p:cNvSpPr>
            <p:nvPr/>
          </p:nvSpPr>
          <p:spPr bwMode="auto">
            <a:xfrm>
              <a:off x="5740997" y="838386"/>
              <a:ext cx="276893" cy="784409"/>
            </a:xfrm>
            <a:custGeom>
              <a:avLst/>
              <a:gdLst>
                <a:gd name="T0" fmla="*/ 127000 w 634"/>
                <a:gd name="T1" fmla="*/ 4757 h 1874"/>
                <a:gd name="T2" fmla="*/ 207169 w 634"/>
                <a:gd name="T3" fmla="*/ 26166 h 1874"/>
                <a:gd name="T4" fmla="*/ 280193 w 634"/>
                <a:gd name="T5" fmla="*/ 56296 h 1874"/>
                <a:gd name="T6" fmla="*/ 334168 w 634"/>
                <a:gd name="T7" fmla="*/ 91184 h 1874"/>
                <a:gd name="T8" fmla="*/ 367506 w 634"/>
                <a:gd name="T9" fmla="*/ 129243 h 1874"/>
                <a:gd name="T10" fmla="*/ 381000 w 634"/>
                <a:gd name="T11" fmla="*/ 168888 h 1874"/>
                <a:gd name="T12" fmla="*/ 384175 w 634"/>
                <a:gd name="T13" fmla="*/ 256108 h 1874"/>
                <a:gd name="T14" fmla="*/ 392906 w 634"/>
                <a:gd name="T15" fmla="*/ 360771 h 1874"/>
                <a:gd name="T16" fmla="*/ 415925 w 634"/>
                <a:gd name="T17" fmla="*/ 508251 h 1874"/>
                <a:gd name="T18" fmla="*/ 438943 w 634"/>
                <a:gd name="T19" fmla="*/ 657316 h 1874"/>
                <a:gd name="T20" fmla="*/ 457200 w 634"/>
                <a:gd name="T21" fmla="*/ 792903 h 1874"/>
                <a:gd name="T22" fmla="*/ 472281 w 634"/>
                <a:gd name="T23" fmla="*/ 916596 h 1874"/>
                <a:gd name="T24" fmla="*/ 486568 w 634"/>
                <a:gd name="T25" fmla="*/ 1027602 h 1874"/>
                <a:gd name="T26" fmla="*/ 495300 w 634"/>
                <a:gd name="T27" fmla="*/ 1126715 h 1874"/>
                <a:gd name="T28" fmla="*/ 501650 w 634"/>
                <a:gd name="T29" fmla="*/ 1211556 h 1874"/>
                <a:gd name="T30" fmla="*/ 503237 w 634"/>
                <a:gd name="T31" fmla="*/ 1284503 h 1874"/>
                <a:gd name="T32" fmla="*/ 500062 w 634"/>
                <a:gd name="T33" fmla="*/ 1359036 h 1874"/>
                <a:gd name="T34" fmla="*/ 483393 w 634"/>
                <a:gd name="T35" fmla="*/ 1421675 h 1874"/>
                <a:gd name="T36" fmla="*/ 469106 w 634"/>
                <a:gd name="T37" fmla="*/ 1452598 h 1874"/>
                <a:gd name="T38" fmla="*/ 455612 w 634"/>
                <a:gd name="T39" fmla="*/ 1470835 h 1874"/>
                <a:gd name="T40" fmla="*/ 442118 w 634"/>
                <a:gd name="T41" fmla="*/ 1481143 h 1874"/>
                <a:gd name="T42" fmla="*/ 427037 w 634"/>
                <a:gd name="T43" fmla="*/ 1485900 h 1874"/>
                <a:gd name="T44" fmla="*/ 408781 w 634"/>
                <a:gd name="T45" fmla="*/ 1484314 h 1874"/>
                <a:gd name="T46" fmla="*/ 390525 w 634"/>
                <a:gd name="T47" fmla="*/ 1473214 h 1874"/>
                <a:gd name="T48" fmla="*/ 370681 w 634"/>
                <a:gd name="T49" fmla="*/ 1454977 h 1874"/>
                <a:gd name="T50" fmla="*/ 352425 w 634"/>
                <a:gd name="T51" fmla="*/ 1431190 h 1874"/>
                <a:gd name="T52" fmla="*/ 329406 w 634"/>
                <a:gd name="T53" fmla="*/ 1389959 h 1874"/>
                <a:gd name="T54" fmla="*/ 307975 w 634"/>
                <a:gd name="T55" fmla="*/ 1330491 h 1874"/>
                <a:gd name="T56" fmla="*/ 291306 w 634"/>
                <a:gd name="T57" fmla="*/ 1239307 h 1874"/>
                <a:gd name="T58" fmla="*/ 277812 w 634"/>
                <a:gd name="T59" fmla="*/ 1141780 h 1874"/>
                <a:gd name="T60" fmla="*/ 265112 w 634"/>
                <a:gd name="T61" fmla="*/ 1056147 h 1874"/>
                <a:gd name="T62" fmla="*/ 254793 w 634"/>
                <a:gd name="T63" fmla="*/ 984785 h 1874"/>
                <a:gd name="T64" fmla="*/ 246856 w 634"/>
                <a:gd name="T65" fmla="*/ 926903 h 1874"/>
                <a:gd name="T66" fmla="*/ 239712 w 634"/>
                <a:gd name="T67" fmla="*/ 881708 h 1874"/>
                <a:gd name="T68" fmla="*/ 234950 w 634"/>
                <a:gd name="T69" fmla="*/ 847613 h 1874"/>
                <a:gd name="T70" fmla="*/ 231775 w 634"/>
                <a:gd name="T71" fmla="*/ 827791 h 1874"/>
                <a:gd name="T72" fmla="*/ 231775 w 634"/>
                <a:gd name="T73" fmla="*/ 822240 h 1874"/>
                <a:gd name="T74" fmla="*/ 215106 w 634"/>
                <a:gd name="T75" fmla="*/ 673175 h 1874"/>
                <a:gd name="T76" fmla="*/ 198437 w 634"/>
                <a:gd name="T77" fmla="*/ 547896 h 1874"/>
                <a:gd name="T78" fmla="*/ 185737 w 634"/>
                <a:gd name="T79" fmla="*/ 482878 h 1874"/>
                <a:gd name="T80" fmla="*/ 177006 w 634"/>
                <a:gd name="T81" fmla="*/ 436889 h 1874"/>
                <a:gd name="T82" fmla="*/ 167481 w 634"/>
                <a:gd name="T83" fmla="*/ 397244 h 1874"/>
                <a:gd name="T84" fmla="*/ 157162 w 634"/>
                <a:gd name="T85" fmla="*/ 354428 h 1874"/>
                <a:gd name="T86" fmla="*/ 138906 w 634"/>
                <a:gd name="T87" fmla="*/ 289410 h 1874"/>
                <a:gd name="T88" fmla="*/ 107950 w 634"/>
                <a:gd name="T89" fmla="*/ 225184 h 1874"/>
                <a:gd name="T90" fmla="*/ 69056 w 634"/>
                <a:gd name="T91" fmla="*/ 165717 h 1874"/>
                <a:gd name="T92" fmla="*/ 26194 w 634"/>
                <a:gd name="T93" fmla="*/ 117350 h 1874"/>
                <a:gd name="T94" fmla="*/ 4762 w 634"/>
                <a:gd name="T95" fmla="*/ 92770 h 1874"/>
                <a:gd name="T96" fmla="*/ 0 w 634"/>
                <a:gd name="T97" fmla="*/ 68983 h 1874"/>
                <a:gd name="T98" fmla="*/ 4762 w 634"/>
                <a:gd name="T99" fmla="*/ 38059 h 1874"/>
                <a:gd name="T100" fmla="*/ 18256 w 634"/>
                <a:gd name="T101" fmla="*/ 15065 h 1874"/>
                <a:gd name="T102" fmla="*/ 39687 w 634"/>
                <a:gd name="T103" fmla="*/ 3172 h 1874"/>
                <a:gd name="T104" fmla="*/ 59531 w 634"/>
                <a:gd name="T105" fmla="*/ 0 h 1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34" h="1874">
                  <a:moveTo>
                    <a:pt x="75" y="0"/>
                  </a:moveTo>
                  <a:lnTo>
                    <a:pt x="104" y="0"/>
                  </a:lnTo>
                  <a:lnTo>
                    <a:pt x="131" y="2"/>
                  </a:lnTo>
                  <a:lnTo>
                    <a:pt x="160" y="6"/>
                  </a:lnTo>
                  <a:lnTo>
                    <a:pt x="184" y="10"/>
                  </a:lnTo>
                  <a:lnTo>
                    <a:pt x="211" y="16"/>
                  </a:lnTo>
                  <a:lnTo>
                    <a:pt x="236" y="23"/>
                  </a:lnTo>
                  <a:lnTo>
                    <a:pt x="261" y="33"/>
                  </a:lnTo>
                  <a:lnTo>
                    <a:pt x="284" y="42"/>
                  </a:lnTo>
                  <a:lnTo>
                    <a:pt x="309" y="52"/>
                  </a:lnTo>
                  <a:lnTo>
                    <a:pt x="332" y="62"/>
                  </a:lnTo>
                  <a:lnTo>
                    <a:pt x="353" y="71"/>
                  </a:lnTo>
                  <a:lnTo>
                    <a:pt x="373" y="83"/>
                  </a:lnTo>
                  <a:lnTo>
                    <a:pt x="390" y="92"/>
                  </a:lnTo>
                  <a:lnTo>
                    <a:pt x="405" y="104"/>
                  </a:lnTo>
                  <a:lnTo>
                    <a:pt x="421" y="115"/>
                  </a:lnTo>
                  <a:lnTo>
                    <a:pt x="434" y="127"/>
                  </a:lnTo>
                  <a:lnTo>
                    <a:pt x="446" y="138"/>
                  </a:lnTo>
                  <a:lnTo>
                    <a:pt x="455" y="150"/>
                  </a:lnTo>
                  <a:lnTo>
                    <a:pt x="463" y="163"/>
                  </a:lnTo>
                  <a:lnTo>
                    <a:pt x="471" y="175"/>
                  </a:lnTo>
                  <a:lnTo>
                    <a:pt x="474" y="188"/>
                  </a:lnTo>
                  <a:lnTo>
                    <a:pt x="478" y="200"/>
                  </a:lnTo>
                  <a:lnTo>
                    <a:pt x="480" y="213"/>
                  </a:lnTo>
                  <a:lnTo>
                    <a:pt x="482" y="227"/>
                  </a:lnTo>
                  <a:lnTo>
                    <a:pt x="482" y="259"/>
                  </a:lnTo>
                  <a:lnTo>
                    <a:pt x="482" y="290"/>
                  </a:lnTo>
                  <a:lnTo>
                    <a:pt x="484" y="323"/>
                  </a:lnTo>
                  <a:lnTo>
                    <a:pt x="486" y="355"/>
                  </a:lnTo>
                  <a:lnTo>
                    <a:pt x="490" y="388"/>
                  </a:lnTo>
                  <a:lnTo>
                    <a:pt x="492" y="422"/>
                  </a:lnTo>
                  <a:lnTo>
                    <a:pt x="495" y="455"/>
                  </a:lnTo>
                  <a:lnTo>
                    <a:pt x="501" y="490"/>
                  </a:lnTo>
                  <a:lnTo>
                    <a:pt x="509" y="542"/>
                  </a:lnTo>
                  <a:lnTo>
                    <a:pt x="517" y="591"/>
                  </a:lnTo>
                  <a:lnTo>
                    <a:pt x="524" y="641"/>
                  </a:lnTo>
                  <a:lnTo>
                    <a:pt x="532" y="689"/>
                  </a:lnTo>
                  <a:lnTo>
                    <a:pt x="540" y="737"/>
                  </a:lnTo>
                  <a:lnTo>
                    <a:pt x="545" y="783"/>
                  </a:lnTo>
                  <a:lnTo>
                    <a:pt x="553" y="829"/>
                  </a:lnTo>
                  <a:lnTo>
                    <a:pt x="559" y="874"/>
                  </a:lnTo>
                  <a:lnTo>
                    <a:pt x="565" y="916"/>
                  </a:lnTo>
                  <a:lnTo>
                    <a:pt x="570" y="958"/>
                  </a:lnTo>
                  <a:lnTo>
                    <a:pt x="576" y="1000"/>
                  </a:lnTo>
                  <a:lnTo>
                    <a:pt x="582" y="1041"/>
                  </a:lnTo>
                  <a:lnTo>
                    <a:pt x="586" y="1081"/>
                  </a:lnTo>
                  <a:lnTo>
                    <a:pt x="591" y="1119"/>
                  </a:lnTo>
                  <a:lnTo>
                    <a:pt x="595" y="1156"/>
                  </a:lnTo>
                  <a:lnTo>
                    <a:pt x="601" y="1192"/>
                  </a:lnTo>
                  <a:lnTo>
                    <a:pt x="605" y="1229"/>
                  </a:lnTo>
                  <a:lnTo>
                    <a:pt x="609" y="1263"/>
                  </a:lnTo>
                  <a:lnTo>
                    <a:pt x="613" y="1296"/>
                  </a:lnTo>
                  <a:lnTo>
                    <a:pt x="614" y="1329"/>
                  </a:lnTo>
                  <a:lnTo>
                    <a:pt x="618" y="1359"/>
                  </a:lnTo>
                  <a:lnTo>
                    <a:pt x="620" y="1390"/>
                  </a:lnTo>
                  <a:lnTo>
                    <a:pt x="624" y="1421"/>
                  </a:lnTo>
                  <a:lnTo>
                    <a:pt x="626" y="1448"/>
                  </a:lnTo>
                  <a:lnTo>
                    <a:pt x="628" y="1476"/>
                  </a:lnTo>
                  <a:lnTo>
                    <a:pt x="630" y="1501"/>
                  </a:lnTo>
                  <a:lnTo>
                    <a:pt x="632" y="1528"/>
                  </a:lnTo>
                  <a:lnTo>
                    <a:pt x="632" y="1551"/>
                  </a:lnTo>
                  <a:lnTo>
                    <a:pt x="634" y="1576"/>
                  </a:lnTo>
                  <a:lnTo>
                    <a:pt x="634" y="1597"/>
                  </a:lnTo>
                  <a:lnTo>
                    <a:pt x="634" y="1620"/>
                  </a:lnTo>
                  <a:lnTo>
                    <a:pt x="634" y="1640"/>
                  </a:lnTo>
                  <a:lnTo>
                    <a:pt x="634" y="1666"/>
                  </a:lnTo>
                  <a:lnTo>
                    <a:pt x="632" y="1691"/>
                  </a:lnTo>
                  <a:lnTo>
                    <a:pt x="630" y="1714"/>
                  </a:lnTo>
                  <a:lnTo>
                    <a:pt x="626" y="1736"/>
                  </a:lnTo>
                  <a:lnTo>
                    <a:pt x="620" y="1757"/>
                  </a:lnTo>
                  <a:lnTo>
                    <a:pt x="614" y="1776"/>
                  </a:lnTo>
                  <a:lnTo>
                    <a:pt x="609" y="1793"/>
                  </a:lnTo>
                  <a:lnTo>
                    <a:pt x="603" y="1810"/>
                  </a:lnTo>
                  <a:lnTo>
                    <a:pt x="599" y="1818"/>
                  </a:lnTo>
                  <a:lnTo>
                    <a:pt x="595" y="1826"/>
                  </a:lnTo>
                  <a:lnTo>
                    <a:pt x="591" y="1832"/>
                  </a:lnTo>
                  <a:lnTo>
                    <a:pt x="588" y="1839"/>
                  </a:lnTo>
                  <a:lnTo>
                    <a:pt x="584" y="1845"/>
                  </a:lnTo>
                  <a:lnTo>
                    <a:pt x="578" y="1849"/>
                  </a:lnTo>
                  <a:lnTo>
                    <a:pt x="574" y="1855"/>
                  </a:lnTo>
                  <a:lnTo>
                    <a:pt x="570" y="1858"/>
                  </a:lnTo>
                  <a:lnTo>
                    <a:pt x="565" y="1862"/>
                  </a:lnTo>
                  <a:lnTo>
                    <a:pt x="561" y="1866"/>
                  </a:lnTo>
                  <a:lnTo>
                    <a:pt x="557" y="1868"/>
                  </a:lnTo>
                  <a:lnTo>
                    <a:pt x="551" y="1870"/>
                  </a:lnTo>
                  <a:lnTo>
                    <a:pt x="547" y="1872"/>
                  </a:lnTo>
                  <a:lnTo>
                    <a:pt x="542" y="1874"/>
                  </a:lnTo>
                  <a:lnTo>
                    <a:pt x="538" y="1874"/>
                  </a:lnTo>
                  <a:lnTo>
                    <a:pt x="532" y="1874"/>
                  </a:lnTo>
                  <a:lnTo>
                    <a:pt x="526" y="1874"/>
                  </a:lnTo>
                  <a:lnTo>
                    <a:pt x="520" y="1874"/>
                  </a:lnTo>
                  <a:lnTo>
                    <a:pt x="515" y="1872"/>
                  </a:lnTo>
                  <a:lnTo>
                    <a:pt x="509" y="1870"/>
                  </a:lnTo>
                  <a:lnTo>
                    <a:pt x="503" y="1866"/>
                  </a:lnTo>
                  <a:lnTo>
                    <a:pt x="497" y="1862"/>
                  </a:lnTo>
                  <a:lnTo>
                    <a:pt x="492" y="1858"/>
                  </a:lnTo>
                  <a:lnTo>
                    <a:pt x="484" y="1855"/>
                  </a:lnTo>
                  <a:lnTo>
                    <a:pt x="478" y="1849"/>
                  </a:lnTo>
                  <a:lnTo>
                    <a:pt x="472" y="1843"/>
                  </a:lnTo>
                  <a:lnTo>
                    <a:pt x="467" y="1835"/>
                  </a:lnTo>
                  <a:lnTo>
                    <a:pt x="461" y="1830"/>
                  </a:lnTo>
                  <a:lnTo>
                    <a:pt x="455" y="1822"/>
                  </a:lnTo>
                  <a:lnTo>
                    <a:pt x="449" y="1814"/>
                  </a:lnTo>
                  <a:lnTo>
                    <a:pt x="444" y="1805"/>
                  </a:lnTo>
                  <a:lnTo>
                    <a:pt x="438" y="1797"/>
                  </a:lnTo>
                  <a:lnTo>
                    <a:pt x="430" y="1782"/>
                  </a:lnTo>
                  <a:lnTo>
                    <a:pt x="423" y="1766"/>
                  </a:lnTo>
                  <a:lnTo>
                    <a:pt x="415" y="1753"/>
                  </a:lnTo>
                  <a:lnTo>
                    <a:pt x="409" y="1737"/>
                  </a:lnTo>
                  <a:lnTo>
                    <a:pt x="403" y="1722"/>
                  </a:lnTo>
                  <a:lnTo>
                    <a:pt x="398" y="1709"/>
                  </a:lnTo>
                  <a:lnTo>
                    <a:pt x="388" y="1678"/>
                  </a:lnTo>
                  <a:lnTo>
                    <a:pt x="380" y="1649"/>
                  </a:lnTo>
                  <a:lnTo>
                    <a:pt x="375" y="1620"/>
                  </a:lnTo>
                  <a:lnTo>
                    <a:pt x="371" y="1592"/>
                  </a:lnTo>
                  <a:lnTo>
                    <a:pt x="367" y="1563"/>
                  </a:lnTo>
                  <a:lnTo>
                    <a:pt x="363" y="1530"/>
                  </a:lnTo>
                  <a:lnTo>
                    <a:pt x="359" y="1499"/>
                  </a:lnTo>
                  <a:lnTo>
                    <a:pt x="353" y="1469"/>
                  </a:lnTo>
                  <a:lnTo>
                    <a:pt x="350" y="1440"/>
                  </a:lnTo>
                  <a:lnTo>
                    <a:pt x="346" y="1411"/>
                  </a:lnTo>
                  <a:lnTo>
                    <a:pt x="342" y="1384"/>
                  </a:lnTo>
                  <a:lnTo>
                    <a:pt x="338" y="1357"/>
                  </a:lnTo>
                  <a:lnTo>
                    <a:pt x="334" y="1332"/>
                  </a:lnTo>
                  <a:lnTo>
                    <a:pt x="330" y="1309"/>
                  </a:lnTo>
                  <a:lnTo>
                    <a:pt x="328" y="1286"/>
                  </a:lnTo>
                  <a:lnTo>
                    <a:pt x="325" y="1263"/>
                  </a:lnTo>
                  <a:lnTo>
                    <a:pt x="321" y="1242"/>
                  </a:lnTo>
                  <a:lnTo>
                    <a:pt x="319" y="1223"/>
                  </a:lnTo>
                  <a:lnTo>
                    <a:pt x="317" y="1204"/>
                  </a:lnTo>
                  <a:lnTo>
                    <a:pt x="313" y="1185"/>
                  </a:lnTo>
                  <a:lnTo>
                    <a:pt x="311" y="1169"/>
                  </a:lnTo>
                  <a:lnTo>
                    <a:pt x="309" y="1152"/>
                  </a:lnTo>
                  <a:lnTo>
                    <a:pt x="307" y="1137"/>
                  </a:lnTo>
                  <a:lnTo>
                    <a:pt x="303" y="1123"/>
                  </a:lnTo>
                  <a:lnTo>
                    <a:pt x="302" y="1112"/>
                  </a:lnTo>
                  <a:lnTo>
                    <a:pt x="302" y="1098"/>
                  </a:lnTo>
                  <a:lnTo>
                    <a:pt x="300" y="1089"/>
                  </a:lnTo>
                  <a:lnTo>
                    <a:pt x="298" y="1079"/>
                  </a:lnTo>
                  <a:lnTo>
                    <a:pt x="296" y="1069"/>
                  </a:lnTo>
                  <a:lnTo>
                    <a:pt x="296" y="1062"/>
                  </a:lnTo>
                  <a:lnTo>
                    <a:pt x="294" y="1054"/>
                  </a:lnTo>
                  <a:lnTo>
                    <a:pt x="294" y="1050"/>
                  </a:lnTo>
                  <a:lnTo>
                    <a:pt x="292" y="1044"/>
                  </a:lnTo>
                  <a:lnTo>
                    <a:pt x="292" y="1041"/>
                  </a:lnTo>
                  <a:lnTo>
                    <a:pt x="292" y="1039"/>
                  </a:lnTo>
                  <a:lnTo>
                    <a:pt x="292" y="1037"/>
                  </a:lnTo>
                  <a:lnTo>
                    <a:pt x="286" y="987"/>
                  </a:lnTo>
                  <a:lnTo>
                    <a:pt x="282" y="939"/>
                  </a:lnTo>
                  <a:lnTo>
                    <a:pt x="277" y="893"/>
                  </a:lnTo>
                  <a:lnTo>
                    <a:pt x="271" y="849"/>
                  </a:lnTo>
                  <a:lnTo>
                    <a:pt x="267" y="806"/>
                  </a:lnTo>
                  <a:lnTo>
                    <a:pt x="261" y="766"/>
                  </a:lnTo>
                  <a:lnTo>
                    <a:pt x="256" y="728"/>
                  </a:lnTo>
                  <a:lnTo>
                    <a:pt x="250" y="691"/>
                  </a:lnTo>
                  <a:lnTo>
                    <a:pt x="244" y="657"/>
                  </a:lnTo>
                  <a:lnTo>
                    <a:pt x="240" y="639"/>
                  </a:lnTo>
                  <a:lnTo>
                    <a:pt x="238" y="624"/>
                  </a:lnTo>
                  <a:lnTo>
                    <a:pt x="234" y="609"/>
                  </a:lnTo>
                  <a:lnTo>
                    <a:pt x="232" y="593"/>
                  </a:lnTo>
                  <a:lnTo>
                    <a:pt x="229" y="578"/>
                  </a:lnTo>
                  <a:lnTo>
                    <a:pt x="227" y="565"/>
                  </a:lnTo>
                  <a:lnTo>
                    <a:pt x="223" y="551"/>
                  </a:lnTo>
                  <a:lnTo>
                    <a:pt x="221" y="538"/>
                  </a:lnTo>
                  <a:lnTo>
                    <a:pt x="217" y="524"/>
                  </a:lnTo>
                  <a:lnTo>
                    <a:pt x="215" y="513"/>
                  </a:lnTo>
                  <a:lnTo>
                    <a:pt x="211" y="501"/>
                  </a:lnTo>
                  <a:lnTo>
                    <a:pt x="209" y="490"/>
                  </a:lnTo>
                  <a:lnTo>
                    <a:pt x="206" y="478"/>
                  </a:lnTo>
                  <a:lnTo>
                    <a:pt x="204" y="469"/>
                  </a:lnTo>
                  <a:lnTo>
                    <a:pt x="198" y="447"/>
                  </a:lnTo>
                  <a:lnTo>
                    <a:pt x="194" y="426"/>
                  </a:lnTo>
                  <a:lnTo>
                    <a:pt x="188" y="405"/>
                  </a:lnTo>
                  <a:lnTo>
                    <a:pt x="181" y="384"/>
                  </a:lnTo>
                  <a:lnTo>
                    <a:pt x="175" y="365"/>
                  </a:lnTo>
                  <a:lnTo>
                    <a:pt x="165" y="344"/>
                  </a:lnTo>
                  <a:lnTo>
                    <a:pt x="158" y="325"/>
                  </a:lnTo>
                  <a:lnTo>
                    <a:pt x="146" y="303"/>
                  </a:lnTo>
                  <a:lnTo>
                    <a:pt x="136" y="284"/>
                  </a:lnTo>
                  <a:lnTo>
                    <a:pt x="125" y="265"/>
                  </a:lnTo>
                  <a:lnTo>
                    <a:pt x="113" y="246"/>
                  </a:lnTo>
                  <a:lnTo>
                    <a:pt x="100" y="229"/>
                  </a:lnTo>
                  <a:lnTo>
                    <a:pt x="87" y="209"/>
                  </a:lnTo>
                  <a:lnTo>
                    <a:pt x="73" y="192"/>
                  </a:lnTo>
                  <a:lnTo>
                    <a:pt x="60" y="173"/>
                  </a:lnTo>
                  <a:lnTo>
                    <a:pt x="44" y="156"/>
                  </a:lnTo>
                  <a:lnTo>
                    <a:pt x="33" y="148"/>
                  </a:lnTo>
                  <a:lnTo>
                    <a:pt x="23" y="140"/>
                  </a:lnTo>
                  <a:lnTo>
                    <a:pt x="16" y="133"/>
                  </a:lnTo>
                  <a:lnTo>
                    <a:pt x="10" y="125"/>
                  </a:lnTo>
                  <a:lnTo>
                    <a:pt x="6" y="117"/>
                  </a:lnTo>
                  <a:lnTo>
                    <a:pt x="2" y="112"/>
                  </a:lnTo>
                  <a:lnTo>
                    <a:pt x="0" y="104"/>
                  </a:lnTo>
                  <a:lnTo>
                    <a:pt x="0" y="100"/>
                  </a:lnTo>
                  <a:lnTo>
                    <a:pt x="0" y="87"/>
                  </a:lnTo>
                  <a:lnTo>
                    <a:pt x="0" y="77"/>
                  </a:lnTo>
                  <a:lnTo>
                    <a:pt x="2" y="65"/>
                  </a:lnTo>
                  <a:lnTo>
                    <a:pt x="4" y="56"/>
                  </a:lnTo>
                  <a:lnTo>
                    <a:pt x="6" y="48"/>
                  </a:lnTo>
                  <a:lnTo>
                    <a:pt x="10" y="40"/>
                  </a:lnTo>
                  <a:lnTo>
                    <a:pt x="14" y="33"/>
                  </a:lnTo>
                  <a:lnTo>
                    <a:pt x="17" y="25"/>
                  </a:lnTo>
                  <a:lnTo>
                    <a:pt x="23" y="19"/>
                  </a:lnTo>
                  <a:lnTo>
                    <a:pt x="29" y="14"/>
                  </a:lnTo>
                  <a:lnTo>
                    <a:pt x="35" y="10"/>
                  </a:lnTo>
                  <a:lnTo>
                    <a:pt x="42" y="6"/>
                  </a:lnTo>
                  <a:lnTo>
                    <a:pt x="50" y="4"/>
                  </a:lnTo>
                  <a:lnTo>
                    <a:pt x="58" y="2"/>
                  </a:lnTo>
                  <a:lnTo>
                    <a:pt x="65" y="0"/>
                  </a:lnTo>
                  <a:lnTo>
                    <a:pt x="75" y="0"/>
                  </a:lnTo>
                </a:path>
              </a:pathLst>
            </a:custGeom>
            <a:solidFill>
              <a:srgbClr val="FF0000"/>
            </a:solidFill>
            <a:ln w="9525">
              <a:noFill/>
              <a:prstDash val="solid"/>
              <a:round/>
              <a:headEnd/>
              <a:tailEnd/>
            </a:ln>
          </p:spPr>
          <p:txBody>
            <a:bodyPr/>
            <a:lstStyle/>
            <a:p>
              <a:endParaRPr lang="en-US"/>
            </a:p>
          </p:txBody>
        </p:sp>
        <p:sp>
          <p:nvSpPr>
            <p:cNvPr id="38" name="Freeform 22"/>
            <p:cNvSpPr>
              <a:spLocks/>
            </p:cNvSpPr>
            <p:nvPr/>
          </p:nvSpPr>
          <p:spPr bwMode="auto">
            <a:xfrm>
              <a:off x="5798647" y="712680"/>
              <a:ext cx="1192299" cy="827988"/>
            </a:xfrm>
            <a:custGeom>
              <a:avLst/>
              <a:gdLst>
                <a:gd name="T0" fmla="*/ 1740537 w 2729"/>
                <a:gd name="T1" fmla="*/ 1588 h 1975"/>
                <a:gd name="T2" fmla="*/ 1785003 w 2729"/>
                <a:gd name="T3" fmla="*/ 16677 h 1975"/>
                <a:gd name="T4" fmla="*/ 1871554 w 2729"/>
                <a:gd name="T5" fmla="*/ 56385 h 1975"/>
                <a:gd name="T6" fmla="*/ 1994630 w 2729"/>
                <a:gd name="T7" fmla="*/ 118329 h 1975"/>
                <a:gd name="T8" fmla="*/ 2086739 w 2729"/>
                <a:gd name="T9" fmla="*/ 184243 h 1975"/>
                <a:gd name="T10" fmla="*/ 2143116 w 2729"/>
                <a:gd name="T11" fmla="*/ 243805 h 1975"/>
                <a:gd name="T12" fmla="*/ 2165349 w 2729"/>
                <a:gd name="T13" fmla="*/ 295425 h 1975"/>
                <a:gd name="T14" fmla="*/ 2155026 w 2729"/>
                <a:gd name="T15" fmla="*/ 343074 h 1975"/>
                <a:gd name="T16" fmla="*/ 2116912 w 2729"/>
                <a:gd name="T17" fmla="*/ 394693 h 1975"/>
                <a:gd name="T18" fmla="*/ 2070858 w 2729"/>
                <a:gd name="T19" fmla="*/ 457431 h 1975"/>
                <a:gd name="T20" fmla="*/ 2030362 w 2729"/>
                <a:gd name="T21" fmla="*/ 543994 h 1975"/>
                <a:gd name="T22" fmla="*/ 1994630 w 2729"/>
                <a:gd name="T23" fmla="*/ 655175 h 1975"/>
                <a:gd name="T24" fmla="*/ 1989072 w 2729"/>
                <a:gd name="T25" fmla="*/ 671853 h 1975"/>
                <a:gd name="T26" fmla="*/ 1970809 w 2729"/>
                <a:gd name="T27" fmla="*/ 726649 h 1975"/>
                <a:gd name="T28" fmla="*/ 1941429 w 2729"/>
                <a:gd name="T29" fmla="*/ 818771 h 1975"/>
                <a:gd name="T30" fmla="*/ 1900139 w 2729"/>
                <a:gd name="T31" fmla="*/ 945041 h 1975"/>
                <a:gd name="T32" fmla="*/ 1848527 w 2729"/>
                <a:gd name="T33" fmla="*/ 1107842 h 1975"/>
                <a:gd name="T34" fmla="*/ 1785797 w 2729"/>
                <a:gd name="T35" fmla="*/ 1309556 h 1975"/>
                <a:gd name="T36" fmla="*/ 1738949 w 2729"/>
                <a:gd name="T37" fmla="*/ 1455680 h 1975"/>
                <a:gd name="T38" fmla="*/ 1692895 w 2729"/>
                <a:gd name="T39" fmla="*/ 1525566 h 1975"/>
                <a:gd name="T40" fmla="*/ 1632548 w 2729"/>
                <a:gd name="T41" fmla="*/ 1562097 h 1975"/>
                <a:gd name="T42" fmla="*/ 1569818 w 2729"/>
                <a:gd name="T43" fmla="*/ 1565273 h 1975"/>
                <a:gd name="T44" fmla="*/ 1531704 w 2729"/>
                <a:gd name="T45" fmla="*/ 1533507 h 1975"/>
                <a:gd name="T46" fmla="*/ 1498355 w 2729"/>
                <a:gd name="T47" fmla="*/ 1466004 h 1975"/>
                <a:gd name="T48" fmla="*/ 1470563 w 2729"/>
                <a:gd name="T49" fmla="*/ 1385795 h 1975"/>
                <a:gd name="T50" fmla="*/ 1484062 w 2729"/>
                <a:gd name="T51" fmla="*/ 1347676 h 1975"/>
                <a:gd name="T52" fmla="*/ 1515030 w 2729"/>
                <a:gd name="T53" fmla="*/ 1293673 h 1975"/>
                <a:gd name="T54" fmla="*/ 1536469 w 2729"/>
                <a:gd name="T55" fmla="*/ 1246818 h 1975"/>
                <a:gd name="T56" fmla="*/ 1557908 w 2729"/>
                <a:gd name="T57" fmla="*/ 1188845 h 1975"/>
                <a:gd name="T58" fmla="*/ 1578553 w 2729"/>
                <a:gd name="T59" fmla="*/ 1117372 h 1975"/>
                <a:gd name="T60" fmla="*/ 1601580 w 2729"/>
                <a:gd name="T61" fmla="*/ 1033192 h 1975"/>
                <a:gd name="T62" fmla="*/ 1624607 w 2729"/>
                <a:gd name="T63" fmla="*/ 937099 h 1975"/>
                <a:gd name="T64" fmla="*/ 1647634 w 2729"/>
                <a:gd name="T65" fmla="*/ 829095 h 1975"/>
                <a:gd name="T66" fmla="*/ 1679396 w 2729"/>
                <a:gd name="T67" fmla="*/ 671853 h 1975"/>
                <a:gd name="T68" fmla="*/ 1699247 w 2729"/>
                <a:gd name="T69" fmla="*/ 527317 h 1975"/>
                <a:gd name="T70" fmla="*/ 1708776 w 2729"/>
                <a:gd name="T71" fmla="*/ 397870 h 1975"/>
                <a:gd name="T72" fmla="*/ 1704011 w 2729"/>
                <a:gd name="T73" fmla="*/ 324808 h 1975"/>
                <a:gd name="T74" fmla="*/ 1684160 w 2729"/>
                <a:gd name="T75" fmla="*/ 285101 h 1975"/>
                <a:gd name="T76" fmla="*/ 1650811 w 2729"/>
                <a:gd name="T77" fmla="*/ 266835 h 1975"/>
                <a:gd name="T78" fmla="*/ 1607932 w 2729"/>
                <a:gd name="T79" fmla="*/ 266835 h 1975"/>
                <a:gd name="T80" fmla="*/ 1543615 w 2729"/>
                <a:gd name="T81" fmla="*/ 270806 h 1975"/>
                <a:gd name="T82" fmla="*/ 1453888 w 2729"/>
                <a:gd name="T83" fmla="*/ 281924 h 1975"/>
                <a:gd name="T84" fmla="*/ 1334782 w 2729"/>
                <a:gd name="T85" fmla="*/ 295425 h 1975"/>
                <a:gd name="T86" fmla="*/ 1188679 w 2729"/>
                <a:gd name="T87" fmla="*/ 315278 h 1975"/>
                <a:gd name="T88" fmla="*/ 1014784 w 2729"/>
                <a:gd name="T89" fmla="*/ 338309 h 1975"/>
                <a:gd name="T90" fmla="*/ 810716 w 2729"/>
                <a:gd name="T91" fmla="*/ 368486 h 1975"/>
                <a:gd name="T92" fmla="*/ 580444 w 2729"/>
                <a:gd name="T93" fmla="*/ 399458 h 1975"/>
                <a:gd name="T94" fmla="*/ 354936 w 2729"/>
                <a:gd name="T95" fmla="*/ 417724 h 1975"/>
                <a:gd name="T96" fmla="*/ 131017 w 2729"/>
                <a:gd name="T97" fmla="*/ 423283 h 1975"/>
                <a:gd name="T98" fmla="*/ 61935 w 2729"/>
                <a:gd name="T99" fmla="*/ 408194 h 1975"/>
                <a:gd name="T100" fmla="*/ 18263 w 2729"/>
                <a:gd name="T101" fmla="*/ 365310 h 1975"/>
                <a:gd name="T102" fmla="*/ 0 w 2729"/>
                <a:gd name="T103" fmla="*/ 293836 h 1975"/>
                <a:gd name="T104" fmla="*/ 374787 w 2729"/>
                <a:gd name="T105" fmla="*/ 254129 h 1975"/>
                <a:gd name="T106" fmla="*/ 824214 w 2729"/>
                <a:gd name="T107" fmla="*/ 199332 h 1975"/>
                <a:gd name="T108" fmla="*/ 1248232 w 2729"/>
                <a:gd name="T109" fmla="*/ 112770 h 1975"/>
                <a:gd name="T110" fmla="*/ 1493591 w 2729"/>
                <a:gd name="T111" fmla="*/ 43678 h 1975"/>
                <a:gd name="T112" fmla="*/ 1607932 w 2729"/>
                <a:gd name="T113" fmla="*/ 16677 h 1975"/>
                <a:gd name="T114" fmla="*/ 1691307 w 2729"/>
                <a:gd name="T115" fmla="*/ 3177 h 1975"/>
                <a:gd name="T116" fmla="*/ 1728627 w 2729"/>
                <a:gd name="T117" fmla="*/ 0 h 19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29" h="1975">
                  <a:moveTo>
                    <a:pt x="2177" y="0"/>
                  </a:moveTo>
                  <a:lnTo>
                    <a:pt x="2180" y="0"/>
                  </a:lnTo>
                  <a:lnTo>
                    <a:pt x="2184" y="2"/>
                  </a:lnTo>
                  <a:lnTo>
                    <a:pt x="2188" y="2"/>
                  </a:lnTo>
                  <a:lnTo>
                    <a:pt x="2192" y="2"/>
                  </a:lnTo>
                  <a:lnTo>
                    <a:pt x="2198" y="4"/>
                  </a:lnTo>
                  <a:lnTo>
                    <a:pt x="2203" y="5"/>
                  </a:lnTo>
                  <a:lnTo>
                    <a:pt x="2215" y="9"/>
                  </a:lnTo>
                  <a:lnTo>
                    <a:pt x="2230" y="15"/>
                  </a:lnTo>
                  <a:lnTo>
                    <a:pt x="2248" y="21"/>
                  </a:lnTo>
                  <a:lnTo>
                    <a:pt x="2265" y="29"/>
                  </a:lnTo>
                  <a:lnTo>
                    <a:pt x="2286" y="36"/>
                  </a:lnTo>
                  <a:lnTo>
                    <a:pt x="2307" y="48"/>
                  </a:lnTo>
                  <a:lnTo>
                    <a:pt x="2332" y="57"/>
                  </a:lnTo>
                  <a:lnTo>
                    <a:pt x="2357" y="71"/>
                  </a:lnTo>
                  <a:lnTo>
                    <a:pt x="2384" y="84"/>
                  </a:lnTo>
                  <a:lnTo>
                    <a:pt x="2415" y="98"/>
                  </a:lnTo>
                  <a:lnTo>
                    <a:pt x="2445" y="115"/>
                  </a:lnTo>
                  <a:lnTo>
                    <a:pt x="2478" y="130"/>
                  </a:lnTo>
                  <a:lnTo>
                    <a:pt x="2512" y="149"/>
                  </a:lnTo>
                  <a:lnTo>
                    <a:pt x="2539" y="167"/>
                  </a:lnTo>
                  <a:lnTo>
                    <a:pt x="2564" y="184"/>
                  </a:lnTo>
                  <a:lnTo>
                    <a:pt x="2587" y="201"/>
                  </a:lnTo>
                  <a:lnTo>
                    <a:pt x="2608" y="217"/>
                  </a:lnTo>
                  <a:lnTo>
                    <a:pt x="2628" y="232"/>
                  </a:lnTo>
                  <a:lnTo>
                    <a:pt x="2645" y="247"/>
                  </a:lnTo>
                  <a:lnTo>
                    <a:pt x="2660" y="263"/>
                  </a:lnTo>
                  <a:lnTo>
                    <a:pt x="2676" y="278"/>
                  </a:lnTo>
                  <a:lnTo>
                    <a:pt x="2687" y="291"/>
                  </a:lnTo>
                  <a:lnTo>
                    <a:pt x="2699" y="307"/>
                  </a:lnTo>
                  <a:lnTo>
                    <a:pt x="2708" y="320"/>
                  </a:lnTo>
                  <a:lnTo>
                    <a:pt x="2716" y="334"/>
                  </a:lnTo>
                  <a:lnTo>
                    <a:pt x="2722" y="347"/>
                  </a:lnTo>
                  <a:lnTo>
                    <a:pt x="2726" y="359"/>
                  </a:lnTo>
                  <a:lnTo>
                    <a:pt x="2727" y="372"/>
                  </a:lnTo>
                  <a:lnTo>
                    <a:pt x="2729" y="384"/>
                  </a:lnTo>
                  <a:lnTo>
                    <a:pt x="2727" y="395"/>
                  </a:lnTo>
                  <a:lnTo>
                    <a:pt x="2726" y="407"/>
                  </a:lnTo>
                  <a:lnTo>
                    <a:pt x="2720" y="418"/>
                  </a:lnTo>
                  <a:lnTo>
                    <a:pt x="2714" y="432"/>
                  </a:lnTo>
                  <a:lnTo>
                    <a:pt x="2708" y="443"/>
                  </a:lnTo>
                  <a:lnTo>
                    <a:pt x="2699" y="457"/>
                  </a:lnTo>
                  <a:lnTo>
                    <a:pt x="2689" y="470"/>
                  </a:lnTo>
                  <a:lnTo>
                    <a:pt x="2678" y="483"/>
                  </a:lnTo>
                  <a:lnTo>
                    <a:pt x="2666" y="497"/>
                  </a:lnTo>
                  <a:lnTo>
                    <a:pt x="2654" y="510"/>
                  </a:lnTo>
                  <a:lnTo>
                    <a:pt x="2643" y="526"/>
                  </a:lnTo>
                  <a:lnTo>
                    <a:pt x="2631" y="541"/>
                  </a:lnTo>
                  <a:lnTo>
                    <a:pt x="2620" y="558"/>
                  </a:lnTo>
                  <a:lnTo>
                    <a:pt x="2608" y="576"/>
                  </a:lnTo>
                  <a:lnTo>
                    <a:pt x="2599" y="597"/>
                  </a:lnTo>
                  <a:lnTo>
                    <a:pt x="2587" y="616"/>
                  </a:lnTo>
                  <a:lnTo>
                    <a:pt x="2578" y="639"/>
                  </a:lnTo>
                  <a:lnTo>
                    <a:pt x="2568" y="662"/>
                  </a:lnTo>
                  <a:lnTo>
                    <a:pt x="2557" y="685"/>
                  </a:lnTo>
                  <a:lnTo>
                    <a:pt x="2547" y="712"/>
                  </a:lnTo>
                  <a:lnTo>
                    <a:pt x="2539" y="737"/>
                  </a:lnTo>
                  <a:lnTo>
                    <a:pt x="2530" y="766"/>
                  </a:lnTo>
                  <a:lnTo>
                    <a:pt x="2520" y="794"/>
                  </a:lnTo>
                  <a:lnTo>
                    <a:pt x="2512" y="825"/>
                  </a:lnTo>
                  <a:lnTo>
                    <a:pt x="2511" y="827"/>
                  </a:lnTo>
                  <a:lnTo>
                    <a:pt x="2511" y="833"/>
                  </a:lnTo>
                  <a:lnTo>
                    <a:pt x="2507" y="839"/>
                  </a:lnTo>
                  <a:lnTo>
                    <a:pt x="2505" y="846"/>
                  </a:lnTo>
                  <a:lnTo>
                    <a:pt x="2501" y="858"/>
                  </a:lnTo>
                  <a:lnTo>
                    <a:pt x="2497" y="869"/>
                  </a:lnTo>
                  <a:lnTo>
                    <a:pt x="2493" y="883"/>
                  </a:lnTo>
                  <a:lnTo>
                    <a:pt x="2487" y="898"/>
                  </a:lnTo>
                  <a:lnTo>
                    <a:pt x="2482" y="915"/>
                  </a:lnTo>
                  <a:lnTo>
                    <a:pt x="2476" y="935"/>
                  </a:lnTo>
                  <a:lnTo>
                    <a:pt x="2468" y="956"/>
                  </a:lnTo>
                  <a:lnTo>
                    <a:pt x="2463" y="979"/>
                  </a:lnTo>
                  <a:lnTo>
                    <a:pt x="2453" y="1004"/>
                  </a:lnTo>
                  <a:lnTo>
                    <a:pt x="2445" y="1031"/>
                  </a:lnTo>
                  <a:lnTo>
                    <a:pt x="2436" y="1057"/>
                  </a:lnTo>
                  <a:lnTo>
                    <a:pt x="2426" y="1088"/>
                  </a:lnTo>
                  <a:lnTo>
                    <a:pt x="2416" y="1121"/>
                  </a:lnTo>
                  <a:lnTo>
                    <a:pt x="2405" y="1153"/>
                  </a:lnTo>
                  <a:lnTo>
                    <a:pt x="2393" y="1190"/>
                  </a:lnTo>
                  <a:lnTo>
                    <a:pt x="2382" y="1226"/>
                  </a:lnTo>
                  <a:lnTo>
                    <a:pt x="2368" y="1267"/>
                  </a:lnTo>
                  <a:lnTo>
                    <a:pt x="2357" y="1307"/>
                  </a:lnTo>
                  <a:lnTo>
                    <a:pt x="2342" y="1351"/>
                  </a:lnTo>
                  <a:lnTo>
                    <a:pt x="2328" y="1395"/>
                  </a:lnTo>
                  <a:lnTo>
                    <a:pt x="2313" y="1443"/>
                  </a:lnTo>
                  <a:lnTo>
                    <a:pt x="2297" y="1491"/>
                  </a:lnTo>
                  <a:lnTo>
                    <a:pt x="2282" y="1541"/>
                  </a:lnTo>
                  <a:lnTo>
                    <a:pt x="2267" y="1593"/>
                  </a:lnTo>
                  <a:lnTo>
                    <a:pt x="2249" y="1649"/>
                  </a:lnTo>
                  <a:lnTo>
                    <a:pt x="2232" y="1704"/>
                  </a:lnTo>
                  <a:lnTo>
                    <a:pt x="2215" y="1762"/>
                  </a:lnTo>
                  <a:lnTo>
                    <a:pt x="2207" y="1787"/>
                  </a:lnTo>
                  <a:lnTo>
                    <a:pt x="2200" y="1812"/>
                  </a:lnTo>
                  <a:lnTo>
                    <a:pt x="2190" y="1833"/>
                  </a:lnTo>
                  <a:lnTo>
                    <a:pt x="2180" y="1854"/>
                  </a:lnTo>
                  <a:lnTo>
                    <a:pt x="2169" y="1873"/>
                  </a:lnTo>
                  <a:lnTo>
                    <a:pt x="2157" y="1891"/>
                  </a:lnTo>
                  <a:lnTo>
                    <a:pt x="2146" y="1908"/>
                  </a:lnTo>
                  <a:lnTo>
                    <a:pt x="2132" y="1921"/>
                  </a:lnTo>
                  <a:lnTo>
                    <a:pt x="2119" y="1933"/>
                  </a:lnTo>
                  <a:lnTo>
                    <a:pt x="2104" y="1944"/>
                  </a:lnTo>
                  <a:lnTo>
                    <a:pt x="2088" y="1954"/>
                  </a:lnTo>
                  <a:lnTo>
                    <a:pt x="2073" y="1962"/>
                  </a:lnTo>
                  <a:lnTo>
                    <a:pt x="2056" y="1967"/>
                  </a:lnTo>
                  <a:lnTo>
                    <a:pt x="2036" y="1971"/>
                  </a:lnTo>
                  <a:lnTo>
                    <a:pt x="2019" y="1973"/>
                  </a:lnTo>
                  <a:lnTo>
                    <a:pt x="1998" y="1975"/>
                  </a:lnTo>
                  <a:lnTo>
                    <a:pt x="1988" y="1973"/>
                  </a:lnTo>
                  <a:lnTo>
                    <a:pt x="1977" y="1971"/>
                  </a:lnTo>
                  <a:lnTo>
                    <a:pt x="1967" y="1965"/>
                  </a:lnTo>
                  <a:lnTo>
                    <a:pt x="1958" y="1960"/>
                  </a:lnTo>
                  <a:lnTo>
                    <a:pt x="1948" y="1952"/>
                  </a:lnTo>
                  <a:lnTo>
                    <a:pt x="1938" y="1942"/>
                  </a:lnTo>
                  <a:lnTo>
                    <a:pt x="1929" y="1931"/>
                  </a:lnTo>
                  <a:lnTo>
                    <a:pt x="1921" y="1917"/>
                  </a:lnTo>
                  <a:lnTo>
                    <a:pt x="1912" y="1902"/>
                  </a:lnTo>
                  <a:lnTo>
                    <a:pt x="1902" y="1885"/>
                  </a:lnTo>
                  <a:lnTo>
                    <a:pt x="1894" y="1866"/>
                  </a:lnTo>
                  <a:lnTo>
                    <a:pt x="1887" y="1846"/>
                  </a:lnTo>
                  <a:lnTo>
                    <a:pt x="1877" y="1823"/>
                  </a:lnTo>
                  <a:lnTo>
                    <a:pt x="1869" y="1800"/>
                  </a:lnTo>
                  <a:lnTo>
                    <a:pt x="1862" y="1773"/>
                  </a:lnTo>
                  <a:lnTo>
                    <a:pt x="1852" y="1747"/>
                  </a:lnTo>
                  <a:lnTo>
                    <a:pt x="1852" y="1745"/>
                  </a:lnTo>
                  <a:lnTo>
                    <a:pt x="1854" y="1741"/>
                  </a:lnTo>
                  <a:lnTo>
                    <a:pt x="1856" y="1733"/>
                  </a:lnTo>
                  <a:lnTo>
                    <a:pt x="1858" y="1722"/>
                  </a:lnTo>
                  <a:lnTo>
                    <a:pt x="1864" y="1710"/>
                  </a:lnTo>
                  <a:lnTo>
                    <a:pt x="1869" y="1697"/>
                  </a:lnTo>
                  <a:lnTo>
                    <a:pt x="1877" y="1683"/>
                  </a:lnTo>
                  <a:lnTo>
                    <a:pt x="1887" y="1666"/>
                  </a:lnTo>
                  <a:lnTo>
                    <a:pt x="1898" y="1649"/>
                  </a:lnTo>
                  <a:lnTo>
                    <a:pt x="1902" y="1639"/>
                  </a:lnTo>
                  <a:lnTo>
                    <a:pt x="1908" y="1629"/>
                  </a:lnTo>
                  <a:lnTo>
                    <a:pt x="1914" y="1618"/>
                  </a:lnTo>
                  <a:lnTo>
                    <a:pt x="1919" y="1608"/>
                  </a:lnTo>
                  <a:lnTo>
                    <a:pt x="1923" y="1597"/>
                  </a:lnTo>
                  <a:lnTo>
                    <a:pt x="1929" y="1583"/>
                  </a:lnTo>
                  <a:lnTo>
                    <a:pt x="1935" y="1570"/>
                  </a:lnTo>
                  <a:lnTo>
                    <a:pt x="1940" y="1557"/>
                  </a:lnTo>
                  <a:lnTo>
                    <a:pt x="1946" y="1543"/>
                  </a:lnTo>
                  <a:lnTo>
                    <a:pt x="1950" y="1528"/>
                  </a:lnTo>
                  <a:lnTo>
                    <a:pt x="1956" y="1512"/>
                  </a:lnTo>
                  <a:lnTo>
                    <a:pt x="1962" y="1497"/>
                  </a:lnTo>
                  <a:lnTo>
                    <a:pt x="1967" y="1480"/>
                  </a:lnTo>
                  <a:lnTo>
                    <a:pt x="1973" y="1462"/>
                  </a:lnTo>
                  <a:lnTo>
                    <a:pt x="1979" y="1445"/>
                  </a:lnTo>
                  <a:lnTo>
                    <a:pt x="1985" y="1426"/>
                  </a:lnTo>
                  <a:lnTo>
                    <a:pt x="1988" y="1407"/>
                  </a:lnTo>
                  <a:lnTo>
                    <a:pt x="1994" y="1386"/>
                  </a:lnTo>
                  <a:lnTo>
                    <a:pt x="2000" y="1366"/>
                  </a:lnTo>
                  <a:lnTo>
                    <a:pt x="2006" y="1345"/>
                  </a:lnTo>
                  <a:lnTo>
                    <a:pt x="2011" y="1322"/>
                  </a:lnTo>
                  <a:lnTo>
                    <a:pt x="2017" y="1301"/>
                  </a:lnTo>
                  <a:lnTo>
                    <a:pt x="2023" y="1278"/>
                  </a:lnTo>
                  <a:lnTo>
                    <a:pt x="2029" y="1255"/>
                  </a:lnTo>
                  <a:lnTo>
                    <a:pt x="2034" y="1230"/>
                  </a:lnTo>
                  <a:lnTo>
                    <a:pt x="2040" y="1205"/>
                  </a:lnTo>
                  <a:lnTo>
                    <a:pt x="2046" y="1180"/>
                  </a:lnTo>
                  <a:lnTo>
                    <a:pt x="2052" y="1153"/>
                  </a:lnTo>
                  <a:lnTo>
                    <a:pt x="2057" y="1127"/>
                  </a:lnTo>
                  <a:lnTo>
                    <a:pt x="2063" y="1100"/>
                  </a:lnTo>
                  <a:lnTo>
                    <a:pt x="2069" y="1073"/>
                  </a:lnTo>
                  <a:lnTo>
                    <a:pt x="2075" y="1044"/>
                  </a:lnTo>
                  <a:lnTo>
                    <a:pt x="2084" y="1004"/>
                  </a:lnTo>
                  <a:lnTo>
                    <a:pt x="2092" y="963"/>
                  </a:lnTo>
                  <a:lnTo>
                    <a:pt x="2100" y="923"/>
                  </a:lnTo>
                  <a:lnTo>
                    <a:pt x="2107" y="885"/>
                  </a:lnTo>
                  <a:lnTo>
                    <a:pt x="2115" y="846"/>
                  </a:lnTo>
                  <a:lnTo>
                    <a:pt x="2121" y="808"/>
                  </a:lnTo>
                  <a:lnTo>
                    <a:pt x="2127" y="771"/>
                  </a:lnTo>
                  <a:lnTo>
                    <a:pt x="2132" y="735"/>
                  </a:lnTo>
                  <a:lnTo>
                    <a:pt x="2136" y="700"/>
                  </a:lnTo>
                  <a:lnTo>
                    <a:pt x="2140" y="664"/>
                  </a:lnTo>
                  <a:lnTo>
                    <a:pt x="2144" y="631"/>
                  </a:lnTo>
                  <a:lnTo>
                    <a:pt x="2146" y="597"/>
                  </a:lnTo>
                  <a:lnTo>
                    <a:pt x="2148" y="564"/>
                  </a:lnTo>
                  <a:lnTo>
                    <a:pt x="2150" y="531"/>
                  </a:lnTo>
                  <a:lnTo>
                    <a:pt x="2152" y="501"/>
                  </a:lnTo>
                  <a:lnTo>
                    <a:pt x="2152" y="470"/>
                  </a:lnTo>
                  <a:lnTo>
                    <a:pt x="2152" y="453"/>
                  </a:lnTo>
                  <a:lnTo>
                    <a:pt x="2150" y="437"/>
                  </a:lnTo>
                  <a:lnTo>
                    <a:pt x="2148" y="422"/>
                  </a:lnTo>
                  <a:lnTo>
                    <a:pt x="2146" y="409"/>
                  </a:lnTo>
                  <a:lnTo>
                    <a:pt x="2142" y="397"/>
                  </a:lnTo>
                  <a:lnTo>
                    <a:pt x="2138" y="386"/>
                  </a:lnTo>
                  <a:lnTo>
                    <a:pt x="2132" y="376"/>
                  </a:lnTo>
                  <a:lnTo>
                    <a:pt x="2127" y="366"/>
                  </a:lnTo>
                  <a:lnTo>
                    <a:pt x="2121" y="359"/>
                  </a:lnTo>
                  <a:lnTo>
                    <a:pt x="2113" y="353"/>
                  </a:lnTo>
                  <a:lnTo>
                    <a:pt x="2105" y="347"/>
                  </a:lnTo>
                  <a:lnTo>
                    <a:pt x="2098" y="341"/>
                  </a:lnTo>
                  <a:lnTo>
                    <a:pt x="2088" y="339"/>
                  </a:lnTo>
                  <a:lnTo>
                    <a:pt x="2079" y="336"/>
                  </a:lnTo>
                  <a:lnTo>
                    <a:pt x="2067" y="336"/>
                  </a:lnTo>
                  <a:lnTo>
                    <a:pt x="2056" y="334"/>
                  </a:lnTo>
                  <a:lnTo>
                    <a:pt x="2046" y="334"/>
                  </a:lnTo>
                  <a:lnTo>
                    <a:pt x="2036" y="336"/>
                  </a:lnTo>
                  <a:lnTo>
                    <a:pt x="2025" y="336"/>
                  </a:lnTo>
                  <a:lnTo>
                    <a:pt x="2011" y="336"/>
                  </a:lnTo>
                  <a:lnTo>
                    <a:pt x="1996" y="338"/>
                  </a:lnTo>
                  <a:lnTo>
                    <a:pt x="1981" y="339"/>
                  </a:lnTo>
                  <a:lnTo>
                    <a:pt x="1963" y="339"/>
                  </a:lnTo>
                  <a:lnTo>
                    <a:pt x="1944" y="341"/>
                  </a:lnTo>
                  <a:lnTo>
                    <a:pt x="1925" y="343"/>
                  </a:lnTo>
                  <a:lnTo>
                    <a:pt x="1904" y="345"/>
                  </a:lnTo>
                  <a:lnTo>
                    <a:pt x="1881" y="349"/>
                  </a:lnTo>
                  <a:lnTo>
                    <a:pt x="1856" y="351"/>
                  </a:lnTo>
                  <a:lnTo>
                    <a:pt x="1831" y="355"/>
                  </a:lnTo>
                  <a:lnTo>
                    <a:pt x="1804" y="357"/>
                  </a:lnTo>
                  <a:lnTo>
                    <a:pt x="1775" y="361"/>
                  </a:lnTo>
                  <a:lnTo>
                    <a:pt x="1745" y="364"/>
                  </a:lnTo>
                  <a:lnTo>
                    <a:pt x="1714" y="368"/>
                  </a:lnTo>
                  <a:lnTo>
                    <a:pt x="1681" y="372"/>
                  </a:lnTo>
                  <a:lnTo>
                    <a:pt x="1649" y="378"/>
                  </a:lnTo>
                  <a:lnTo>
                    <a:pt x="1612" y="382"/>
                  </a:lnTo>
                  <a:lnTo>
                    <a:pt x="1576" y="386"/>
                  </a:lnTo>
                  <a:lnTo>
                    <a:pt x="1537" y="391"/>
                  </a:lnTo>
                  <a:lnTo>
                    <a:pt x="1497" y="397"/>
                  </a:lnTo>
                  <a:lnTo>
                    <a:pt x="1457" y="403"/>
                  </a:lnTo>
                  <a:lnTo>
                    <a:pt x="1414" y="409"/>
                  </a:lnTo>
                  <a:lnTo>
                    <a:pt x="1370" y="414"/>
                  </a:lnTo>
                  <a:lnTo>
                    <a:pt x="1326" y="420"/>
                  </a:lnTo>
                  <a:lnTo>
                    <a:pt x="1278" y="426"/>
                  </a:lnTo>
                  <a:lnTo>
                    <a:pt x="1230" y="434"/>
                  </a:lnTo>
                  <a:lnTo>
                    <a:pt x="1182" y="439"/>
                  </a:lnTo>
                  <a:lnTo>
                    <a:pt x="1130" y="447"/>
                  </a:lnTo>
                  <a:lnTo>
                    <a:pt x="1078" y="455"/>
                  </a:lnTo>
                  <a:lnTo>
                    <a:pt x="1021" y="464"/>
                  </a:lnTo>
                  <a:lnTo>
                    <a:pt x="961" y="472"/>
                  </a:lnTo>
                  <a:lnTo>
                    <a:pt x="904" y="482"/>
                  </a:lnTo>
                  <a:lnTo>
                    <a:pt x="846" y="489"/>
                  </a:lnTo>
                  <a:lnTo>
                    <a:pt x="789" y="495"/>
                  </a:lnTo>
                  <a:lnTo>
                    <a:pt x="731" y="503"/>
                  </a:lnTo>
                  <a:lnTo>
                    <a:pt x="673" y="508"/>
                  </a:lnTo>
                  <a:lnTo>
                    <a:pt x="616" y="512"/>
                  </a:lnTo>
                  <a:lnTo>
                    <a:pt x="560" y="518"/>
                  </a:lnTo>
                  <a:lnTo>
                    <a:pt x="503" y="522"/>
                  </a:lnTo>
                  <a:lnTo>
                    <a:pt x="447" y="526"/>
                  </a:lnTo>
                  <a:lnTo>
                    <a:pt x="389" y="528"/>
                  </a:lnTo>
                  <a:lnTo>
                    <a:pt x="334" y="530"/>
                  </a:lnTo>
                  <a:lnTo>
                    <a:pt x="276" y="531"/>
                  </a:lnTo>
                  <a:lnTo>
                    <a:pt x="220" y="533"/>
                  </a:lnTo>
                  <a:lnTo>
                    <a:pt x="165" y="533"/>
                  </a:lnTo>
                  <a:lnTo>
                    <a:pt x="146" y="531"/>
                  </a:lnTo>
                  <a:lnTo>
                    <a:pt x="126" y="530"/>
                  </a:lnTo>
                  <a:lnTo>
                    <a:pt x="109" y="526"/>
                  </a:lnTo>
                  <a:lnTo>
                    <a:pt x="94" y="522"/>
                  </a:lnTo>
                  <a:lnTo>
                    <a:pt x="78" y="514"/>
                  </a:lnTo>
                  <a:lnTo>
                    <a:pt x="65" y="506"/>
                  </a:lnTo>
                  <a:lnTo>
                    <a:pt x="53" y="497"/>
                  </a:lnTo>
                  <a:lnTo>
                    <a:pt x="42" y="485"/>
                  </a:lnTo>
                  <a:lnTo>
                    <a:pt x="32" y="474"/>
                  </a:lnTo>
                  <a:lnTo>
                    <a:pt x="23" y="460"/>
                  </a:lnTo>
                  <a:lnTo>
                    <a:pt x="17" y="445"/>
                  </a:lnTo>
                  <a:lnTo>
                    <a:pt x="11" y="428"/>
                  </a:lnTo>
                  <a:lnTo>
                    <a:pt x="5" y="411"/>
                  </a:lnTo>
                  <a:lnTo>
                    <a:pt x="2" y="391"/>
                  </a:lnTo>
                  <a:lnTo>
                    <a:pt x="0" y="370"/>
                  </a:lnTo>
                  <a:lnTo>
                    <a:pt x="0" y="349"/>
                  </a:lnTo>
                  <a:lnTo>
                    <a:pt x="119" y="343"/>
                  </a:lnTo>
                  <a:lnTo>
                    <a:pt x="238" y="338"/>
                  </a:lnTo>
                  <a:lnTo>
                    <a:pt x="355" y="330"/>
                  </a:lnTo>
                  <a:lnTo>
                    <a:pt x="472" y="320"/>
                  </a:lnTo>
                  <a:lnTo>
                    <a:pt x="587" y="311"/>
                  </a:lnTo>
                  <a:lnTo>
                    <a:pt x="702" y="297"/>
                  </a:lnTo>
                  <a:lnTo>
                    <a:pt x="815" y="284"/>
                  </a:lnTo>
                  <a:lnTo>
                    <a:pt x="927" y="268"/>
                  </a:lnTo>
                  <a:lnTo>
                    <a:pt x="1038" y="251"/>
                  </a:lnTo>
                  <a:lnTo>
                    <a:pt x="1148" y="234"/>
                  </a:lnTo>
                  <a:lnTo>
                    <a:pt x="1255" y="213"/>
                  </a:lnTo>
                  <a:lnTo>
                    <a:pt x="1363" y="192"/>
                  </a:lnTo>
                  <a:lnTo>
                    <a:pt x="1468" y="167"/>
                  </a:lnTo>
                  <a:lnTo>
                    <a:pt x="1572" y="142"/>
                  </a:lnTo>
                  <a:lnTo>
                    <a:pt x="1675" y="115"/>
                  </a:lnTo>
                  <a:lnTo>
                    <a:pt x="1777" y="86"/>
                  </a:lnTo>
                  <a:lnTo>
                    <a:pt x="1814" y="75"/>
                  </a:lnTo>
                  <a:lnTo>
                    <a:pt x="1848" y="65"/>
                  </a:lnTo>
                  <a:lnTo>
                    <a:pt x="1881" y="55"/>
                  </a:lnTo>
                  <a:lnTo>
                    <a:pt x="1912" y="48"/>
                  </a:lnTo>
                  <a:lnTo>
                    <a:pt x="1942" y="40"/>
                  </a:lnTo>
                  <a:lnTo>
                    <a:pt x="1971" y="32"/>
                  </a:lnTo>
                  <a:lnTo>
                    <a:pt x="1998" y="27"/>
                  </a:lnTo>
                  <a:lnTo>
                    <a:pt x="2025" y="21"/>
                  </a:lnTo>
                  <a:lnTo>
                    <a:pt x="2048" y="17"/>
                  </a:lnTo>
                  <a:lnTo>
                    <a:pt x="2071" y="11"/>
                  </a:lnTo>
                  <a:lnTo>
                    <a:pt x="2092" y="7"/>
                  </a:lnTo>
                  <a:lnTo>
                    <a:pt x="2111" y="5"/>
                  </a:lnTo>
                  <a:lnTo>
                    <a:pt x="2130" y="4"/>
                  </a:lnTo>
                  <a:lnTo>
                    <a:pt x="2148" y="2"/>
                  </a:lnTo>
                  <a:lnTo>
                    <a:pt x="2163" y="0"/>
                  </a:lnTo>
                  <a:lnTo>
                    <a:pt x="2177" y="0"/>
                  </a:lnTo>
                </a:path>
              </a:pathLst>
            </a:custGeom>
            <a:solidFill>
              <a:srgbClr val="FF0000"/>
            </a:solidFill>
            <a:ln w="9525">
              <a:noFill/>
              <a:prstDash val="solid"/>
              <a:round/>
              <a:headEnd/>
              <a:tailEnd/>
            </a:ln>
          </p:spPr>
          <p:txBody>
            <a:bodyPr/>
            <a:lstStyle/>
            <a:p>
              <a:endParaRPr lang="en-US"/>
            </a:p>
          </p:txBody>
        </p:sp>
        <p:sp>
          <p:nvSpPr>
            <p:cNvPr id="39" name="Freeform 23"/>
            <p:cNvSpPr>
              <a:spLocks/>
            </p:cNvSpPr>
            <p:nvPr/>
          </p:nvSpPr>
          <p:spPr bwMode="auto">
            <a:xfrm>
              <a:off x="6009155" y="1076391"/>
              <a:ext cx="186051" cy="273202"/>
            </a:xfrm>
            <a:custGeom>
              <a:avLst/>
              <a:gdLst>
                <a:gd name="T0" fmla="*/ 50681 w 427"/>
                <a:gd name="T1" fmla="*/ 0 h 653"/>
                <a:gd name="T2" fmla="*/ 70478 w 427"/>
                <a:gd name="T3" fmla="*/ 3170 h 653"/>
                <a:gd name="T4" fmla="*/ 90276 w 427"/>
                <a:gd name="T5" fmla="*/ 11095 h 653"/>
                <a:gd name="T6" fmla="*/ 110073 w 427"/>
                <a:gd name="T7" fmla="*/ 21398 h 653"/>
                <a:gd name="T8" fmla="*/ 135414 w 427"/>
                <a:gd name="T9" fmla="*/ 35664 h 653"/>
                <a:gd name="T10" fmla="*/ 161546 w 427"/>
                <a:gd name="T11" fmla="*/ 50722 h 653"/>
                <a:gd name="T12" fmla="*/ 186095 w 427"/>
                <a:gd name="T13" fmla="*/ 65780 h 653"/>
                <a:gd name="T14" fmla="*/ 208268 w 427"/>
                <a:gd name="T15" fmla="*/ 80839 h 653"/>
                <a:gd name="T16" fmla="*/ 229649 w 427"/>
                <a:gd name="T17" fmla="*/ 95897 h 653"/>
                <a:gd name="T18" fmla="*/ 247862 w 427"/>
                <a:gd name="T19" fmla="*/ 111747 h 653"/>
                <a:gd name="T20" fmla="*/ 264492 w 427"/>
                <a:gd name="T21" fmla="*/ 126806 h 653"/>
                <a:gd name="T22" fmla="*/ 280330 w 427"/>
                <a:gd name="T23" fmla="*/ 143449 h 653"/>
                <a:gd name="T24" fmla="*/ 293792 w 427"/>
                <a:gd name="T25" fmla="*/ 161677 h 653"/>
                <a:gd name="T26" fmla="*/ 304087 w 427"/>
                <a:gd name="T27" fmla="*/ 183075 h 653"/>
                <a:gd name="T28" fmla="*/ 315173 w 427"/>
                <a:gd name="T29" fmla="*/ 204474 h 653"/>
                <a:gd name="T30" fmla="*/ 322300 w 427"/>
                <a:gd name="T31" fmla="*/ 228250 h 653"/>
                <a:gd name="T32" fmla="*/ 328635 w 427"/>
                <a:gd name="T33" fmla="*/ 254404 h 653"/>
                <a:gd name="T34" fmla="*/ 333387 w 427"/>
                <a:gd name="T35" fmla="*/ 282142 h 653"/>
                <a:gd name="T36" fmla="*/ 336554 w 427"/>
                <a:gd name="T37" fmla="*/ 312259 h 653"/>
                <a:gd name="T38" fmla="*/ 338138 w 427"/>
                <a:gd name="T39" fmla="*/ 342375 h 653"/>
                <a:gd name="T40" fmla="*/ 336554 w 427"/>
                <a:gd name="T41" fmla="*/ 378831 h 653"/>
                <a:gd name="T42" fmla="*/ 333387 w 427"/>
                <a:gd name="T43" fmla="*/ 414496 h 653"/>
                <a:gd name="T44" fmla="*/ 325468 w 427"/>
                <a:gd name="T45" fmla="*/ 444612 h 653"/>
                <a:gd name="T46" fmla="*/ 315173 w 427"/>
                <a:gd name="T47" fmla="*/ 469180 h 653"/>
                <a:gd name="T48" fmla="*/ 300127 w 427"/>
                <a:gd name="T49" fmla="*/ 488994 h 653"/>
                <a:gd name="T50" fmla="*/ 281914 w 427"/>
                <a:gd name="T51" fmla="*/ 502467 h 653"/>
                <a:gd name="T52" fmla="*/ 260533 w 427"/>
                <a:gd name="T53" fmla="*/ 511185 h 653"/>
                <a:gd name="T54" fmla="*/ 235984 w 427"/>
                <a:gd name="T55" fmla="*/ 517525 h 653"/>
                <a:gd name="T56" fmla="*/ 217770 w 427"/>
                <a:gd name="T57" fmla="*/ 517525 h 653"/>
                <a:gd name="T58" fmla="*/ 207476 w 427"/>
                <a:gd name="T59" fmla="*/ 514355 h 653"/>
                <a:gd name="T60" fmla="*/ 191638 w 427"/>
                <a:gd name="T61" fmla="*/ 505637 h 653"/>
                <a:gd name="T62" fmla="*/ 178176 w 427"/>
                <a:gd name="T63" fmla="*/ 491371 h 653"/>
                <a:gd name="T64" fmla="*/ 166297 w 427"/>
                <a:gd name="T65" fmla="*/ 471558 h 653"/>
                <a:gd name="T66" fmla="*/ 159962 w 427"/>
                <a:gd name="T67" fmla="*/ 459670 h 653"/>
                <a:gd name="T68" fmla="*/ 152043 w 427"/>
                <a:gd name="T69" fmla="*/ 446197 h 653"/>
                <a:gd name="T70" fmla="*/ 144916 w 427"/>
                <a:gd name="T71" fmla="*/ 431139 h 653"/>
                <a:gd name="T72" fmla="*/ 136997 w 427"/>
                <a:gd name="T73" fmla="*/ 412910 h 653"/>
                <a:gd name="T74" fmla="*/ 129870 w 427"/>
                <a:gd name="T75" fmla="*/ 394682 h 653"/>
                <a:gd name="T76" fmla="*/ 120368 w 427"/>
                <a:gd name="T77" fmla="*/ 374869 h 653"/>
                <a:gd name="T78" fmla="*/ 111657 w 427"/>
                <a:gd name="T79" fmla="*/ 351885 h 653"/>
                <a:gd name="T80" fmla="*/ 102154 w 427"/>
                <a:gd name="T81" fmla="*/ 328902 h 653"/>
                <a:gd name="T82" fmla="*/ 93443 w 427"/>
                <a:gd name="T83" fmla="*/ 304333 h 653"/>
                <a:gd name="T84" fmla="*/ 82357 w 427"/>
                <a:gd name="T85" fmla="*/ 277387 h 653"/>
                <a:gd name="T86" fmla="*/ 72062 w 427"/>
                <a:gd name="T87" fmla="*/ 249648 h 653"/>
                <a:gd name="T88" fmla="*/ 60976 w 427"/>
                <a:gd name="T89" fmla="*/ 219532 h 653"/>
                <a:gd name="T90" fmla="*/ 50681 w 427"/>
                <a:gd name="T91" fmla="*/ 187831 h 653"/>
                <a:gd name="T92" fmla="*/ 39595 w 427"/>
                <a:gd name="T93" fmla="*/ 155337 h 653"/>
                <a:gd name="T94" fmla="*/ 27716 w 427"/>
                <a:gd name="T95" fmla="*/ 120465 h 653"/>
                <a:gd name="T96" fmla="*/ 15838 w 427"/>
                <a:gd name="T97" fmla="*/ 84009 h 653"/>
                <a:gd name="T98" fmla="*/ 9503 w 427"/>
                <a:gd name="T99" fmla="*/ 72121 h 653"/>
                <a:gd name="T100" fmla="*/ 4751 w 427"/>
                <a:gd name="T101" fmla="*/ 59440 h 653"/>
                <a:gd name="T102" fmla="*/ 1584 w 427"/>
                <a:gd name="T103" fmla="*/ 49137 h 653"/>
                <a:gd name="T104" fmla="*/ 0 w 427"/>
                <a:gd name="T105" fmla="*/ 39627 h 653"/>
                <a:gd name="T106" fmla="*/ 3168 w 427"/>
                <a:gd name="T107" fmla="*/ 29324 h 653"/>
                <a:gd name="T108" fmla="*/ 11086 w 427"/>
                <a:gd name="T109" fmla="*/ 14266 h 653"/>
                <a:gd name="T110" fmla="*/ 19797 w 427"/>
                <a:gd name="T111" fmla="*/ 4755 h 653"/>
                <a:gd name="T112" fmla="*/ 34051 w 427"/>
                <a:gd name="T113" fmla="*/ 0 h 653"/>
                <a:gd name="T114" fmla="*/ 41178 w 427"/>
                <a:gd name="T115" fmla="*/ 0 h 6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7" h="653">
                  <a:moveTo>
                    <a:pt x="52" y="0"/>
                  </a:moveTo>
                  <a:lnTo>
                    <a:pt x="64" y="0"/>
                  </a:lnTo>
                  <a:lnTo>
                    <a:pt x="75" y="2"/>
                  </a:lnTo>
                  <a:lnTo>
                    <a:pt x="89" y="4"/>
                  </a:lnTo>
                  <a:lnTo>
                    <a:pt x="100" y="10"/>
                  </a:lnTo>
                  <a:lnTo>
                    <a:pt x="114" y="14"/>
                  </a:lnTo>
                  <a:lnTo>
                    <a:pt x="125" y="20"/>
                  </a:lnTo>
                  <a:lnTo>
                    <a:pt x="139" y="27"/>
                  </a:lnTo>
                  <a:lnTo>
                    <a:pt x="154" y="35"/>
                  </a:lnTo>
                  <a:lnTo>
                    <a:pt x="171" y="45"/>
                  </a:lnTo>
                  <a:lnTo>
                    <a:pt x="187" y="54"/>
                  </a:lnTo>
                  <a:lnTo>
                    <a:pt x="204" y="64"/>
                  </a:lnTo>
                  <a:lnTo>
                    <a:pt x="219" y="73"/>
                  </a:lnTo>
                  <a:lnTo>
                    <a:pt x="235" y="83"/>
                  </a:lnTo>
                  <a:lnTo>
                    <a:pt x="250" y="93"/>
                  </a:lnTo>
                  <a:lnTo>
                    <a:pt x="263" y="102"/>
                  </a:lnTo>
                  <a:lnTo>
                    <a:pt x="277" y="112"/>
                  </a:lnTo>
                  <a:lnTo>
                    <a:pt x="290" y="121"/>
                  </a:lnTo>
                  <a:lnTo>
                    <a:pt x="302" y="131"/>
                  </a:lnTo>
                  <a:lnTo>
                    <a:pt x="313" y="141"/>
                  </a:lnTo>
                  <a:lnTo>
                    <a:pt x="325" y="150"/>
                  </a:lnTo>
                  <a:lnTo>
                    <a:pt x="334" y="160"/>
                  </a:lnTo>
                  <a:lnTo>
                    <a:pt x="346" y="171"/>
                  </a:lnTo>
                  <a:lnTo>
                    <a:pt x="354" y="181"/>
                  </a:lnTo>
                  <a:lnTo>
                    <a:pt x="363" y="192"/>
                  </a:lnTo>
                  <a:lnTo>
                    <a:pt x="371" y="204"/>
                  </a:lnTo>
                  <a:lnTo>
                    <a:pt x="379" y="217"/>
                  </a:lnTo>
                  <a:lnTo>
                    <a:pt x="384" y="231"/>
                  </a:lnTo>
                  <a:lnTo>
                    <a:pt x="392" y="244"/>
                  </a:lnTo>
                  <a:lnTo>
                    <a:pt x="398" y="258"/>
                  </a:lnTo>
                  <a:lnTo>
                    <a:pt x="402" y="273"/>
                  </a:lnTo>
                  <a:lnTo>
                    <a:pt x="407" y="288"/>
                  </a:lnTo>
                  <a:lnTo>
                    <a:pt x="411" y="304"/>
                  </a:lnTo>
                  <a:lnTo>
                    <a:pt x="415" y="321"/>
                  </a:lnTo>
                  <a:lnTo>
                    <a:pt x="417" y="338"/>
                  </a:lnTo>
                  <a:lnTo>
                    <a:pt x="421" y="356"/>
                  </a:lnTo>
                  <a:lnTo>
                    <a:pt x="423" y="375"/>
                  </a:lnTo>
                  <a:lnTo>
                    <a:pt x="425" y="394"/>
                  </a:lnTo>
                  <a:lnTo>
                    <a:pt x="425" y="413"/>
                  </a:lnTo>
                  <a:lnTo>
                    <a:pt x="427" y="432"/>
                  </a:lnTo>
                  <a:lnTo>
                    <a:pt x="427" y="453"/>
                  </a:lnTo>
                  <a:lnTo>
                    <a:pt x="425" y="478"/>
                  </a:lnTo>
                  <a:lnTo>
                    <a:pt x="425" y="501"/>
                  </a:lnTo>
                  <a:lnTo>
                    <a:pt x="421" y="523"/>
                  </a:lnTo>
                  <a:lnTo>
                    <a:pt x="417" y="542"/>
                  </a:lnTo>
                  <a:lnTo>
                    <a:pt x="411" y="561"/>
                  </a:lnTo>
                  <a:lnTo>
                    <a:pt x="406" y="576"/>
                  </a:lnTo>
                  <a:lnTo>
                    <a:pt x="398" y="592"/>
                  </a:lnTo>
                  <a:lnTo>
                    <a:pt x="388" y="605"/>
                  </a:lnTo>
                  <a:lnTo>
                    <a:pt x="379" y="617"/>
                  </a:lnTo>
                  <a:lnTo>
                    <a:pt x="369" y="626"/>
                  </a:lnTo>
                  <a:lnTo>
                    <a:pt x="356" y="634"/>
                  </a:lnTo>
                  <a:lnTo>
                    <a:pt x="344" y="642"/>
                  </a:lnTo>
                  <a:lnTo>
                    <a:pt x="329" y="645"/>
                  </a:lnTo>
                  <a:lnTo>
                    <a:pt x="313" y="649"/>
                  </a:lnTo>
                  <a:lnTo>
                    <a:pt x="298" y="653"/>
                  </a:lnTo>
                  <a:lnTo>
                    <a:pt x="281" y="653"/>
                  </a:lnTo>
                  <a:lnTo>
                    <a:pt x="275" y="653"/>
                  </a:lnTo>
                  <a:lnTo>
                    <a:pt x="271" y="653"/>
                  </a:lnTo>
                  <a:lnTo>
                    <a:pt x="262" y="649"/>
                  </a:lnTo>
                  <a:lnTo>
                    <a:pt x="252" y="645"/>
                  </a:lnTo>
                  <a:lnTo>
                    <a:pt x="242" y="638"/>
                  </a:lnTo>
                  <a:lnTo>
                    <a:pt x="235" y="630"/>
                  </a:lnTo>
                  <a:lnTo>
                    <a:pt x="225" y="620"/>
                  </a:lnTo>
                  <a:lnTo>
                    <a:pt x="217" y="609"/>
                  </a:lnTo>
                  <a:lnTo>
                    <a:pt x="210" y="595"/>
                  </a:lnTo>
                  <a:lnTo>
                    <a:pt x="206" y="588"/>
                  </a:lnTo>
                  <a:lnTo>
                    <a:pt x="202" y="580"/>
                  </a:lnTo>
                  <a:lnTo>
                    <a:pt x="198" y="572"/>
                  </a:lnTo>
                  <a:lnTo>
                    <a:pt x="192" y="563"/>
                  </a:lnTo>
                  <a:lnTo>
                    <a:pt x="189" y="553"/>
                  </a:lnTo>
                  <a:lnTo>
                    <a:pt x="183" y="544"/>
                  </a:lnTo>
                  <a:lnTo>
                    <a:pt x="179" y="532"/>
                  </a:lnTo>
                  <a:lnTo>
                    <a:pt x="173" y="521"/>
                  </a:lnTo>
                  <a:lnTo>
                    <a:pt x="167" y="509"/>
                  </a:lnTo>
                  <a:lnTo>
                    <a:pt x="164" y="498"/>
                  </a:lnTo>
                  <a:lnTo>
                    <a:pt x="158" y="486"/>
                  </a:lnTo>
                  <a:lnTo>
                    <a:pt x="152" y="473"/>
                  </a:lnTo>
                  <a:lnTo>
                    <a:pt x="146" y="459"/>
                  </a:lnTo>
                  <a:lnTo>
                    <a:pt x="141" y="444"/>
                  </a:lnTo>
                  <a:lnTo>
                    <a:pt x="135" y="430"/>
                  </a:lnTo>
                  <a:lnTo>
                    <a:pt x="129" y="415"/>
                  </a:lnTo>
                  <a:lnTo>
                    <a:pt x="123" y="400"/>
                  </a:lnTo>
                  <a:lnTo>
                    <a:pt x="118" y="384"/>
                  </a:lnTo>
                  <a:lnTo>
                    <a:pt x="110" y="367"/>
                  </a:lnTo>
                  <a:lnTo>
                    <a:pt x="104" y="350"/>
                  </a:lnTo>
                  <a:lnTo>
                    <a:pt x="98" y="332"/>
                  </a:lnTo>
                  <a:lnTo>
                    <a:pt x="91" y="315"/>
                  </a:lnTo>
                  <a:lnTo>
                    <a:pt x="85" y="296"/>
                  </a:lnTo>
                  <a:lnTo>
                    <a:pt x="77" y="277"/>
                  </a:lnTo>
                  <a:lnTo>
                    <a:pt x="72" y="258"/>
                  </a:lnTo>
                  <a:lnTo>
                    <a:pt x="64" y="237"/>
                  </a:lnTo>
                  <a:lnTo>
                    <a:pt x="56" y="217"/>
                  </a:lnTo>
                  <a:lnTo>
                    <a:pt x="50" y="196"/>
                  </a:lnTo>
                  <a:lnTo>
                    <a:pt x="43" y="173"/>
                  </a:lnTo>
                  <a:lnTo>
                    <a:pt x="35" y="152"/>
                  </a:lnTo>
                  <a:lnTo>
                    <a:pt x="27" y="129"/>
                  </a:lnTo>
                  <a:lnTo>
                    <a:pt x="20" y="106"/>
                  </a:lnTo>
                  <a:lnTo>
                    <a:pt x="16" y="98"/>
                  </a:lnTo>
                  <a:lnTo>
                    <a:pt x="12" y="91"/>
                  </a:lnTo>
                  <a:lnTo>
                    <a:pt x="8" y="83"/>
                  </a:lnTo>
                  <a:lnTo>
                    <a:pt x="6" y="75"/>
                  </a:lnTo>
                  <a:lnTo>
                    <a:pt x="4" y="68"/>
                  </a:lnTo>
                  <a:lnTo>
                    <a:pt x="2" y="62"/>
                  </a:lnTo>
                  <a:lnTo>
                    <a:pt x="0" y="54"/>
                  </a:lnTo>
                  <a:lnTo>
                    <a:pt x="0" y="50"/>
                  </a:lnTo>
                  <a:lnTo>
                    <a:pt x="2" y="43"/>
                  </a:lnTo>
                  <a:lnTo>
                    <a:pt x="4" y="37"/>
                  </a:lnTo>
                  <a:lnTo>
                    <a:pt x="8" y="27"/>
                  </a:lnTo>
                  <a:lnTo>
                    <a:pt x="14" y="18"/>
                  </a:lnTo>
                  <a:lnTo>
                    <a:pt x="20" y="12"/>
                  </a:lnTo>
                  <a:lnTo>
                    <a:pt x="25" y="6"/>
                  </a:lnTo>
                  <a:lnTo>
                    <a:pt x="33" y="2"/>
                  </a:lnTo>
                  <a:lnTo>
                    <a:pt x="43" y="0"/>
                  </a:lnTo>
                  <a:lnTo>
                    <a:pt x="52" y="0"/>
                  </a:lnTo>
                </a:path>
              </a:pathLst>
            </a:custGeom>
            <a:solidFill>
              <a:srgbClr val="FF0000"/>
            </a:solidFill>
            <a:ln w="9525">
              <a:noFill/>
              <a:prstDash val="solid"/>
              <a:round/>
              <a:headEnd/>
              <a:tailEnd/>
            </a:ln>
          </p:spPr>
          <p:txBody>
            <a:bodyPr/>
            <a:lstStyle/>
            <a:p>
              <a:endParaRPr lang="en-US"/>
            </a:p>
          </p:txBody>
        </p:sp>
        <p:sp>
          <p:nvSpPr>
            <p:cNvPr id="40" name="Freeform 24"/>
            <p:cNvSpPr>
              <a:spLocks/>
            </p:cNvSpPr>
            <p:nvPr/>
          </p:nvSpPr>
          <p:spPr bwMode="auto">
            <a:xfrm>
              <a:off x="6433666" y="969121"/>
              <a:ext cx="237586" cy="320971"/>
            </a:xfrm>
            <a:custGeom>
              <a:avLst/>
              <a:gdLst>
                <a:gd name="T0" fmla="*/ 195697 w 545"/>
                <a:gd name="T1" fmla="*/ 0 h 766"/>
                <a:gd name="T2" fmla="*/ 206789 w 545"/>
                <a:gd name="T3" fmla="*/ 1587 h 766"/>
                <a:gd name="T4" fmla="*/ 218673 w 545"/>
                <a:gd name="T5" fmla="*/ 7937 h 766"/>
                <a:gd name="T6" fmla="*/ 233727 w 545"/>
                <a:gd name="T7" fmla="*/ 15081 h 766"/>
                <a:gd name="T8" fmla="*/ 249572 w 545"/>
                <a:gd name="T9" fmla="*/ 24606 h 766"/>
                <a:gd name="T10" fmla="*/ 267795 w 545"/>
                <a:gd name="T11" fmla="*/ 36512 h 766"/>
                <a:gd name="T12" fmla="*/ 287603 w 545"/>
                <a:gd name="T13" fmla="*/ 51594 h 766"/>
                <a:gd name="T14" fmla="*/ 309787 w 545"/>
                <a:gd name="T15" fmla="*/ 68262 h 766"/>
                <a:gd name="T16" fmla="*/ 334348 w 545"/>
                <a:gd name="T17" fmla="*/ 89694 h 766"/>
                <a:gd name="T18" fmla="*/ 360494 w 545"/>
                <a:gd name="T19" fmla="*/ 111125 h 766"/>
                <a:gd name="T20" fmla="*/ 380301 w 545"/>
                <a:gd name="T21" fmla="*/ 130969 h 766"/>
                <a:gd name="T22" fmla="*/ 398524 w 545"/>
                <a:gd name="T23" fmla="*/ 149225 h 766"/>
                <a:gd name="T24" fmla="*/ 411993 w 545"/>
                <a:gd name="T25" fmla="*/ 165894 h 766"/>
                <a:gd name="T26" fmla="*/ 421500 w 545"/>
                <a:gd name="T27" fmla="*/ 180181 h 766"/>
                <a:gd name="T28" fmla="*/ 428631 w 545"/>
                <a:gd name="T29" fmla="*/ 192087 h 766"/>
                <a:gd name="T30" fmla="*/ 431800 w 545"/>
                <a:gd name="T31" fmla="*/ 202406 h 766"/>
                <a:gd name="T32" fmla="*/ 431800 w 545"/>
                <a:gd name="T33" fmla="*/ 218281 h 766"/>
                <a:gd name="T34" fmla="*/ 427046 w 545"/>
                <a:gd name="T35" fmla="*/ 234950 h 766"/>
                <a:gd name="T36" fmla="*/ 419916 w 545"/>
                <a:gd name="T37" fmla="*/ 250031 h 766"/>
                <a:gd name="T38" fmla="*/ 408823 w 545"/>
                <a:gd name="T39" fmla="*/ 263525 h 766"/>
                <a:gd name="T40" fmla="*/ 387432 w 545"/>
                <a:gd name="T41" fmla="*/ 286544 h 766"/>
                <a:gd name="T42" fmla="*/ 355740 w 545"/>
                <a:gd name="T43" fmla="*/ 319881 h 766"/>
                <a:gd name="T44" fmla="*/ 319294 w 545"/>
                <a:gd name="T45" fmla="*/ 354806 h 766"/>
                <a:gd name="T46" fmla="*/ 279680 w 545"/>
                <a:gd name="T47" fmla="*/ 392906 h 766"/>
                <a:gd name="T48" fmla="*/ 236896 w 545"/>
                <a:gd name="T49" fmla="*/ 432593 h 766"/>
                <a:gd name="T50" fmla="*/ 190150 w 545"/>
                <a:gd name="T51" fmla="*/ 475456 h 766"/>
                <a:gd name="T52" fmla="*/ 137859 w 545"/>
                <a:gd name="T53" fmla="*/ 519906 h 766"/>
                <a:gd name="T54" fmla="*/ 83191 w 545"/>
                <a:gd name="T55" fmla="*/ 566737 h 766"/>
                <a:gd name="T56" fmla="*/ 49914 w 545"/>
                <a:gd name="T57" fmla="*/ 594518 h 766"/>
                <a:gd name="T58" fmla="*/ 38030 w 545"/>
                <a:gd name="T59" fmla="*/ 601662 h 766"/>
                <a:gd name="T60" fmla="*/ 28523 w 545"/>
                <a:gd name="T61" fmla="*/ 604837 h 766"/>
                <a:gd name="T62" fmla="*/ 19807 w 545"/>
                <a:gd name="T63" fmla="*/ 608012 h 766"/>
                <a:gd name="T64" fmla="*/ 11884 w 545"/>
                <a:gd name="T65" fmla="*/ 608012 h 766"/>
                <a:gd name="T66" fmla="*/ 5546 w 545"/>
                <a:gd name="T67" fmla="*/ 604837 h 766"/>
                <a:gd name="T68" fmla="*/ 1585 w 545"/>
                <a:gd name="T69" fmla="*/ 601662 h 766"/>
                <a:gd name="T70" fmla="*/ 0 w 545"/>
                <a:gd name="T71" fmla="*/ 594518 h 766"/>
                <a:gd name="T72" fmla="*/ 0 w 545"/>
                <a:gd name="T73" fmla="*/ 588168 h 766"/>
                <a:gd name="T74" fmla="*/ 3169 w 545"/>
                <a:gd name="T75" fmla="*/ 581818 h 766"/>
                <a:gd name="T76" fmla="*/ 5546 w 545"/>
                <a:gd name="T77" fmla="*/ 576262 h 766"/>
                <a:gd name="T78" fmla="*/ 10300 w 545"/>
                <a:gd name="T79" fmla="*/ 568325 h 766"/>
                <a:gd name="T80" fmla="*/ 34861 w 545"/>
                <a:gd name="T81" fmla="*/ 501650 h 766"/>
                <a:gd name="T82" fmla="*/ 59422 w 545"/>
                <a:gd name="T83" fmla="*/ 437356 h 766"/>
                <a:gd name="T84" fmla="*/ 80814 w 545"/>
                <a:gd name="T85" fmla="*/ 373062 h 766"/>
                <a:gd name="T86" fmla="*/ 100621 w 545"/>
                <a:gd name="T87" fmla="*/ 309562 h 766"/>
                <a:gd name="T88" fmla="*/ 124390 w 545"/>
                <a:gd name="T89" fmla="*/ 234950 h 766"/>
                <a:gd name="T90" fmla="*/ 144197 w 545"/>
                <a:gd name="T91" fmla="*/ 165894 h 766"/>
                <a:gd name="T92" fmla="*/ 160836 w 545"/>
                <a:gd name="T93" fmla="*/ 102394 h 766"/>
                <a:gd name="T94" fmla="*/ 168759 w 545"/>
                <a:gd name="T95" fmla="*/ 57944 h 766"/>
                <a:gd name="T96" fmla="*/ 173512 w 545"/>
                <a:gd name="T97" fmla="*/ 33337 h 766"/>
                <a:gd name="T98" fmla="*/ 177474 w 545"/>
                <a:gd name="T99" fmla="*/ 18256 h 766"/>
                <a:gd name="T100" fmla="*/ 183812 w 545"/>
                <a:gd name="T101" fmla="*/ 6350 h 766"/>
                <a:gd name="T102" fmla="*/ 188566 w 545"/>
                <a:gd name="T103" fmla="*/ 0 h 766"/>
                <a:gd name="T104" fmla="*/ 191735 w 545"/>
                <a:gd name="T105" fmla="*/ 0 h 766"/>
                <a:gd name="T106" fmla="*/ 191735 w 545"/>
                <a:gd name="T107" fmla="*/ 0 h 7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5" h="766">
                  <a:moveTo>
                    <a:pt x="242" y="0"/>
                  </a:moveTo>
                  <a:lnTo>
                    <a:pt x="247" y="0"/>
                  </a:lnTo>
                  <a:lnTo>
                    <a:pt x="253" y="0"/>
                  </a:lnTo>
                  <a:lnTo>
                    <a:pt x="261" y="2"/>
                  </a:lnTo>
                  <a:lnTo>
                    <a:pt x="269" y="6"/>
                  </a:lnTo>
                  <a:lnTo>
                    <a:pt x="276" y="10"/>
                  </a:lnTo>
                  <a:lnTo>
                    <a:pt x="286" y="14"/>
                  </a:lnTo>
                  <a:lnTo>
                    <a:pt x="295" y="19"/>
                  </a:lnTo>
                  <a:lnTo>
                    <a:pt x="305" y="25"/>
                  </a:lnTo>
                  <a:lnTo>
                    <a:pt x="315" y="31"/>
                  </a:lnTo>
                  <a:lnTo>
                    <a:pt x="326" y="38"/>
                  </a:lnTo>
                  <a:lnTo>
                    <a:pt x="338" y="46"/>
                  </a:lnTo>
                  <a:lnTo>
                    <a:pt x="351" y="56"/>
                  </a:lnTo>
                  <a:lnTo>
                    <a:pt x="363" y="65"/>
                  </a:lnTo>
                  <a:lnTo>
                    <a:pt x="376" y="75"/>
                  </a:lnTo>
                  <a:lnTo>
                    <a:pt x="391" y="86"/>
                  </a:lnTo>
                  <a:lnTo>
                    <a:pt x="407" y="98"/>
                  </a:lnTo>
                  <a:lnTo>
                    <a:pt x="422" y="113"/>
                  </a:lnTo>
                  <a:lnTo>
                    <a:pt x="439" y="127"/>
                  </a:lnTo>
                  <a:lnTo>
                    <a:pt x="455" y="140"/>
                  </a:lnTo>
                  <a:lnTo>
                    <a:pt x="468" y="154"/>
                  </a:lnTo>
                  <a:lnTo>
                    <a:pt x="480" y="165"/>
                  </a:lnTo>
                  <a:lnTo>
                    <a:pt x="491" y="177"/>
                  </a:lnTo>
                  <a:lnTo>
                    <a:pt x="503" y="188"/>
                  </a:lnTo>
                  <a:lnTo>
                    <a:pt x="510" y="200"/>
                  </a:lnTo>
                  <a:lnTo>
                    <a:pt x="520" y="209"/>
                  </a:lnTo>
                  <a:lnTo>
                    <a:pt x="526" y="219"/>
                  </a:lnTo>
                  <a:lnTo>
                    <a:pt x="532" y="227"/>
                  </a:lnTo>
                  <a:lnTo>
                    <a:pt x="537" y="236"/>
                  </a:lnTo>
                  <a:lnTo>
                    <a:pt x="541" y="242"/>
                  </a:lnTo>
                  <a:lnTo>
                    <a:pt x="543" y="250"/>
                  </a:lnTo>
                  <a:lnTo>
                    <a:pt x="545" y="255"/>
                  </a:lnTo>
                  <a:lnTo>
                    <a:pt x="545" y="261"/>
                  </a:lnTo>
                  <a:lnTo>
                    <a:pt x="545" y="275"/>
                  </a:lnTo>
                  <a:lnTo>
                    <a:pt x="543" y="286"/>
                  </a:lnTo>
                  <a:lnTo>
                    <a:pt x="539" y="296"/>
                  </a:lnTo>
                  <a:lnTo>
                    <a:pt x="535" y="305"/>
                  </a:lnTo>
                  <a:lnTo>
                    <a:pt x="530" y="315"/>
                  </a:lnTo>
                  <a:lnTo>
                    <a:pt x="524" y="324"/>
                  </a:lnTo>
                  <a:lnTo>
                    <a:pt x="516" y="332"/>
                  </a:lnTo>
                  <a:lnTo>
                    <a:pt x="509" y="340"/>
                  </a:lnTo>
                  <a:lnTo>
                    <a:pt x="489" y="361"/>
                  </a:lnTo>
                  <a:lnTo>
                    <a:pt x="470" y="382"/>
                  </a:lnTo>
                  <a:lnTo>
                    <a:pt x="449" y="403"/>
                  </a:lnTo>
                  <a:lnTo>
                    <a:pt x="426" y="424"/>
                  </a:lnTo>
                  <a:lnTo>
                    <a:pt x="403" y="447"/>
                  </a:lnTo>
                  <a:lnTo>
                    <a:pt x="380" y="472"/>
                  </a:lnTo>
                  <a:lnTo>
                    <a:pt x="353" y="495"/>
                  </a:lnTo>
                  <a:lnTo>
                    <a:pt x="326" y="520"/>
                  </a:lnTo>
                  <a:lnTo>
                    <a:pt x="299" y="545"/>
                  </a:lnTo>
                  <a:lnTo>
                    <a:pt x="269" y="572"/>
                  </a:lnTo>
                  <a:lnTo>
                    <a:pt x="240" y="599"/>
                  </a:lnTo>
                  <a:lnTo>
                    <a:pt x="207" y="626"/>
                  </a:lnTo>
                  <a:lnTo>
                    <a:pt x="174" y="655"/>
                  </a:lnTo>
                  <a:lnTo>
                    <a:pt x="140" y="683"/>
                  </a:lnTo>
                  <a:lnTo>
                    <a:pt x="105" y="714"/>
                  </a:lnTo>
                  <a:lnTo>
                    <a:pt x="71" y="745"/>
                  </a:lnTo>
                  <a:lnTo>
                    <a:pt x="63" y="749"/>
                  </a:lnTo>
                  <a:lnTo>
                    <a:pt x="55" y="754"/>
                  </a:lnTo>
                  <a:lnTo>
                    <a:pt x="48" y="758"/>
                  </a:lnTo>
                  <a:lnTo>
                    <a:pt x="42" y="760"/>
                  </a:lnTo>
                  <a:lnTo>
                    <a:pt x="36" y="762"/>
                  </a:lnTo>
                  <a:lnTo>
                    <a:pt x="29" y="764"/>
                  </a:lnTo>
                  <a:lnTo>
                    <a:pt x="25" y="766"/>
                  </a:lnTo>
                  <a:lnTo>
                    <a:pt x="19" y="766"/>
                  </a:lnTo>
                  <a:lnTo>
                    <a:pt x="15" y="766"/>
                  </a:lnTo>
                  <a:lnTo>
                    <a:pt x="11" y="764"/>
                  </a:lnTo>
                  <a:lnTo>
                    <a:pt x="7" y="762"/>
                  </a:lnTo>
                  <a:lnTo>
                    <a:pt x="4" y="760"/>
                  </a:lnTo>
                  <a:lnTo>
                    <a:pt x="2" y="758"/>
                  </a:lnTo>
                  <a:lnTo>
                    <a:pt x="2" y="754"/>
                  </a:lnTo>
                  <a:lnTo>
                    <a:pt x="0" y="749"/>
                  </a:lnTo>
                  <a:lnTo>
                    <a:pt x="0" y="745"/>
                  </a:lnTo>
                  <a:lnTo>
                    <a:pt x="0" y="741"/>
                  </a:lnTo>
                  <a:lnTo>
                    <a:pt x="2" y="739"/>
                  </a:lnTo>
                  <a:lnTo>
                    <a:pt x="4" y="733"/>
                  </a:lnTo>
                  <a:lnTo>
                    <a:pt x="6" y="730"/>
                  </a:lnTo>
                  <a:lnTo>
                    <a:pt x="7" y="726"/>
                  </a:lnTo>
                  <a:lnTo>
                    <a:pt x="11" y="722"/>
                  </a:lnTo>
                  <a:lnTo>
                    <a:pt x="13" y="716"/>
                  </a:lnTo>
                  <a:lnTo>
                    <a:pt x="29" y="674"/>
                  </a:lnTo>
                  <a:lnTo>
                    <a:pt x="44" y="632"/>
                  </a:lnTo>
                  <a:lnTo>
                    <a:pt x="59" y="591"/>
                  </a:lnTo>
                  <a:lnTo>
                    <a:pt x="75" y="551"/>
                  </a:lnTo>
                  <a:lnTo>
                    <a:pt x="88" y="511"/>
                  </a:lnTo>
                  <a:lnTo>
                    <a:pt x="102" y="470"/>
                  </a:lnTo>
                  <a:lnTo>
                    <a:pt x="115" y="430"/>
                  </a:lnTo>
                  <a:lnTo>
                    <a:pt x="127" y="390"/>
                  </a:lnTo>
                  <a:lnTo>
                    <a:pt x="144" y="342"/>
                  </a:lnTo>
                  <a:lnTo>
                    <a:pt x="157" y="296"/>
                  </a:lnTo>
                  <a:lnTo>
                    <a:pt x="171" y="252"/>
                  </a:lnTo>
                  <a:lnTo>
                    <a:pt x="182" y="209"/>
                  </a:lnTo>
                  <a:lnTo>
                    <a:pt x="194" y="169"/>
                  </a:lnTo>
                  <a:lnTo>
                    <a:pt x="203" y="129"/>
                  </a:lnTo>
                  <a:lnTo>
                    <a:pt x="211" y="92"/>
                  </a:lnTo>
                  <a:lnTo>
                    <a:pt x="213" y="73"/>
                  </a:lnTo>
                  <a:lnTo>
                    <a:pt x="217" y="56"/>
                  </a:lnTo>
                  <a:lnTo>
                    <a:pt x="219" y="42"/>
                  </a:lnTo>
                  <a:lnTo>
                    <a:pt x="221" y="33"/>
                  </a:lnTo>
                  <a:lnTo>
                    <a:pt x="224" y="23"/>
                  </a:lnTo>
                  <a:lnTo>
                    <a:pt x="228" y="14"/>
                  </a:lnTo>
                  <a:lnTo>
                    <a:pt x="232" y="8"/>
                  </a:lnTo>
                  <a:lnTo>
                    <a:pt x="236" y="4"/>
                  </a:lnTo>
                  <a:lnTo>
                    <a:pt x="238" y="0"/>
                  </a:lnTo>
                  <a:lnTo>
                    <a:pt x="240" y="0"/>
                  </a:lnTo>
                  <a:lnTo>
                    <a:pt x="242" y="0"/>
                  </a:lnTo>
                </a:path>
              </a:pathLst>
            </a:custGeom>
            <a:solidFill>
              <a:srgbClr val="FF0000"/>
            </a:solidFill>
            <a:ln w="9525">
              <a:noFill/>
              <a:prstDash val="solid"/>
              <a:round/>
              <a:headEnd/>
              <a:tailEnd/>
            </a:ln>
          </p:spPr>
          <p:txBody>
            <a:bodyPr/>
            <a:lstStyle/>
            <a:p>
              <a:endParaRPr lang="en-US"/>
            </a:p>
          </p:txBody>
        </p:sp>
        <p:sp>
          <p:nvSpPr>
            <p:cNvPr id="41" name="Freeform 25"/>
            <p:cNvSpPr>
              <a:spLocks/>
            </p:cNvSpPr>
            <p:nvPr/>
          </p:nvSpPr>
          <p:spPr bwMode="auto">
            <a:xfrm>
              <a:off x="5932289" y="1361326"/>
              <a:ext cx="753813" cy="193588"/>
            </a:xfrm>
            <a:custGeom>
              <a:avLst/>
              <a:gdLst>
                <a:gd name="T0" fmla="*/ 1113632 w 1726"/>
                <a:gd name="T1" fmla="*/ 0 h 461"/>
                <a:gd name="T2" fmla="*/ 1141413 w 1726"/>
                <a:gd name="T3" fmla="*/ 6364 h 461"/>
                <a:gd name="T4" fmla="*/ 1173163 w 1726"/>
                <a:gd name="T5" fmla="*/ 15114 h 461"/>
                <a:gd name="T6" fmla="*/ 1208088 w 1726"/>
                <a:gd name="T7" fmla="*/ 28637 h 461"/>
                <a:gd name="T8" fmla="*/ 1246188 w 1726"/>
                <a:gd name="T9" fmla="*/ 46933 h 461"/>
                <a:gd name="T10" fmla="*/ 1285875 w 1726"/>
                <a:gd name="T11" fmla="*/ 70001 h 461"/>
                <a:gd name="T12" fmla="*/ 1316038 w 1726"/>
                <a:gd name="T13" fmla="*/ 94661 h 461"/>
                <a:gd name="T14" fmla="*/ 1339057 w 1726"/>
                <a:gd name="T15" fmla="*/ 117730 h 461"/>
                <a:gd name="T16" fmla="*/ 1355725 w 1726"/>
                <a:gd name="T17" fmla="*/ 140003 h 461"/>
                <a:gd name="T18" fmla="*/ 1366838 w 1726"/>
                <a:gd name="T19" fmla="*/ 159890 h 461"/>
                <a:gd name="T20" fmla="*/ 1370013 w 1726"/>
                <a:gd name="T21" fmla="*/ 179776 h 461"/>
                <a:gd name="T22" fmla="*/ 1368425 w 1726"/>
                <a:gd name="T23" fmla="*/ 196481 h 461"/>
                <a:gd name="T24" fmla="*/ 1362075 w 1726"/>
                <a:gd name="T25" fmla="*/ 210800 h 461"/>
                <a:gd name="T26" fmla="*/ 1351757 w 1726"/>
                <a:gd name="T27" fmla="*/ 221141 h 461"/>
                <a:gd name="T28" fmla="*/ 1337469 w 1726"/>
                <a:gd name="T29" fmla="*/ 227505 h 461"/>
                <a:gd name="T30" fmla="*/ 1320800 w 1726"/>
                <a:gd name="T31" fmla="*/ 230687 h 461"/>
                <a:gd name="T32" fmla="*/ 1214438 w 1726"/>
                <a:gd name="T33" fmla="*/ 233868 h 461"/>
                <a:gd name="T34" fmla="*/ 1070769 w 1726"/>
                <a:gd name="T35" fmla="*/ 244210 h 461"/>
                <a:gd name="T36" fmla="*/ 936625 w 1726"/>
                <a:gd name="T37" fmla="*/ 265687 h 461"/>
                <a:gd name="T38" fmla="*/ 842169 w 1726"/>
                <a:gd name="T39" fmla="*/ 279210 h 461"/>
                <a:gd name="T40" fmla="*/ 757238 w 1726"/>
                <a:gd name="T41" fmla="*/ 291938 h 461"/>
                <a:gd name="T42" fmla="*/ 681038 w 1726"/>
                <a:gd name="T43" fmla="*/ 302279 h 461"/>
                <a:gd name="T44" fmla="*/ 613569 w 1726"/>
                <a:gd name="T45" fmla="*/ 311029 h 461"/>
                <a:gd name="T46" fmla="*/ 556419 w 1726"/>
                <a:gd name="T47" fmla="*/ 318984 h 461"/>
                <a:gd name="T48" fmla="*/ 508794 w 1726"/>
                <a:gd name="T49" fmla="*/ 325348 h 461"/>
                <a:gd name="T50" fmla="*/ 470694 w 1726"/>
                <a:gd name="T51" fmla="*/ 329325 h 461"/>
                <a:gd name="T52" fmla="*/ 440531 w 1726"/>
                <a:gd name="T53" fmla="*/ 334098 h 461"/>
                <a:gd name="T54" fmla="*/ 420688 w 1726"/>
                <a:gd name="T55" fmla="*/ 335689 h 461"/>
                <a:gd name="T56" fmla="*/ 409575 w 1726"/>
                <a:gd name="T57" fmla="*/ 337280 h 461"/>
                <a:gd name="T58" fmla="*/ 389731 w 1726"/>
                <a:gd name="T59" fmla="*/ 342052 h 461"/>
                <a:gd name="T60" fmla="*/ 339725 w 1726"/>
                <a:gd name="T61" fmla="*/ 349212 h 461"/>
                <a:gd name="T62" fmla="*/ 293688 w 1726"/>
                <a:gd name="T63" fmla="*/ 357166 h 461"/>
                <a:gd name="T64" fmla="*/ 253206 w 1726"/>
                <a:gd name="T65" fmla="*/ 361939 h 461"/>
                <a:gd name="T66" fmla="*/ 215900 w 1726"/>
                <a:gd name="T67" fmla="*/ 365121 h 461"/>
                <a:gd name="T68" fmla="*/ 185738 w 1726"/>
                <a:gd name="T69" fmla="*/ 366712 h 461"/>
                <a:gd name="T70" fmla="*/ 146050 w 1726"/>
                <a:gd name="T71" fmla="*/ 365121 h 461"/>
                <a:gd name="T72" fmla="*/ 111125 w 1726"/>
                <a:gd name="T73" fmla="*/ 360348 h 461"/>
                <a:gd name="T74" fmla="*/ 82550 w 1726"/>
                <a:gd name="T75" fmla="*/ 350803 h 461"/>
                <a:gd name="T76" fmla="*/ 57944 w 1726"/>
                <a:gd name="T77" fmla="*/ 340461 h 461"/>
                <a:gd name="T78" fmla="*/ 39688 w 1726"/>
                <a:gd name="T79" fmla="*/ 326938 h 461"/>
                <a:gd name="T80" fmla="*/ 18256 w 1726"/>
                <a:gd name="T81" fmla="*/ 300688 h 461"/>
                <a:gd name="T82" fmla="*/ 4763 w 1726"/>
                <a:gd name="T83" fmla="*/ 268869 h 461"/>
                <a:gd name="T84" fmla="*/ 0 w 1726"/>
                <a:gd name="T85" fmla="*/ 236255 h 461"/>
                <a:gd name="T86" fmla="*/ 1588 w 1726"/>
                <a:gd name="T87" fmla="*/ 219550 h 461"/>
                <a:gd name="T88" fmla="*/ 7144 w 1726"/>
                <a:gd name="T89" fmla="*/ 206027 h 461"/>
                <a:gd name="T90" fmla="*/ 18256 w 1726"/>
                <a:gd name="T91" fmla="*/ 195686 h 461"/>
                <a:gd name="T92" fmla="*/ 33338 w 1726"/>
                <a:gd name="T93" fmla="*/ 189322 h 461"/>
                <a:gd name="T94" fmla="*/ 53181 w 1726"/>
                <a:gd name="T95" fmla="*/ 186140 h 461"/>
                <a:gd name="T96" fmla="*/ 162719 w 1726"/>
                <a:gd name="T97" fmla="*/ 174208 h 461"/>
                <a:gd name="T98" fmla="*/ 313531 w 1726"/>
                <a:gd name="T99" fmla="*/ 154321 h 461"/>
                <a:gd name="T100" fmla="*/ 460375 w 1726"/>
                <a:gd name="T101" fmla="*/ 129662 h 461"/>
                <a:gd name="T102" fmla="*/ 603250 w 1726"/>
                <a:gd name="T103" fmla="*/ 101820 h 461"/>
                <a:gd name="T104" fmla="*/ 740569 w 1726"/>
                <a:gd name="T105" fmla="*/ 68410 h 461"/>
                <a:gd name="T106" fmla="*/ 856457 w 1726"/>
                <a:gd name="T107" fmla="*/ 39774 h 461"/>
                <a:gd name="T108" fmla="*/ 923132 w 1726"/>
                <a:gd name="T109" fmla="*/ 25455 h 461"/>
                <a:gd name="T110" fmla="*/ 981075 w 1726"/>
                <a:gd name="T111" fmla="*/ 13523 h 461"/>
                <a:gd name="T112" fmla="*/ 1028700 w 1726"/>
                <a:gd name="T113" fmla="*/ 6364 h 461"/>
                <a:gd name="T114" fmla="*/ 1068388 w 1726"/>
                <a:gd name="T115" fmla="*/ 1591 h 461"/>
                <a:gd name="T116" fmla="*/ 1096963 w 1726"/>
                <a:gd name="T117" fmla="*/ 0 h 4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26" h="461">
                  <a:moveTo>
                    <a:pt x="1382" y="0"/>
                  </a:moveTo>
                  <a:lnTo>
                    <a:pt x="1392" y="0"/>
                  </a:lnTo>
                  <a:lnTo>
                    <a:pt x="1403" y="0"/>
                  </a:lnTo>
                  <a:lnTo>
                    <a:pt x="1415" y="2"/>
                  </a:lnTo>
                  <a:lnTo>
                    <a:pt x="1426" y="4"/>
                  </a:lnTo>
                  <a:lnTo>
                    <a:pt x="1438" y="8"/>
                  </a:lnTo>
                  <a:lnTo>
                    <a:pt x="1451" y="11"/>
                  </a:lnTo>
                  <a:lnTo>
                    <a:pt x="1463" y="15"/>
                  </a:lnTo>
                  <a:lnTo>
                    <a:pt x="1478" y="19"/>
                  </a:lnTo>
                  <a:lnTo>
                    <a:pt x="1491" y="25"/>
                  </a:lnTo>
                  <a:lnTo>
                    <a:pt x="1507" y="31"/>
                  </a:lnTo>
                  <a:lnTo>
                    <a:pt x="1522" y="36"/>
                  </a:lnTo>
                  <a:lnTo>
                    <a:pt x="1537" y="44"/>
                  </a:lnTo>
                  <a:lnTo>
                    <a:pt x="1553" y="52"/>
                  </a:lnTo>
                  <a:lnTo>
                    <a:pt x="1570" y="59"/>
                  </a:lnTo>
                  <a:lnTo>
                    <a:pt x="1587" y="67"/>
                  </a:lnTo>
                  <a:lnTo>
                    <a:pt x="1605" y="77"/>
                  </a:lnTo>
                  <a:lnTo>
                    <a:pt x="1620" y="88"/>
                  </a:lnTo>
                  <a:lnTo>
                    <a:pt x="1633" y="98"/>
                  </a:lnTo>
                  <a:lnTo>
                    <a:pt x="1647" y="109"/>
                  </a:lnTo>
                  <a:lnTo>
                    <a:pt x="1658" y="119"/>
                  </a:lnTo>
                  <a:lnTo>
                    <a:pt x="1670" y="128"/>
                  </a:lnTo>
                  <a:lnTo>
                    <a:pt x="1680" y="138"/>
                  </a:lnTo>
                  <a:lnTo>
                    <a:pt x="1687" y="148"/>
                  </a:lnTo>
                  <a:lnTo>
                    <a:pt x="1697" y="157"/>
                  </a:lnTo>
                  <a:lnTo>
                    <a:pt x="1703" y="167"/>
                  </a:lnTo>
                  <a:lnTo>
                    <a:pt x="1708" y="176"/>
                  </a:lnTo>
                  <a:lnTo>
                    <a:pt x="1714" y="184"/>
                  </a:lnTo>
                  <a:lnTo>
                    <a:pt x="1718" y="194"/>
                  </a:lnTo>
                  <a:lnTo>
                    <a:pt x="1722" y="201"/>
                  </a:lnTo>
                  <a:lnTo>
                    <a:pt x="1724" y="211"/>
                  </a:lnTo>
                  <a:lnTo>
                    <a:pt x="1726" y="219"/>
                  </a:lnTo>
                  <a:lnTo>
                    <a:pt x="1726" y="226"/>
                  </a:lnTo>
                  <a:lnTo>
                    <a:pt x="1726" y="234"/>
                  </a:lnTo>
                  <a:lnTo>
                    <a:pt x="1724" y="242"/>
                  </a:lnTo>
                  <a:lnTo>
                    <a:pt x="1724" y="247"/>
                  </a:lnTo>
                  <a:lnTo>
                    <a:pt x="1722" y="255"/>
                  </a:lnTo>
                  <a:lnTo>
                    <a:pt x="1718" y="261"/>
                  </a:lnTo>
                  <a:lnTo>
                    <a:pt x="1716" y="265"/>
                  </a:lnTo>
                  <a:lnTo>
                    <a:pt x="1712" y="271"/>
                  </a:lnTo>
                  <a:lnTo>
                    <a:pt x="1706" y="274"/>
                  </a:lnTo>
                  <a:lnTo>
                    <a:pt x="1703" y="278"/>
                  </a:lnTo>
                  <a:lnTo>
                    <a:pt x="1697" y="282"/>
                  </a:lnTo>
                  <a:lnTo>
                    <a:pt x="1691" y="284"/>
                  </a:lnTo>
                  <a:lnTo>
                    <a:pt x="1685" y="286"/>
                  </a:lnTo>
                  <a:lnTo>
                    <a:pt x="1680" y="288"/>
                  </a:lnTo>
                  <a:lnTo>
                    <a:pt x="1672" y="290"/>
                  </a:lnTo>
                  <a:lnTo>
                    <a:pt x="1664" y="290"/>
                  </a:lnTo>
                  <a:lnTo>
                    <a:pt x="1657" y="290"/>
                  </a:lnTo>
                  <a:lnTo>
                    <a:pt x="1591" y="292"/>
                  </a:lnTo>
                  <a:lnTo>
                    <a:pt x="1530" y="294"/>
                  </a:lnTo>
                  <a:lnTo>
                    <a:pt x="1468" y="295"/>
                  </a:lnTo>
                  <a:lnTo>
                    <a:pt x="1409" y="301"/>
                  </a:lnTo>
                  <a:lnTo>
                    <a:pt x="1349" y="307"/>
                  </a:lnTo>
                  <a:lnTo>
                    <a:pt x="1292" y="315"/>
                  </a:lnTo>
                  <a:lnTo>
                    <a:pt x="1234" y="322"/>
                  </a:lnTo>
                  <a:lnTo>
                    <a:pt x="1180" y="334"/>
                  </a:lnTo>
                  <a:lnTo>
                    <a:pt x="1138" y="340"/>
                  </a:lnTo>
                  <a:lnTo>
                    <a:pt x="1100" y="345"/>
                  </a:lnTo>
                  <a:lnTo>
                    <a:pt x="1061" y="351"/>
                  </a:lnTo>
                  <a:lnTo>
                    <a:pt x="1023" y="355"/>
                  </a:lnTo>
                  <a:lnTo>
                    <a:pt x="988" y="361"/>
                  </a:lnTo>
                  <a:lnTo>
                    <a:pt x="954" y="367"/>
                  </a:lnTo>
                  <a:lnTo>
                    <a:pt x="919" y="370"/>
                  </a:lnTo>
                  <a:lnTo>
                    <a:pt x="889" y="374"/>
                  </a:lnTo>
                  <a:lnTo>
                    <a:pt x="858" y="380"/>
                  </a:lnTo>
                  <a:lnTo>
                    <a:pt x="829" y="384"/>
                  </a:lnTo>
                  <a:lnTo>
                    <a:pt x="800" y="388"/>
                  </a:lnTo>
                  <a:lnTo>
                    <a:pt x="773" y="391"/>
                  </a:lnTo>
                  <a:lnTo>
                    <a:pt x="749" y="393"/>
                  </a:lnTo>
                  <a:lnTo>
                    <a:pt x="724" y="397"/>
                  </a:lnTo>
                  <a:lnTo>
                    <a:pt x="701" y="401"/>
                  </a:lnTo>
                  <a:lnTo>
                    <a:pt x="679" y="403"/>
                  </a:lnTo>
                  <a:lnTo>
                    <a:pt x="660" y="407"/>
                  </a:lnTo>
                  <a:lnTo>
                    <a:pt x="641" y="409"/>
                  </a:lnTo>
                  <a:lnTo>
                    <a:pt x="624" y="411"/>
                  </a:lnTo>
                  <a:lnTo>
                    <a:pt x="606" y="413"/>
                  </a:lnTo>
                  <a:lnTo>
                    <a:pt x="593" y="414"/>
                  </a:lnTo>
                  <a:lnTo>
                    <a:pt x="578" y="416"/>
                  </a:lnTo>
                  <a:lnTo>
                    <a:pt x="566" y="418"/>
                  </a:lnTo>
                  <a:lnTo>
                    <a:pt x="555" y="420"/>
                  </a:lnTo>
                  <a:lnTo>
                    <a:pt x="545" y="420"/>
                  </a:lnTo>
                  <a:lnTo>
                    <a:pt x="537" y="422"/>
                  </a:lnTo>
                  <a:lnTo>
                    <a:pt x="530" y="422"/>
                  </a:lnTo>
                  <a:lnTo>
                    <a:pt x="524" y="424"/>
                  </a:lnTo>
                  <a:lnTo>
                    <a:pt x="520" y="424"/>
                  </a:lnTo>
                  <a:lnTo>
                    <a:pt x="516" y="424"/>
                  </a:lnTo>
                  <a:lnTo>
                    <a:pt x="514" y="424"/>
                  </a:lnTo>
                  <a:lnTo>
                    <a:pt x="514" y="426"/>
                  </a:lnTo>
                  <a:lnTo>
                    <a:pt x="491" y="430"/>
                  </a:lnTo>
                  <a:lnTo>
                    <a:pt x="470" y="434"/>
                  </a:lnTo>
                  <a:lnTo>
                    <a:pt x="449" y="436"/>
                  </a:lnTo>
                  <a:lnTo>
                    <a:pt x="428" y="439"/>
                  </a:lnTo>
                  <a:lnTo>
                    <a:pt x="409" y="443"/>
                  </a:lnTo>
                  <a:lnTo>
                    <a:pt x="390" y="445"/>
                  </a:lnTo>
                  <a:lnTo>
                    <a:pt x="370" y="449"/>
                  </a:lnTo>
                  <a:lnTo>
                    <a:pt x="353" y="451"/>
                  </a:lnTo>
                  <a:lnTo>
                    <a:pt x="336" y="453"/>
                  </a:lnTo>
                  <a:lnTo>
                    <a:pt x="319" y="455"/>
                  </a:lnTo>
                  <a:lnTo>
                    <a:pt x="303" y="457"/>
                  </a:lnTo>
                  <a:lnTo>
                    <a:pt x="288" y="459"/>
                  </a:lnTo>
                  <a:lnTo>
                    <a:pt x="272" y="459"/>
                  </a:lnTo>
                  <a:lnTo>
                    <a:pt x="259" y="461"/>
                  </a:lnTo>
                  <a:lnTo>
                    <a:pt x="246" y="461"/>
                  </a:lnTo>
                  <a:lnTo>
                    <a:pt x="234" y="461"/>
                  </a:lnTo>
                  <a:lnTo>
                    <a:pt x="217" y="461"/>
                  </a:lnTo>
                  <a:lnTo>
                    <a:pt x="200" y="461"/>
                  </a:lnTo>
                  <a:lnTo>
                    <a:pt x="184" y="459"/>
                  </a:lnTo>
                  <a:lnTo>
                    <a:pt x="169" y="457"/>
                  </a:lnTo>
                  <a:lnTo>
                    <a:pt x="153" y="455"/>
                  </a:lnTo>
                  <a:lnTo>
                    <a:pt x="140" y="453"/>
                  </a:lnTo>
                  <a:lnTo>
                    <a:pt x="127" y="449"/>
                  </a:lnTo>
                  <a:lnTo>
                    <a:pt x="115" y="445"/>
                  </a:lnTo>
                  <a:lnTo>
                    <a:pt x="104" y="441"/>
                  </a:lnTo>
                  <a:lnTo>
                    <a:pt x="92" y="438"/>
                  </a:lnTo>
                  <a:lnTo>
                    <a:pt x="82" y="434"/>
                  </a:lnTo>
                  <a:lnTo>
                    <a:pt x="73" y="428"/>
                  </a:lnTo>
                  <a:lnTo>
                    <a:pt x="65" y="422"/>
                  </a:lnTo>
                  <a:lnTo>
                    <a:pt x="57" y="416"/>
                  </a:lnTo>
                  <a:lnTo>
                    <a:pt x="50" y="411"/>
                  </a:lnTo>
                  <a:lnTo>
                    <a:pt x="44" y="405"/>
                  </a:lnTo>
                  <a:lnTo>
                    <a:pt x="33" y="391"/>
                  </a:lnTo>
                  <a:lnTo>
                    <a:pt x="23" y="378"/>
                  </a:lnTo>
                  <a:lnTo>
                    <a:pt x="15" y="365"/>
                  </a:lnTo>
                  <a:lnTo>
                    <a:pt x="9" y="351"/>
                  </a:lnTo>
                  <a:lnTo>
                    <a:pt x="6" y="338"/>
                  </a:lnTo>
                  <a:lnTo>
                    <a:pt x="2" y="324"/>
                  </a:lnTo>
                  <a:lnTo>
                    <a:pt x="0" y="311"/>
                  </a:lnTo>
                  <a:lnTo>
                    <a:pt x="0" y="297"/>
                  </a:lnTo>
                  <a:lnTo>
                    <a:pt x="0" y="290"/>
                  </a:lnTo>
                  <a:lnTo>
                    <a:pt x="0" y="282"/>
                  </a:lnTo>
                  <a:lnTo>
                    <a:pt x="2" y="276"/>
                  </a:lnTo>
                  <a:lnTo>
                    <a:pt x="4" y="269"/>
                  </a:lnTo>
                  <a:lnTo>
                    <a:pt x="8" y="263"/>
                  </a:lnTo>
                  <a:lnTo>
                    <a:pt x="9" y="259"/>
                  </a:lnTo>
                  <a:lnTo>
                    <a:pt x="13" y="253"/>
                  </a:lnTo>
                  <a:lnTo>
                    <a:pt x="19" y="249"/>
                  </a:lnTo>
                  <a:lnTo>
                    <a:pt x="23" y="246"/>
                  </a:lnTo>
                  <a:lnTo>
                    <a:pt x="29" y="242"/>
                  </a:lnTo>
                  <a:lnTo>
                    <a:pt x="34" y="240"/>
                  </a:lnTo>
                  <a:lnTo>
                    <a:pt x="42" y="238"/>
                  </a:lnTo>
                  <a:lnTo>
                    <a:pt x="50" y="236"/>
                  </a:lnTo>
                  <a:lnTo>
                    <a:pt x="57" y="234"/>
                  </a:lnTo>
                  <a:lnTo>
                    <a:pt x="67" y="234"/>
                  </a:lnTo>
                  <a:lnTo>
                    <a:pt x="75" y="234"/>
                  </a:lnTo>
                  <a:lnTo>
                    <a:pt x="140" y="226"/>
                  </a:lnTo>
                  <a:lnTo>
                    <a:pt x="205" y="219"/>
                  </a:lnTo>
                  <a:lnTo>
                    <a:pt x="269" y="211"/>
                  </a:lnTo>
                  <a:lnTo>
                    <a:pt x="332" y="203"/>
                  </a:lnTo>
                  <a:lnTo>
                    <a:pt x="395" y="194"/>
                  </a:lnTo>
                  <a:lnTo>
                    <a:pt x="457" y="184"/>
                  </a:lnTo>
                  <a:lnTo>
                    <a:pt x="520" y="175"/>
                  </a:lnTo>
                  <a:lnTo>
                    <a:pt x="580" y="163"/>
                  </a:lnTo>
                  <a:lnTo>
                    <a:pt x="641" y="153"/>
                  </a:lnTo>
                  <a:lnTo>
                    <a:pt x="701" y="140"/>
                  </a:lnTo>
                  <a:lnTo>
                    <a:pt x="760" y="128"/>
                  </a:lnTo>
                  <a:lnTo>
                    <a:pt x="818" y="115"/>
                  </a:lnTo>
                  <a:lnTo>
                    <a:pt x="877" y="102"/>
                  </a:lnTo>
                  <a:lnTo>
                    <a:pt x="933" y="86"/>
                  </a:lnTo>
                  <a:lnTo>
                    <a:pt x="990" y="73"/>
                  </a:lnTo>
                  <a:lnTo>
                    <a:pt x="1046" y="56"/>
                  </a:lnTo>
                  <a:lnTo>
                    <a:pt x="1079" y="50"/>
                  </a:lnTo>
                  <a:lnTo>
                    <a:pt x="1107" y="44"/>
                  </a:lnTo>
                  <a:lnTo>
                    <a:pt x="1136" y="38"/>
                  </a:lnTo>
                  <a:lnTo>
                    <a:pt x="1163" y="32"/>
                  </a:lnTo>
                  <a:lnTo>
                    <a:pt x="1188" y="27"/>
                  </a:lnTo>
                  <a:lnTo>
                    <a:pt x="1213" y="23"/>
                  </a:lnTo>
                  <a:lnTo>
                    <a:pt x="1236" y="17"/>
                  </a:lnTo>
                  <a:lnTo>
                    <a:pt x="1257" y="13"/>
                  </a:lnTo>
                  <a:lnTo>
                    <a:pt x="1276" y="11"/>
                  </a:lnTo>
                  <a:lnTo>
                    <a:pt x="1296" y="8"/>
                  </a:lnTo>
                  <a:lnTo>
                    <a:pt x="1313" y="6"/>
                  </a:lnTo>
                  <a:lnTo>
                    <a:pt x="1330" y="4"/>
                  </a:lnTo>
                  <a:lnTo>
                    <a:pt x="1346" y="2"/>
                  </a:lnTo>
                  <a:lnTo>
                    <a:pt x="1359" y="0"/>
                  </a:lnTo>
                  <a:lnTo>
                    <a:pt x="1370" y="0"/>
                  </a:lnTo>
                  <a:lnTo>
                    <a:pt x="1382" y="0"/>
                  </a:lnTo>
                </a:path>
              </a:pathLst>
            </a:custGeom>
            <a:solidFill>
              <a:srgbClr val="FF0000"/>
            </a:solidFill>
            <a:ln w="9525">
              <a:noFill/>
              <a:prstDash val="solid"/>
              <a:round/>
              <a:headEnd/>
              <a:tailEnd/>
            </a:ln>
          </p:spPr>
          <p:txBody>
            <a:bodyPr/>
            <a:lstStyle/>
            <a:p>
              <a:endParaRPr lang="en-US"/>
            </a:p>
          </p:txBody>
        </p:sp>
        <p:sp>
          <p:nvSpPr>
            <p:cNvPr id="42" name="Freeform 26"/>
            <p:cNvSpPr>
              <a:spLocks/>
            </p:cNvSpPr>
            <p:nvPr/>
          </p:nvSpPr>
          <p:spPr bwMode="auto">
            <a:xfrm>
              <a:off x="5932289" y="1647099"/>
              <a:ext cx="753813" cy="205321"/>
            </a:xfrm>
            <a:custGeom>
              <a:avLst/>
              <a:gdLst>
                <a:gd name="T0" fmla="*/ 1130300 w 1726"/>
                <a:gd name="T1" fmla="*/ 1588 h 490"/>
                <a:gd name="T2" fmla="*/ 1173163 w 1726"/>
                <a:gd name="T3" fmla="*/ 12700 h 490"/>
                <a:gd name="T4" fmla="*/ 1221582 w 1726"/>
                <a:gd name="T5" fmla="*/ 32544 h 490"/>
                <a:gd name="T6" fmla="*/ 1275557 w 1726"/>
                <a:gd name="T7" fmla="*/ 59531 h 490"/>
                <a:gd name="T8" fmla="*/ 1316038 w 1726"/>
                <a:gd name="T9" fmla="*/ 80963 h 490"/>
                <a:gd name="T10" fmla="*/ 1345407 w 1726"/>
                <a:gd name="T11" fmla="*/ 100806 h 490"/>
                <a:gd name="T12" fmla="*/ 1362075 w 1726"/>
                <a:gd name="T13" fmla="*/ 123825 h 490"/>
                <a:gd name="T14" fmla="*/ 1370013 w 1726"/>
                <a:gd name="T15" fmla="*/ 150813 h 490"/>
                <a:gd name="T16" fmla="*/ 1366838 w 1726"/>
                <a:gd name="T17" fmla="*/ 172244 h 490"/>
                <a:gd name="T18" fmla="*/ 1354138 w 1726"/>
                <a:gd name="T19" fmla="*/ 188913 h 490"/>
                <a:gd name="T20" fmla="*/ 1331913 w 1726"/>
                <a:gd name="T21" fmla="*/ 201613 h 490"/>
                <a:gd name="T22" fmla="*/ 1299369 w 1726"/>
                <a:gd name="T23" fmla="*/ 211932 h 490"/>
                <a:gd name="T24" fmla="*/ 1272382 w 1726"/>
                <a:gd name="T25" fmla="*/ 223044 h 490"/>
                <a:gd name="T26" fmla="*/ 1241425 w 1726"/>
                <a:gd name="T27" fmla="*/ 233363 h 490"/>
                <a:gd name="T28" fmla="*/ 1204913 w 1726"/>
                <a:gd name="T29" fmla="*/ 243682 h 490"/>
                <a:gd name="T30" fmla="*/ 1162844 w 1726"/>
                <a:gd name="T31" fmla="*/ 254794 h 490"/>
                <a:gd name="T32" fmla="*/ 1110457 w 1726"/>
                <a:gd name="T33" fmla="*/ 266700 h 490"/>
                <a:gd name="T34" fmla="*/ 1054100 w 1726"/>
                <a:gd name="T35" fmla="*/ 279400 h 490"/>
                <a:gd name="T36" fmla="*/ 990600 w 1726"/>
                <a:gd name="T37" fmla="*/ 291307 h 490"/>
                <a:gd name="T38" fmla="*/ 919957 w 1726"/>
                <a:gd name="T39" fmla="*/ 306388 h 490"/>
                <a:gd name="T40" fmla="*/ 818357 w 1726"/>
                <a:gd name="T41" fmla="*/ 323057 h 490"/>
                <a:gd name="T42" fmla="*/ 715963 w 1726"/>
                <a:gd name="T43" fmla="*/ 339725 h 490"/>
                <a:gd name="T44" fmla="*/ 623094 w 1726"/>
                <a:gd name="T45" fmla="*/ 355600 h 490"/>
                <a:gd name="T46" fmla="*/ 540544 w 1726"/>
                <a:gd name="T47" fmla="*/ 365919 h 490"/>
                <a:gd name="T48" fmla="*/ 469106 w 1726"/>
                <a:gd name="T49" fmla="*/ 375444 h 490"/>
                <a:gd name="T50" fmla="*/ 406400 w 1726"/>
                <a:gd name="T51" fmla="*/ 382588 h 490"/>
                <a:gd name="T52" fmla="*/ 353219 w 1726"/>
                <a:gd name="T53" fmla="*/ 387350 h 490"/>
                <a:gd name="T54" fmla="*/ 310356 w 1726"/>
                <a:gd name="T55" fmla="*/ 388938 h 490"/>
                <a:gd name="T56" fmla="*/ 240506 w 1726"/>
                <a:gd name="T57" fmla="*/ 387350 h 490"/>
                <a:gd name="T58" fmla="*/ 172244 w 1726"/>
                <a:gd name="T59" fmla="*/ 379413 h 490"/>
                <a:gd name="T60" fmla="*/ 117475 w 1726"/>
                <a:gd name="T61" fmla="*/ 367507 h 490"/>
                <a:gd name="T62" fmla="*/ 74613 w 1726"/>
                <a:gd name="T63" fmla="*/ 349250 h 490"/>
                <a:gd name="T64" fmla="*/ 42863 w 1726"/>
                <a:gd name="T65" fmla="*/ 324644 h 490"/>
                <a:gd name="T66" fmla="*/ 19844 w 1726"/>
                <a:gd name="T67" fmla="*/ 301625 h 490"/>
                <a:gd name="T68" fmla="*/ 6350 w 1726"/>
                <a:gd name="T69" fmla="*/ 280988 h 490"/>
                <a:gd name="T70" fmla="*/ 0 w 1726"/>
                <a:gd name="T71" fmla="*/ 259557 h 490"/>
                <a:gd name="T72" fmla="*/ 3175 w 1726"/>
                <a:gd name="T73" fmla="*/ 243682 h 490"/>
                <a:gd name="T74" fmla="*/ 19844 w 1726"/>
                <a:gd name="T75" fmla="*/ 234950 h 490"/>
                <a:gd name="T76" fmla="*/ 51594 w 1726"/>
                <a:gd name="T77" fmla="*/ 227013 h 490"/>
                <a:gd name="T78" fmla="*/ 97631 w 1726"/>
                <a:gd name="T79" fmla="*/ 221457 h 490"/>
                <a:gd name="T80" fmla="*/ 315119 w 1726"/>
                <a:gd name="T81" fmla="*/ 188913 h 490"/>
                <a:gd name="T82" fmla="*/ 608013 w 1726"/>
                <a:gd name="T83" fmla="*/ 134144 h 490"/>
                <a:gd name="T84" fmla="*/ 763588 w 1726"/>
                <a:gd name="T85" fmla="*/ 102394 h 490"/>
                <a:gd name="T86" fmla="*/ 860425 w 1726"/>
                <a:gd name="T87" fmla="*/ 77788 h 490"/>
                <a:gd name="T88" fmla="*/ 947738 w 1726"/>
                <a:gd name="T89" fmla="*/ 53975 h 490"/>
                <a:gd name="T90" fmla="*/ 1020763 w 1726"/>
                <a:gd name="T91" fmla="*/ 29369 h 490"/>
                <a:gd name="T92" fmla="*/ 1070769 w 1726"/>
                <a:gd name="T93" fmla="*/ 7938 h 490"/>
                <a:gd name="T94" fmla="*/ 1098550 w 1726"/>
                <a:gd name="T95" fmla="*/ 0 h 4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26" h="490">
                  <a:moveTo>
                    <a:pt x="1390" y="0"/>
                  </a:moveTo>
                  <a:lnTo>
                    <a:pt x="1401" y="0"/>
                  </a:lnTo>
                  <a:lnTo>
                    <a:pt x="1413" y="0"/>
                  </a:lnTo>
                  <a:lnTo>
                    <a:pt x="1424" y="2"/>
                  </a:lnTo>
                  <a:lnTo>
                    <a:pt x="1436" y="6"/>
                  </a:lnTo>
                  <a:lnTo>
                    <a:pt x="1449" y="8"/>
                  </a:lnTo>
                  <a:lnTo>
                    <a:pt x="1465" y="12"/>
                  </a:lnTo>
                  <a:lnTo>
                    <a:pt x="1478" y="16"/>
                  </a:lnTo>
                  <a:lnTo>
                    <a:pt x="1493" y="21"/>
                  </a:lnTo>
                  <a:lnTo>
                    <a:pt x="1507" y="27"/>
                  </a:lnTo>
                  <a:lnTo>
                    <a:pt x="1524" y="33"/>
                  </a:lnTo>
                  <a:lnTo>
                    <a:pt x="1539" y="41"/>
                  </a:lnTo>
                  <a:lnTo>
                    <a:pt x="1555" y="48"/>
                  </a:lnTo>
                  <a:lnTo>
                    <a:pt x="1572" y="56"/>
                  </a:lnTo>
                  <a:lnTo>
                    <a:pt x="1589" y="66"/>
                  </a:lnTo>
                  <a:lnTo>
                    <a:pt x="1607" y="75"/>
                  </a:lnTo>
                  <a:lnTo>
                    <a:pt x="1624" y="85"/>
                  </a:lnTo>
                  <a:lnTo>
                    <a:pt x="1637" y="91"/>
                  </a:lnTo>
                  <a:lnTo>
                    <a:pt x="1649" y="96"/>
                  </a:lnTo>
                  <a:lnTo>
                    <a:pt x="1658" y="102"/>
                  </a:lnTo>
                  <a:lnTo>
                    <a:pt x="1670" y="108"/>
                  </a:lnTo>
                  <a:lnTo>
                    <a:pt x="1678" y="114"/>
                  </a:lnTo>
                  <a:lnTo>
                    <a:pt x="1687" y="121"/>
                  </a:lnTo>
                  <a:lnTo>
                    <a:pt x="1695" y="127"/>
                  </a:lnTo>
                  <a:lnTo>
                    <a:pt x="1701" y="135"/>
                  </a:lnTo>
                  <a:lnTo>
                    <a:pt x="1706" y="140"/>
                  </a:lnTo>
                  <a:lnTo>
                    <a:pt x="1712" y="148"/>
                  </a:lnTo>
                  <a:lnTo>
                    <a:pt x="1716" y="156"/>
                  </a:lnTo>
                  <a:lnTo>
                    <a:pt x="1720" y="163"/>
                  </a:lnTo>
                  <a:lnTo>
                    <a:pt x="1722" y="173"/>
                  </a:lnTo>
                  <a:lnTo>
                    <a:pt x="1724" y="181"/>
                  </a:lnTo>
                  <a:lnTo>
                    <a:pt x="1726" y="190"/>
                  </a:lnTo>
                  <a:lnTo>
                    <a:pt x="1726" y="198"/>
                  </a:lnTo>
                  <a:lnTo>
                    <a:pt x="1726" y="206"/>
                  </a:lnTo>
                  <a:lnTo>
                    <a:pt x="1724" y="211"/>
                  </a:lnTo>
                  <a:lnTo>
                    <a:pt x="1722" y="217"/>
                  </a:lnTo>
                  <a:lnTo>
                    <a:pt x="1720" y="223"/>
                  </a:lnTo>
                  <a:lnTo>
                    <a:pt x="1716" y="229"/>
                  </a:lnTo>
                  <a:lnTo>
                    <a:pt x="1712" y="233"/>
                  </a:lnTo>
                  <a:lnTo>
                    <a:pt x="1706" y="238"/>
                  </a:lnTo>
                  <a:lnTo>
                    <a:pt x="1701" y="242"/>
                  </a:lnTo>
                  <a:lnTo>
                    <a:pt x="1695" y="246"/>
                  </a:lnTo>
                  <a:lnTo>
                    <a:pt x="1687" y="250"/>
                  </a:lnTo>
                  <a:lnTo>
                    <a:pt x="1678" y="254"/>
                  </a:lnTo>
                  <a:lnTo>
                    <a:pt x="1670" y="258"/>
                  </a:lnTo>
                  <a:lnTo>
                    <a:pt x="1658" y="261"/>
                  </a:lnTo>
                  <a:lnTo>
                    <a:pt x="1649" y="263"/>
                  </a:lnTo>
                  <a:lnTo>
                    <a:pt x="1637" y="267"/>
                  </a:lnTo>
                  <a:lnTo>
                    <a:pt x="1624" y="269"/>
                  </a:lnTo>
                  <a:lnTo>
                    <a:pt x="1616" y="273"/>
                  </a:lnTo>
                  <a:lnTo>
                    <a:pt x="1610" y="277"/>
                  </a:lnTo>
                  <a:lnTo>
                    <a:pt x="1603" y="281"/>
                  </a:lnTo>
                  <a:lnTo>
                    <a:pt x="1593" y="283"/>
                  </a:lnTo>
                  <a:lnTo>
                    <a:pt x="1584" y="286"/>
                  </a:lnTo>
                  <a:lnTo>
                    <a:pt x="1574" y="290"/>
                  </a:lnTo>
                  <a:lnTo>
                    <a:pt x="1564" y="294"/>
                  </a:lnTo>
                  <a:lnTo>
                    <a:pt x="1555" y="296"/>
                  </a:lnTo>
                  <a:lnTo>
                    <a:pt x="1543" y="300"/>
                  </a:lnTo>
                  <a:lnTo>
                    <a:pt x="1532" y="304"/>
                  </a:lnTo>
                  <a:lnTo>
                    <a:pt x="1518" y="307"/>
                  </a:lnTo>
                  <a:lnTo>
                    <a:pt x="1505" y="311"/>
                  </a:lnTo>
                  <a:lnTo>
                    <a:pt x="1491" y="313"/>
                  </a:lnTo>
                  <a:lnTo>
                    <a:pt x="1478" y="317"/>
                  </a:lnTo>
                  <a:lnTo>
                    <a:pt x="1465" y="321"/>
                  </a:lnTo>
                  <a:lnTo>
                    <a:pt x="1449" y="325"/>
                  </a:lnTo>
                  <a:lnTo>
                    <a:pt x="1434" y="329"/>
                  </a:lnTo>
                  <a:lnTo>
                    <a:pt x="1417" y="332"/>
                  </a:lnTo>
                  <a:lnTo>
                    <a:pt x="1399" y="336"/>
                  </a:lnTo>
                  <a:lnTo>
                    <a:pt x="1382" y="340"/>
                  </a:lnTo>
                  <a:lnTo>
                    <a:pt x="1365" y="344"/>
                  </a:lnTo>
                  <a:lnTo>
                    <a:pt x="1347" y="348"/>
                  </a:lnTo>
                  <a:lnTo>
                    <a:pt x="1328" y="352"/>
                  </a:lnTo>
                  <a:lnTo>
                    <a:pt x="1309" y="355"/>
                  </a:lnTo>
                  <a:lnTo>
                    <a:pt x="1290" y="359"/>
                  </a:lnTo>
                  <a:lnTo>
                    <a:pt x="1269" y="363"/>
                  </a:lnTo>
                  <a:lnTo>
                    <a:pt x="1248" y="367"/>
                  </a:lnTo>
                  <a:lnTo>
                    <a:pt x="1227" y="373"/>
                  </a:lnTo>
                  <a:lnTo>
                    <a:pt x="1203" y="377"/>
                  </a:lnTo>
                  <a:lnTo>
                    <a:pt x="1182" y="380"/>
                  </a:lnTo>
                  <a:lnTo>
                    <a:pt x="1159" y="386"/>
                  </a:lnTo>
                  <a:lnTo>
                    <a:pt x="1136" y="390"/>
                  </a:lnTo>
                  <a:lnTo>
                    <a:pt x="1100" y="396"/>
                  </a:lnTo>
                  <a:lnTo>
                    <a:pt x="1065" y="402"/>
                  </a:lnTo>
                  <a:lnTo>
                    <a:pt x="1031" y="407"/>
                  </a:lnTo>
                  <a:lnTo>
                    <a:pt x="996" y="413"/>
                  </a:lnTo>
                  <a:lnTo>
                    <a:pt x="964" y="419"/>
                  </a:lnTo>
                  <a:lnTo>
                    <a:pt x="933" y="425"/>
                  </a:lnTo>
                  <a:lnTo>
                    <a:pt x="902" y="428"/>
                  </a:lnTo>
                  <a:lnTo>
                    <a:pt x="871" y="434"/>
                  </a:lnTo>
                  <a:lnTo>
                    <a:pt x="843" y="438"/>
                  </a:lnTo>
                  <a:lnTo>
                    <a:pt x="814" y="442"/>
                  </a:lnTo>
                  <a:lnTo>
                    <a:pt x="785" y="448"/>
                  </a:lnTo>
                  <a:lnTo>
                    <a:pt x="758" y="451"/>
                  </a:lnTo>
                  <a:lnTo>
                    <a:pt x="731" y="455"/>
                  </a:lnTo>
                  <a:lnTo>
                    <a:pt x="706" y="457"/>
                  </a:lnTo>
                  <a:lnTo>
                    <a:pt x="681" y="461"/>
                  </a:lnTo>
                  <a:lnTo>
                    <a:pt x="658" y="465"/>
                  </a:lnTo>
                  <a:lnTo>
                    <a:pt x="635" y="467"/>
                  </a:lnTo>
                  <a:lnTo>
                    <a:pt x="612" y="471"/>
                  </a:lnTo>
                  <a:lnTo>
                    <a:pt x="591" y="473"/>
                  </a:lnTo>
                  <a:lnTo>
                    <a:pt x="570" y="476"/>
                  </a:lnTo>
                  <a:lnTo>
                    <a:pt x="551" y="478"/>
                  </a:lnTo>
                  <a:lnTo>
                    <a:pt x="532" y="480"/>
                  </a:lnTo>
                  <a:lnTo>
                    <a:pt x="512" y="482"/>
                  </a:lnTo>
                  <a:lnTo>
                    <a:pt x="495" y="484"/>
                  </a:lnTo>
                  <a:lnTo>
                    <a:pt x="478" y="484"/>
                  </a:lnTo>
                  <a:lnTo>
                    <a:pt x="461" y="486"/>
                  </a:lnTo>
                  <a:lnTo>
                    <a:pt x="445" y="488"/>
                  </a:lnTo>
                  <a:lnTo>
                    <a:pt x="432" y="488"/>
                  </a:lnTo>
                  <a:lnTo>
                    <a:pt x="416" y="490"/>
                  </a:lnTo>
                  <a:lnTo>
                    <a:pt x="405" y="490"/>
                  </a:lnTo>
                  <a:lnTo>
                    <a:pt x="391" y="490"/>
                  </a:lnTo>
                  <a:lnTo>
                    <a:pt x="380" y="490"/>
                  </a:lnTo>
                  <a:lnTo>
                    <a:pt x="353" y="490"/>
                  </a:lnTo>
                  <a:lnTo>
                    <a:pt x="328" y="490"/>
                  </a:lnTo>
                  <a:lnTo>
                    <a:pt x="303" y="488"/>
                  </a:lnTo>
                  <a:lnTo>
                    <a:pt x="280" y="486"/>
                  </a:lnTo>
                  <a:lnTo>
                    <a:pt x="257" y="484"/>
                  </a:lnTo>
                  <a:lnTo>
                    <a:pt x="236" y="482"/>
                  </a:lnTo>
                  <a:lnTo>
                    <a:pt x="217" y="478"/>
                  </a:lnTo>
                  <a:lnTo>
                    <a:pt x="198" y="474"/>
                  </a:lnTo>
                  <a:lnTo>
                    <a:pt x="180" y="471"/>
                  </a:lnTo>
                  <a:lnTo>
                    <a:pt x="163" y="467"/>
                  </a:lnTo>
                  <a:lnTo>
                    <a:pt x="148" y="463"/>
                  </a:lnTo>
                  <a:lnTo>
                    <a:pt x="132" y="457"/>
                  </a:lnTo>
                  <a:lnTo>
                    <a:pt x="119" y="451"/>
                  </a:lnTo>
                  <a:lnTo>
                    <a:pt x="105" y="446"/>
                  </a:lnTo>
                  <a:lnTo>
                    <a:pt x="94" y="440"/>
                  </a:lnTo>
                  <a:lnTo>
                    <a:pt x="82" y="434"/>
                  </a:lnTo>
                  <a:lnTo>
                    <a:pt x="71" y="425"/>
                  </a:lnTo>
                  <a:lnTo>
                    <a:pt x="61" y="417"/>
                  </a:lnTo>
                  <a:lnTo>
                    <a:pt x="54" y="409"/>
                  </a:lnTo>
                  <a:lnTo>
                    <a:pt x="46" y="402"/>
                  </a:lnTo>
                  <a:lnTo>
                    <a:pt x="38" y="396"/>
                  </a:lnTo>
                  <a:lnTo>
                    <a:pt x="31" y="388"/>
                  </a:lnTo>
                  <a:lnTo>
                    <a:pt x="25" y="380"/>
                  </a:lnTo>
                  <a:lnTo>
                    <a:pt x="19" y="373"/>
                  </a:lnTo>
                  <a:lnTo>
                    <a:pt x="15" y="367"/>
                  </a:lnTo>
                  <a:lnTo>
                    <a:pt x="11" y="359"/>
                  </a:lnTo>
                  <a:lnTo>
                    <a:pt x="8" y="354"/>
                  </a:lnTo>
                  <a:lnTo>
                    <a:pt x="4" y="346"/>
                  </a:lnTo>
                  <a:lnTo>
                    <a:pt x="2" y="340"/>
                  </a:lnTo>
                  <a:lnTo>
                    <a:pt x="0" y="332"/>
                  </a:lnTo>
                  <a:lnTo>
                    <a:pt x="0" y="327"/>
                  </a:lnTo>
                  <a:lnTo>
                    <a:pt x="0" y="319"/>
                  </a:lnTo>
                  <a:lnTo>
                    <a:pt x="0" y="315"/>
                  </a:lnTo>
                  <a:lnTo>
                    <a:pt x="2" y="311"/>
                  </a:lnTo>
                  <a:lnTo>
                    <a:pt x="4" y="307"/>
                  </a:lnTo>
                  <a:lnTo>
                    <a:pt x="8" y="306"/>
                  </a:lnTo>
                  <a:lnTo>
                    <a:pt x="13" y="302"/>
                  </a:lnTo>
                  <a:lnTo>
                    <a:pt x="19" y="298"/>
                  </a:lnTo>
                  <a:lnTo>
                    <a:pt x="25" y="296"/>
                  </a:lnTo>
                  <a:lnTo>
                    <a:pt x="33" y="292"/>
                  </a:lnTo>
                  <a:lnTo>
                    <a:pt x="42" y="290"/>
                  </a:lnTo>
                  <a:lnTo>
                    <a:pt x="54" y="288"/>
                  </a:lnTo>
                  <a:lnTo>
                    <a:pt x="65" y="286"/>
                  </a:lnTo>
                  <a:lnTo>
                    <a:pt x="77" y="284"/>
                  </a:lnTo>
                  <a:lnTo>
                    <a:pt x="90" y="283"/>
                  </a:lnTo>
                  <a:lnTo>
                    <a:pt x="105" y="281"/>
                  </a:lnTo>
                  <a:lnTo>
                    <a:pt x="123" y="279"/>
                  </a:lnTo>
                  <a:lnTo>
                    <a:pt x="140" y="277"/>
                  </a:lnTo>
                  <a:lnTo>
                    <a:pt x="223" y="265"/>
                  </a:lnTo>
                  <a:lnTo>
                    <a:pt x="309" y="254"/>
                  </a:lnTo>
                  <a:lnTo>
                    <a:pt x="397" y="238"/>
                  </a:lnTo>
                  <a:lnTo>
                    <a:pt x="486" y="223"/>
                  </a:lnTo>
                  <a:lnTo>
                    <a:pt x="578" y="208"/>
                  </a:lnTo>
                  <a:lnTo>
                    <a:pt x="670" y="188"/>
                  </a:lnTo>
                  <a:lnTo>
                    <a:pt x="766" y="169"/>
                  </a:lnTo>
                  <a:lnTo>
                    <a:pt x="862" y="150"/>
                  </a:lnTo>
                  <a:lnTo>
                    <a:pt x="896" y="142"/>
                  </a:lnTo>
                  <a:lnTo>
                    <a:pt x="929" y="135"/>
                  </a:lnTo>
                  <a:lnTo>
                    <a:pt x="962" y="129"/>
                  </a:lnTo>
                  <a:lnTo>
                    <a:pt x="994" y="121"/>
                  </a:lnTo>
                  <a:lnTo>
                    <a:pt x="1025" y="114"/>
                  </a:lnTo>
                  <a:lnTo>
                    <a:pt x="1056" y="106"/>
                  </a:lnTo>
                  <a:lnTo>
                    <a:pt x="1084" y="98"/>
                  </a:lnTo>
                  <a:lnTo>
                    <a:pt x="1113" y="91"/>
                  </a:lnTo>
                  <a:lnTo>
                    <a:pt x="1140" y="83"/>
                  </a:lnTo>
                  <a:lnTo>
                    <a:pt x="1167" y="75"/>
                  </a:lnTo>
                  <a:lnTo>
                    <a:pt x="1194" y="68"/>
                  </a:lnTo>
                  <a:lnTo>
                    <a:pt x="1217" y="60"/>
                  </a:lnTo>
                  <a:lnTo>
                    <a:pt x="1242" y="52"/>
                  </a:lnTo>
                  <a:lnTo>
                    <a:pt x="1265" y="44"/>
                  </a:lnTo>
                  <a:lnTo>
                    <a:pt x="1286" y="37"/>
                  </a:lnTo>
                  <a:lnTo>
                    <a:pt x="1307" y="29"/>
                  </a:lnTo>
                  <a:lnTo>
                    <a:pt x="1322" y="21"/>
                  </a:lnTo>
                  <a:lnTo>
                    <a:pt x="1336" y="14"/>
                  </a:lnTo>
                  <a:lnTo>
                    <a:pt x="1349" y="10"/>
                  </a:lnTo>
                  <a:lnTo>
                    <a:pt x="1359" y="6"/>
                  </a:lnTo>
                  <a:lnTo>
                    <a:pt x="1369" y="2"/>
                  </a:lnTo>
                  <a:lnTo>
                    <a:pt x="1376" y="0"/>
                  </a:lnTo>
                  <a:lnTo>
                    <a:pt x="1384" y="0"/>
                  </a:lnTo>
                  <a:lnTo>
                    <a:pt x="1390" y="0"/>
                  </a:lnTo>
                </a:path>
              </a:pathLst>
            </a:custGeom>
            <a:solidFill>
              <a:srgbClr val="FF0000"/>
            </a:solidFill>
            <a:ln w="9525">
              <a:noFill/>
              <a:prstDash val="solid"/>
              <a:round/>
              <a:headEnd/>
              <a:tailEnd/>
            </a:ln>
          </p:spPr>
          <p:txBody>
            <a:bodyPr/>
            <a:lstStyle/>
            <a:p>
              <a:endParaRPr lang="en-US"/>
            </a:p>
          </p:txBody>
        </p:sp>
        <p:sp>
          <p:nvSpPr>
            <p:cNvPr id="43" name="Freeform 27"/>
            <p:cNvSpPr>
              <a:spLocks/>
            </p:cNvSpPr>
            <p:nvPr/>
          </p:nvSpPr>
          <p:spPr bwMode="auto">
            <a:xfrm>
              <a:off x="6209182" y="850119"/>
              <a:ext cx="219243" cy="1249524"/>
            </a:xfrm>
            <a:custGeom>
              <a:avLst/>
              <a:gdLst>
                <a:gd name="T0" fmla="*/ 97437 w 503"/>
                <a:gd name="T1" fmla="*/ 0 h 2981"/>
                <a:gd name="T2" fmla="*/ 121994 w 503"/>
                <a:gd name="T3" fmla="*/ 1588 h 2981"/>
                <a:gd name="T4" fmla="*/ 148136 w 503"/>
                <a:gd name="T5" fmla="*/ 6352 h 2981"/>
                <a:gd name="T6" fmla="*/ 173485 w 503"/>
                <a:gd name="T7" fmla="*/ 11910 h 2981"/>
                <a:gd name="T8" fmla="*/ 201211 w 503"/>
                <a:gd name="T9" fmla="*/ 19850 h 2981"/>
                <a:gd name="T10" fmla="*/ 229730 w 503"/>
                <a:gd name="T11" fmla="*/ 28585 h 2981"/>
                <a:gd name="T12" fmla="*/ 260624 w 503"/>
                <a:gd name="T13" fmla="*/ 41289 h 2981"/>
                <a:gd name="T14" fmla="*/ 292311 w 503"/>
                <a:gd name="T15" fmla="*/ 53199 h 2981"/>
                <a:gd name="T16" fmla="*/ 318453 w 503"/>
                <a:gd name="T17" fmla="*/ 68285 h 2981"/>
                <a:gd name="T18" fmla="*/ 338257 w 503"/>
                <a:gd name="T19" fmla="*/ 80990 h 2981"/>
                <a:gd name="T20" fmla="*/ 354893 w 503"/>
                <a:gd name="T21" fmla="*/ 94488 h 2981"/>
                <a:gd name="T22" fmla="*/ 369944 w 503"/>
                <a:gd name="T23" fmla="*/ 107986 h 2981"/>
                <a:gd name="T24" fmla="*/ 380242 w 503"/>
                <a:gd name="T25" fmla="*/ 123072 h 2981"/>
                <a:gd name="T26" fmla="*/ 389748 w 503"/>
                <a:gd name="T27" fmla="*/ 137365 h 2981"/>
                <a:gd name="T28" fmla="*/ 394501 w 503"/>
                <a:gd name="T29" fmla="*/ 152451 h 2981"/>
                <a:gd name="T30" fmla="*/ 396878 w 503"/>
                <a:gd name="T31" fmla="*/ 165949 h 2981"/>
                <a:gd name="T32" fmla="*/ 396878 w 503"/>
                <a:gd name="T33" fmla="*/ 184212 h 2981"/>
                <a:gd name="T34" fmla="*/ 395293 w 503"/>
                <a:gd name="T35" fmla="*/ 205650 h 2981"/>
                <a:gd name="T36" fmla="*/ 392917 w 503"/>
                <a:gd name="T37" fmla="*/ 227089 h 2981"/>
                <a:gd name="T38" fmla="*/ 386579 w 503"/>
                <a:gd name="T39" fmla="*/ 248527 h 2981"/>
                <a:gd name="T40" fmla="*/ 377073 w 503"/>
                <a:gd name="T41" fmla="*/ 281876 h 2981"/>
                <a:gd name="T42" fmla="*/ 369944 w 503"/>
                <a:gd name="T43" fmla="*/ 324753 h 2981"/>
                <a:gd name="T44" fmla="*/ 365191 w 503"/>
                <a:gd name="T45" fmla="*/ 366041 h 2981"/>
                <a:gd name="T46" fmla="*/ 362022 w 503"/>
                <a:gd name="T47" fmla="*/ 400978 h 2981"/>
                <a:gd name="T48" fmla="*/ 362022 w 503"/>
                <a:gd name="T49" fmla="*/ 416064 h 2981"/>
                <a:gd name="T50" fmla="*/ 234483 w 503"/>
                <a:gd name="T51" fmla="*/ 2366962 h 2981"/>
                <a:gd name="T52" fmla="*/ 102190 w 503"/>
                <a:gd name="T53" fmla="*/ 1337917 h 2981"/>
                <a:gd name="T54" fmla="*/ 76048 w 503"/>
                <a:gd name="T55" fmla="*/ 291404 h 2981"/>
                <a:gd name="T56" fmla="*/ 70503 w 503"/>
                <a:gd name="T57" fmla="*/ 253291 h 2981"/>
                <a:gd name="T58" fmla="*/ 59413 w 503"/>
                <a:gd name="T59" fmla="*/ 215178 h 2981"/>
                <a:gd name="T60" fmla="*/ 44362 w 503"/>
                <a:gd name="T61" fmla="*/ 177066 h 2981"/>
                <a:gd name="T62" fmla="*/ 27726 w 503"/>
                <a:gd name="T63" fmla="*/ 146099 h 2981"/>
                <a:gd name="T64" fmla="*/ 14259 w 503"/>
                <a:gd name="T65" fmla="*/ 127837 h 2981"/>
                <a:gd name="T66" fmla="*/ 4753 w 503"/>
                <a:gd name="T67" fmla="*/ 112750 h 2981"/>
                <a:gd name="T68" fmla="*/ 1584 w 503"/>
                <a:gd name="T69" fmla="*/ 100840 h 2981"/>
                <a:gd name="T70" fmla="*/ 1584 w 503"/>
                <a:gd name="T71" fmla="*/ 84166 h 2981"/>
                <a:gd name="T72" fmla="*/ 3169 w 503"/>
                <a:gd name="T73" fmla="*/ 64315 h 2981"/>
                <a:gd name="T74" fmla="*/ 9506 w 503"/>
                <a:gd name="T75" fmla="*/ 46053 h 2981"/>
                <a:gd name="T76" fmla="*/ 16636 w 503"/>
                <a:gd name="T77" fmla="*/ 30173 h 2981"/>
                <a:gd name="T78" fmla="*/ 27726 w 503"/>
                <a:gd name="T79" fmla="*/ 18262 h 2981"/>
                <a:gd name="T80" fmla="*/ 41193 w 503"/>
                <a:gd name="T81" fmla="*/ 8734 h 2981"/>
                <a:gd name="T82" fmla="*/ 57828 w 503"/>
                <a:gd name="T83" fmla="*/ 3176 h 2981"/>
                <a:gd name="T84" fmla="*/ 76048 w 503"/>
                <a:gd name="T85" fmla="*/ 0 h 2981"/>
                <a:gd name="T86" fmla="*/ 87139 w 503"/>
                <a:gd name="T87" fmla="*/ 0 h 29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3" h="2981">
                  <a:moveTo>
                    <a:pt x="110" y="0"/>
                  </a:moveTo>
                  <a:lnTo>
                    <a:pt x="123" y="0"/>
                  </a:lnTo>
                  <a:lnTo>
                    <a:pt x="139" y="0"/>
                  </a:lnTo>
                  <a:lnTo>
                    <a:pt x="154" y="2"/>
                  </a:lnTo>
                  <a:lnTo>
                    <a:pt x="169" y="4"/>
                  </a:lnTo>
                  <a:lnTo>
                    <a:pt x="187" y="8"/>
                  </a:lnTo>
                  <a:lnTo>
                    <a:pt x="202" y="10"/>
                  </a:lnTo>
                  <a:lnTo>
                    <a:pt x="219" y="15"/>
                  </a:lnTo>
                  <a:lnTo>
                    <a:pt x="236" y="19"/>
                  </a:lnTo>
                  <a:lnTo>
                    <a:pt x="254" y="25"/>
                  </a:lnTo>
                  <a:lnTo>
                    <a:pt x="273" y="31"/>
                  </a:lnTo>
                  <a:lnTo>
                    <a:pt x="290" y="36"/>
                  </a:lnTo>
                  <a:lnTo>
                    <a:pt x="309" y="44"/>
                  </a:lnTo>
                  <a:lnTo>
                    <a:pt x="329" y="52"/>
                  </a:lnTo>
                  <a:lnTo>
                    <a:pt x="348" y="59"/>
                  </a:lnTo>
                  <a:lnTo>
                    <a:pt x="369" y="67"/>
                  </a:lnTo>
                  <a:lnTo>
                    <a:pt x="388" y="77"/>
                  </a:lnTo>
                  <a:lnTo>
                    <a:pt x="402" y="86"/>
                  </a:lnTo>
                  <a:lnTo>
                    <a:pt x="415" y="94"/>
                  </a:lnTo>
                  <a:lnTo>
                    <a:pt x="427" y="102"/>
                  </a:lnTo>
                  <a:lnTo>
                    <a:pt x="438" y="111"/>
                  </a:lnTo>
                  <a:lnTo>
                    <a:pt x="448" y="119"/>
                  </a:lnTo>
                  <a:lnTo>
                    <a:pt x="457" y="129"/>
                  </a:lnTo>
                  <a:lnTo>
                    <a:pt x="467" y="136"/>
                  </a:lnTo>
                  <a:lnTo>
                    <a:pt x="474" y="146"/>
                  </a:lnTo>
                  <a:lnTo>
                    <a:pt x="480" y="155"/>
                  </a:lnTo>
                  <a:lnTo>
                    <a:pt x="486" y="163"/>
                  </a:lnTo>
                  <a:lnTo>
                    <a:pt x="492" y="173"/>
                  </a:lnTo>
                  <a:lnTo>
                    <a:pt x="496" y="182"/>
                  </a:lnTo>
                  <a:lnTo>
                    <a:pt x="498" y="192"/>
                  </a:lnTo>
                  <a:lnTo>
                    <a:pt x="501" y="202"/>
                  </a:lnTo>
                  <a:lnTo>
                    <a:pt x="501" y="209"/>
                  </a:lnTo>
                  <a:lnTo>
                    <a:pt x="503" y="219"/>
                  </a:lnTo>
                  <a:lnTo>
                    <a:pt x="501" y="232"/>
                  </a:lnTo>
                  <a:lnTo>
                    <a:pt x="501" y="246"/>
                  </a:lnTo>
                  <a:lnTo>
                    <a:pt x="499" y="259"/>
                  </a:lnTo>
                  <a:lnTo>
                    <a:pt x="498" y="273"/>
                  </a:lnTo>
                  <a:lnTo>
                    <a:pt x="496" y="286"/>
                  </a:lnTo>
                  <a:lnTo>
                    <a:pt x="492" y="299"/>
                  </a:lnTo>
                  <a:lnTo>
                    <a:pt x="488" y="313"/>
                  </a:lnTo>
                  <a:lnTo>
                    <a:pt x="484" y="326"/>
                  </a:lnTo>
                  <a:lnTo>
                    <a:pt x="476" y="355"/>
                  </a:lnTo>
                  <a:lnTo>
                    <a:pt x="471" y="382"/>
                  </a:lnTo>
                  <a:lnTo>
                    <a:pt x="467" y="409"/>
                  </a:lnTo>
                  <a:lnTo>
                    <a:pt x="463" y="436"/>
                  </a:lnTo>
                  <a:lnTo>
                    <a:pt x="461" y="461"/>
                  </a:lnTo>
                  <a:lnTo>
                    <a:pt x="459" y="484"/>
                  </a:lnTo>
                  <a:lnTo>
                    <a:pt x="457" y="505"/>
                  </a:lnTo>
                  <a:lnTo>
                    <a:pt x="457" y="514"/>
                  </a:lnTo>
                  <a:lnTo>
                    <a:pt x="457" y="524"/>
                  </a:lnTo>
                  <a:lnTo>
                    <a:pt x="432" y="2981"/>
                  </a:lnTo>
                  <a:lnTo>
                    <a:pt x="296" y="2981"/>
                  </a:lnTo>
                  <a:lnTo>
                    <a:pt x="160" y="2981"/>
                  </a:lnTo>
                  <a:lnTo>
                    <a:pt x="129" y="1685"/>
                  </a:lnTo>
                  <a:lnTo>
                    <a:pt x="96" y="390"/>
                  </a:lnTo>
                  <a:lnTo>
                    <a:pt x="96" y="367"/>
                  </a:lnTo>
                  <a:lnTo>
                    <a:pt x="92" y="342"/>
                  </a:lnTo>
                  <a:lnTo>
                    <a:pt x="89" y="319"/>
                  </a:lnTo>
                  <a:lnTo>
                    <a:pt x="83" y="294"/>
                  </a:lnTo>
                  <a:lnTo>
                    <a:pt x="75" y="271"/>
                  </a:lnTo>
                  <a:lnTo>
                    <a:pt x="68" y="246"/>
                  </a:lnTo>
                  <a:lnTo>
                    <a:pt x="56" y="223"/>
                  </a:lnTo>
                  <a:lnTo>
                    <a:pt x="46" y="198"/>
                  </a:lnTo>
                  <a:lnTo>
                    <a:pt x="35" y="184"/>
                  </a:lnTo>
                  <a:lnTo>
                    <a:pt x="25" y="173"/>
                  </a:lnTo>
                  <a:lnTo>
                    <a:pt x="18" y="161"/>
                  </a:lnTo>
                  <a:lnTo>
                    <a:pt x="12" y="152"/>
                  </a:lnTo>
                  <a:lnTo>
                    <a:pt x="6" y="142"/>
                  </a:lnTo>
                  <a:lnTo>
                    <a:pt x="4" y="132"/>
                  </a:lnTo>
                  <a:lnTo>
                    <a:pt x="2" y="127"/>
                  </a:lnTo>
                  <a:lnTo>
                    <a:pt x="0" y="121"/>
                  </a:lnTo>
                  <a:lnTo>
                    <a:pt x="2" y="106"/>
                  </a:lnTo>
                  <a:lnTo>
                    <a:pt x="2" y="92"/>
                  </a:lnTo>
                  <a:lnTo>
                    <a:pt x="4" y="81"/>
                  </a:lnTo>
                  <a:lnTo>
                    <a:pt x="8" y="67"/>
                  </a:lnTo>
                  <a:lnTo>
                    <a:pt x="12" y="58"/>
                  </a:lnTo>
                  <a:lnTo>
                    <a:pt x="16" y="48"/>
                  </a:lnTo>
                  <a:lnTo>
                    <a:pt x="21" y="38"/>
                  </a:lnTo>
                  <a:lnTo>
                    <a:pt x="29" y="31"/>
                  </a:lnTo>
                  <a:lnTo>
                    <a:pt x="35" y="23"/>
                  </a:lnTo>
                  <a:lnTo>
                    <a:pt x="45" y="17"/>
                  </a:lnTo>
                  <a:lnTo>
                    <a:pt x="52" y="11"/>
                  </a:lnTo>
                  <a:lnTo>
                    <a:pt x="62" y="8"/>
                  </a:lnTo>
                  <a:lnTo>
                    <a:pt x="73" y="4"/>
                  </a:lnTo>
                  <a:lnTo>
                    <a:pt x="85" y="2"/>
                  </a:lnTo>
                  <a:lnTo>
                    <a:pt x="96" y="0"/>
                  </a:lnTo>
                  <a:lnTo>
                    <a:pt x="110" y="0"/>
                  </a:lnTo>
                </a:path>
              </a:pathLst>
            </a:custGeom>
            <a:solidFill>
              <a:srgbClr val="FF0000"/>
            </a:solidFill>
            <a:ln w="9525">
              <a:noFill/>
              <a:prstDash val="solid"/>
              <a:round/>
              <a:headEnd/>
              <a:tailEnd/>
            </a:ln>
          </p:spPr>
          <p:txBody>
            <a:bodyPr/>
            <a:lstStyle/>
            <a:p>
              <a:endParaRPr lang="en-US"/>
            </a:p>
          </p:txBody>
        </p:sp>
        <p:sp>
          <p:nvSpPr>
            <p:cNvPr id="44" name="Freeform 28"/>
            <p:cNvSpPr>
              <a:spLocks/>
            </p:cNvSpPr>
            <p:nvPr/>
          </p:nvSpPr>
          <p:spPr bwMode="auto">
            <a:xfrm>
              <a:off x="5754099" y="1947119"/>
              <a:ext cx="1064772" cy="279907"/>
            </a:xfrm>
            <a:custGeom>
              <a:avLst/>
              <a:gdLst>
                <a:gd name="T0" fmla="*/ 1608932 w 2438"/>
                <a:gd name="T1" fmla="*/ 1588 h 668"/>
                <a:gd name="T2" fmla="*/ 1627188 w 2438"/>
                <a:gd name="T3" fmla="*/ 6350 h 668"/>
                <a:gd name="T4" fmla="*/ 1654969 w 2438"/>
                <a:gd name="T5" fmla="*/ 14288 h 668"/>
                <a:gd name="T6" fmla="*/ 1688307 w 2438"/>
                <a:gd name="T7" fmla="*/ 26194 h 668"/>
                <a:gd name="T8" fmla="*/ 1731169 w 2438"/>
                <a:gd name="T9" fmla="*/ 42863 h 668"/>
                <a:gd name="T10" fmla="*/ 1784350 w 2438"/>
                <a:gd name="T11" fmla="*/ 72231 h 668"/>
                <a:gd name="T12" fmla="*/ 1839119 w 2438"/>
                <a:gd name="T13" fmla="*/ 112713 h 668"/>
                <a:gd name="T14" fmla="*/ 1880394 w 2438"/>
                <a:gd name="T15" fmla="*/ 150813 h 668"/>
                <a:gd name="T16" fmla="*/ 1910557 w 2438"/>
                <a:gd name="T17" fmla="*/ 184944 h 668"/>
                <a:gd name="T18" fmla="*/ 1928813 w 2438"/>
                <a:gd name="T19" fmla="*/ 213519 h 668"/>
                <a:gd name="T20" fmla="*/ 1935163 w 2438"/>
                <a:gd name="T21" fmla="*/ 238125 h 668"/>
                <a:gd name="T22" fmla="*/ 1925638 w 2438"/>
                <a:gd name="T23" fmla="*/ 257969 h 668"/>
                <a:gd name="T24" fmla="*/ 1907382 w 2438"/>
                <a:gd name="T25" fmla="*/ 274638 h 668"/>
                <a:gd name="T26" fmla="*/ 1878807 w 2438"/>
                <a:gd name="T27" fmla="*/ 288131 h 668"/>
                <a:gd name="T28" fmla="*/ 1840707 w 2438"/>
                <a:gd name="T29" fmla="*/ 297656 h 668"/>
                <a:gd name="T30" fmla="*/ 1791494 w 2438"/>
                <a:gd name="T31" fmla="*/ 303213 h 668"/>
                <a:gd name="T32" fmla="*/ 1691482 w 2438"/>
                <a:gd name="T33" fmla="*/ 307975 h 668"/>
                <a:gd name="T34" fmla="*/ 1562894 w 2438"/>
                <a:gd name="T35" fmla="*/ 317500 h 668"/>
                <a:gd name="T36" fmla="*/ 1429544 w 2438"/>
                <a:gd name="T37" fmla="*/ 329406 h 668"/>
                <a:gd name="T38" fmla="*/ 1289050 w 2438"/>
                <a:gd name="T39" fmla="*/ 344488 h 668"/>
                <a:gd name="T40" fmla="*/ 1144588 w 2438"/>
                <a:gd name="T41" fmla="*/ 364331 h 668"/>
                <a:gd name="T42" fmla="*/ 1012825 w 2438"/>
                <a:gd name="T43" fmla="*/ 382588 h 668"/>
                <a:gd name="T44" fmla="*/ 915988 w 2438"/>
                <a:gd name="T45" fmla="*/ 399256 h 668"/>
                <a:gd name="T46" fmla="*/ 808831 w 2438"/>
                <a:gd name="T47" fmla="*/ 420688 h 668"/>
                <a:gd name="T48" fmla="*/ 690563 w 2438"/>
                <a:gd name="T49" fmla="*/ 445294 h 668"/>
                <a:gd name="T50" fmla="*/ 561975 w 2438"/>
                <a:gd name="T51" fmla="*/ 473869 h 668"/>
                <a:gd name="T52" fmla="*/ 423863 w 2438"/>
                <a:gd name="T53" fmla="*/ 508000 h 668"/>
                <a:gd name="T54" fmla="*/ 379413 w 2438"/>
                <a:gd name="T55" fmla="*/ 523081 h 668"/>
                <a:gd name="T56" fmla="*/ 347663 w 2438"/>
                <a:gd name="T57" fmla="*/ 528638 h 668"/>
                <a:gd name="T58" fmla="*/ 319881 w 2438"/>
                <a:gd name="T59" fmla="*/ 530225 h 668"/>
                <a:gd name="T60" fmla="*/ 280194 w 2438"/>
                <a:gd name="T61" fmla="*/ 526256 h 668"/>
                <a:gd name="T62" fmla="*/ 238919 w 2438"/>
                <a:gd name="T63" fmla="*/ 518319 h 668"/>
                <a:gd name="T64" fmla="*/ 199231 w 2438"/>
                <a:gd name="T65" fmla="*/ 506413 h 668"/>
                <a:gd name="T66" fmla="*/ 159544 w 2438"/>
                <a:gd name="T67" fmla="*/ 489744 h 668"/>
                <a:gd name="T68" fmla="*/ 121444 w 2438"/>
                <a:gd name="T69" fmla="*/ 469900 h 668"/>
                <a:gd name="T70" fmla="*/ 80963 w 2438"/>
                <a:gd name="T71" fmla="*/ 446881 h 668"/>
                <a:gd name="T72" fmla="*/ 46831 w 2438"/>
                <a:gd name="T73" fmla="*/ 425450 h 668"/>
                <a:gd name="T74" fmla="*/ 23019 w 2438"/>
                <a:gd name="T75" fmla="*/ 405606 h 668"/>
                <a:gd name="T76" fmla="*/ 7938 w 2438"/>
                <a:gd name="T77" fmla="*/ 387350 h 668"/>
                <a:gd name="T78" fmla="*/ 1588 w 2438"/>
                <a:gd name="T79" fmla="*/ 367506 h 668"/>
                <a:gd name="T80" fmla="*/ 1588 w 2438"/>
                <a:gd name="T81" fmla="*/ 355600 h 668"/>
                <a:gd name="T82" fmla="*/ 8731 w 2438"/>
                <a:gd name="T83" fmla="*/ 347663 h 668"/>
                <a:gd name="T84" fmla="*/ 23019 w 2438"/>
                <a:gd name="T85" fmla="*/ 338931 h 668"/>
                <a:gd name="T86" fmla="*/ 42863 w 2438"/>
                <a:gd name="T87" fmla="*/ 330994 h 668"/>
                <a:gd name="T88" fmla="*/ 69850 w 2438"/>
                <a:gd name="T89" fmla="*/ 323056 h 668"/>
                <a:gd name="T90" fmla="*/ 187325 w 2438"/>
                <a:gd name="T91" fmla="*/ 299244 h 668"/>
                <a:gd name="T92" fmla="*/ 465931 w 2438"/>
                <a:gd name="T93" fmla="*/ 245269 h 668"/>
                <a:gd name="T94" fmla="*/ 723900 w 2438"/>
                <a:gd name="T95" fmla="*/ 195263 h 668"/>
                <a:gd name="T96" fmla="*/ 961231 w 2438"/>
                <a:gd name="T97" fmla="*/ 148431 h 668"/>
                <a:gd name="T98" fmla="*/ 1177925 w 2438"/>
                <a:gd name="T99" fmla="*/ 99219 h 668"/>
                <a:gd name="T100" fmla="*/ 1375569 w 2438"/>
                <a:gd name="T101" fmla="*/ 52388 h 668"/>
                <a:gd name="T102" fmla="*/ 1436688 w 2438"/>
                <a:gd name="T103" fmla="*/ 34131 h 668"/>
                <a:gd name="T104" fmla="*/ 1488282 w 2438"/>
                <a:gd name="T105" fmla="*/ 19844 h 668"/>
                <a:gd name="T106" fmla="*/ 1532732 w 2438"/>
                <a:gd name="T107" fmla="*/ 11113 h 668"/>
                <a:gd name="T108" fmla="*/ 1567657 w 2438"/>
                <a:gd name="T109" fmla="*/ 3175 h 668"/>
                <a:gd name="T110" fmla="*/ 1595438 w 2438"/>
                <a:gd name="T111" fmla="*/ 0 h 668"/>
                <a:gd name="T112" fmla="*/ 1602582 w 2438"/>
                <a:gd name="T113" fmla="*/ 0 h 6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38" h="668">
                  <a:moveTo>
                    <a:pt x="2019" y="0"/>
                  </a:moveTo>
                  <a:lnTo>
                    <a:pt x="2023" y="0"/>
                  </a:lnTo>
                  <a:lnTo>
                    <a:pt x="2027" y="2"/>
                  </a:lnTo>
                  <a:lnTo>
                    <a:pt x="2035" y="2"/>
                  </a:lnTo>
                  <a:lnTo>
                    <a:pt x="2042" y="4"/>
                  </a:lnTo>
                  <a:lnTo>
                    <a:pt x="2050" y="8"/>
                  </a:lnTo>
                  <a:lnTo>
                    <a:pt x="2062" y="10"/>
                  </a:lnTo>
                  <a:lnTo>
                    <a:pt x="2071" y="14"/>
                  </a:lnTo>
                  <a:lnTo>
                    <a:pt x="2085" y="18"/>
                  </a:lnTo>
                  <a:lnTo>
                    <a:pt x="2098" y="21"/>
                  </a:lnTo>
                  <a:lnTo>
                    <a:pt x="2112" y="27"/>
                  </a:lnTo>
                  <a:lnTo>
                    <a:pt x="2127" y="33"/>
                  </a:lnTo>
                  <a:lnTo>
                    <a:pt x="2144" y="39"/>
                  </a:lnTo>
                  <a:lnTo>
                    <a:pt x="2161" y="46"/>
                  </a:lnTo>
                  <a:lnTo>
                    <a:pt x="2181" y="54"/>
                  </a:lnTo>
                  <a:lnTo>
                    <a:pt x="2200" y="64"/>
                  </a:lnTo>
                  <a:lnTo>
                    <a:pt x="2221" y="71"/>
                  </a:lnTo>
                  <a:lnTo>
                    <a:pt x="2248" y="91"/>
                  </a:lnTo>
                  <a:lnTo>
                    <a:pt x="2273" y="108"/>
                  </a:lnTo>
                  <a:lnTo>
                    <a:pt x="2296" y="125"/>
                  </a:lnTo>
                  <a:lnTo>
                    <a:pt x="2317" y="142"/>
                  </a:lnTo>
                  <a:lnTo>
                    <a:pt x="2336" y="160"/>
                  </a:lnTo>
                  <a:lnTo>
                    <a:pt x="2353" y="175"/>
                  </a:lnTo>
                  <a:lnTo>
                    <a:pt x="2369" y="190"/>
                  </a:lnTo>
                  <a:lnTo>
                    <a:pt x="2384" y="204"/>
                  </a:lnTo>
                  <a:lnTo>
                    <a:pt x="2396" y="219"/>
                  </a:lnTo>
                  <a:lnTo>
                    <a:pt x="2407" y="233"/>
                  </a:lnTo>
                  <a:lnTo>
                    <a:pt x="2417" y="244"/>
                  </a:lnTo>
                  <a:lnTo>
                    <a:pt x="2424" y="258"/>
                  </a:lnTo>
                  <a:lnTo>
                    <a:pt x="2430" y="269"/>
                  </a:lnTo>
                  <a:lnTo>
                    <a:pt x="2434" y="279"/>
                  </a:lnTo>
                  <a:lnTo>
                    <a:pt x="2436" y="290"/>
                  </a:lnTo>
                  <a:lnTo>
                    <a:pt x="2438" y="300"/>
                  </a:lnTo>
                  <a:lnTo>
                    <a:pt x="2436" y="307"/>
                  </a:lnTo>
                  <a:lnTo>
                    <a:pt x="2432" y="317"/>
                  </a:lnTo>
                  <a:lnTo>
                    <a:pt x="2426" y="325"/>
                  </a:lnTo>
                  <a:lnTo>
                    <a:pt x="2421" y="332"/>
                  </a:lnTo>
                  <a:lnTo>
                    <a:pt x="2413" y="340"/>
                  </a:lnTo>
                  <a:lnTo>
                    <a:pt x="2403" y="346"/>
                  </a:lnTo>
                  <a:lnTo>
                    <a:pt x="2394" y="352"/>
                  </a:lnTo>
                  <a:lnTo>
                    <a:pt x="2380" y="357"/>
                  </a:lnTo>
                  <a:lnTo>
                    <a:pt x="2367" y="363"/>
                  </a:lnTo>
                  <a:lnTo>
                    <a:pt x="2351" y="367"/>
                  </a:lnTo>
                  <a:lnTo>
                    <a:pt x="2336" y="371"/>
                  </a:lnTo>
                  <a:lnTo>
                    <a:pt x="2319" y="375"/>
                  </a:lnTo>
                  <a:lnTo>
                    <a:pt x="2300" y="379"/>
                  </a:lnTo>
                  <a:lnTo>
                    <a:pt x="2279" y="380"/>
                  </a:lnTo>
                  <a:lnTo>
                    <a:pt x="2257" y="382"/>
                  </a:lnTo>
                  <a:lnTo>
                    <a:pt x="2234" y="384"/>
                  </a:lnTo>
                  <a:lnTo>
                    <a:pt x="2183" y="386"/>
                  </a:lnTo>
                  <a:lnTo>
                    <a:pt x="2131" y="388"/>
                  </a:lnTo>
                  <a:lnTo>
                    <a:pt x="2077" y="392"/>
                  </a:lnTo>
                  <a:lnTo>
                    <a:pt x="2023" y="394"/>
                  </a:lnTo>
                  <a:lnTo>
                    <a:pt x="1969" y="400"/>
                  </a:lnTo>
                  <a:lnTo>
                    <a:pt x="1914" y="403"/>
                  </a:lnTo>
                  <a:lnTo>
                    <a:pt x="1858" y="409"/>
                  </a:lnTo>
                  <a:lnTo>
                    <a:pt x="1801" y="415"/>
                  </a:lnTo>
                  <a:lnTo>
                    <a:pt x="1743" y="421"/>
                  </a:lnTo>
                  <a:lnTo>
                    <a:pt x="1683" y="427"/>
                  </a:lnTo>
                  <a:lnTo>
                    <a:pt x="1624" y="434"/>
                  </a:lnTo>
                  <a:lnTo>
                    <a:pt x="1564" y="442"/>
                  </a:lnTo>
                  <a:lnTo>
                    <a:pt x="1503" y="450"/>
                  </a:lnTo>
                  <a:lnTo>
                    <a:pt x="1442" y="459"/>
                  </a:lnTo>
                  <a:lnTo>
                    <a:pt x="1378" y="467"/>
                  </a:lnTo>
                  <a:lnTo>
                    <a:pt x="1315" y="476"/>
                  </a:lnTo>
                  <a:lnTo>
                    <a:pt x="1276" y="482"/>
                  </a:lnTo>
                  <a:lnTo>
                    <a:pt x="1238" y="490"/>
                  </a:lnTo>
                  <a:lnTo>
                    <a:pt x="1196" y="496"/>
                  </a:lnTo>
                  <a:lnTo>
                    <a:pt x="1154" y="503"/>
                  </a:lnTo>
                  <a:lnTo>
                    <a:pt x="1111" y="511"/>
                  </a:lnTo>
                  <a:lnTo>
                    <a:pt x="1065" y="521"/>
                  </a:lnTo>
                  <a:lnTo>
                    <a:pt x="1019" y="530"/>
                  </a:lnTo>
                  <a:lnTo>
                    <a:pt x="971" y="540"/>
                  </a:lnTo>
                  <a:lnTo>
                    <a:pt x="921" y="549"/>
                  </a:lnTo>
                  <a:lnTo>
                    <a:pt x="870" y="561"/>
                  </a:lnTo>
                  <a:lnTo>
                    <a:pt x="818" y="572"/>
                  </a:lnTo>
                  <a:lnTo>
                    <a:pt x="764" y="586"/>
                  </a:lnTo>
                  <a:lnTo>
                    <a:pt x="708" y="597"/>
                  </a:lnTo>
                  <a:lnTo>
                    <a:pt x="651" y="611"/>
                  </a:lnTo>
                  <a:lnTo>
                    <a:pt x="593" y="626"/>
                  </a:lnTo>
                  <a:lnTo>
                    <a:pt x="534" y="640"/>
                  </a:lnTo>
                  <a:lnTo>
                    <a:pt x="512" y="647"/>
                  </a:lnTo>
                  <a:lnTo>
                    <a:pt x="493" y="653"/>
                  </a:lnTo>
                  <a:lnTo>
                    <a:pt x="478" y="659"/>
                  </a:lnTo>
                  <a:lnTo>
                    <a:pt x="463" y="663"/>
                  </a:lnTo>
                  <a:lnTo>
                    <a:pt x="449" y="665"/>
                  </a:lnTo>
                  <a:lnTo>
                    <a:pt x="438" y="666"/>
                  </a:lnTo>
                  <a:lnTo>
                    <a:pt x="426" y="668"/>
                  </a:lnTo>
                  <a:lnTo>
                    <a:pt x="418" y="668"/>
                  </a:lnTo>
                  <a:lnTo>
                    <a:pt x="403" y="668"/>
                  </a:lnTo>
                  <a:lnTo>
                    <a:pt x="386" y="666"/>
                  </a:lnTo>
                  <a:lnTo>
                    <a:pt x="368" y="666"/>
                  </a:lnTo>
                  <a:lnTo>
                    <a:pt x="353" y="663"/>
                  </a:lnTo>
                  <a:lnTo>
                    <a:pt x="336" y="661"/>
                  </a:lnTo>
                  <a:lnTo>
                    <a:pt x="319" y="657"/>
                  </a:lnTo>
                  <a:lnTo>
                    <a:pt x="301" y="653"/>
                  </a:lnTo>
                  <a:lnTo>
                    <a:pt x="286" y="649"/>
                  </a:lnTo>
                  <a:lnTo>
                    <a:pt x="269" y="643"/>
                  </a:lnTo>
                  <a:lnTo>
                    <a:pt x="251" y="638"/>
                  </a:lnTo>
                  <a:lnTo>
                    <a:pt x="236" y="632"/>
                  </a:lnTo>
                  <a:lnTo>
                    <a:pt x="219" y="624"/>
                  </a:lnTo>
                  <a:lnTo>
                    <a:pt x="201" y="617"/>
                  </a:lnTo>
                  <a:lnTo>
                    <a:pt x="186" y="609"/>
                  </a:lnTo>
                  <a:lnTo>
                    <a:pt x="169" y="599"/>
                  </a:lnTo>
                  <a:lnTo>
                    <a:pt x="153" y="592"/>
                  </a:lnTo>
                  <a:lnTo>
                    <a:pt x="134" y="582"/>
                  </a:lnTo>
                  <a:lnTo>
                    <a:pt x="117" y="572"/>
                  </a:lnTo>
                  <a:lnTo>
                    <a:pt x="102" y="563"/>
                  </a:lnTo>
                  <a:lnTo>
                    <a:pt x="86" y="553"/>
                  </a:lnTo>
                  <a:lnTo>
                    <a:pt x="73" y="546"/>
                  </a:lnTo>
                  <a:lnTo>
                    <a:pt x="59" y="536"/>
                  </a:lnTo>
                  <a:lnTo>
                    <a:pt x="48" y="528"/>
                  </a:lnTo>
                  <a:lnTo>
                    <a:pt x="38" y="521"/>
                  </a:lnTo>
                  <a:lnTo>
                    <a:pt x="29" y="511"/>
                  </a:lnTo>
                  <a:lnTo>
                    <a:pt x="21" y="503"/>
                  </a:lnTo>
                  <a:lnTo>
                    <a:pt x="15" y="496"/>
                  </a:lnTo>
                  <a:lnTo>
                    <a:pt x="10" y="488"/>
                  </a:lnTo>
                  <a:lnTo>
                    <a:pt x="6" y="480"/>
                  </a:lnTo>
                  <a:lnTo>
                    <a:pt x="4" y="471"/>
                  </a:lnTo>
                  <a:lnTo>
                    <a:pt x="2" y="463"/>
                  </a:lnTo>
                  <a:lnTo>
                    <a:pt x="0" y="455"/>
                  </a:lnTo>
                  <a:lnTo>
                    <a:pt x="2" y="451"/>
                  </a:lnTo>
                  <a:lnTo>
                    <a:pt x="2" y="448"/>
                  </a:lnTo>
                  <a:lnTo>
                    <a:pt x="4" y="444"/>
                  </a:lnTo>
                  <a:lnTo>
                    <a:pt x="8" y="440"/>
                  </a:lnTo>
                  <a:lnTo>
                    <a:pt x="11" y="438"/>
                  </a:lnTo>
                  <a:lnTo>
                    <a:pt x="17" y="434"/>
                  </a:lnTo>
                  <a:lnTo>
                    <a:pt x="23" y="430"/>
                  </a:lnTo>
                  <a:lnTo>
                    <a:pt x="29" y="427"/>
                  </a:lnTo>
                  <a:lnTo>
                    <a:pt x="36" y="425"/>
                  </a:lnTo>
                  <a:lnTo>
                    <a:pt x="44" y="421"/>
                  </a:lnTo>
                  <a:lnTo>
                    <a:pt x="54" y="417"/>
                  </a:lnTo>
                  <a:lnTo>
                    <a:pt x="65" y="413"/>
                  </a:lnTo>
                  <a:lnTo>
                    <a:pt x="77" y="409"/>
                  </a:lnTo>
                  <a:lnTo>
                    <a:pt x="88" y="407"/>
                  </a:lnTo>
                  <a:lnTo>
                    <a:pt x="102" y="403"/>
                  </a:lnTo>
                  <a:lnTo>
                    <a:pt x="115" y="400"/>
                  </a:lnTo>
                  <a:lnTo>
                    <a:pt x="236" y="377"/>
                  </a:lnTo>
                  <a:lnTo>
                    <a:pt x="357" y="354"/>
                  </a:lnTo>
                  <a:lnTo>
                    <a:pt x="472" y="331"/>
                  </a:lnTo>
                  <a:lnTo>
                    <a:pt x="587" y="309"/>
                  </a:lnTo>
                  <a:lnTo>
                    <a:pt x="699" y="288"/>
                  </a:lnTo>
                  <a:lnTo>
                    <a:pt x="806" y="267"/>
                  </a:lnTo>
                  <a:lnTo>
                    <a:pt x="912" y="246"/>
                  </a:lnTo>
                  <a:lnTo>
                    <a:pt x="1013" y="227"/>
                  </a:lnTo>
                  <a:lnTo>
                    <a:pt x="1113" y="206"/>
                  </a:lnTo>
                  <a:lnTo>
                    <a:pt x="1211" y="187"/>
                  </a:lnTo>
                  <a:lnTo>
                    <a:pt x="1305" y="165"/>
                  </a:lnTo>
                  <a:lnTo>
                    <a:pt x="1395" y="146"/>
                  </a:lnTo>
                  <a:lnTo>
                    <a:pt x="1484" y="125"/>
                  </a:lnTo>
                  <a:lnTo>
                    <a:pt x="1570" y="106"/>
                  </a:lnTo>
                  <a:lnTo>
                    <a:pt x="1653" y="85"/>
                  </a:lnTo>
                  <a:lnTo>
                    <a:pt x="1733" y="66"/>
                  </a:lnTo>
                  <a:lnTo>
                    <a:pt x="1758" y="58"/>
                  </a:lnTo>
                  <a:lnTo>
                    <a:pt x="1785" y="50"/>
                  </a:lnTo>
                  <a:lnTo>
                    <a:pt x="1810" y="43"/>
                  </a:lnTo>
                  <a:lnTo>
                    <a:pt x="1833" y="37"/>
                  </a:lnTo>
                  <a:lnTo>
                    <a:pt x="1854" y="31"/>
                  </a:lnTo>
                  <a:lnTo>
                    <a:pt x="1875" y="25"/>
                  </a:lnTo>
                  <a:lnTo>
                    <a:pt x="1895" y="21"/>
                  </a:lnTo>
                  <a:lnTo>
                    <a:pt x="1914" y="16"/>
                  </a:lnTo>
                  <a:lnTo>
                    <a:pt x="1931" y="14"/>
                  </a:lnTo>
                  <a:lnTo>
                    <a:pt x="1946" y="10"/>
                  </a:lnTo>
                  <a:lnTo>
                    <a:pt x="1962" y="6"/>
                  </a:lnTo>
                  <a:lnTo>
                    <a:pt x="1975" y="4"/>
                  </a:lnTo>
                  <a:lnTo>
                    <a:pt x="1989" y="2"/>
                  </a:lnTo>
                  <a:lnTo>
                    <a:pt x="2000" y="2"/>
                  </a:lnTo>
                  <a:lnTo>
                    <a:pt x="2010" y="0"/>
                  </a:lnTo>
                  <a:lnTo>
                    <a:pt x="2019" y="0"/>
                  </a:lnTo>
                </a:path>
              </a:pathLst>
            </a:custGeom>
            <a:solidFill>
              <a:srgbClr val="FF0000"/>
            </a:solidFill>
            <a:ln w="9525">
              <a:noFill/>
              <a:prstDash val="solid"/>
              <a:round/>
              <a:headEnd/>
              <a:tailEnd/>
            </a:ln>
          </p:spPr>
          <p:txBody>
            <a:bodyPr/>
            <a:lstStyle/>
            <a:p>
              <a:endParaRPr lang="en-US"/>
            </a:p>
          </p:txBody>
        </p:sp>
        <p:sp>
          <p:nvSpPr>
            <p:cNvPr id="45" name="Freeform 29"/>
            <p:cNvSpPr>
              <a:spLocks/>
            </p:cNvSpPr>
            <p:nvPr/>
          </p:nvSpPr>
          <p:spPr bwMode="auto">
            <a:xfrm>
              <a:off x="5641421" y="2349380"/>
              <a:ext cx="227105" cy="512045"/>
            </a:xfrm>
            <a:custGeom>
              <a:avLst/>
              <a:gdLst>
                <a:gd name="T0" fmla="*/ 292100 w 520"/>
                <a:gd name="T1" fmla="*/ 0 h 1221"/>
                <a:gd name="T2" fmla="*/ 301625 w 520"/>
                <a:gd name="T3" fmla="*/ 6355 h 1221"/>
                <a:gd name="T4" fmla="*/ 311944 w 520"/>
                <a:gd name="T5" fmla="*/ 16682 h 1221"/>
                <a:gd name="T6" fmla="*/ 321469 w 520"/>
                <a:gd name="T7" fmla="*/ 33365 h 1221"/>
                <a:gd name="T8" fmla="*/ 330200 w 520"/>
                <a:gd name="T9" fmla="*/ 54814 h 1221"/>
                <a:gd name="T10" fmla="*/ 346075 w 520"/>
                <a:gd name="T11" fmla="*/ 94534 h 1221"/>
                <a:gd name="T12" fmla="*/ 369888 w 520"/>
                <a:gd name="T13" fmla="*/ 157291 h 1221"/>
                <a:gd name="T14" fmla="*/ 388144 w 520"/>
                <a:gd name="T15" fmla="*/ 215283 h 1221"/>
                <a:gd name="T16" fmla="*/ 402431 w 520"/>
                <a:gd name="T17" fmla="*/ 268507 h 1221"/>
                <a:gd name="T18" fmla="*/ 409575 w 520"/>
                <a:gd name="T19" fmla="*/ 316966 h 1221"/>
                <a:gd name="T20" fmla="*/ 412750 w 520"/>
                <a:gd name="T21" fmla="*/ 361452 h 1221"/>
                <a:gd name="T22" fmla="*/ 409575 w 520"/>
                <a:gd name="T23" fmla="*/ 425799 h 1221"/>
                <a:gd name="T24" fmla="*/ 402431 w 520"/>
                <a:gd name="T25" fmla="*/ 489351 h 1221"/>
                <a:gd name="T26" fmla="*/ 388144 w 520"/>
                <a:gd name="T27" fmla="*/ 556875 h 1221"/>
                <a:gd name="T28" fmla="*/ 371475 w 520"/>
                <a:gd name="T29" fmla="*/ 623604 h 1221"/>
                <a:gd name="T30" fmla="*/ 350044 w 520"/>
                <a:gd name="T31" fmla="*/ 692717 h 1221"/>
                <a:gd name="T32" fmla="*/ 333375 w 520"/>
                <a:gd name="T33" fmla="*/ 747531 h 1221"/>
                <a:gd name="T34" fmla="*/ 319881 w 520"/>
                <a:gd name="T35" fmla="*/ 790428 h 1221"/>
                <a:gd name="T36" fmla="*/ 303213 w 520"/>
                <a:gd name="T37" fmla="*/ 829354 h 1221"/>
                <a:gd name="T38" fmla="*/ 284956 w 520"/>
                <a:gd name="T39" fmla="*/ 866691 h 1221"/>
                <a:gd name="T40" fmla="*/ 261938 w 520"/>
                <a:gd name="T41" fmla="*/ 898467 h 1221"/>
                <a:gd name="T42" fmla="*/ 235744 w 520"/>
                <a:gd name="T43" fmla="*/ 930243 h 1221"/>
                <a:gd name="T44" fmla="*/ 220663 w 520"/>
                <a:gd name="T45" fmla="*/ 945337 h 1221"/>
                <a:gd name="T46" fmla="*/ 205581 w 520"/>
                <a:gd name="T47" fmla="*/ 958047 h 1221"/>
                <a:gd name="T48" fmla="*/ 190500 w 520"/>
                <a:gd name="T49" fmla="*/ 965197 h 1221"/>
                <a:gd name="T50" fmla="*/ 175419 w 520"/>
                <a:gd name="T51" fmla="*/ 969963 h 1221"/>
                <a:gd name="T52" fmla="*/ 153988 w 520"/>
                <a:gd name="T53" fmla="*/ 969963 h 1221"/>
                <a:gd name="T54" fmla="*/ 123031 w 520"/>
                <a:gd name="T55" fmla="*/ 963608 h 1221"/>
                <a:gd name="T56" fmla="*/ 94456 w 520"/>
                <a:gd name="T57" fmla="*/ 951692 h 1221"/>
                <a:gd name="T58" fmla="*/ 68263 w 520"/>
                <a:gd name="T59" fmla="*/ 931832 h 1221"/>
                <a:gd name="T60" fmla="*/ 45244 w 520"/>
                <a:gd name="T61" fmla="*/ 905617 h 1221"/>
                <a:gd name="T62" fmla="*/ 23813 w 520"/>
                <a:gd name="T63" fmla="*/ 873841 h 1221"/>
                <a:gd name="T64" fmla="*/ 10319 w 520"/>
                <a:gd name="T65" fmla="*/ 812672 h 1221"/>
                <a:gd name="T66" fmla="*/ 1588 w 520"/>
                <a:gd name="T67" fmla="*/ 745942 h 1221"/>
                <a:gd name="T68" fmla="*/ 0 w 520"/>
                <a:gd name="T69" fmla="*/ 683184 h 1221"/>
                <a:gd name="T70" fmla="*/ 3175 w 520"/>
                <a:gd name="T71" fmla="*/ 633137 h 1221"/>
                <a:gd name="T72" fmla="*/ 13494 w 520"/>
                <a:gd name="T73" fmla="*/ 576735 h 1221"/>
                <a:gd name="T74" fmla="*/ 42863 w 520"/>
                <a:gd name="T75" fmla="*/ 513977 h 1221"/>
                <a:gd name="T76" fmla="*/ 76200 w 520"/>
                <a:gd name="T77" fmla="*/ 449631 h 1221"/>
                <a:gd name="T78" fmla="*/ 106363 w 520"/>
                <a:gd name="T79" fmla="*/ 390845 h 1221"/>
                <a:gd name="T80" fmla="*/ 134144 w 520"/>
                <a:gd name="T81" fmla="*/ 335237 h 1221"/>
                <a:gd name="T82" fmla="*/ 157956 w 520"/>
                <a:gd name="T83" fmla="*/ 285190 h 1221"/>
                <a:gd name="T84" fmla="*/ 179388 w 520"/>
                <a:gd name="T85" fmla="*/ 239909 h 1221"/>
                <a:gd name="T86" fmla="*/ 197644 w 520"/>
                <a:gd name="T87" fmla="*/ 198600 h 1221"/>
                <a:gd name="T88" fmla="*/ 213519 w 520"/>
                <a:gd name="T89" fmla="*/ 162058 h 1221"/>
                <a:gd name="T90" fmla="*/ 225425 w 520"/>
                <a:gd name="T91" fmla="*/ 129487 h 1221"/>
                <a:gd name="T92" fmla="*/ 234156 w 520"/>
                <a:gd name="T93" fmla="*/ 102478 h 1221"/>
                <a:gd name="T94" fmla="*/ 240506 w 520"/>
                <a:gd name="T95" fmla="*/ 79440 h 1221"/>
                <a:gd name="T96" fmla="*/ 246856 w 520"/>
                <a:gd name="T97" fmla="*/ 51636 h 1221"/>
                <a:gd name="T98" fmla="*/ 254000 w 520"/>
                <a:gd name="T99" fmla="*/ 31776 h 1221"/>
                <a:gd name="T100" fmla="*/ 263525 w 520"/>
                <a:gd name="T101" fmla="*/ 15094 h 1221"/>
                <a:gd name="T102" fmla="*/ 272256 w 520"/>
                <a:gd name="T103" fmla="*/ 4766 h 1221"/>
                <a:gd name="T104" fmla="*/ 283369 w 520"/>
                <a:gd name="T105" fmla="*/ 0 h 1221"/>
                <a:gd name="T106" fmla="*/ 286544 w 520"/>
                <a:gd name="T107" fmla="*/ 0 h 12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0" h="1221">
                  <a:moveTo>
                    <a:pt x="361" y="0"/>
                  </a:moveTo>
                  <a:lnTo>
                    <a:pt x="364" y="0"/>
                  </a:lnTo>
                  <a:lnTo>
                    <a:pt x="368" y="0"/>
                  </a:lnTo>
                  <a:lnTo>
                    <a:pt x="372" y="2"/>
                  </a:lnTo>
                  <a:lnTo>
                    <a:pt x="376" y="6"/>
                  </a:lnTo>
                  <a:lnTo>
                    <a:pt x="380" y="8"/>
                  </a:lnTo>
                  <a:lnTo>
                    <a:pt x="384" y="12"/>
                  </a:lnTo>
                  <a:lnTo>
                    <a:pt x="388" y="17"/>
                  </a:lnTo>
                  <a:lnTo>
                    <a:pt x="393" y="21"/>
                  </a:lnTo>
                  <a:lnTo>
                    <a:pt x="397" y="27"/>
                  </a:lnTo>
                  <a:lnTo>
                    <a:pt x="401" y="35"/>
                  </a:lnTo>
                  <a:lnTo>
                    <a:pt x="405" y="42"/>
                  </a:lnTo>
                  <a:lnTo>
                    <a:pt x="409" y="50"/>
                  </a:lnTo>
                  <a:lnTo>
                    <a:pt x="412" y="60"/>
                  </a:lnTo>
                  <a:lnTo>
                    <a:pt x="416" y="69"/>
                  </a:lnTo>
                  <a:lnTo>
                    <a:pt x="420" y="81"/>
                  </a:lnTo>
                  <a:lnTo>
                    <a:pt x="424" y="92"/>
                  </a:lnTo>
                  <a:lnTo>
                    <a:pt x="436" y="119"/>
                  </a:lnTo>
                  <a:lnTo>
                    <a:pt x="445" y="146"/>
                  </a:lnTo>
                  <a:lnTo>
                    <a:pt x="457" y="173"/>
                  </a:lnTo>
                  <a:lnTo>
                    <a:pt x="466" y="198"/>
                  </a:lnTo>
                  <a:lnTo>
                    <a:pt x="474" y="223"/>
                  </a:lnTo>
                  <a:lnTo>
                    <a:pt x="482" y="248"/>
                  </a:lnTo>
                  <a:lnTo>
                    <a:pt x="489" y="271"/>
                  </a:lnTo>
                  <a:lnTo>
                    <a:pt x="495" y="294"/>
                  </a:lnTo>
                  <a:lnTo>
                    <a:pt x="501" y="317"/>
                  </a:lnTo>
                  <a:lnTo>
                    <a:pt x="507" y="338"/>
                  </a:lnTo>
                  <a:lnTo>
                    <a:pt x="510" y="359"/>
                  </a:lnTo>
                  <a:lnTo>
                    <a:pt x="514" y="380"/>
                  </a:lnTo>
                  <a:lnTo>
                    <a:pt x="516" y="399"/>
                  </a:lnTo>
                  <a:lnTo>
                    <a:pt x="518" y="419"/>
                  </a:lnTo>
                  <a:lnTo>
                    <a:pt x="520" y="436"/>
                  </a:lnTo>
                  <a:lnTo>
                    <a:pt x="520" y="455"/>
                  </a:lnTo>
                  <a:lnTo>
                    <a:pt x="520" y="480"/>
                  </a:lnTo>
                  <a:lnTo>
                    <a:pt x="518" y="507"/>
                  </a:lnTo>
                  <a:lnTo>
                    <a:pt x="516" y="536"/>
                  </a:lnTo>
                  <a:lnTo>
                    <a:pt x="514" y="563"/>
                  </a:lnTo>
                  <a:lnTo>
                    <a:pt x="510" y="589"/>
                  </a:lnTo>
                  <a:lnTo>
                    <a:pt x="507" y="616"/>
                  </a:lnTo>
                  <a:lnTo>
                    <a:pt x="501" y="645"/>
                  </a:lnTo>
                  <a:lnTo>
                    <a:pt x="497" y="672"/>
                  </a:lnTo>
                  <a:lnTo>
                    <a:pt x="489" y="701"/>
                  </a:lnTo>
                  <a:lnTo>
                    <a:pt x="484" y="728"/>
                  </a:lnTo>
                  <a:lnTo>
                    <a:pt x="476" y="756"/>
                  </a:lnTo>
                  <a:lnTo>
                    <a:pt x="468" y="785"/>
                  </a:lnTo>
                  <a:lnTo>
                    <a:pt x="460" y="814"/>
                  </a:lnTo>
                  <a:lnTo>
                    <a:pt x="451" y="843"/>
                  </a:lnTo>
                  <a:lnTo>
                    <a:pt x="441" y="872"/>
                  </a:lnTo>
                  <a:lnTo>
                    <a:pt x="432" y="902"/>
                  </a:lnTo>
                  <a:lnTo>
                    <a:pt x="426" y="922"/>
                  </a:lnTo>
                  <a:lnTo>
                    <a:pt x="420" y="941"/>
                  </a:lnTo>
                  <a:lnTo>
                    <a:pt x="414" y="960"/>
                  </a:lnTo>
                  <a:lnTo>
                    <a:pt x="409" y="977"/>
                  </a:lnTo>
                  <a:lnTo>
                    <a:pt x="403" y="995"/>
                  </a:lnTo>
                  <a:lnTo>
                    <a:pt x="397" y="1012"/>
                  </a:lnTo>
                  <a:lnTo>
                    <a:pt x="389" y="1029"/>
                  </a:lnTo>
                  <a:lnTo>
                    <a:pt x="382" y="1044"/>
                  </a:lnTo>
                  <a:lnTo>
                    <a:pt x="374" y="1060"/>
                  </a:lnTo>
                  <a:lnTo>
                    <a:pt x="366" y="1075"/>
                  </a:lnTo>
                  <a:lnTo>
                    <a:pt x="359" y="1091"/>
                  </a:lnTo>
                  <a:lnTo>
                    <a:pt x="349" y="1104"/>
                  </a:lnTo>
                  <a:lnTo>
                    <a:pt x="340" y="1119"/>
                  </a:lnTo>
                  <a:lnTo>
                    <a:pt x="330" y="1131"/>
                  </a:lnTo>
                  <a:lnTo>
                    <a:pt x="311" y="1158"/>
                  </a:lnTo>
                  <a:lnTo>
                    <a:pt x="303" y="1165"/>
                  </a:lnTo>
                  <a:lnTo>
                    <a:pt x="297" y="1171"/>
                  </a:lnTo>
                  <a:lnTo>
                    <a:pt x="292" y="1179"/>
                  </a:lnTo>
                  <a:lnTo>
                    <a:pt x="286" y="1185"/>
                  </a:lnTo>
                  <a:lnTo>
                    <a:pt x="278" y="1190"/>
                  </a:lnTo>
                  <a:lnTo>
                    <a:pt x="272" y="1196"/>
                  </a:lnTo>
                  <a:lnTo>
                    <a:pt x="267" y="1200"/>
                  </a:lnTo>
                  <a:lnTo>
                    <a:pt x="259" y="1206"/>
                  </a:lnTo>
                  <a:lnTo>
                    <a:pt x="253" y="1210"/>
                  </a:lnTo>
                  <a:lnTo>
                    <a:pt x="245" y="1211"/>
                  </a:lnTo>
                  <a:lnTo>
                    <a:pt x="240" y="1215"/>
                  </a:lnTo>
                  <a:lnTo>
                    <a:pt x="234" y="1217"/>
                  </a:lnTo>
                  <a:lnTo>
                    <a:pt x="226" y="1219"/>
                  </a:lnTo>
                  <a:lnTo>
                    <a:pt x="221" y="1221"/>
                  </a:lnTo>
                  <a:lnTo>
                    <a:pt x="215" y="1221"/>
                  </a:lnTo>
                  <a:lnTo>
                    <a:pt x="209" y="1221"/>
                  </a:lnTo>
                  <a:lnTo>
                    <a:pt x="194" y="1221"/>
                  </a:lnTo>
                  <a:lnTo>
                    <a:pt x="180" y="1219"/>
                  </a:lnTo>
                  <a:lnTo>
                    <a:pt x="167" y="1217"/>
                  </a:lnTo>
                  <a:lnTo>
                    <a:pt x="155" y="1213"/>
                  </a:lnTo>
                  <a:lnTo>
                    <a:pt x="142" y="1210"/>
                  </a:lnTo>
                  <a:lnTo>
                    <a:pt x="130" y="1204"/>
                  </a:lnTo>
                  <a:lnTo>
                    <a:pt x="119" y="1198"/>
                  </a:lnTo>
                  <a:lnTo>
                    <a:pt x="107" y="1190"/>
                  </a:lnTo>
                  <a:lnTo>
                    <a:pt x="96" y="1183"/>
                  </a:lnTo>
                  <a:lnTo>
                    <a:pt x="86" y="1173"/>
                  </a:lnTo>
                  <a:lnTo>
                    <a:pt x="77" y="1163"/>
                  </a:lnTo>
                  <a:lnTo>
                    <a:pt x="67" y="1152"/>
                  </a:lnTo>
                  <a:lnTo>
                    <a:pt x="57" y="1140"/>
                  </a:lnTo>
                  <a:lnTo>
                    <a:pt x="48" y="1127"/>
                  </a:lnTo>
                  <a:lnTo>
                    <a:pt x="38" y="1114"/>
                  </a:lnTo>
                  <a:lnTo>
                    <a:pt x="30" y="1100"/>
                  </a:lnTo>
                  <a:lnTo>
                    <a:pt x="25" y="1075"/>
                  </a:lnTo>
                  <a:lnTo>
                    <a:pt x="17" y="1050"/>
                  </a:lnTo>
                  <a:lnTo>
                    <a:pt x="13" y="1023"/>
                  </a:lnTo>
                  <a:lnTo>
                    <a:pt x="7" y="995"/>
                  </a:lnTo>
                  <a:lnTo>
                    <a:pt x="4" y="968"/>
                  </a:lnTo>
                  <a:lnTo>
                    <a:pt x="2" y="939"/>
                  </a:lnTo>
                  <a:lnTo>
                    <a:pt x="0" y="910"/>
                  </a:lnTo>
                  <a:lnTo>
                    <a:pt x="0" y="879"/>
                  </a:lnTo>
                  <a:lnTo>
                    <a:pt x="0" y="860"/>
                  </a:lnTo>
                  <a:lnTo>
                    <a:pt x="0" y="841"/>
                  </a:lnTo>
                  <a:lnTo>
                    <a:pt x="2" y="820"/>
                  </a:lnTo>
                  <a:lnTo>
                    <a:pt x="4" y="797"/>
                  </a:lnTo>
                  <a:lnTo>
                    <a:pt x="7" y="774"/>
                  </a:lnTo>
                  <a:lnTo>
                    <a:pt x="13" y="751"/>
                  </a:lnTo>
                  <a:lnTo>
                    <a:pt x="17" y="726"/>
                  </a:lnTo>
                  <a:lnTo>
                    <a:pt x="25" y="703"/>
                  </a:lnTo>
                  <a:lnTo>
                    <a:pt x="40" y="674"/>
                  </a:lnTo>
                  <a:lnTo>
                    <a:pt x="54" y="647"/>
                  </a:lnTo>
                  <a:lnTo>
                    <a:pt x="69" y="618"/>
                  </a:lnTo>
                  <a:lnTo>
                    <a:pt x="82" y="593"/>
                  </a:lnTo>
                  <a:lnTo>
                    <a:pt x="96" y="566"/>
                  </a:lnTo>
                  <a:lnTo>
                    <a:pt x="109" y="541"/>
                  </a:lnTo>
                  <a:lnTo>
                    <a:pt x="121" y="517"/>
                  </a:lnTo>
                  <a:lnTo>
                    <a:pt x="134" y="492"/>
                  </a:lnTo>
                  <a:lnTo>
                    <a:pt x="146" y="469"/>
                  </a:lnTo>
                  <a:lnTo>
                    <a:pt x="157" y="446"/>
                  </a:lnTo>
                  <a:lnTo>
                    <a:pt x="169" y="422"/>
                  </a:lnTo>
                  <a:lnTo>
                    <a:pt x="178" y="401"/>
                  </a:lnTo>
                  <a:lnTo>
                    <a:pt x="190" y="380"/>
                  </a:lnTo>
                  <a:lnTo>
                    <a:pt x="199" y="359"/>
                  </a:lnTo>
                  <a:lnTo>
                    <a:pt x="209" y="340"/>
                  </a:lnTo>
                  <a:lnTo>
                    <a:pt x="219" y="321"/>
                  </a:lnTo>
                  <a:lnTo>
                    <a:pt x="226" y="302"/>
                  </a:lnTo>
                  <a:lnTo>
                    <a:pt x="234" y="284"/>
                  </a:lnTo>
                  <a:lnTo>
                    <a:pt x="242" y="267"/>
                  </a:lnTo>
                  <a:lnTo>
                    <a:pt x="249" y="250"/>
                  </a:lnTo>
                  <a:lnTo>
                    <a:pt x="257" y="234"/>
                  </a:lnTo>
                  <a:lnTo>
                    <a:pt x="263" y="219"/>
                  </a:lnTo>
                  <a:lnTo>
                    <a:pt x="269" y="204"/>
                  </a:lnTo>
                  <a:lnTo>
                    <a:pt x="274" y="188"/>
                  </a:lnTo>
                  <a:lnTo>
                    <a:pt x="280" y="175"/>
                  </a:lnTo>
                  <a:lnTo>
                    <a:pt x="284" y="163"/>
                  </a:lnTo>
                  <a:lnTo>
                    <a:pt x="290" y="150"/>
                  </a:lnTo>
                  <a:lnTo>
                    <a:pt x="293" y="138"/>
                  </a:lnTo>
                  <a:lnTo>
                    <a:pt x="295" y="129"/>
                  </a:lnTo>
                  <a:lnTo>
                    <a:pt x="299" y="117"/>
                  </a:lnTo>
                  <a:lnTo>
                    <a:pt x="301" y="108"/>
                  </a:lnTo>
                  <a:lnTo>
                    <a:pt x="303" y="100"/>
                  </a:lnTo>
                  <a:lnTo>
                    <a:pt x="307" y="87"/>
                  </a:lnTo>
                  <a:lnTo>
                    <a:pt x="309" y="77"/>
                  </a:lnTo>
                  <a:lnTo>
                    <a:pt x="311" y="65"/>
                  </a:lnTo>
                  <a:lnTo>
                    <a:pt x="315" y="56"/>
                  </a:lnTo>
                  <a:lnTo>
                    <a:pt x="316" y="48"/>
                  </a:lnTo>
                  <a:lnTo>
                    <a:pt x="320" y="40"/>
                  </a:lnTo>
                  <a:lnTo>
                    <a:pt x="324" y="33"/>
                  </a:lnTo>
                  <a:lnTo>
                    <a:pt x="328" y="25"/>
                  </a:lnTo>
                  <a:lnTo>
                    <a:pt x="332" y="19"/>
                  </a:lnTo>
                  <a:lnTo>
                    <a:pt x="334" y="14"/>
                  </a:lnTo>
                  <a:lnTo>
                    <a:pt x="340" y="10"/>
                  </a:lnTo>
                  <a:lnTo>
                    <a:pt x="343" y="6"/>
                  </a:lnTo>
                  <a:lnTo>
                    <a:pt x="347" y="4"/>
                  </a:lnTo>
                  <a:lnTo>
                    <a:pt x="351" y="2"/>
                  </a:lnTo>
                  <a:lnTo>
                    <a:pt x="357" y="0"/>
                  </a:lnTo>
                  <a:lnTo>
                    <a:pt x="361" y="0"/>
                  </a:lnTo>
                </a:path>
              </a:pathLst>
            </a:custGeom>
            <a:solidFill>
              <a:srgbClr val="FF0000"/>
            </a:solidFill>
            <a:ln w="9525">
              <a:noFill/>
              <a:prstDash val="solid"/>
              <a:round/>
              <a:headEnd/>
              <a:tailEnd/>
            </a:ln>
          </p:spPr>
          <p:txBody>
            <a:bodyPr/>
            <a:lstStyle/>
            <a:p>
              <a:endParaRPr lang="en-US"/>
            </a:p>
          </p:txBody>
        </p:sp>
        <p:sp>
          <p:nvSpPr>
            <p:cNvPr id="46" name="Freeform 30"/>
            <p:cNvSpPr>
              <a:spLocks/>
            </p:cNvSpPr>
            <p:nvPr/>
          </p:nvSpPr>
          <p:spPr bwMode="auto">
            <a:xfrm>
              <a:off x="6037107" y="2337647"/>
              <a:ext cx="211382" cy="392205"/>
            </a:xfrm>
            <a:custGeom>
              <a:avLst/>
              <a:gdLst>
                <a:gd name="T0" fmla="*/ 68263 w 484"/>
                <a:gd name="T1" fmla="*/ 1586 h 937"/>
                <a:gd name="T2" fmla="*/ 96044 w 484"/>
                <a:gd name="T3" fmla="*/ 9515 h 937"/>
                <a:gd name="T4" fmla="*/ 126206 w 484"/>
                <a:gd name="T5" fmla="*/ 24580 h 937"/>
                <a:gd name="T6" fmla="*/ 157956 w 484"/>
                <a:gd name="T7" fmla="*/ 45988 h 937"/>
                <a:gd name="T8" fmla="*/ 193675 w 484"/>
                <a:gd name="T9" fmla="*/ 73740 h 937"/>
                <a:gd name="T10" fmla="*/ 228600 w 484"/>
                <a:gd name="T11" fmla="*/ 108628 h 937"/>
                <a:gd name="T12" fmla="*/ 261938 w 484"/>
                <a:gd name="T13" fmla="*/ 143515 h 937"/>
                <a:gd name="T14" fmla="*/ 290513 w 484"/>
                <a:gd name="T15" fmla="*/ 179989 h 937"/>
                <a:gd name="T16" fmla="*/ 316706 w 484"/>
                <a:gd name="T17" fmla="*/ 216462 h 937"/>
                <a:gd name="T18" fmla="*/ 336550 w 484"/>
                <a:gd name="T19" fmla="*/ 251350 h 937"/>
                <a:gd name="T20" fmla="*/ 353219 w 484"/>
                <a:gd name="T21" fmla="*/ 287824 h 937"/>
                <a:gd name="T22" fmla="*/ 371475 w 484"/>
                <a:gd name="T23" fmla="*/ 368700 h 937"/>
                <a:gd name="T24" fmla="*/ 381000 w 484"/>
                <a:gd name="T25" fmla="*/ 447990 h 937"/>
                <a:gd name="T26" fmla="*/ 382588 w 484"/>
                <a:gd name="T27" fmla="*/ 516180 h 937"/>
                <a:gd name="T28" fmla="*/ 381000 w 484"/>
                <a:gd name="T29" fmla="*/ 558997 h 937"/>
                <a:gd name="T30" fmla="*/ 373063 w 484"/>
                <a:gd name="T31" fmla="*/ 597056 h 937"/>
                <a:gd name="T32" fmla="*/ 364331 w 484"/>
                <a:gd name="T33" fmla="*/ 630358 h 937"/>
                <a:gd name="T34" fmla="*/ 350044 w 484"/>
                <a:gd name="T35" fmla="*/ 659695 h 937"/>
                <a:gd name="T36" fmla="*/ 334963 w 484"/>
                <a:gd name="T37" fmla="*/ 683482 h 937"/>
                <a:gd name="T38" fmla="*/ 315119 w 484"/>
                <a:gd name="T39" fmla="*/ 703305 h 937"/>
                <a:gd name="T40" fmla="*/ 292100 w 484"/>
                <a:gd name="T41" fmla="*/ 719956 h 937"/>
                <a:gd name="T42" fmla="*/ 265113 w 484"/>
                <a:gd name="T43" fmla="*/ 732642 h 937"/>
                <a:gd name="T44" fmla="*/ 235744 w 484"/>
                <a:gd name="T45" fmla="*/ 739778 h 937"/>
                <a:gd name="T46" fmla="*/ 203994 w 484"/>
                <a:gd name="T47" fmla="*/ 742950 h 937"/>
                <a:gd name="T48" fmla="*/ 185738 w 484"/>
                <a:gd name="T49" fmla="*/ 742950 h 937"/>
                <a:gd name="T50" fmla="*/ 177006 w 484"/>
                <a:gd name="T51" fmla="*/ 736607 h 937"/>
                <a:gd name="T52" fmla="*/ 167481 w 484"/>
                <a:gd name="T53" fmla="*/ 724713 h 937"/>
                <a:gd name="T54" fmla="*/ 157163 w 484"/>
                <a:gd name="T55" fmla="*/ 709648 h 937"/>
                <a:gd name="T56" fmla="*/ 146050 w 484"/>
                <a:gd name="T57" fmla="*/ 688240 h 937"/>
                <a:gd name="T58" fmla="*/ 135731 w 484"/>
                <a:gd name="T59" fmla="*/ 662074 h 937"/>
                <a:gd name="T60" fmla="*/ 124619 w 484"/>
                <a:gd name="T61" fmla="*/ 630358 h 937"/>
                <a:gd name="T62" fmla="*/ 112713 w 484"/>
                <a:gd name="T63" fmla="*/ 592298 h 937"/>
                <a:gd name="T64" fmla="*/ 100806 w 484"/>
                <a:gd name="T65" fmla="*/ 551068 h 937"/>
                <a:gd name="T66" fmla="*/ 88106 w 484"/>
                <a:gd name="T67" fmla="*/ 504286 h 937"/>
                <a:gd name="T68" fmla="*/ 76200 w 484"/>
                <a:gd name="T69" fmla="*/ 451162 h 937"/>
                <a:gd name="T70" fmla="*/ 62706 w 484"/>
                <a:gd name="T71" fmla="*/ 391694 h 937"/>
                <a:gd name="T72" fmla="*/ 50006 w 484"/>
                <a:gd name="T73" fmla="*/ 335398 h 937"/>
                <a:gd name="T74" fmla="*/ 39688 w 484"/>
                <a:gd name="T75" fmla="*/ 284652 h 937"/>
                <a:gd name="T76" fmla="*/ 30163 w 484"/>
                <a:gd name="T77" fmla="*/ 239457 h 937"/>
                <a:gd name="T78" fmla="*/ 23019 w 484"/>
                <a:gd name="T79" fmla="*/ 198226 h 937"/>
                <a:gd name="T80" fmla="*/ 15081 w 484"/>
                <a:gd name="T81" fmla="*/ 160166 h 937"/>
                <a:gd name="T82" fmla="*/ 8731 w 484"/>
                <a:gd name="T83" fmla="*/ 126864 h 937"/>
                <a:gd name="T84" fmla="*/ 4763 w 484"/>
                <a:gd name="T85" fmla="*/ 99113 h 937"/>
                <a:gd name="T86" fmla="*/ 3175 w 484"/>
                <a:gd name="T87" fmla="*/ 74533 h 937"/>
                <a:gd name="T88" fmla="*/ 0 w 484"/>
                <a:gd name="T89" fmla="*/ 54710 h 937"/>
                <a:gd name="T90" fmla="*/ 0 w 484"/>
                <a:gd name="T91" fmla="*/ 39645 h 937"/>
                <a:gd name="T92" fmla="*/ 3175 w 484"/>
                <a:gd name="T93" fmla="*/ 27752 h 937"/>
                <a:gd name="T94" fmla="*/ 8731 w 484"/>
                <a:gd name="T95" fmla="*/ 16651 h 937"/>
                <a:gd name="T96" fmla="*/ 19844 w 484"/>
                <a:gd name="T97" fmla="*/ 9515 h 937"/>
                <a:gd name="T98" fmla="*/ 33338 w 484"/>
                <a:gd name="T99" fmla="*/ 4757 h 937"/>
                <a:gd name="T100" fmla="*/ 51594 w 484"/>
                <a:gd name="T101" fmla="*/ 0 h 9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4" h="937">
                  <a:moveTo>
                    <a:pt x="65" y="0"/>
                  </a:moveTo>
                  <a:lnTo>
                    <a:pt x="75" y="0"/>
                  </a:lnTo>
                  <a:lnTo>
                    <a:pt x="86" y="2"/>
                  </a:lnTo>
                  <a:lnTo>
                    <a:pt x="98" y="4"/>
                  </a:lnTo>
                  <a:lnTo>
                    <a:pt x="109" y="8"/>
                  </a:lnTo>
                  <a:lnTo>
                    <a:pt x="121" y="12"/>
                  </a:lnTo>
                  <a:lnTo>
                    <a:pt x="134" y="18"/>
                  </a:lnTo>
                  <a:lnTo>
                    <a:pt x="146" y="23"/>
                  </a:lnTo>
                  <a:lnTo>
                    <a:pt x="159" y="31"/>
                  </a:lnTo>
                  <a:lnTo>
                    <a:pt x="173" y="39"/>
                  </a:lnTo>
                  <a:lnTo>
                    <a:pt x="186" y="48"/>
                  </a:lnTo>
                  <a:lnTo>
                    <a:pt x="199" y="58"/>
                  </a:lnTo>
                  <a:lnTo>
                    <a:pt x="215" y="69"/>
                  </a:lnTo>
                  <a:lnTo>
                    <a:pt x="228" y="81"/>
                  </a:lnTo>
                  <a:lnTo>
                    <a:pt x="244" y="93"/>
                  </a:lnTo>
                  <a:lnTo>
                    <a:pt x="259" y="106"/>
                  </a:lnTo>
                  <a:lnTo>
                    <a:pt x="274" y="121"/>
                  </a:lnTo>
                  <a:lnTo>
                    <a:pt x="288" y="137"/>
                  </a:lnTo>
                  <a:lnTo>
                    <a:pt x="303" y="150"/>
                  </a:lnTo>
                  <a:lnTo>
                    <a:pt x="317" y="165"/>
                  </a:lnTo>
                  <a:lnTo>
                    <a:pt x="330" y="181"/>
                  </a:lnTo>
                  <a:lnTo>
                    <a:pt x="343" y="196"/>
                  </a:lnTo>
                  <a:lnTo>
                    <a:pt x="355" y="212"/>
                  </a:lnTo>
                  <a:lnTo>
                    <a:pt x="366" y="227"/>
                  </a:lnTo>
                  <a:lnTo>
                    <a:pt x="378" y="242"/>
                  </a:lnTo>
                  <a:lnTo>
                    <a:pt x="388" y="258"/>
                  </a:lnTo>
                  <a:lnTo>
                    <a:pt x="399" y="273"/>
                  </a:lnTo>
                  <a:lnTo>
                    <a:pt x="407" y="288"/>
                  </a:lnTo>
                  <a:lnTo>
                    <a:pt x="416" y="302"/>
                  </a:lnTo>
                  <a:lnTo>
                    <a:pt x="424" y="317"/>
                  </a:lnTo>
                  <a:lnTo>
                    <a:pt x="432" y="332"/>
                  </a:lnTo>
                  <a:lnTo>
                    <a:pt x="439" y="348"/>
                  </a:lnTo>
                  <a:lnTo>
                    <a:pt x="445" y="363"/>
                  </a:lnTo>
                  <a:lnTo>
                    <a:pt x="453" y="396"/>
                  </a:lnTo>
                  <a:lnTo>
                    <a:pt x="461" y="430"/>
                  </a:lnTo>
                  <a:lnTo>
                    <a:pt x="468" y="465"/>
                  </a:lnTo>
                  <a:lnTo>
                    <a:pt x="474" y="498"/>
                  </a:lnTo>
                  <a:lnTo>
                    <a:pt x="478" y="530"/>
                  </a:lnTo>
                  <a:lnTo>
                    <a:pt x="480" y="565"/>
                  </a:lnTo>
                  <a:lnTo>
                    <a:pt x="482" y="597"/>
                  </a:lnTo>
                  <a:lnTo>
                    <a:pt x="484" y="632"/>
                  </a:lnTo>
                  <a:lnTo>
                    <a:pt x="482" y="651"/>
                  </a:lnTo>
                  <a:lnTo>
                    <a:pt x="482" y="670"/>
                  </a:lnTo>
                  <a:lnTo>
                    <a:pt x="480" y="688"/>
                  </a:lnTo>
                  <a:lnTo>
                    <a:pt x="480" y="705"/>
                  </a:lnTo>
                  <a:lnTo>
                    <a:pt x="476" y="720"/>
                  </a:lnTo>
                  <a:lnTo>
                    <a:pt x="474" y="738"/>
                  </a:lnTo>
                  <a:lnTo>
                    <a:pt x="470" y="753"/>
                  </a:lnTo>
                  <a:lnTo>
                    <a:pt x="468" y="766"/>
                  </a:lnTo>
                  <a:lnTo>
                    <a:pt x="462" y="782"/>
                  </a:lnTo>
                  <a:lnTo>
                    <a:pt x="459" y="795"/>
                  </a:lnTo>
                  <a:lnTo>
                    <a:pt x="453" y="807"/>
                  </a:lnTo>
                  <a:lnTo>
                    <a:pt x="449" y="820"/>
                  </a:lnTo>
                  <a:lnTo>
                    <a:pt x="441" y="832"/>
                  </a:lnTo>
                  <a:lnTo>
                    <a:pt x="436" y="841"/>
                  </a:lnTo>
                  <a:lnTo>
                    <a:pt x="430" y="853"/>
                  </a:lnTo>
                  <a:lnTo>
                    <a:pt x="422" y="862"/>
                  </a:lnTo>
                  <a:lnTo>
                    <a:pt x="414" y="872"/>
                  </a:lnTo>
                  <a:lnTo>
                    <a:pt x="405" y="880"/>
                  </a:lnTo>
                  <a:lnTo>
                    <a:pt x="397" y="887"/>
                  </a:lnTo>
                  <a:lnTo>
                    <a:pt x="388" y="895"/>
                  </a:lnTo>
                  <a:lnTo>
                    <a:pt x="378" y="903"/>
                  </a:lnTo>
                  <a:lnTo>
                    <a:pt x="368" y="908"/>
                  </a:lnTo>
                  <a:lnTo>
                    <a:pt x="357" y="914"/>
                  </a:lnTo>
                  <a:lnTo>
                    <a:pt x="345" y="920"/>
                  </a:lnTo>
                  <a:lnTo>
                    <a:pt x="334" y="924"/>
                  </a:lnTo>
                  <a:lnTo>
                    <a:pt x="322" y="928"/>
                  </a:lnTo>
                  <a:lnTo>
                    <a:pt x="311" y="929"/>
                  </a:lnTo>
                  <a:lnTo>
                    <a:pt x="297" y="933"/>
                  </a:lnTo>
                  <a:lnTo>
                    <a:pt x="284" y="935"/>
                  </a:lnTo>
                  <a:lnTo>
                    <a:pt x="270" y="937"/>
                  </a:lnTo>
                  <a:lnTo>
                    <a:pt x="257" y="937"/>
                  </a:lnTo>
                  <a:lnTo>
                    <a:pt x="242" y="937"/>
                  </a:lnTo>
                  <a:lnTo>
                    <a:pt x="238" y="937"/>
                  </a:lnTo>
                  <a:lnTo>
                    <a:pt x="234" y="937"/>
                  </a:lnTo>
                  <a:lnTo>
                    <a:pt x="230" y="935"/>
                  </a:lnTo>
                  <a:lnTo>
                    <a:pt x="226" y="931"/>
                  </a:lnTo>
                  <a:lnTo>
                    <a:pt x="223" y="929"/>
                  </a:lnTo>
                  <a:lnTo>
                    <a:pt x="219" y="926"/>
                  </a:lnTo>
                  <a:lnTo>
                    <a:pt x="215" y="920"/>
                  </a:lnTo>
                  <a:lnTo>
                    <a:pt x="211" y="914"/>
                  </a:lnTo>
                  <a:lnTo>
                    <a:pt x="207" y="908"/>
                  </a:lnTo>
                  <a:lnTo>
                    <a:pt x="201" y="903"/>
                  </a:lnTo>
                  <a:lnTo>
                    <a:pt x="198" y="895"/>
                  </a:lnTo>
                  <a:lnTo>
                    <a:pt x="194" y="887"/>
                  </a:lnTo>
                  <a:lnTo>
                    <a:pt x="190" y="878"/>
                  </a:lnTo>
                  <a:lnTo>
                    <a:pt x="184" y="868"/>
                  </a:lnTo>
                  <a:lnTo>
                    <a:pt x="180" y="857"/>
                  </a:lnTo>
                  <a:lnTo>
                    <a:pt x="175" y="847"/>
                  </a:lnTo>
                  <a:lnTo>
                    <a:pt x="171" y="835"/>
                  </a:lnTo>
                  <a:lnTo>
                    <a:pt x="167" y="822"/>
                  </a:lnTo>
                  <a:lnTo>
                    <a:pt x="161" y="809"/>
                  </a:lnTo>
                  <a:lnTo>
                    <a:pt x="157" y="795"/>
                  </a:lnTo>
                  <a:lnTo>
                    <a:pt x="151" y="780"/>
                  </a:lnTo>
                  <a:lnTo>
                    <a:pt x="146" y="764"/>
                  </a:lnTo>
                  <a:lnTo>
                    <a:pt x="142" y="747"/>
                  </a:lnTo>
                  <a:lnTo>
                    <a:pt x="136" y="732"/>
                  </a:lnTo>
                  <a:lnTo>
                    <a:pt x="132" y="713"/>
                  </a:lnTo>
                  <a:lnTo>
                    <a:pt x="127" y="695"/>
                  </a:lnTo>
                  <a:lnTo>
                    <a:pt x="121" y="676"/>
                  </a:lnTo>
                  <a:lnTo>
                    <a:pt x="117" y="655"/>
                  </a:lnTo>
                  <a:lnTo>
                    <a:pt x="111" y="636"/>
                  </a:lnTo>
                  <a:lnTo>
                    <a:pt x="105" y="613"/>
                  </a:lnTo>
                  <a:lnTo>
                    <a:pt x="102" y="592"/>
                  </a:lnTo>
                  <a:lnTo>
                    <a:pt x="96" y="569"/>
                  </a:lnTo>
                  <a:lnTo>
                    <a:pt x="90" y="542"/>
                  </a:lnTo>
                  <a:lnTo>
                    <a:pt x="84" y="517"/>
                  </a:lnTo>
                  <a:lnTo>
                    <a:pt x="79" y="494"/>
                  </a:lnTo>
                  <a:lnTo>
                    <a:pt x="75" y="469"/>
                  </a:lnTo>
                  <a:lnTo>
                    <a:pt x="69" y="446"/>
                  </a:lnTo>
                  <a:lnTo>
                    <a:pt x="63" y="423"/>
                  </a:lnTo>
                  <a:lnTo>
                    <a:pt x="59" y="402"/>
                  </a:lnTo>
                  <a:lnTo>
                    <a:pt x="55" y="380"/>
                  </a:lnTo>
                  <a:lnTo>
                    <a:pt x="50" y="359"/>
                  </a:lnTo>
                  <a:lnTo>
                    <a:pt x="46" y="340"/>
                  </a:lnTo>
                  <a:lnTo>
                    <a:pt x="42" y="321"/>
                  </a:lnTo>
                  <a:lnTo>
                    <a:pt x="38" y="302"/>
                  </a:lnTo>
                  <a:lnTo>
                    <a:pt x="34" y="283"/>
                  </a:lnTo>
                  <a:lnTo>
                    <a:pt x="31" y="265"/>
                  </a:lnTo>
                  <a:lnTo>
                    <a:pt x="29" y="250"/>
                  </a:lnTo>
                  <a:lnTo>
                    <a:pt x="25" y="233"/>
                  </a:lnTo>
                  <a:lnTo>
                    <a:pt x="21" y="217"/>
                  </a:lnTo>
                  <a:lnTo>
                    <a:pt x="19" y="202"/>
                  </a:lnTo>
                  <a:lnTo>
                    <a:pt x="17" y="188"/>
                  </a:lnTo>
                  <a:lnTo>
                    <a:pt x="13" y="173"/>
                  </a:lnTo>
                  <a:lnTo>
                    <a:pt x="11" y="160"/>
                  </a:lnTo>
                  <a:lnTo>
                    <a:pt x="9" y="148"/>
                  </a:lnTo>
                  <a:lnTo>
                    <a:pt x="8" y="137"/>
                  </a:lnTo>
                  <a:lnTo>
                    <a:pt x="6" y="125"/>
                  </a:lnTo>
                  <a:lnTo>
                    <a:pt x="6" y="114"/>
                  </a:lnTo>
                  <a:lnTo>
                    <a:pt x="4" y="104"/>
                  </a:lnTo>
                  <a:lnTo>
                    <a:pt x="4" y="94"/>
                  </a:lnTo>
                  <a:lnTo>
                    <a:pt x="2" y="87"/>
                  </a:lnTo>
                  <a:lnTo>
                    <a:pt x="2" y="77"/>
                  </a:lnTo>
                  <a:lnTo>
                    <a:pt x="0" y="69"/>
                  </a:lnTo>
                  <a:lnTo>
                    <a:pt x="0" y="64"/>
                  </a:lnTo>
                  <a:lnTo>
                    <a:pt x="0" y="58"/>
                  </a:lnTo>
                  <a:lnTo>
                    <a:pt x="0" y="50"/>
                  </a:lnTo>
                  <a:lnTo>
                    <a:pt x="2" y="45"/>
                  </a:lnTo>
                  <a:lnTo>
                    <a:pt x="2" y="39"/>
                  </a:lnTo>
                  <a:lnTo>
                    <a:pt x="4" y="35"/>
                  </a:lnTo>
                  <a:lnTo>
                    <a:pt x="6" y="29"/>
                  </a:lnTo>
                  <a:lnTo>
                    <a:pt x="9" y="25"/>
                  </a:lnTo>
                  <a:lnTo>
                    <a:pt x="11" y="21"/>
                  </a:lnTo>
                  <a:lnTo>
                    <a:pt x="15" y="18"/>
                  </a:lnTo>
                  <a:lnTo>
                    <a:pt x="19" y="16"/>
                  </a:lnTo>
                  <a:lnTo>
                    <a:pt x="25" y="12"/>
                  </a:lnTo>
                  <a:lnTo>
                    <a:pt x="31" y="10"/>
                  </a:lnTo>
                  <a:lnTo>
                    <a:pt x="36" y="8"/>
                  </a:lnTo>
                  <a:lnTo>
                    <a:pt x="42" y="6"/>
                  </a:lnTo>
                  <a:lnTo>
                    <a:pt x="48" y="4"/>
                  </a:lnTo>
                  <a:lnTo>
                    <a:pt x="55" y="2"/>
                  </a:lnTo>
                  <a:lnTo>
                    <a:pt x="65" y="0"/>
                  </a:lnTo>
                </a:path>
              </a:pathLst>
            </a:custGeom>
            <a:solidFill>
              <a:srgbClr val="FF0000"/>
            </a:solidFill>
            <a:ln w="9525">
              <a:noFill/>
              <a:prstDash val="solid"/>
              <a:round/>
              <a:headEnd/>
              <a:tailEnd/>
            </a:ln>
          </p:spPr>
          <p:txBody>
            <a:bodyPr/>
            <a:lstStyle/>
            <a:p>
              <a:endParaRPr lang="en-US"/>
            </a:p>
          </p:txBody>
        </p:sp>
        <p:sp>
          <p:nvSpPr>
            <p:cNvPr id="47" name="Freeform 31"/>
            <p:cNvSpPr>
              <a:spLocks/>
            </p:cNvSpPr>
            <p:nvPr/>
          </p:nvSpPr>
          <p:spPr bwMode="auto">
            <a:xfrm>
              <a:off x="6314873" y="2242110"/>
              <a:ext cx="234966" cy="380472"/>
            </a:xfrm>
            <a:custGeom>
              <a:avLst/>
              <a:gdLst>
                <a:gd name="T0" fmla="*/ 72755 w 540"/>
                <a:gd name="T1" fmla="*/ 1588 h 908"/>
                <a:gd name="T2" fmla="*/ 112295 w 540"/>
                <a:gd name="T3" fmla="*/ 13494 h 908"/>
                <a:gd name="T4" fmla="*/ 141555 w 540"/>
                <a:gd name="T5" fmla="*/ 28575 h 908"/>
                <a:gd name="T6" fmla="*/ 173188 w 540"/>
                <a:gd name="T7" fmla="*/ 48419 h 908"/>
                <a:gd name="T8" fmla="*/ 221427 w 540"/>
                <a:gd name="T9" fmla="*/ 79375 h 908"/>
                <a:gd name="T10" fmla="*/ 265713 w 540"/>
                <a:gd name="T11" fmla="*/ 111125 h 908"/>
                <a:gd name="T12" fmla="*/ 305253 w 540"/>
                <a:gd name="T13" fmla="*/ 144463 h 908"/>
                <a:gd name="T14" fmla="*/ 338467 w 540"/>
                <a:gd name="T15" fmla="*/ 177800 h 908"/>
                <a:gd name="T16" fmla="*/ 366146 w 540"/>
                <a:gd name="T17" fmla="*/ 213519 h 908"/>
                <a:gd name="T18" fmla="*/ 387497 w 540"/>
                <a:gd name="T19" fmla="*/ 257175 h 908"/>
                <a:gd name="T20" fmla="*/ 402523 w 540"/>
                <a:gd name="T21" fmla="*/ 306388 h 908"/>
                <a:gd name="T22" fmla="*/ 414385 w 540"/>
                <a:gd name="T23" fmla="*/ 359569 h 908"/>
                <a:gd name="T24" fmla="*/ 422293 w 540"/>
                <a:gd name="T25" fmla="*/ 419100 h 908"/>
                <a:gd name="T26" fmla="*/ 427038 w 540"/>
                <a:gd name="T27" fmla="*/ 482600 h 908"/>
                <a:gd name="T28" fmla="*/ 427038 w 540"/>
                <a:gd name="T29" fmla="*/ 531813 h 908"/>
                <a:gd name="T30" fmla="*/ 423875 w 540"/>
                <a:gd name="T31" fmla="*/ 568325 h 908"/>
                <a:gd name="T32" fmla="*/ 417548 w 540"/>
                <a:gd name="T33" fmla="*/ 598488 h 908"/>
                <a:gd name="T34" fmla="*/ 408849 w 540"/>
                <a:gd name="T35" fmla="*/ 627856 h 908"/>
                <a:gd name="T36" fmla="*/ 397778 w 540"/>
                <a:gd name="T37" fmla="*/ 651669 h 908"/>
                <a:gd name="T38" fmla="*/ 382753 w 540"/>
                <a:gd name="T39" fmla="*/ 673100 h 908"/>
                <a:gd name="T40" fmla="*/ 366146 w 540"/>
                <a:gd name="T41" fmla="*/ 689769 h 908"/>
                <a:gd name="T42" fmla="*/ 346375 w 540"/>
                <a:gd name="T43" fmla="*/ 704056 h 908"/>
                <a:gd name="T44" fmla="*/ 325023 w 540"/>
                <a:gd name="T45" fmla="*/ 712788 h 908"/>
                <a:gd name="T46" fmla="*/ 298927 w 540"/>
                <a:gd name="T47" fmla="*/ 719138 h 908"/>
                <a:gd name="T48" fmla="*/ 272039 w 540"/>
                <a:gd name="T49" fmla="*/ 720725 h 908"/>
                <a:gd name="T50" fmla="*/ 258595 w 540"/>
                <a:gd name="T51" fmla="*/ 717550 h 908"/>
                <a:gd name="T52" fmla="*/ 244361 w 540"/>
                <a:gd name="T53" fmla="*/ 711200 h 908"/>
                <a:gd name="T54" fmla="*/ 230917 w 540"/>
                <a:gd name="T55" fmla="*/ 699294 h 908"/>
                <a:gd name="T56" fmla="*/ 219055 w 540"/>
                <a:gd name="T57" fmla="*/ 682625 h 908"/>
                <a:gd name="T58" fmla="*/ 204820 w 540"/>
                <a:gd name="T59" fmla="*/ 661194 h 908"/>
                <a:gd name="T60" fmla="*/ 191376 w 540"/>
                <a:gd name="T61" fmla="*/ 635000 h 908"/>
                <a:gd name="T62" fmla="*/ 177933 w 540"/>
                <a:gd name="T63" fmla="*/ 606425 h 908"/>
                <a:gd name="T64" fmla="*/ 164489 w 540"/>
                <a:gd name="T65" fmla="*/ 571500 h 908"/>
                <a:gd name="T66" fmla="*/ 148672 w 540"/>
                <a:gd name="T67" fmla="*/ 531813 h 908"/>
                <a:gd name="T68" fmla="*/ 132065 w 540"/>
                <a:gd name="T69" fmla="*/ 487363 h 908"/>
                <a:gd name="T70" fmla="*/ 115458 w 540"/>
                <a:gd name="T71" fmla="*/ 438944 h 908"/>
                <a:gd name="T72" fmla="*/ 97270 w 540"/>
                <a:gd name="T73" fmla="*/ 384175 h 908"/>
                <a:gd name="T74" fmla="*/ 77499 w 540"/>
                <a:gd name="T75" fmla="*/ 324644 h 908"/>
                <a:gd name="T76" fmla="*/ 57729 w 540"/>
                <a:gd name="T77" fmla="*/ 260350 h 908"/>
                <a:gd name="T78" fmla="*/ 36377 w 540"/>
                <a:gd name="T79" fmla="*/ 192088 h 908"/>
                <a:gd name="T80" fmla="*/ 15025 w 540"/>
                <a:gd name="T81" fmla="*/ 117475 h 908"/>
                <a:gd name="T82" fmla="*/ 6326 w 540"/>
                <a:gd name="T83" fmla="*/ 88106 h 908"/>
                <a:gd name="T84" fmla="*/ 1582 w 540"/>
                <a:gd name="T85" fmla="*/ 63500 h 908"/>
                <a:gd name="T86" fmla="*/ 1582 w 540"/>
                <a:gd name="T87" fmla="*/ 44450 h 908"/>
                <a:gd name="T88" fmla="*/ 6326 w 540"/>
                <a:gd name="T89" fmla="*/ 26988 h 908"/>
                <a:gd name="T90" fmla="*/ 13444 w 540"/>
                <a:gd name="T91" fmla="*/ 15081 h 908"/>
                <a:gd name="T92" fmla="*/ 24515 w 540"/>
                <a:gd name="T93" fmla="*/ 6350 h 908"/>
                <a:gd name="T94" fmla="*/ 36377 w 540"/>
                <a:gd name="T95" fmla="*/ 1588 h 908"/>
                <a:gd name="T96" fmla="*/ 50612 w 540"/>
                <a:gd name="T97" fmla="*/ 0 h 9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40" h="908">
                  <a:moveTo>
                    <a:pt x="64" y="0"/>
                  </a:moveTo>
                  <a:lnTo>
                    <a:pt x="79" y="0"/>
                  </a:lnTo>
                  <a:lnTo>
                    <a:pt x="92" y="2"/>
                  </a:lnTo>
                  <a:lnTo>
                    <a:pt x="110" y="6"/>
                  </a:lnTo>
                  <a:lnTo>
                    <a:pt x="125" y="9"/>
                  </a:lnTo>
                  <a:lnTo>
                    <a:pt x="142" y="17"/>
                  </a:lnTo>
                  <a:lnTo>
                    <a:pt x="160" y="27"/>
                  </a:lnTo>
                  <a:lnTo>
                    <a:pt x="169" y="31"/>
                  </a:lnTo>
                  <a:lnTo>
                    <a:pt x="179" y="36"/>
                  </a:lnTo>
                  <a:lnTo>
                    <a:pt x="188" y="42"/>
                  </a:lnTo>
                  <a:lnTo>
                    <a:pt x="198" y="50"/>
                  </a:lnTo>
                  <a:lnTo>
                    <a:pt x="219" y="61"/>
                  </a:lnTo>
                  <a:lnTo>
                    <a:pt x="240" y="73"/>
                  </a:lnTo>
                  <a:lnTo>
                    <a:pt x="261" y="86"/>
                  </a:lnTo>
                  <a:lnTo>
                    <a:pt x="280" y="100"/>
                  </a:lnTo>
                  <a:lnTo>
                    <a:pt x="302" y="113"/>
                  </a:lnTo>
                  <a:lnTo>
                    <a:pt x="319" y="127"/>
                  </a:lnTo>
                  <a:lnTo>
                    <a:pt x="336" y="140"/>
                  </a:lnTo>
                  <a:lnTo>
                    <a:pt x="353" y="153"/>
                  </a:lnTo>
                  <a:lnTo>
                    <a:pt x="371" y="167"/>
                  </a:lnTo>
                  <a:lnTo>
                    <a:pt x="386" y="182"/>
                  </a:lnTo>
                  <a:lnTo>
                    <a:pt x="401" y="196"/>
                  </a:lnTo>
                  <a:lnTo>
                    <a:pt x="415" y="211"/>
                  </a:lnTo>
                  <a:lnTo>
                    <a:pt x="428" y="224"/>
                  </a:lnTo>
                  <a:lnTo>
                    <a:pt x="440" y="240"/>
                  </a:lnTo>
                  <a:lnTo>
                    <a:pt x="453" y="253"/>
                  </a:lnTo>
                  <a:lnTo>
                    <a:pt x="463" y="269"/>
                  </a:lnTo>
                  <a:lnTo>
                    <a:pt x="472" y="286"/>
                  </a:lnTo>
                  <a:lnTo>
                    <a:pt x="480" y="305"/>
                  </a:lnTo>
                  <a:lnTo>
                    <a:pt x="490" y="324"/>
                  </a:lnTo>
                  <a:lnTo>
                    <a:pt x="495" y="343"/>
                  </a:lnTo>
                  <a:lnTo>
                    <a:pt x="503" y="365"/>
                  </a:lnTo>
                  <a:lnTo>
                    <a:pt x="509" y="386"/>
                  </a:lnTo>
                  <a:lnTo>
                    <a:pt x="515" y="407"/>
                  </a:lnTo>
                  <a:lnTo>
                    <a:pt x="520" y="430"/>
                  </a:lnTo>
                  <a:lnTo>
                    <a:pt x="524" y="453"/>
                  </a:lnTo>
                  <a:lnTo>
                    <a:pt x="528" y="478"/>
                  </a:lnTo>
                  <a:lnTo>
                    <a:pt x="532" y="503"/>
                  </a:lnTo>
                  <a:lnTo>
                    <a:pt x="534" y="528"/>
                  </a:lnTo>
                  <a:lnTo>
                    <a:pt x="538" y="555"/>
                  </a:lnTo>
                  <a:lnTo>
                    <a:pt x="538" y="581"/>
                  </a:lnTo>
                  <a:lnTo>
                    <a:pt x="540" y="608"/>
                  </a:lnTo>
                  <a:lnTo>
                    <a:pt x="540" y="639"/>
                  </a:lnTo>
                  <a:lnTo>
                    <a:pt x="540" y="654"/>
                  </a:lnTo>
                  <a:lnTo>
                    <a:pt x="540" y="670"/>
                  </a:lnTo>
                  <a:lnTo>
                    <a:pt x="538" y="685"/>
                  </a:lnTo>
                  <a:lnTo>
                    <a:pt x="536" y="701"/>
                  </a:lnTo>
                  <a:lnTo>
                    <a:pt x="536" y="716"/>
                  </a:lnTo>
                  <a:lnTo>
                    <a:pt x="532" y="729"/>
                  </a:lnTo>
                  <a:lnTo>
                    <a:pt x="530" y="743"/>
                  </a:lnTo>
                  <a:lnTo>
                    <a:pt x="528" y="754"/>
                  </a:lnTo>
                  <a:lnTo>
                    <a:pt x="524" y="768"/>
                  </a:lnTo>
                  <a:lnTo>
                    <a:pt x="520" y="779"/>
                  </a:lnTo>
                  <a:lnTo>
                    <a:pt x="517" y="791"/>
                  </a:lnTo>
                  <a:lnTo>
                    <a:pt x="513" y="802"/>
                  </a:lnTo>
                  <a:lnTo>
                    <a:pt x="507" y="812"/>
                  </a:lnTo>
                  <a:lnTo>
                    <a:pt x="503" y="821"/>
                  </a:lnTo>
                  <a:lnTo>
                    <a:pt x="497" y="831"/>
                  </a:lnTo>
                  <a:lnTo>
                    <a:pt x="492" y="839"/>
                  </a:lnTo>
                  <a:lnTo>
                    <a:pt x="484" y="848"/>
                  </a:lnTo>
                  <a:lnTo>
                    <a:pt x="478" y="856"/>
                  </a:lnTo>
                  <a:lnTo>
                    <a:pt x="471" y="862"/>
                  </a:lnTo>
                  <a:lnTo>
                    <a:pt x="463" y="869"/>
                  </a:lnTo>
                  <a:lnTo>
                    <a:pt x="455" y="875"/>
                  </a:lnTo>
                  <a:lnTo>
                    <a:pt x="447" y="881"/>
                  </a:lnTo>
                  <a:lnTo>
                    <a:pt x="438" y="887"/>
                  </a:lnTo>
                  <a:lnTo>
                    <a:pt x="430" y="891"/>
                  </a:lnTo>
                  <a:lnTo>
                    <a:pt x="421" y="894"/>
                  </a:lnTo>
                  <a:lnTo>
                    <a:pt x="411" y="898"/>
                  </a:lnTo>
                  <a:lnTo>
                    <a:pt x="400" y="902"/>
                  </a:lnTo>
                  <a:lnTo>
                    <a:pt x="390" y="904"/>
                  </a:lnTo>
                  <a:lnTo>
                    <a:pt x="378" y="906"/>
                  </a:lnTo>
                  <a:lnTo>
                    <a:pt x="367" y="906"/>
                  </a:lnTo>
                  <a:lnTo>
                    <a:pt x="355" y="908"/>
                  </a:lnTo>
                  <a:lnTo>
                    <a:pt x="344" y="908"/>
                  </a:lnTo>
                  <a:lnTo>
                    <a:pt x="336" y="908"/>
                  </a:lnTo>
                  <a:lnTo>
                    <a:pt x="330" y="906"/>
                  </a:lnTo>
                  <a:lnTo>
                    <a:pt x="327" y="904"/>
                  </a:lnTo>
                  <a:lnTo>
                    <a:pt x="321" y="902"/>
                  </a:lnTo>
                  <a:lnTo>
                    <a:pt x="315" y="900"/>
                  </a:lnTo>
                  <a:lnTo>
                    <a:pt x="309" y="896"/>
                  </a:lnTo>
                  <a:lnTo>
                    <a:pt x="304" y="892"/>
                  </a:lnTo>
                  <a:lnTo>
                    <a:pt x="298" y="887"/>
                  </a:lnTo>
                  <a:lnTo>
                    <a:pt x="292" y="881"/>
                  </a:lnTo>
                  <a:lnTo>
                    <a:pt x="288" y="875"/>
                  </a:lnTo>
                  <a:lnTo>
                    <a:pt x="282" y="868"/>
                  </a:lnTo>
                  <a:lnTo>
                    <a:pt x="277" y="860"/>
                  </a:lnTo>
                  <a:lnTo>
                    <a:pt x="271" y="852"/>
                  </a:lnTo>
                  <a:lnTo>
                    <a:pt x="265" y="843"/>
                  </a:lnTo>
                  <a:lnTo>
                    <a:pt x="259" y="833"/>
                  </a:lnTo>
                  <a:lnTo>
                    <a:pt x="254" y="823"/>
                  </a:lnTo>
                  <a:lnTo>
                    <a:pt x="248" y="812"/>
                  </a:lnTo>
                  <a:lnTo>
                    <a:pt x="242" y="800"/>
                  </a:lnTo>
                  <a:lnTo>
                    <a:pt x="236" y="789"/>
                  </a:lnTo>
                  <a:lnTo>
                    <a:pt x="232" y="777"/>
                  </a:lnTo>
                  <a:lnTo>
                    <a:pt x="225" y="764"/>
                  </a:lnTo>
                  <a:lnTo>
                    <a:pt x="219" y="750"/>
                  </a:lnTo>
                  <a:lnTo>
                    <a:pt x="213" y="735"/>
                  </a:lnTo>
                  <a:lnTo>
                    <a:pt x="208" y="720"/>
                  </a:lnTo>
                  <a:lnTo>
                    <a:pt x="202" y="704"/>
                  </a:lnTo>
                  <a:lnTo>
                    <a:pt x="194" y="687"/>
                  </a:lnTo>
                  <a:lnTo>
                    <a:pt x="188" y="670"/>
                  </a:lnTo>
                  <a:lnTo>
                    <a:pt x="181" y="653"/>
                  </a:lnTo>
                  <a:lnTo>
                    <a:pt x="175" y="633"/>
                  </a:lnTo>
                  <a:lnTo>
                    <a:pt x="167" y="614"/>
                  </a:lnTo>
                  <a:lnTo>
                    <a:pt x="160" y="595"/>
                  </a:lnTo>
                  <a:lnTo>
                    <a:pt x="152" y="574"/>
                  </a:lnTo>
                  <a:lnTo>
                    <a:pt x="146" y="553"/>
                  </a:lnTo>
                  <a:lnTo>
                    <a:pt x="138" y="530"/>
                  </a:lnTo>
                  <a:lnTo>
                    <a:pt x="131" y="507"/>
                  </a:lnTo>
                  <a:lnTo>
                    <a:pt x="123" y="484"/>
                  </a:lnTo>
                  <a:lnTo>
                    <a:pt x="113" y="459"/>
                  </a:lnTo>
                  <a:lnTo>
                    <a:pt x="106" y="434"/>
                  </a:lnTo>
                  <a:lnTo>
                    <a:pt x="98" y="409"/>
                  </a:lnTo>
                  <a:lnTo>
                    <a:pt x="90" y="382"/>
                  </a:lnTo>
                  <a:lnTo>
                    <a:pt x="81" y="355"/>
                  </a:lnTo>
                  <a:lnTo>
                    <a:pt x="73" y="328"/>
                  </a:lnTo>
                  <a:lnTo>
                    <a:pt x="64" y="299"/>
                  </a:lnTo>
                  <a:lnTo>
                    <a:pt x="56" y="271"/>
                  </a:lnTo>
                  <a:lnTo>
                    <a:pt x="46" y="242"/>
                  </a:lnTo>
                  <a:lnTo>
                    <a:pt x="37" y="211"/>
                  </a:lnTo>
                  <a:lnTo>
                    <a:pt x="29" y="180"/>
                  </a:lnTo>
                  <a:lnTo>
                    <a:pt x="19" y="148"/>
                  </a:lnTo>
                  <a:lnTo>
                    <a:pt x="14" y="136"/>
                  </a:lnTo>
                  <a:lnTo>
                    <a:pt x="12" y="123"/>
                  </a:lnTo>
                  <a:lnTo>
                    <a:pt x="8" y="111"/>
                  </a:lnTo>
                  <a:lnTo>
                    <a:pt x="4" y="100"/>
                  </a:lnTo>
                  <a:lnTo>
                    <a:pt x="2" y="90"/>
                  </a:lnTo>
                  <a:lnTo>
                    <a:pt x="2" y="80"/>
                  </a:lnTo>
                  <a:lnTo>
                    <a:pt x="0" y="71"/>
                  </a:lnTo>
                  <a:lnTo>
                    <a:pt x="0" y="63"/>
                  </a:lnTo>
                  <a:lnTo>
                    <a:pt x="2" y="56"/>
                  </a:lnTo>
                  <a:lnTo>
                    <a:pt x="4" y="48"/>
                  </a:lnTo>
                  <a:lnTo>
                    <a:pt x="6" y="40"/>
                  </a:lnTo>
                  <a:lnTo>
                    <a:pt x="8" y="34"/>
                  </a:lnTo>
                  <a:lnTo>
                    <a:pt x="12" y="29"/>
                  </a:lnTo>
                  <a:lnTo>
                    <a:pt x="16" y="23"/>
                  </a:lnTo>
                  <a:lnTo>
                    <a:pt x="17" y="19"/>
                  </a:lnTo>
                  <a:lnTo>
                    <a:pt x="23" y="15"/>
                  </a:lnTo>
                  <a:lnTo>
                    <a:pt x="27" y="11"/>
                  </a:lnTo>
                  <a:lnTo>
                    <a:pt x="31" y="8"/>
                  </a:lnTo>
                  <a:lnTo>
                    <a:pt x="37" y="6"/>
                  </a:lnTo>
                  <a:lnTo>
                    <a:pt x="41" y="4"/>
                  </a:lnTo>
                  <a:lnTo>
                    <a:pt x="46" y="2"/>
                  </a:lnTo>
                  <a:lnTo>
                    <a:pt x="52" y="0"/>
                  </a:lnTo>
                  <a:lnTo>
                    <a:pt x="58" y="0"/>
                  </a:lnTo>
                  <a:lnTo>
                    <a:pt x="64" y="0"/>
                  </a:lnTo>
                </a:path>
              </a:pathLst>
            </a:custGeom>
            <a:solidFill>
              <a:srgbClr val="FF0000"/>
            </a:solidFill>
            <a:ln w="9525">
              <a:noFill/>
              <a:prstDash val="solid"/>
              <a:round/>
              <a:headEnd/>
              <a:tailEnd/>
            </a:ln>
          </p:spPr>
          <p:txBody>
            <a:bodyPr/>
            <a:lstStyle/>
            <a:p>
              <a:endParaRPr lang="en-US"/>
            </a:p>
          </p:txBody>
        </p:sp>
        <p:sp>
          <p:nvSpPr>
            <p:cNvPr id="48" name="Freeform 32"/>
            <p:cNvSpPr>
              <a:spLocks/>
            </p:cNvSpPr>
            <p:nvPr/>
          </p:nvSpPr>
          <p:spPr bwMode="auto">
            <a:xfrm>
              <a:off x="6561194" y="2182609"/>
              <a:ext cx="257677" cy="345274"/>
            </a:xfrm>
            <a:custGeom>
              <a:avLst/>
              <a:gdLst>
                <a:gd name="T0" fmla="*/ 72902 w 591"/>
                <a:gd name="T1" fmla="*/ 1589 h 823"/>
                <a:gd name="T2" fmla="*/ 114899 w 591"/>
                <a:gd name="T3" fmla="*/ 13510 h 823"/>
                <a:gd name="T4" fmla="*/ 145803 w 591"/>
                <a:gd name="T5" fmla="*/ 28610 h 823"/>
                <a:gd name="T6" fmla="*/ 180669 w 591"/>
                <a:gd name="T7" fmla="*/ 46888 h 823"/>
                <a:gd name="T8" fmla="*/ 235345 w 591"/>
                <a:gd name="T9" fmla="*/ 74703 h 823"/>
                <a:gd name="T10" fmla="*/ 285267 w 591"/>
                <a:gd name="T11" fmla="*/ 101723 h 823"/>
                <a:gd name="T12" fmla="*/ 329642 w 591"/>
                <a:gd name="T13" fmla="*/ 129538 h 823"/>
                <a:gd name="T14" fmla="*/ 367677 w 591"/>
                <a:gd name="T15" fmla="*/ 159738 h 823"/>
                <a:gd name="T16" fmla="*/ 402543 w 591"/>
                <a:gd name="T17" fmla="*/ 190731 h 823"/>
                <a:gd name="T18" fmla="*/ 423938 w 591"/>
                <a:gd name="T19" fmla="*/ 232057 h 823"/>
                <a:gd name="T20" fmla="*/ 442164 w 591"/>
                <a:gd name="T21" fmla="*/ 275766 h 823"/>
                <a:gd name="T22" fmla="*/ 455634 w 591"/>
                <a:gd name="T23" fmla="*/ 326628 h 823"/>
                <a:gd name="T24" fmla="*/ 463559 w 591"/>
                <a:gd name="T25" fmla="*/ 379874 h 823"/>
                <a:gd name="T26" fmla="*/ 466728 w 591"/>
                <a:gd name="T27" fmla="*/ 436298 h 823"/>
                <a:gd name="T28" fmla="*/ 465143 w 591"/>
                <a:gd name="T29" fmla="*/ 501465 h 823"/>
                <a:gd name="T30" fmla="*/ 454842 w 591"/>
                <a:gd name="T31" fmla="*/ 559479 h 823"/>
                <a:gd name="T32" fmla="*/ 433447 w 591"/>
                <a:gd name="T33" fmla="*/ 603983 h 823"/>
                <a:gd name="T34" fmla="*/ 417599 w 591"/>
                <a:gd name="T35" fmla="*/ 620672 h 823"/>
                <a:gd name="T36" fmla="*/ 400958 w 591"/>
                <a:gd name="T37" fmla="*/ 634182 h 823"/>
                <a:gd name="T38" fmla="*/ 381148 w 591"/>
                <a:gd name="T39" fmla="*/ 643719 h 823"/>
                <a:gd name="T40" fmla="*/ 360546 w 591"/>
                <a:gd name="T41" fmla="*/ 650871 h 823"/>
                <a:gd name="T42" fmla="*/ 335981 w 591"/>
                <a:gd name="T43" fmla="*/ 654050 h 823"/>
                <a:gd name="T44" fmla="*/ 317756 w 591"/>
                <a:gd name="T45" fmla="*/ 652461 h 823"/>
                <a:gd name="T46" fmla="*/ 302700 w 591"/>
                <a:gd name="T47" fmla="*/ 648487 h 823"/>
                <a:gd name="T48" fmla="*/ 285267 w 591"/>
                <a:gd name="T49" fmla="*/ 637361 h 823"/>
                <a:gd name="T50" fmla="*/ 270211 w 591"/>
                <a:gd name="T51" fmla="*/ 623851 h 823"/>
                <a:gd name="T52" fmla="*/ 255155 w 591"/>
                <a:gd name="T53" fmla="*/ 605572 h 823"/>
                <a:gd name="T54" fmla="*/ 241684 w 591"/>
                <a:gd name="T55" fmla="*/ 584115 h 823"/>
                <a:gd name="T56" fmla="*/ 225044 w 591"/>
                <a:gd name="T57" fmla="*/ 559479 h 823"/>
                <a:gd name="T58" fmla="*/ 206818 w 591"/>
                <a:gd name="T59" fmla="*/ 530869 h 823"/>
                <a:gd name="T60" fmla="*/ 188593 w 591"/>
                <a:gd name="T61" fmla="*/ 497491 h 823"/>
                <a:gd name="T62" fmla="*/ 168783 w 591"/>
                <a:gd name="T63" fmla="*/ 457756 h 823"/>
                <a:gd name="T64" fmla="*/ 147388 w 591"/>
                <a:gd name="T65" fmla="*/ 414841 h 823"/>
                <a:gd name="T66" fmla="*/ 124408 w 591"/>
                <a:gd name="T67" fmla="*/ 367158 h 823"/>
                <a:gd name="T68" fmla="*/ 101428 w 591"/>
                <a:gd name="T69" fmla="*/ 313912 h 823"/>
                <a:gd name="T70" fmla="*/ 76864 w 591"/>
                <a:gd name="T71" fmla="*/ 257487 h 823"/>
                <a:gd name="T72" fmla="*/ 51507 w 591"/>
                <a:gd name="T73" fmla="*/ 195500 h 823"/>
                <a:gd name="T74" fmla="*/ 23772 w 591"/>
                <a:gd name="T75" fmla="*/ 129538 h 823"/>
                <a:gd name="T76" fmla="*/ 8716 w 591"/>
                <a:gd name="T77" fmla="*/ 86624 h 823"/>
                <a:gd name="T78" fmla="*/ 2377 w 591"/>
                <a:gd name="T79" fmla="*/ 65167 h 823"/>
                <a:gd name="T80" fmla="*/ 0 w 591"/>
                <a:gd name="T81" fmla="*/ 50067 h 823"/>
                <a:gd name="T82" fmla="*/ 3962 w 591"/>
                <a:gd name="T83" fmla="*/ 33378 h 823"/>
                <a:gd name="T84" fmla="*/ 10301 w 591"/>
                <a:gd name="T85" fmla="*/ 19868 h 823"/>
                <a:gd name="T86" fmla="*/ 18225 w 591"/>
                <a:gd name="T87" fmla="*/ 8742 h 823"/>
                <a:gd name="T88" fmla="*/ 28527 w 591"/>
                <a:gd name="T89" fmla="*/ 3179 h 823"/>
                <a:gd name="T90" fmla="*/ 40413 w 591"/>
                <a:gd name="T91" fmla="*/ 0 h 8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91" h="823">
                  <a:moveTo>
                    <a:pt x="57" y="0"/>
                  </a:moveTo>
                  <a:lnTo>
                    <a:pt x="74" y="0"/>
                  </a:lnTo>
                  <a:lnTo>
                    <a:pt x="92" y="2"/>
                  </a:lnTo>
                  <a:lnTo>
                    <a:pt x="109" y="6"/>
                  </a:lnTo>
                  <a:lnTo>
                    <a:pt x="128" y="9"/>
                  </a:lnTo>
                  <a:lnTo>
                    <a:pt x="145" y="17"/>
                  </a:lnTo>
                  <a:lnTo>
                    <a:pt x="165" y="27"/>
                  </a:lnTo>
                  <a:lnTo>
                    <a:pt x="174" y="31"/>
                  </a:lnTo>
                  <a:lnTo>
                    <a:pt x="184" y="36"/>
                  </a:lnTo>
                  <a:lnTo>
                    <a:pt x="193" y="42"/>
                  </a:lnTo>
                  <a:lnTo>
                    <a:pt x="203" y="50"/>
                  </a:lnTo>
                  <a:lnTo>
                    <a:pt x="228" y="59"/>
                  </a:lnTo>
                  <a:lnTo>
                    <a:pt x="251" y="71"/>
                  </a:lnTo>
                  <a:lnTo>
                    <a:pt x="274" y="82"/>
                  </a:lnTo>
                  <a:lnTo>
                    <a:pt x="297" y="94"/>
                  </a:lnTo>
                  <a:lnTo>
                    <a:pt x="318" y="103"/>
                  </a:lnTo>
                  <a:lnTo>
                    <a:pt x="339" y="115"/>
                  </a:lnTo>
                  <a:lnTo>
                    <a:pt x="360" y="128"/>
                  </a:lnTo>
                  <a:lnTo>
                    <a:pt x="380" y="140"/>
                  </a:lnTo>
                  <a:lnTo>
                    <a:pt x="397" y="151"/>
                  </a:lnTo>
                  <a:lnTo>
                    <a:pt x="416" y="163"/>
                  </a:lnTo>
                  <a:lnTo>
                    <a:pt x="433" y="176"/>
                  </a:lnTo>
                  <a:lnTo>
                    <a:pt x="449" y="188"/>
                  </a:lnTo>
                  <a:lnTo>
                    <a:pt x="464" y="201"/>
                  </a:lnTo>
                  <a:lnTo>
                    <a:pt x="480" y="215"/>
                  </a:lnTo>
                  <a:lnTo>
                    <a:pt x="495" y="226"/>
                  </a:lnTo>
                  <a:lnTo>
                    <a:pt x="508" y="240"/>
                  </a:lnTo>
                  <a:lnTo>
                    <a:pt x="518" y="257"/>
                  </a:lnTo>
                  <a:lnTo>
                    <a:pt x="527" y="274"/>
                  </a:lnTo>
                  <a:lnTo>
                    <a:pt x="535" y="292"/>
                  </a:lnTo>
                  <a:lnTo>
                    <a:pt x="545" y="309"/>
                  </a:lnTo>
                  <a:lnTo>
                    <a:pt x="552" y="328"/>
                  </a:lnTo>
                  <a:lnTo>
                    <a:pt x="558" y="347"/>
                  </a:lnTo>
                  <a:lnTo>
                    <a:pt x="564" y="368"/>
                  </a:lnTo>
                  <a:lnTo>
                    <a:pt x="570" y="389"/>
                  </a:lnTo>
                  <a:lnTo>
                    <a:pt x="575" y="411"/>
                  </a:lnTo>
                  <a:lnTo>
                    <a:pt x="579" y="432"/>
                  </a:lnTo>
                  <a:lnTo>
                    <a:pt x="581" y="455"/>
                  </a:lnTo>
                  <a:lnTo>
                    <a:pt x="585" y="478"/>
                  </a:lnTo>
                  <a:lnTo>
                    <a:pt x="587" y="501"/>
                  </a:lnTo>
                  <a:lnTo>
                    <a:pt x="589" y="524"/>
                  </a:lnTo>
                  <a:lnTo>
                    <a:pt x="589" y="549"/>
                  </a:lnTo>
                  <a:lnTo>
                    <a:pt x="591" y="574"/>
                  </a:lnTo>
                  <a:lnTo>
                    <a:pt x="589" y="604"/>
                  </a:lnTo>
                  <a:lnTo>
                    <a:pt x="587" y="631"/>
                  </a:lnTo>
                  <a:lnTo>
                    <a:pt x="583" y="658"/>
                  </a:lnTo>
                  <a:lnTo>
                    <a:pt x="579" y="681"/>
                  </a:lnTo>
                  <a:lnTo>
                    <a:pt x="574" y="704"/>
                  </a:lnTo>
                  <a:lnTo>
                    <a:pt x="566" y="725"/>
                  </a:lnTo>
                  <a:lnTo>
                    <a:pt x="556" y="743"/>
                  </a:lnTo>
                  <a:lnTo>
                    <a:pt x="547" y="760"/>
                  </a:lnTo>
                  <a:lnTo>
                    <a:pt x="541" y="768"/>
                  </a:lnTo>
                  <a:lnTo>
                    <a:pt x="535" y="775"/>
                  </a:lnTo>
                  <a:lnTo>
                    <a:pt x="527" y="781"/>
                  </a:lnTo>
                  <a:lnTo>
                    <a:pt x="522" y="787"/>
                  </a:lnTo>
                  <a:lnTo>
                    <a:pt x="514" y="793"/>
                  </a:lnTo>
                  <a:lnTo>
                    <a:pt x="506" y="798"/>
                  </a:lnTo>
                  <a:lnTo>
                    <a:pt x="499" y="802"/>
                  </a:lnTo>
                  <a:lnTo>
                    <a:pt x="491" y="806"/>
                  </a:lnTo>
                  <a:lnTo>
                    <a:pt x="481" y="810"/>
                  </a:lnTo>
                  <a:lnTo>
                    <a:pt x="474" y="814"/>
                  </a:lnTo>
                  <a:lnTo>
                    <a:pt x="464" y="818"/>
                  </a:lnTo>
                  <a:lnTo>
                    <a:pt x="455" y="819"/>
                  </a:lnTo>
                  <a:lnTo>
                    <a:pt x="445" y="821"/>
                  </a:lnTo>
                  <a:lnTo>
                    <a:pt x="433" y="821"/>
                  </a:lnTo>
                  <a:lnTo>
                    <a:pt x="424" y="823"/>
                  </a:lnTo>
                  <a:lnTo>
                    <a:pt x="412" y="823"/>
                  </a:lnTo>
                  <a:lnTo>
                    <a:pt x="407" y="823"/>
                  </a:lnTo>
                  <a:lnTo>
                    <a:pt x="401" y="821"/>
                  </a:lnTo>
                  <a:lnTo>
                    <a:pt x="393" y="819"/>
                  </a:lnTo>
                  <a:lnTo>
                    <a:pt x="387" y="818"/>
                  </a:lnTo>
                  <a:lnTo>
                    <a:pt x="382" y="816"/>
                  </a:lnTo>
                  <a:lnTo>
                    <a:pt x="374" y="812"/>
                  </a:lnTo>
                  <a:lnTo>
                    <a:pt x="368" y="808"/>
                  </a:lnTo>
                  <a:lnTo>
                    <a:pt x="360" y="802"/>
                  </a:lnTo>
                  <a:lnTo>
                    <a:pt x="355" y="796"/>
                  </a:lnTo>
                  <a:lnTo>
                    <a:pt x="349" y="791"/>
                  </a:lnTo>
                  <a:lnTo>
                    <a:pt x="341" y="785"/>
                  </a:lnTo>
                  <a:lnTo>
                    <a:pt x="336" y="777"/>
                  </a:lnTo>
                  <a:lnTo>
                    <a:pt x="330" y="770"/>
                  </a:lnTo>
                  <a:lnTo>
                    <a:pt x="322" y="762"/>
                  </a:lnTo>
                  <a:lnTo>
                    <a:pt x="316" y="754"/>
                  </a:lnTo>
                  <a:lnTo>
                    <a:pt x="311" y="745"/>
                  </a:lnTo>
                  <a:lnTo>
                    <a:pt x="305" y="735"/>
                  </a:lnTo>
                  <a:lnTo>
                    <a:pt x="297" y="725"/>
                  </a:lnTo>
                  <a:lnTo>
                    <a:pt x="291" y="716"/>
                  </a:lnTo>
                  <a:lnTo>
                    <a:pt x="284" y="704"/>
                  </a:lnTo>
                  <a:lnTo>
                    <a:pt x="276" y="693"/>
                  </a:lnTo>
                  <a:lnTo>
                    <a:pt x="268" y="681"/>
                  </a:lnTo>
                  <a:lnTo>
                    <a:pt x="261" y="668"/>
                  </a:lnTo>
                  <a:lnTo>
                    <a:pt x="253" y="654"/>
                  </a:lnTo>
                  <a:lnTo>
                    <a:pt x="245" y="639"/>
                  </a:lnTo>
                  <a:lnTo>
                    <a:pt x="238" y="626"/>
                  </a:lnTo>
                  <a:lnTo>
                    <a:pt x="230" y="608"/>
                  </a:lnTo>
                  <a:lnTo>
                    <a:pt x="220" y="593"/>
                  </a:lnTo>
                  <a:lnTo>
                    <a:pt x="213" y="576"/>
                  </a:lnTo>
                  <a:lnTo>
                    <a:pt x="203" y="558"/>
                  </a:lnTo>
                  <a:lnTo>
                    <a:pt x="195" y="541"/>
                  </a:lnTo>
                  <a:lnTo>
                    <a:pt x="186" y="522"/>
                  </a:lnTo>
                  <a:lnTo>
                    <a:pt x="176" y="503"/>
                  </a:lnTo>
                  <a:lnTo>
                    <a:pt x="167" y="482"/>
                  </a:lnTo>
                  <a:lnTo>
                    <a:pt x="157" y="462"/>
                  </a:lnTo>
                  <a:lnTo>
                    <a:pt x="147" y="439"/>
                  </a:lnTo>
                  <a:lnTo>
                    <a:pt x="138" y="418"/>
                  </a:lnTo>
                  <a:lnTo>
                    <a:pt x="128" y="395"/>
                  </a:lnTo>
                  <a:lnTo>
                    <a:pt x="119" y="372"/>
                  </a:lnTo>
                  <a:lnTo>
                    <a:pt x="107" y="349"/>
                  </a:lnTo>
                  <a:lnTo>
                    <a:pt x="97" y="324"/>
                  </a:lnTo>
                  <a:lnTo>
                    <a:pt x="86" y="299"/>
                  </a:lnTo>
                  <a:lnTo>
                    <a:pt x="74" y="272"/>
                  </a:lnTo>
                  <a:lnTo>
                    <a:pt x="65" y="246"/>
                  </a:lnTo>
                  <a:lnTo>
                    <a:pt x="53" y="219"/>
                  </a:lnTo>
                  <a:lnTo>
                    <a:pt x="42" y="192"/>
                  </a:lnTo>
                  <a:lnTo>
                    <a:pt x="30" y="163"/>
                  </a:lnTo>
                  <a:lnTo>
                    <a:pt x="19" y="134"/>
                  </a:lnTo>
                  <a:lnTo>
                    <a:pt x="15" y="121"/>
                  </a:lnTo>
                  <a:lnTo>
                    <a:pt x="11" y="109"/>
                  </a:lnTo>
                  <a:lnTo>
                    <a:pt x="7" y="100"/>
                  </a:lnTo>
                  <a:lnTo>
                    <a:pt x="5" y="90"/>
                  </a:lnTo>
                  <a:lnTo>
                    <a:pt x="3" y="82"/>
                  </a:lnTo>
                  <a:lnTo>
                    <a:pt x="2" y="75"/>
                  </a:lnTo>
                  <a:lnTo>
                    <a:pt x="0" y="69"/>
                  </a:lnTo>
                  <a:lnTo>
                    <a:pt x="0" y="63"/>
                  </a:lnTo>
                  <a:lnTo>
                    <a:pt x="2" y="55"/>
                  </a:lnTo>
                  <a:lnTo>
                    <a:pt x="3" y="48"/>
                  </a:lnTo>
                  <a:lnTo>
                    <a:pt x="5" y="42"/>
                  </a:lnTo>
                  <a:lnTo>
                    <a:pt x="7" y="34"/>
                  </a:lnTo>
                  <a:lnTo>
                    <a:pt x="9" y="29"/>
                  </a:lnTo>
                  <a:lnTo>
                    <a:pt x="13" y="25"/>
                  </a:lnTo>
                  <a:lnTo>
                    <a:pt x="15" y="19"/>
                  </a:lnTo>
                  <a:lnTo>
                    <a:pt x="19" y="15"/>
                  </a:lnTo>
                  <a:lnTo>
                    <a:pt x="23" y="11"/>
                  </a:lnTo>
                  <a:lnTo>
                    <a:pt x="26" y="7"/>
                  </a:lnTo>
                  <a:lnTo>
                    <a:pt x="30" y="6"/>
                  </a:lnTo>
                  <a:lnTo>
                    <a:pt x="36" y="4"/>
                  </a:lnTo>
                  <a:lnTo>
                    <a:pt x="40" y="2"/>
                  </a:lnTo>
                  <a:lnTo>
                    <a:pt x="46" y="0"/>
                  </a:lnTo>
                  <a:lnTo>
                    <a:pt x="51" y="0"/>
                  </a:lnTo>
                  <a:lnTo>
                    <a:pt x="57" y="0"/>
                  </a:lnTo>
                </a:path>
              </a:pathLst>
            </a:custGeom>
            <a:solidFill>
              <a:srgbClr val="FF0000"/>
            </a:solidFill>
            <a:ln w="9525">
              <a:noFill/>
              <a:prstDash val="solid"/>
              <a:round/>
              <a:headEnd/>
              <a:tailEnd/>
            </a:ln>
          </p:spPr>
          <p:txBody>
            <a:bodyPr/>
            <a:lstStyle/>
            <a:p>
              <a:endParaRPr lang="en-US"/>
            </a:p>
          </p:txBody>
        </p:sp>
      </p:grpSp>
      <p:grpSp>
        <p:nvGrpSpPr>
          <p:cNvPr id="49" name="Group 48"/>
          <p:cNvGrpSpPr/>
          <p:nvPr/>
        </p:nvGrpSpPr>
        <p:grpSpPr>
          <a:xfrm>
            <a:off x="1447800" y="2667001"/>
            <a:ext cx="417582" cy="609600"/>
            <a:chOff x="7163022" y="612114"/>
            <a:chExt cx="798360" cy="1415457"/>
          </a:xfrm>
        </p:grpSpPr>
        <p:sp>
          <p:nvSpPr>
            <p:cNvPr id="50" name="Freeform 33"/>
            <p:cNvSpPr>
              <a:spLocks/>
            </p:cNvSpPr>
            <p:nvPr/>
          </p:nvSpPr>
          <p:spPr bwMode="auto">
            <a:xfrm>
              <a:off x="7163022" y="612114"/>
              <a:ext cx="321440" cy="1415457"/>
            </a:xfrm>
            <a:custGeom>
              <a:avLst/>
              <a:gdLst>
                <a:gd name="T0" fmla="*/ 152607 w 735"/>
                <a:gd name="T1" fmla="*/ 1587 h 3378"/>
                <a:gd name="T2" fmla="*/ 205861 w 735"/>
                <a:gd name="T3" fmla="*/ 10319 h 3378"/>
                <a:gd name="T4" fmla="*/ 263884 w 735"/>
                <a:gd name="T5" fmla="*/ 26987 h 3378"/>
                <a:gd name="T6" fmla="*/ 326675 w 735"/>
                <a:gd name="T7" fmla="*/ 53181 h 3378"/>
                <a:gd name="T8" fmla="*/ 391851 w 735"/>
                <a:gd name="T9" fmla="*/ 84931 h 3378"/>
                <a:gd name="T10" fmla="*/ 454643 w 735"/>
                <a:gd name="T11" fmla="*/ 121444 h 3378"/>
                <a:gd name="T12" fmla="*/ 500743 w 735"/>
                <a:gd name="T13" fmla="*/ 152400 h 3378"/>
                <a:gd name="T14" fmla="*/ 537305 w 735"/>
                <a:gd name="T15" fmla="*/ 185737 h 3378"/>
                <a:gd name="T16" fmla="*/ 562740 w 735"/>
                <a:gd name="T17" fmla="*/ 223837 h 3378"/>
                <a:gd name="T18" fmla="*/ 579431 w 735"/>
                <a:gd name="T19" fmla="*/ 263525 h 3378"/>
                <a:gd name="T20" fmla="*/ 584200 w 735"/>
                <a:gd name="T21" fmla="*/ 308769 h 3378"/>
                <a:gd name="T22" fmla="*/ 582610 w 735"/>
                <a:gd name="T23" fmla="*/ 315119 h 3378"/>
                <a:gd name="T24" fmla="*/ 577047 w 735"/>
                <a:gd name="T25" fmla="*/ 327025 h 3378"/>
                <a:gd name="T26" fmla="*/ 565919 w 735"/>
                <a:gd name="T27" fmla="*/ 344487 h 3378"/>
                <a:gd name="T28" fmla="*/ 552407 w 735"/>
                <a:gd name="T29" fmla="*/ 366712 h 3378"/>
                <a:gd name="T30" fmla="*/ 535715 w 735"/>
                <a:gd name="T31" fmla="*/ 394494 h 3378"/>
                <a:gd name="T32" fmla="*/ 526177 w 735"/>
                <a:gd name="T33" fmla="*/ 414337 h 3378"/>
                <a:gd name="T34" fmla="*/ 519819 w 735"/>
                <a:gd name="T35" fmla="*/ 432594 h 3378"/>
                <a:gd name="T36" fmla="*/ 515845 w 735"/>
                <a:gd name="T37" fmla="*/ 458787 h 3378"/>
                <a:gd name="T38" fmla="*/ 509486 w 735"/>
                <a:gd name="T39" fmla="*/ 490537 h 3378"/>
                <a:gd name="T40" fmla="*/ 503127 w 735"/>
                <a:gd name="T41" fmla="*/ 528637 h 3378"/>
                <a:gd name="T42" fmla="*/ 495974 w 735"/>
                <a:gd name="T43" fmla="*/ 573881 h 3378"/>
                <a:gd name="T44" fmla="*/ 488026 w 735"/>
                <a:gd name="T45" fmla="*/ 627856 h 3378"/>
                <a:gd name="T46" fmla="*/ 480872 w 735"/>
                <a:gd name="T47" fmla="*/ 687387 h 3378"/>
                <a:gd name="T48" fmla="*/ 471334 w 735"/>
                <a:gd name="T49" fmla="*/ 752475 h 3378"/>
                <a:gd name="T50" fmla="*/ 462591 w 735"/>
                <a:gd name="T51" fmla="*/ 825500 h 3378"/>
                <a:gd name="T52" fmla="*/ 453053 w 735"/>
                <a:gd name="T53" fmla="*/ 906462 h 3378"/>
                <a:gd name="T54" fmla="*/ 162940 w 735"/>
                <a:gd name="T55" fmla="*/ 1759743 h 3378"/>
                <a:gd name="T56" fmla="*/ 141480 w 735"/>
                <a:gd name="T57" fmla="*/ 732631 h 3378"/>
                <a:gd name="T58" fmla="*/ 127968 w 735"/>
                <a:gd name="T59" fmla="*/ 565150 h 3378"/>
                <a:gd name="T60" fmla="*/ 109687 w 735"/>
                <a:gd name="T61" fmla="*/ 419100 h 3378"/>
                <a:gd name="T62" fmla="*/ 99354 w 735"/>
                <a:gd name="T63" fmla="*/ 334962 h 3378"/>
                <a:gd name="T64" fmla="*/ 77893 w 735"/>
                <a:gd name="T65" fmla="*/ 263525 h 3378"/>
                <a:gd name="T66" fmla="*/ 44510 w 735"/>
                <a:gd name="T67" fmla="*/ 202406 h 3378"/>
                <a:gd name="T68" fmla="*/ 16691 w 735"/>
                <a:gd name="T69" fmla="*/ 162719 h 3378"/>
                <a:gd name="T70" fmla="*/ 1590 w 735"/>
                <a:gd name="T71" fmla="*/ 135731 h 3378"/>
                <a:gd name="T72" fmla="*/ 0 w 735"/>
                <a:gd name="T73" fmla="*/ 126206 h 3378"/>
                <a:gd name="T74" fmla="*/ 1590 w 735"/>
                <a:gd name="T75" fmla="*/ 94456 h 3378"/>
                <a:gd name="T76" fmla="*/ 10333 w 735"/>
                <a:gd name="T77" fmla="*/ 57944 h 3378"/>
                <a:gd name="T78" fmla="*/ 28614 w 735"/>
                <a:gd name="T79" fmla="*/ 28575 h 3378"/>
                <a:gd name="T80" fmla="*/ 56433 w 735"/>
                <a:gd name="T81" fmla="*/ 10319 h 3378"/>
                <a:gd name="T82" fmla="*/ 91405 w 735"/>
                <a:gd name="T83" fmla="*/ 1587 h 3378"/>
                <a:gd name="T84" fmla="*/ 120814 w 735"/>
                <a:gd name="T85" fmla="*/ 0 h 33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5" h="3378">
                  <a:moveTo>
                    <a:pt x="152" y="0"/>
                  </a:moveTo>
                  <a:lnTo>
                    <a:pt x="171" y="0"/>
                  </a:lnTo>
                  <a:lnTo>
                    <a:pt x="192" y="2"/>
                  </a:lnTo>
                  <a:lnTo>
                    <a:pt x="215" y="4"/>
                  </a:lnTo>
                  <a:lnTo>
                    <a:pt x="236" y="7"/>
                  </a:lnTo>
                  <a:lnTo>
                    <a:pt x="259" y="13"/>
                  </a:lnTo>
                  <a:lnTo>
                    <a:pt x="284" y="19"/>
                  </a:lnTo>
                  <a:lnTo>
                    <a:pt x="307" y="27"/>
                  </a:lnTo>
                  <a:lnTo>
                    <a:pt x="332" y="34"/>
                  </a:lnTo>
                  <a:lnTo>
                    <a:pt x="357" y="44"/>
                  </a:lnTo>
                  <a:lnTo>
                    <a:pt x="384" y="55"/>
                  </a:lnTo>
                  <a:lnTo>
                    <a:pt x="411" y="67"/>
                  </a:lnTo>
                  <a:lnTo>
                    <a:pt x="438" y="78"/>
                  </a:lnTo>
                  <a:lnTo>
                    <a:pt x="464" y="94"/>
                  </a:lnTo>
                  <a:lnTo>
                    <a:pt x="493" y="107"/>
                  </a:lnTo>
                  <a:lnTo>
                    <a:pt x="522" y="125"/>
                  </a:lnTo>
                  <a:lnTo>
                    <a:pt x="551" y="142"/>
                  </a:lnTo>
                  <a:lnTo>
                    <a:pt x="572" y="153"/>
                  </a:lnTo>
                  <a:lnTo>
                    <a:pt x="593" y="165"/>
                  </a:lnTo>
                  <a:lnTo>
                    <a:pt x="612" y="178"/>
                  </a:lnTo>
                  <a:lnTo>
                    <a:pt x="630" y="192"/>
                  </a:lnTo>
                  <a:lnTo>
                    <a:pt x="647" y="205"/>
                  </a:lnTo>
                  <a:lnTo>
                    <a:pt x="662" y="221"/>
                  </a:lnTo>
                  <a:lnTo>
                    <a:pt x="676" y="234"/>
                  </a:lnTo>
                  <a:lnTo>
                    <a:pt x="687" y="249"/>
                  </a:lnTo>
                  <a:lnTo>
                    <a:pt x="699" y="265"/>
                  </a:lnTo>
                  <a:lnTo>
                    <a:pt x="708" y="282"/>
                  </a:lnTo>
                  <a:lnTo>
                    <a:pt x="716" y="297"/>
                  </a:lnTo>
                  <a:lnTo>
                    <a:pt x="724" y="315"/>
                  </a:lnTo>
                  <a:lnTo>
                    <a:pt x="729" y="332"/>
                  </a:lnTo>
                  <a:lnTo>
                    <a:pt x="731" y="351"/>
                  </a:lnTo>
                  <a:lnTo>
                    <a:pt x="735" y="370"/>
                  </a:lnTo>
                  <a:lnTo>
                    <a:pt x="735" y="389"/>
                  </a:lnTo>
                  <a:lnTo>
                    <a:pt x="735" y="391"/>
                  </a:lnTo>
                  <a:lnTo>
                    <a:pt x="733" y="393"/>
                  </a:lnTo>
                  <a:lnTo>
                    <a:pt x="733" y="397"/>
                  </a:lnTo>
                  <a:lnTo>
                    <a:pt x="731" y="401"/>
                  </a:lnTo>
                  <a:lnTo>
                    <a:pt x="727" y="407"/>
                  </a:lnTo>
                  <a:lnTo>
                    <a:pt x="726" y="412"/>
                  </a:lnTo>
                  <a:lnTo>
                    <a:pt x="722" y="418"/>
                  </a:lnTo>
                  <a:lnTo>
                    <a:pt x="716" y="426"/>
                  </a:lnTo>
                  <a:lnTo>
                    <a:pt x="712" y="434"/>
                  </a:lnTo>
                  <a:lnTo>
                    <a:pt x="706" y="443"/>
                  </a:lnTo>
                  <a:lnTo>
                    <a:pt x="701" y="453"/>
                  </a:lnTo>
                  <a:lnTo>
                    <a:pt x="695" y="462"/>
                  </a:lnTo>
                  <a:lnTo>
                    <a:pt x="687" y="474"/>
                  </a:lnTo>
                  <a:lnTo>
                    <a:pt x="681" y="485"/>
                  </a:lnTo>
                  <a:lnTo>
                    <a:pt x="674" y="497"/>
                  </a:lnTo>
                  <a:lnTo>
                    <a:pt x="666" y="510"/>
                  </a:lnTo>
                  <a:lnTo>
                    <a:pt x="664" y="516"/>
                  </a:lnTo>
                  <a:lnTo>
                    <a:pt x="662" y="522"/>
                  </a:lnTo>
                  <a:lnTo>
                    <a:pt x="660" y="528"/>
                  </a:lnTo>
                  <a:lnTo>
                    <a:pt x="658" y="537"/>
                  </a:lnTo>
                  <a:lnTo>
                    <a:pt x="654" y="545"/>
                  </a:lnTo>
                  <a:lnTo>
                    <a:pt x="653" y="555"/>
                  </a:lnTo>
                  <a:lnTo>
                    <a:pt x="651" y="566"/>
                  </a:lnTo>
                  <a:lnTo>
                    <a:pt x="649" y="578"/>
                  </a:lnTo>
                  <a:lnTo>
                    <a:pt x="647" y="589"/>
                  </a:lnTo>
                  <a:lnTo>
                    <a:pt x="643" y="603"/>
                  </a:lnTo>
                  <a:lnTo>
                    <a:pt x="641" y="618"/>
                  </a:lnTo>
                  <a:lnTo>
                    <a:pt x="639" y="633"/>
                  </a:lnTo>
                  <a:lnTo>
                    <a:pt x="635" y="649"/>
                  </a:lnTo>
                  <a:lnTo>
                    <a:pt x="633" y="666"/>
                  </a:lnTo>
                  <a:lnTo>
                    <a:pt x="630" y="685"/>
                  </a:lnTo>
                  <a:lnTo>
                    <a:pt x="628" y="704"/>
                  </a:lnTo>
                  <a:lnTo>
                    <a:pt x="624" y="723"/>
                  </a:lnTo>
                  <a:lnTo>
                    <a:pt x="620" y="745"/>
                  </a:lnTo>
                  <a:lnTo>
                    <a:pt x="618" y="768"/>
                  </a:lnTo>
                  <a:lnTo>
                    <a:pt x="614" y="791"/>
                  </a:lnTo>
                  <a:lnTo>
                    <a:pt x="610" y="814"/>
                  </a:lnTo>
                  <a:lnTo>
                    <a:pt x="608" y="839"/>
                  </a:lnTo>
                  <a:lnTo>
                    <a:pt x="605" y="866"/>
                  </a:lnTo>
                  <a:lnTo>
                    <a:pt x="601" y="892"/>
                  </a:lnTo>
                  <a:lnTo>
                    <a:pt x="597" y="919"/>
                  </a:lnTo>
                  <a:lnTo>
                    <a:pt x="593" y="948"/>
                  </a:lnTo>
                  <a:lnTo>
                    <a:pt x="589" y="979"/>
                  </a:lnTo>
                  <a:lnTo>
                    <a:pt x="585" y="1009"/>
                  </a:lnTo>
                  <a:lnTo>
                    <a:pt x="582" y="1040"/>
                  </a:lnTo>
                  <a:lnTo>
                    <a:pt x="578" y="1073"/>
                  </a:lnTo>
                  <a:lnTo>
                    <a:pt x="574" y="1107"/>
                  </a:lnTo>
                  <a:lnTo>
                    <a:pt x="570" y="1142"/>
                  </a:lnTo>
                  <a:lnTo>
                    <a:pt x="570" y="3378"/>
                  </a:lnTo>
                  <a:lnTo>
                    <a:pt x="228" y="3378"/>
                  </a:lnTo>
                  <a:lnTo>
                    <a:pt x="205" y="2217"/>
                  </a:lnTo>
                  <a:lnTo>
                    <a:pt x="182" y="1057"/>
                  </a:lnTo>
                  <a:lnTo>
                    <a:pt x="182" y="990"/>
                  </a:lnTo>
                  <a:lnTo>
                    <a:pt x="178" y="923"/>
                  </a:lnTo>
                  <a:lnTo>
                    <a:pt x="175" y="854"/>
                  </a:lnTo>
                  <a:lnTo>
                    <a:pt x="169" y="783"/>
                  </a:lnTo>
                  <a:lnTo>
                    <a:pt x="161" y="712"/>
                  </a:lnTo>
                  <a:lnTo>
                    <a:pt x="153" y="639"/>
                  </a:lnTo>
                  <a:lnTo>
                    <a:pt x="144" y="566"/>
                  </a:lnTo>
                  <a:lnTo>
                    <a:pt x="138" y="528"/>
                  </a:lnTo>
                  <a:lnTo>
                    <a:pt x="132" y="489"/>
                  </a:lnTo>
                  <a:lnTo>
                    <a:pt x="129" y="455"/>
                  </a:lnTo>
                  <a:lnTo>
                    <a:pt x="125" y="422"/>
                  </a:lnTo>
                  <a:lnTo>
                    <a:pt x="117" y="391"/>
                  </a:lnTo>
                  <a:lnTo>
                    <a:pt x="107" y="361"/>
                  </a:lnTo>
                  <a:lnTo>
                    <a:pt x="98" y="332"/>
                  </a:lnTo>
                  <a:lnTo>
                    <a:pt x="86" y="305"/>
                  </a:lnTo>
                  <a:lnTo>
                    <a:pt x="71" y="280"/>
                  </a:lnTo>
                  <a:lnTo>
                    <a:pt x="56" y="255"/>
                  </a:lnTo>
                  <a:lnTo>
                    <a:pt x="42" y="236"/>
                  </a:lnTo>
                  <a:lnTo>
                    <a:pt x="31" y="221"/>
                  </a:lnTo>
                  <a:lnTo>
                    <a:pt x="21" y="205"/>
                  </a:lnTo>
                  <a:lnTo>
                    <a:pt x="13" y="192"/>
                  </a:lnTo>
                  <a:lnTo>
                    <a:pt x="8" y="180"/>
                  </a:lnTo>
                  <a:lnTo>
                    <a:pt x="2" y="171"/>
                  </a:lnTo>
                  <a:lnTo>
                    <a:pt x="2" y="165"/>
                  </a:lnTo>
                  <a:lnTo>
                    <a:pt x="0" y="161"/>
                  </a:lnTo>
                  <a:lnTo>
                    <a:pt x="0" y="159"/>
                  </a:lnTo>
                  <a:lnTo>
                    <a:pt x="0" y="155"/>
                  </a:lnTo>
                  <a:lnTo>
                    <a:pt x="0" y="136"/>
                  </a:lnTo>
                  <a:lnTo>
                    <a:pt x="2" y="119"/>
                  </a:lnTo>
                  <a:lnTo>
                    <a:pt x="4" y="101"/>
                  </a:lnTo>
                  <a:lnTo>
                    <a:pt x="8" y="86"/>
                  </a:lnTo>
                  <a:lnTo>
                    <a:pt x="13" y="73"/>
                  </a:lnTo>
                  <a:lnTo>
                    <a:pt x="21" y="59"/>
                  </a:lnTo>
                  <a:lnTo>
                    <a:pt x="29" y="48"/>
                  </a:lnTo>
                  <a:lnTo>
                    <a:pt x="36" y="36"/>
                  </a:lnTo>
                  <a:lnTo>
                    <a:pt x="48" y="29"/>
                  </a:lnTo>
                  <a:lnTo>
                    <a:pt x="59" y="21"/>
                  </a:lnTo>
                  <a:lnTo>
                    <a:pt x="71" y="13"/>
                  </a:lnTo>
                  <a:lnTo>
                    <a:pt x="84" y="7"/>
                  </a:lnTo>
                  <a:lnTo>
                    <a:pt x="100" y="4"/>
                  </a:lnTo>
                  <a:lnTo>
                    <a:pt x="115" y="2"/>
                  </a:lnTo>
                  <a:lnTo>
                    <a:pt x="132" y="0"/>
                  </a:lnTo>
                  <a:lnTo>
                    <a:pt x="152" y="0"/>
                  </a:lnTo>
                </a:path>
              </a:pathLst>
            </a:custGeom>
            <a:solidFill>
              <a:schemeClr val="tx1"/>
            </a:solidFill>
            <a:ln w="9525">
              <a:noFill/>
              <a:prstDash val="solid"/>
              <a:round/>
              <a:headEnd/>
              <a:tailEnd/>
            </a:ln>
          </p:spPr>
          <p:txBody>
            <a:bodyPr/>
            <a:lstStyle/>
            <a:p>
              <a:endParaRPr lang="en-US"/>
            </a:p>
          </p:txBody>
        </p:sp>
        <p:sp>
          <p:nvSpPr>
            <p:cNvPr id="51" name="Freeform 34"/>
            <p:cNvSpPr>
              <a:spLocks/>
            </p:cNvSpPr>
            <p:nvPr/>
          </p:nvSpPr>
          <p:spPr bwMode="auto">
            <a:xfrm>
              <a:off x="7295791" y="1230591"/>
              <a:ext cx="665591" cy="202807"/>
            </a:xfrm>
            <a:custGeom>
              <a:avLst/>
              <a:gdLst>
                <a:gd name="T0" fmla="*/ 919163 w 1524"/>
                <a:gd name="T1" fmla="*/ 1588 h 484"/>
                <a:gd name="T2" fmla="*/ 937419 w 1524"/>
                <a:gd name="T3" fmla="*/ 4763 h 484"/>
                <a:gd name="T4" fmla="*/ 961231 w 1524"/>
                <a:gd name="T5" fmla="*/ 11906 h 484"/>
                <a:gd name="T6" fmla="*/ 993775 w 1524"/>
                <a:gd name="T7" fmla="*/ 21431 h 484"/>
                <a:gd name="T8" fmla="*/ 1033463 w 1524"/>
                <a:gd name="T9" fmla="*/ 34925 h 484"/>
                <a:gd name="T10" fmla="*/ 1080294 w 1524"/>
                <a:gd name="T11" fmla="*/ 54769 h 484"/>
                <a:gd name="T12" fmla="*/ 1126331 w 1524"/>
                <a:gd name="T13" fmla="*/ 82550 h 484"/>
                <a:gd name="T14" fmla="*/ 1162844 w 1524"/>
                <a:gd name="T15" fmla="*/ 107950 h 484"/>
                <a:gd name="T16" fmla="*/ 1189038 w 1524"/>
                <a:gd name="T17" fmla="*/ 134144 h 484"/>
                <a:gd name="T18" fmla="*/ 1204119 w 1524"/>
                <a:gd name="T19" fmla="*/ 157163 h 484"/>
                <a:gd name="T20" fmla="*/ 1209675 w 1524"/>
                <a:gd name="T21" fmla="*/ 179388 h 484"/>
                <a:gd name="T22" fmla="*/ 1204119 w 1524"/>
                <a:gd name="T23" fmla="*/ 202406 h 484"/>
                <a:gd name="T24" fmla="*/ 1185863 w 1524"/>
                <a:gd name="T25" fmla="*/ 223838 h 484"/>
                <a:gd name="T26" fmla="*/ 1156494 w 1524"/>
                <a:gd name="T27" fmla="*/ 245269 h 484"/>
                <a:gd name="T28" fmla="*/ 1115219 w 1524"/>
                <a:gd name="T29" fmla="*/ 263525 h 484"/>
                <a:gd name="T30" fmla="*/ 1063625 w 1524"/>
                <a:gd name="T31" fmla="*/ 281781 h 484"/>
                <a:gd name="T32" fmla="*/ 809625 w 1524"/>
                <a:gd name="T33" fmla="*/ 321469 h 484"/>
                <a:gd name="T34" fmla="*/ 632619 w 1524"/>
                <a:gd name="T35" fmla="*/ 350044 h 484"/>
                <a:gd name="T36" fmla="*/ 515144 w 1524"/>
                <a:gd name="T37" fmla="*/ 371475 h 484"/>
                <a:gd name="T38" fmla="*/ 428625 w 1524"/>
                <a:gd name="T39" fmla="*/ 381000 h 484"/>
                <a:gd name="T40" fmla="*/ 342900 w 1524"/>
                <a:gd name="T41" fmla="*/ 384175 h 484"/>
                <a:gd name="T42" fmla="*/ 257969 w 1524"/>
                <a:gd name="T43" fmla="*/ 381000 h 484"/>
                <a:gd name="T44" fmla="*/ 172244 w 1524"/>
                <a:gd name="T45" fmla="*/ 371475 h 484"/>
                <a:gd name="T46" fmla="*/ 102394 w 1524"/>
                <a:gd name="T47" fmla="*/ 357981 h 484"/>
                <a:gd name="T48" fmla="*/ 67469 w 1524"/>
                <a:gd name="T49" fmla="*/ 347663 h 484"/>
                <a:gd name="T50" fmla="*/ 38100 w 1524"/>
                <a:gd name="T51" fmla="*/ 334963 h 484"/>
                <a:gd name="T52" fmla="*/ 16669 w 1524"/>
                <a:gd name="T53" fmla="*/ 323056 h 484"/>
                <a:gd name="T54" fmla="*/ 4763 w 1524"/>
                <a:gd name="T55" fmla="*/ 311150 h 484"/>
                <a:gd name="T56" fmla="*/ 0 w 1524"/>
                <a:gd name="T57" fmla="*/ 298450 h 484"/>
                <a:gd name="T58" fmla="*/ 4763 w 1524"/>
                <a:gd name="T59" fmla="*/ 283369 h 484"/>
                <a:gd name="T60" fmla="*/ 19844 w 1524"/>
                <a:gd name="T61" fmla="*/ 266700 h 484"/>
                <a:gd name="T62" fmla="*/ 44450 w 1524"/>
                <a:gd name="T63" fmla="*/ 251619 h 484"/>
                <a:gd name="T64" fmla="*/ 79375 w 1524"/>
                <a:gd name="T65" fmla="*/ 235744 h 484"/>
                <a:gd name="T66" fmla="*/ 123825 w 1524"/>
                <a:gd name="T67" fmla="*/ 219075 h 484"/>
                <a:gd name="T68" fmla="*/ 203200 w 1524"/>
                <a:gd name="T69" fmla="*/ 198438 h 484"/>
                <a:gd name="T70" fmla="*/ 289719 w 1524"/>
                <a:gd name="T71" fmla="*/ 173831 h 484"/>
                <a:gd name="T72" fmla="*/ 369094 w 1524"/>
                <a:gd name="T73" fmla="*/ 152400 h 484"/>
                <a:gd name="T74" fmla="*/ 442119 w 1524"/>
                <a:gd name="T75" fmla="*/ 132556 h 484"/>
                <a:gd name="T76" fmla="*/ 507206 w 1524"/>
                <a:gd name="T77" fmla="*/ 114300 h 484"/>
                <a:gd name="T78" fmla="*/ 565150 w 1524"/>
                <a:gd name="T79" fmla="*/ 99219 h 484"/>
                <a:gd name="T80" fmla="*/ 617538 w 1524"/>
                <a:gd name="T81" fmla="*/ 84138 h 484"/>
                <a:gd name="T82" fmla="*/ 661194 w 1524"/>
                <a:gd name="T83" fmla="*/ 71438 h 484"/>
                <a:gd name="T84" fmla="*/ 699294 w 1524"/>
                <a:gd name="T85" fmla="*/ 61119 h 484"/>
                <a:gd name="T86" fmla="*/ 731838 w 1524"/>
                <a:gd name="T87" fmla="*/ 51594 h 484"/>
                <a:gd name="T88" fmla="*/ 755650 w 1524"/>
                <a:gd name="T89" fmla="*/ 46038 h 484"/>
                <a:gd name="T90" fmla="*/ 804863 w 1524"/>
                <a:gd name="T91" fmla="*/ 30163 h 484"/>
                <a:gd name="T92" fmla="*/ 844550 w 1524"/>
                <a:gd name="T93" fmla="*/ 18256 h 484"/>
                <a:gd name="T94" fmla="*/ 874713 w 1524"/>
                <a:gd name="T95" fmla="*/ 8731 h 484"/>
                <a:gd name="T96" fmla="*/ 897731 w 1524"/>
                <a:gd name="T97" fmla="*/ 3175 h 484"/>
                <a:gd name="T98" fmla="*/ 909638 w 1524"/>
                <a:gd name="T99" fmla="*/ 0 h 4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4" h="484">
                  <a:moveTo>
                    <a:pt x="1150" y="0"/>
                  </a:moveTo>
                  <a:lnTo>
                    <a:pt x="1154" y="0"/>
                  </a:lnTo>
                  <a:lnTo>
                    <a:pt x="1158" y="2"/>
                  </a:lnTo>
                  <a:lnTo>
                    <a:pt x="1165" y="2"/>
                  </a:lnTo>
                  <a:lnTo>
                    <a:pt x="1171" y="4"/>
                  </a:lnTo>
                  <a:lnTo>
                    <a:pt x="1181" y="6"/>
                  </a:lnTo>
                  <a:lnTo>
                    <a:pt x="1188" y="8"/>
                  </a:lnTo>
                  <a:lnTo>
                    <a:pt x="1200" y="11"/>
                  </a:lnTo>
                  <a:lnTo>
                    <a:pt x="1211" y="15"/>
                  </a:lnTo>
                  <a:lnTo>
                    <a:pt x="1223" y="19"/>
                  </a:lnTo>
                  <a:lnTo>
                    <a:pt x="1236" y="23"/>
                  </a:lnTo>
                  <a:lnTo>
                    <a:pt x="1252" y="27"/>
                  </a:lnTo>
                  <a:lnTo>
                    <a:pt x="1267" y="33"/>
                  </a:lnTo>
                  <a:lnTo>
                    <a:pt x="1284" y="38"/>
                  </a:lnTo>
                  <a:lnTo>
                    <a:pt x="1302" y="44"/>
                  </a:lnTo>
                  <a:lnTo>
                    <a:pt x="1319" y="50"/>
                  </a:lnTo>
                  <a:lnTo>
                    <a:pt x="1340" y="58"/>
                  </a:lnTo>
                  <a:lnTo>
                    <a:pt x="1361" y="69"/>
                  </a:lnTo>
                  <a:lnTo>
                    <a:pt x="1382" y="81"/>
                  </a:lnTo>
                  <a:lnTo>
                    <a:pt x="1402" y="92"/>
                  </a:lnTo>
                  <a:lnTo>
                    <a:pt x="1419" y="104"/>
                  </a:lnTo>
                  <a:lnTo>
                    <a:pt x="1436" y="115"/>
                  </a:lnTo>
                  <a:lnTo>
                    <a:pt x="1451" y="127"/>
                  </a:lnTo>
                  <a:lnTo>
                    <a:pt x="1465" y="136"/>
                  </a:lnTo>
                  <a:lnTo>
                    <a:pt x="1476" y="148"/>
                  </a:lnTo>
                  <a:lnTo>
                    <a:pt x="1488" y="157"/>
                  </a:lnTo>
                  <a:lnTo>
                    <a:pt x="1498" y="169"/>
                  </a:lnTo>
                  <a:lnTo>
                    <a:pt x="1505" y="178"/>
                  </a:lnTo>
                  <a:lnTo>
                    <a:pt x="1511" y="188"/>
                  </a:lnTo>
                  <a:lnTo>
                    <a:pt x="1517" y="198"/>
                  </a:lnTo>
                  <a:lnTo>
                    <a:pt x="1521" y="207"/>
                  </a:lnTo>
                  <a:lnTo>
                    <a:pt x="1522" y="217"/>
                  </a:lnTo>
                  <a:lnTo>
                    <a:pt x="1524" y="226"/>
                  </a:lnTo>
                  <a:lnTo>
                    <a:pt x="1522" y="236"/>
                  </a:lnTo>
                  <a:lnTo>
                    <a:pt x="1521" y="246"/>
                  </a:lnTo>
                  <a:lnTo>
                    <a:pt x="1517" y="255"/>
                  </a:lnTo>
                  <a:lnTo>
                    <a:pt x="1511" y="265"/>
                  </a:lnTo>
                  <a:lnTo>
                    <a:pt x="1503" y="273"/>
                  </a:lnTo>
                  <a:lnTo>
                    <a:pt x="1494" y="282"/>
                  </a:lnTo>
                  <a:lnTo>
                    <a:pt x="1484" y="292"/>
                  </a:lnTo>
                  <a:lnTo>
                    <a:pt x="1471" y="299"/>
                  </a:lnTo>
                  <a:lnTo>
                    <a:pt x="1457" y="309"/>
                  </a:lnTo>
                  <a:lnTo>
                    <a:pt x="1442" y="317"/>
                  </a:lnTo>
                  <a:lnTo>
                    <a:pt x="1425" y="324"/>
                  </a:lnTo>
                  <a:lnTo>
                    <a:pt x="1405" y="332"/>
                  </a:lnTo>
                  <a:lnTo>
                    <a:pt x="1386" y="340"/>
                  </a:lnTo>
                  <a:lnTo>
                    <a:pt x="1363" y="347"/>
                  </a:lnTo>
                  <a:lnTo>
                    <a:pt x="1340" y="355"/>
                  </a:lnTo>
                  <a:lnTo>
                    <a:pt x="1315" y="363"/>
                  </a:lnTo>
                  <a:lnTo>
                    <a:pt x="1167" y="384"/>
                  </a:lnTo>
                  <a:lnTo>
                    <a:pt x="1020" y="405"/>
                  </a:lnTo>
                  <a:lnTo>
                    <a:pt x="945" y="417"/>
                  </a:lnTo>
                  <a:lnTo>
                    <a:pt x="872" y="428"/>
                  </a:lnTo>
                  <a:lnTo>
                    <a:pt x="797" y="441"/>
                  </a:lnTo>
                  <a:lnTo>
                    <a:pt x="724" y="455"/>
                  </a:lnTo>
                  <a:lnTo>
                    <a:pt x="685" y="463"/>
                  </a:lnTo>
                  <a:lnTo>
                    <a:pt x="649" y="468"/>
                  </a:lnTo>
                  <a:lnTo>
                    <a:pt x="613" y="472"/>
                  </a:lnTo>
                  <a:lnTo>
                    <a:pt x="576" y="476"/>
                  </a:lnTo>
                  <a:lnTo>
                    <a:pt x="540" y="480"/>
                  </a:lnTo>
                  <a:lnTo>
                    <a:pt x="503" y="482"/>
                  </a:lnTo>
                  <a:lnTo>
                    <a:pt x="469" y="482"/>
                  </a:lnTo>
                  <a:lnTo>
                    <a:pt x="432" y="484"/>
                  </a:lnTo>
                  <a:lnTo>
                    <a:pt x="396" y="482"/>
                  </a:lnTo>
                  <a:lnTo>
                    <a:pt x="361" y="482"/>
                  </a:lnTo>
                  <a:lnTo>
                    <a:pt x="325" y="480"/>
                  </a:lnTo>
                  <a:lnTo>
                    <a:pt x="290" y="476"/>
                  </a:lnTo>
                  <a:lnTo>
                    <a:pt x="254" y="472"/>
                  </a:lnTo>
                  <a:lnTo>
                    <a:pt x="217" y="468"/>
                  </a:lnTo>
                  <a:lnTo>
                    <a:pt x="183" y="463"/>
                  </a:lnTo>
                  <a:lnTo>
                    <a:pt x="146" y="455"/>
                  </a:lnTo>
                  <a:lnTo>
                    <a:pt x="129" y="451"/>
                  </a:lnTo>
                  <a:lnTo>
                    <a:pt x="113" y="445"/>
                  </a:lnTo>
                  <a:lnTo>
                    <a:pt x="98" y="441"/>
                  </a:lnTo>
                  <a:lnTo>
                    <a:pt x="85" y="438"/>
                  </a:lnTo>
                  <a:lnTo>
                    <a:pt x="71" y="432"/>
                  </a:lnTo>
                  <a:lnTo>
                    <a:pt x="58" y="428"/>
                  </a:lnTo>
                  <a:lnTo>
                    <a:pt x="48" y="422"/>
                  </a:lnTo>
                  <a:lnTo>
                    <a:pt x="39" y="418"/>
                  </a:lnTo>
                  <a:lnTo>
                    <a:pt x="29" y="413"/>
                  </a:lnTo>
                  <a:lnTo>
                    <a:pt x="21" y="407"/>
                  </a:lnTo>
                  <a:lnTo>
                    <a:pt x="16" y="403"/>
                  </a:lnTo>
                  <a:lnTo>
                    <a:pt x="10" y="397"/>
                  </a:lnTo>
                  <a:lnTo>
                    <a:pt x="6" y="392"/>
                  </a:lnTo>
                  <a:lnTo>
                    <a:pt x="4" y="388"/>
                  </a:lnTo>
                  <a:lnTo>
                    <a:pt x="2" y="382"/>
                  </a:lnTo>
                  <a:lnTo>
                    <a:pt x="0" y="376"/>
                  </a:lnTo>
                  <a:lnTo>
                    <a:pt x="2" y="370"/>
                  </a:lnTo>
                  <a:lnTo>
                    <a:pt x="4" y="363"/>
                  </a:lnTo>
                  <a:lnTo>
                    <a:pt x="6" y="357"/>
                  </a:lnTo>
                  <a:lnTo>
                    <a:pt x="12" y="349"/>
                  </a:lnTo>
                  <a:lnTo>
                    <a:pt x="17" y="344"/>
                  </a:lnTo>
                  <a:lnTo>
                    <a:pt x="25" y="336"/>
                  </a:lnTo>
                  <a:lnTo>
                    <a:pt x="35" y="330"/>
                  </a:lnTo>
                  <a:lnTo>
                    <a:pt x="44" y="322"/>
                  </a:lnTo>
                  <a:lnTo>
                    <a:pt x="56" y="317"/>
                  </a:lnTo>
                  <a:lnTo>
                    <a:pt x="69" y="309"/>
                  </a:lnTo>
                  <a:lnTo>
                    <a:pt x="85" y="303"/>
                  </a:lnTo>
                  <a:lnTo>
                    <a:pt x="100" y="297"/>
                  </a:lnTo>
                  <a:lnTo>
                    <a:pt x="117" y="290"/>
                  </a:lnTo>
                  <a:lnTo>
                    <a:pt x="136" y="284"/>
                  </a:lnTo>
                  <a:lnTo>
                    <a:pt x="156" y="276"/>
                  </a:lnTo>
                  <a:lnTo>
                    <a:pt x="179" y="271"/>
                  </a:lnTo>
                  <a:lnTo>
                    <a:pt x="217" y="259"/>
                  </a:lnTo>
                  <a:lnTo>
                    <a:pt x="256" y="250"/>
                  </a:lnTo>
                  <a:lnTo>
                    <a:pt x="294" y="238"/>
                  </a:lnTo>
                  <a:lnTo>
                    <a:pt x="330" y="228"/>
                  </a:lnTo>
                  <a:lnTo>
                    <a:pt x="365" y="219"/>
                  </a:lnTo>
                  <a:lnTo>
                    <a:pt x="399" y="209"/>
                  </a:lnTo>
                  <a:lnTo>
                    <a:pt x="432" y="200"/>
                  </a:lnTo>
                  <a:lnTo>
                    <a:pt x="465" y="192"/>
                  </a:lnTo>
                  <a:lnTo>
                    <a:pt x="497" y="182"/>
                  </a:lnTo>
                  <a:lnTo>
                    <a:pt x="526" y="175"/>
                  </a:lnTo>
                  <a:lnTo>
                    <a:pt x="557" y="167"/>
                  </a:lnTo>
                  <a:lnTo>
                    <a:pt x="586" y="159"/>
                  </a:lnTo>
                  <a:lnTo>
                    <a:pt x="613" y="152"/>
                  </a:lnTo>
                  <a:lnTo>
                    <a:pt x="639" y="144"/>
                  </a:lnTo>
                  <a:lnTo>
                    <a:pt x="664" y="138"/>
                  </a:lnTo>
                  <a:lnTo>
                    <a:pt x="689" y="130"/>
                  </a:lnTo>
                  <a:lnTo>
                    <a:pt x="712" y="125"/>
                  </a:lnTo>
                  <a:lnTo>
                    <a:pt x="735" y="117"/>
                  </a:lnTo>
                  <a:lnTo>
                    <a:pt x="757" y="111"/>
                  </a:lnTo>
                  <a:lnTo>
                    <a:pt x="778" y="106"/>
                  </a:lnTo>
                  <a:lnTo>
                    <a:pt x="797" y="100"/>
                  </a:lnTo>
                  <a:lnTo>
                    <a:pt x="816" y="96"/>
                  </a:lnTo>
                  <a:lnTo>
                    <a:pt x="833" y="90"/>
                  </a:lnTo>
                  <a:lnTo>
                    <a:pt x="851" y="86"/>
                  </a:lnTo>
                  <a:lnTo>
                    <a:pt x="868" y="81"/>
                  </a:lnTo>
                  <a:lnTo>
                    <a:pt x="881" y="77"/>
                  </a:lnTo>
                  <a:lnTo>
                    <a:pt x="897" y="73"/>
                  </a:lnTo>
                  <a:lnTo>
                    <a:pt x="910" y="69"/>
                  </a:lnTo>
                  <a:lnTo>
                    <a:pt x="922" y="65"/>
                  </a:lnTo>
                  <a:lnTo>
                    <a:pt x="933" y="63"/>
                  </a:lnTo>
                  <a:lnTo>
                    <a:pt x="943" y="59"/>
                  </a:lnTo>
                  <a:lnTo>
                    <a:pt x="952" y="58"/>
                  </a:lnTo>
                  <a:lnTo>
                    <a:pt x="973" y="50"/>
                  </a:lnTo>
                  <a:lnTo>
                    <a:pt x="995" y="44"/>
                  </a:lnTo>
                  <a:lnTo>
                    <a:pt x="1014" y="38"/>
                  </a:lnTo>
                  <a:lnTo>
                    <a:pt x="1033" y="33"/>
                  </a:lnTo>
                  <a:lnTo>
                    <a:pt x="1048" y="27"/>
                  </a:lnTo>
                  <a:lnTo>
                    <a:pt x="1064" y="23"/>
                  </a:lnTo>
                  <a:lnTo>
                    <a:pt x="1079" y="19"/>
                  </a:lnTo>
                  <a:lnTo>
                    <a:pt x="1091" y="15"/>
                  </a:lnTo>
                  <a:lnTo>
                    <a:pt x="1102" y="11"/>
                  </a:lnTo>
                  <a:lnTo>
                    <a:pt x="1114" y="8"/>
                  </a:lnTo>
                  <a:lnTo>
                    <a:pt x="1123" y="6"/>
                  </a:lnTo>
                  <a:lnTo>
                    <a:pt x="1131" y="4"/>
                  </a:lnTo>
                  <a:lnTo>
                    <a:pt x="1137" y="2"/>
                  </a:lnTo>
                  <a:lnTo>
                    <a:pt x="1142" y="2"/>
                  </a:lnTo>
                  <a:lnTo>
                    <a:pt x="1146" y="0"/>
                  </a:lnTo>
                  <a:lnTo>
                    <a:pt x="1150" y="0"/>
                  </a:lnTo>
                </a:path>
              </a:pathLst>
            </a:custGeom>
            <a:solidFill>
              <a:schemeClr val="tx1"/>
            </a:solidFill>
            <a:ln w="9525">
              <a:noFill/>
              <a:prstDash val="solid"/>
              <a:round/>
              <a:headEnd/>
              <a:tailEnd/>
            </a:ln>
          </p:spPr>
          <p:txBody>
            <a:bodyPr/>
            <a:lstStyle/>
            <a:p>
              <a:endParaRPr lang="en-US"/>
            </a:p>
          </p:txBody>
        </p:sp>
      </p:grpSp>
      <p:grpSp>
        <p:nvGrpSpPr>
          <p:cNvPr id="52" name="Group 51"/>
          <p:cNvGrpSpPr/>
          <p:nvPr/>
        </p:nvGrpSpPr>
        <p:grpSpPr>
          <a:xfrm>
            <a:off x="1295400" y="3200400"/>
            <a:ext cx="518240" cy="427154"/>
            <a:chOff x="6882635" y="1887618"/>
            <a:chExt cx="1103205" cy="901736"/>
          </a:xfrm>
          <a:solidFill>
            <a:srgbClr val="00B0F0"/>
          </a:solidFill>
        </p:grpSpPr>
        <p:sp>
          <p:nvSpPr>
            <p:cNvPr id="53" name="Freeform 35"/>
            <p:cNvSpPr>
              <a:spLocks/>
            </p:cNvSpPr>
            <p:nvPr/>
          </p:nvSpPr>
          <p:spPr bwMode="auto">
            <a:xfrm>
              <a:off x="6882635" y="2004106"/>
              <a:ext cx="244574" cy="785248"/>
            </a:xfrm>
            <a:custGeom>
              <a:avLst/>
              <a:gdLst>
                <a:gd name="T0" fmla="*/ 126659 w 558"/>
                <a:gd name="T1" fmla="*/ 3971 h 1873"/>
                <a:gd name="T2" fmla="*/ 207911 w 558"/>
                <a:gd name="T3" fmla="*/ 25414 h 1873"/>
                <a:gd name="T4" fmla="*/ 279605 w 558"/>
                <a:gd name="T5" fmla="*/ 56386 h 1873"/>
                <a:gd name="T6" fmla="*/ 334570 w 558"/>
                <a:gd name="T7" fmla="*/ 91330 h 1873"/>
                <a:gd name="T8" fmla="*/ 368027 w 558"/>
                <a:gd name="T9" fmla="*/ 129450 h 1873"/>
                <a:gd name="T10" fmla="*/ 382366 w 558"/>
                <a:gd name="T11" fmla="*/ 169159 h 1873"/>
                <a:gd name="T12" fmla="*/ 386349 w 558"/>
                <a:gd name="T13" fmla="*/ 281932 h 1873"/>
                <a:gd name="T14" fmla="*/ 394315 w 558"/>
                <a:gd name="T15" fmla="*/ 388351 h 1873"/>
                <a:gd name="T16" fmla="*/ 404670 w 558"/>
                <a:gd name="T17" fmla="*/ 547186 h 1873"/>
                <a:gd name="T18" fmla="*/ 415823 w 558"/>
                <a:gd name="T19" fmla="*/ 693314 h 1873"/>
                <a:gd name="T20" fmla="*/ 424585 w 558"/>
                <a:gd name="T21" fmla="*/ 825941 h 1873"/>
                <a:gd name="T22" fmla="*/ 430958 w 558"/>
                <a:gd name="T23" fmla="*/ 946655 h 1873"/>
                <a:gd name="T24" fmla="*/ 437331 w 558"/>
                <a:gd name="T25" fmla="*/ 1054663 h 1873"/>
                <a:gd name="T26" fmla="*/ 442110 w 558"/>
                <a:gd name="T27" fmla="*/ 1149170 h 1873"/>
                <a:gd name="T28" fmla="*/ 442907 w 558"/>
                <a:gd name="T29" fmla="*/ 1231764 h 1873"/>
                <a:gd name="T30" fmla="*/ 444500 w 558"/>
                <a:gd name="T31" fmla="*/ 1301651 h 1873"/>
                <a:gd name="T32" fmla="*/ 437331 w 558"/>
                <a:gd name="T33" fmla="*/ 1377892 h 1873"/>
                <a:gd name="T34" fmla="*/ 419009 w 558"/>
                <a:gd name="T35" fmla="*/ 1437455 h 1873"/>
                <a:gd name="T36" fmla="*/ 406263 w 558"/>
                <a:gd name="T37" fmla="*/ 1458898 h 1873"/>
                <a:gd name="T38" fmla="*/ 392721 w 558"/>
                <a:gd name="T39" fmla="*/ 1475575 h 1873"/>
                <a:gd name="T40" fmla="*/ 377586 w 558"/>
                <a:gd name="T41" fmla="*/ 1484311 h 1873"/>
                <a:gd name="T42" fmla="*/ 364044 w 558"/>
                <a:gd name="T43" fmla="*/ 1487488 h 1873"/>
                <a:gd name="T44" fmla="*/ 344129 w 558"/>
                <a:gd name="T45" fmla="*/ 1482723 h 1873"/>
                <a:gd name="T46" fmla="*/ 325807 w 558"/>
                <a:gd name="T47" fmla="*/ 1472399 h 1873"/>
                <a:gd name="T48" fmla="*/ 305892 w 558"/>
                <a:gd name="T49" fmla="*/ 1452544 h 1873"/>
                <a:gd name="T50" fmla="*/ 287571 w 558"/>
                <a:gd name="T51" fmla="*/ 1426337 h 1873"/>
                <a:gd name="T52" fmla="*/ 264470 w 558"/>
                <a:gd name="T53" fmla="*/ 1379480 h 1873"/>
                <a:gd name="T54" fmla="*/ 242961 w 558"/>
                <a:gd name="T55" fmla="*/ 1309593 h 1873"/>
                <a:gd name="T56" fmla="*/ 229419 w 558"/>
                <a:gd name="T57" fmla="*/ 1215086 h 1873"/>
                <a:gd name="T58" fmla="*/ 218267 w 558"/>
                <a:gd name="T59" fmla="*/ 1120580 h 1873"/>
                <a:gd name="T60" fmla="*/ 211098 w 558"/>
                <a:gd name="T61" fmla="*/ 1039574 h 1873"/>
                <a:gd name="T62" fmla="*/ 203132 w 558"/>
                <a:gd name="T63" fmla="*/ 970481 h 1873"/>
                <a:gd name="T64" fmla="*/ 196759 w 558"/>
                <a:gd name="T65" fmla="*/ 914094 h 1873"/>
                <a:gd name="T66" fmla="*/ 192776 w 558"/>
                <a:gd name="T67" fmla="*/ 872003 h 1873"/>
                <a:gd name="T68" fmla="*/ 187996 w 558"/>
                <a:gd name="T69" fmla="*/ 842619 h 1873"/>
                <a:gd name="T70" fmla="*/ 186403 w 558"/>
                <a:gd name="T71" fmla="*/ 825941 h 1873"/>
                <a:gd name="T72" fmla="*/ 183217 w 558"/>
                <a:gd name="T73" fmla="*/ 783056 h 1873"/>
                <a:gd name="T74" fmla="*/ 168082 w 558"/>
                <a:gd name="T75" fmla="*/ 640104 h 1873"/>
                <a:gd name="T76" fmla="*/ 154539 w 558"/>
                <a:gd name="T77" fmla="*/ 534479 h 1873"/>
                <a:gd name="T78" fmla="*/ 146573 w 558"/>
                <a:gd name="T79" fmla="*/ 482858 h 1873"/>
                <a:gd name="T80" fmla="*/ 138608 w 558"/>
                <a:gd name="T81" fmla="*/ 437590 h 1873"/>
                <a:gd name="T82" fmla="*/ 131438 w 558"/>
                <a:gd name="T83" fmla="*/ 397881 h 1873"/>
                <a:gd name="T84" fmla="*/ 123472 w 558"/>
                <a:gd name="T85" fmla="*/ 354996 h 1873"/>
                <a:gd name="T86" fmla="*/ 109930 w 558"/>
                <a:gd name="T87" fmla="*/ 289079 h 1873"/>
                <a:gd name="T88" fmla="*/ 88422 w 558"/>
                <a:gd name="T89" fmla="*/ 225545 h 1873"/>
                <a:gd name="T90" fmla="*/ 58151 w 558"/>
                <a:gd name="T91" fmla="*/ 165982 h 1873"/>
                <a:gd name="T92" fmla="*/ 23101 w 558"/>
                <a:gd name="T93" fmla="*/ 116744 h 1873"/>
                <a:gd name="T94" fmla="*/ 3186 w 558"/>
                <a:gd name="T95" fmla="*/ 92918 h 1873"/>
                <a:gd name="T96" fmla="*/ 0 w 558"/>
                <a:gd name="T97" fmla="*/ 68299 h 1873"/>
                <a:gd name="T98" fmla="*/ 3983 w 558"/>
                <a:gd name="T99" fmla="*/ 38120 h 1873"/>
                <a:gd name="T100" fmla="*/ 18322 w 558"/>
                <a:gd name="T101" fmla="*/ 15089 h 1873"/>
                <a:gd name="T102" fmla="*/ 39830 w 558"/>
                <a:gd name="T103" fmla="*/ 2383 h 1873"/>
                <a:gd name="T104" fmla="*/ 59745 w 558"/>
                <a:gd name="T105" fmla="*/ 0 h 18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58" h="1873">
                  <a:moveTo>
                    <a:pt x="75" y="0"/>
                  </a:moveTo>
                  <a:lnTo>
                    <a:pt x="103" y="0"/>
                  </a:lnTo>
                  <a:lnTo>
                    <a:pt x="130" y="2"/>
                  </a:lnTo>
                  <a:lnTo>
                    <a:pt x="159" y="5"/>
                  </a:lnTo>
                  <a:lnTo>
                    <a:pt x="184" y="9"/>
                  </a:lnTo>
                  <a:lnTo>
                    <a:pt x="211" y="15"/>
                  </a:lnTo>
                  <a:lnTo>
                    <a:pt x="236" y="23"/>
                  </a:lnTo>
                  <a:lnTo>
                    <a:pt x="261" y="32"/>
                  </a:lnTo>
                  <a:lnTo>
                    <a:pt x="284" y="42"/>
                  </a:lnTo>
                  <a:lnTo>
                    <a:pt x="309" y="51"/>
                  </a:lnTo>
                  <a:lnTo>
                    <a:pt x="332" y="61"/>
                  </a:lnTo>
                  <a:lnTo>
                    <a:pt x="351" y="71"/>
                  </a:lnTo>
                  <a:lnTo>
                    <a:pt x="372" y="82"/>
                  </a:lnTo>
                  <a:lnTo>
                    <a:pt x="389" y="92"/>
                  </a:lnTo>
                  <a:lnTo>
                    <a:pt x="405" y="103"/>
                  </a:lnTo>
                  <a:lnTo>
                    <a:pt x="420" y="115"/>
                  </a:lnTo>
                  <a:lnTo>
                    <a:pt x="432" y="126"/>
                  </a:lnTo>
                  <a:lnTo>
                    <a:pt x="443" y="138"/>
                  </a:lnTo>
                  <a:lnTo>
                    <a:pt x="455" y="149"/>
                  </a:lnTo>
                  <a:lnTo>
                    <a:pt x="462" y="163"/>
                  </a:lnTo>
                  <a:lnTo>
                    <a:pt x="468" y="174"/>
                  </a:lnTo>
                  <a:lnTo>
                    <a:pt x="474" y="188"/>
                  </a:lnTo>
                  <a:lnTo>
                    <a:pt x="478" y="199"/>
                  </a:lnTo>
                  <a:lnTo>
                    <a:pt x="480" y="213"/>
                  </a:lnTo>
                  <a:lnTo>
                    <a:pt x="482" y="226"/>
                  </a:lnTo>
                  <a:lnTo>
                    <a:pt x="482" y="259"/>
                  </a:lnTo>
                  <a:lnTo>
                    <a:pt x="482" y="290"/>
                  </a:lnTo>
                  <a:lnTo>
                    <a:pt x="485" y="355"/>
                  </a:lnTo>
                  <a:lnTo>
                    <a:pt x="487" y="387"/>
                  </a:lnTo>
                  <a:lnTo>
                    <a:pt x="489" y="420"/>
                  </a:lnTo>
                  <a:lnTo>
                    <a:pt x="491" y="455"/>
                  </a:lnTo>
                  <a:lnTo>
                    <a:pt x="495" y="489"/>
                  </a:lnTo>
                  <a:lnTo>
                    <a:pt x="499" y="541"/>
                  </a:lnTo>
                  <a:lnTo>
                    <a:pt x="503" y="591"/>
                  </a:lnTo>
                  <a:lnTo>
                    <a:pt x="507" y="641"/>
                  </a:lnTo>
                  <a:lnTo>
                    <a:pt x="508" y="689"/>
                  </a:lnTo>
                  <a:lnTo>
                    <a:pt x="512" y="737"/>
                  </a:lnTo>
                  <a:lnTo>
                    <a:pt x="516" y="783"/>
                  </a:lnTo>
                  <a:lnTo>
                    <a:pt x="520" y="827"/>
                  </a:lnTo>
                  <a:lnTo>
                    <a:pt x="522" y="873"/>
                  </a:lnTo>
                  <a:lnTo>
                    <a:pt x="526" y="915"/>
                  </a:lnTo>
                  <a:lnTo>
                    <a:pt x="528" y="958"/>
                  </a:lnTo>
                  <a:lnTo>
                    <a:pt x="531" y="1000"/>
                  </a:lnTo>
                  <a:lnTo>
                    <a:pt x="533" y="1040"/>
                  </a:lnTo>
                  <a:lnTo>
                    <a:pt x="535" y="1080"/>
                  </a:lnTo>
                  <a:lnTo>
                    <a:pt x="537" y="1119"/>
                  </a:lnTo>
                  <a:lnTo>
                    <a:pt x="539" y="1155"/>
                  </a:lnTo>
                  <a:lnTo>
                    <a:pt x="541" y="1192"/>
                  </a:lnTo>
                  <a:lnTo>
                    <a:pt x="543" y="1228"/>
                  </a:lnTo>
                  <a:lnTo>
                    <a:pt x="545" y="1261"/>
                  </a:lnTo>
                  <a:lnTo>
                    <a:pt x="547" y="1295"/>
                  </a:lnTo>
                  <a:lnTo>
                    <a:pt x="549" y="1328"/>
                  </a:lnTo>
                  <a:lnTo>
                    <a:pt x="551" y="1359"/>
                  </a:lnTo>
                  <a:lnTo>
                    <a:pt x="551" y="1389"/>
                  </a:lnTo>
                  <a:lnTo>
                    <a:pt x="553" y="1418"/>
                  </a:lnTo>
                  <a:lnTo>
                    <a:pt x="555" y="1447"/>
                  </a:lnTo>
                  <a:lnTo>
                    <a:pt x="555" y="1474"/>
                  </a:lnTo>
                  <a:lnTo>
                    <a:pt x="555" y="1501"/>
                  </a:lnTo>
                  <a:lnTo>
                    <a:pt x="556" y="1528"/>
                  </a:lnTo>
                  <a:lnTo>
                    <a:pt x="556" y="1551"/>
                  </a:lnTo>
                  <a:lnTo>
                    <a:pt x="556" y="1574"/>
                  </a:lnTo>
                  <a:lnTo>
                    <a:pt x="556" y="1597"/>
                  </a:lnTo>
                  <a:lnTo>
                    <a:pt x="556" y="1618"/>
                  </a:lnTo>
                  <a:lnTo>
                    <a:pt x="558" y="1639"/>
                  </a:lnTo>
                  <a:lnTo>
                    <a:pt x="556" y="1666"/>
                  </a:lnTo>
                  <a:lnTo>
                    <a:pt x="555" y="1689"/>
                  </a:lnTo>
                  <a:lnTo>
                    <a:pt x="553" y="1712"/>
                  </a:lnTo>
                  <a:lnTo>
                    <a:pt x="549" y="1735"/>
                  </a:lnTo>
                  <a:lnTo>
                    <a:pt x="545" y="1756"/>
                  </a:lnTo>
                  <a:lnTo>
                    <a:pt x="539" y="1775"/>
                  </a:lnTo>
                  <a:lnTo>
                    <a:pt x="533" y="1793"/>
                  </a:lnTo>
                  <a:lnTo>
                    <a:pt x="526" y="1810"/>
                  </a:lnTo>
                  <a:lnTo>
                    <a:pt x="522" y="1818"/>
                  </a:lnTo>
                  <a:lnTo>
                    <a:pt x="518" y="1825"/>
                  </a:lnTo>
                  <a:lnTo>
                    <a:pt x="514" y="1831"/>
                  </a:lnTo>
                  <a:lnTo>
                    <a:pt x="510" y="1837"/>
                  </a:lnTo>
                  <a:lnTo>
                    <a:pt x="507" y="1842"/>
                  </a:lnTo>
                  <a:lnTo>
                    <a:pt x="503" y="1848"/>
                  </a:lnTo>
                  <a:lnTo>
                    <a:pt x="497" y="1854"/>
                  </a:lnTo>
                  <a:lnTo>
                    <a:pt x="493" y="1858"/>
                  </a:lnTo>
                  <a:lnTo>
                    <a:pt x="489" y="1862"/>
                  </a:lnTo>
                  <a:lnTo>
                    <a:pt x="483" y="1864"/>
                  </a:lnTo>
                  <a:lnTo>
                    <a:pt x="480" y="1867"/>
                  </a:lnTo>
                  <a:lnTo>
                    <a:pt x="474" y="1869"/>
                  </a:lnTo>
                  <a:lnTo>
                    <a:pt x="470" y="1871"/>
                  </a:lnTo>
                  <a:lnTo>
                    <a:pt x="464" y="1873"/>
                  </a:lnTo>
                  <a:lnTo>
                    <a:pt x="460" y="1873"/>
                  </a:lnTo>
                  <a:lnTo>
                    <a:pt x="457" y="1873"/>
                  </a:lnTo>
                  <a:lnTo>
                    <a:pt x="449" y="1873"/>
                  </a:lnTo>
                  <a:lnTo>
                    <a:pt x="443" y="1871"/>
                  </a:lnTo>
                  <a:lnTo>
                    <a:pt x="437" y="1871"/>
                  </a:lnTo>
                  <a:lnTo>
                    <a:pt x="432" y="1867"/>
                  </a:lnTo>
                  <a:lnTo>
                    <a:pt x="426" y="1866"/>
                  </a:lnTo>
                  <a:lnTo>
                    <a:pt x="420" y="1862"/>
                  </a:lnTo>
                  <a:lnTo>
                    <a:pt x="414" y="1858"/>
                  </a:lnTo>
                  <a:lnTo>
                    <a:pt x="409" y="1854"/>
                  </a:lnTo>
                  <a:lnTo>
                    <a:pt x="403" y="1848"/>
                  </a:lnTo>
                  <a:lnTo>
                    <a:pt x="395" y="1842"/>
                  </a:lnTo>
                  <a:lnTo>
                    <a:pt x="389" y="1835"/>
                  </a:lnTo>
                  <a:lnTo>
                    <a:pt x="384" y="1829"/>
                  </a:lnTo>
                  <a:lnTo>
                    <a:pt x="378" y="1821"/>
                  </a:lnTo>
                  <a:lnTo>
                    <a:pt x="372" y="1814"/>
                  </a:lnTo>
                  <a:lnTo>
                    <a:pt x="366" y="1804"/>
                  </a:lnTo>
                  <a:lnTo>
                    <a:pt x="361" y="1796"/>
                  </a:lnTo>
                  <a:lnTo>
                    <a:pt x="353" y="1781"/>
                  </a:lnTo>
                  <a:lnTo>
                    <a:pt x="345" y="1766"/>
                  </a:lnTo>
                  <a:lnTo>
                    <a:pt x="340" y="1752"/>
                  </a:lnTo>
                  <a:lnTo>
                    <a:pt x="332" y="1737"/>
                  </a:lnTo>
                  <a:lnTo>
                    <a:pt x="326" y="1722"/>
                  </a:lnTo>
                  <a:lnTo>
                    <a:pt x="320" y="1708"/>
                  </a:lnTo>
                  <a:lnTo>
                    <a:pt x="313" y="1677"/>
                  </a:lnTo>
                  <a:lnTo>
                    <a:pt x="305" y="1649"/>
                  </a:lnTo>
                  <a:lnTo>
                    <a:pt x="299" y="1620"/>
                  </a:lnTo>
                  <a:lnTo>
                    <a:pt x="293" y="1591"/>
                  </a:lnTo>
                  <a:lnTo>
                    <a:pt x="292" y="1562"/>
                  </a:lnTo>
                  <a:lnTo>
                    <a:pt x="288" y="1530"/>
                  </a:lnTo>
                  <a:lnTo>
                    <a:pt x="284" y="1499"/>
                  </a:lnTo>
                  <a:lnTo>
                    <a:pt x="282" y="1468"/>
                  </a:lnTo>
                  <a:lnTo>
                    <a:pt x="278" y="1439"/>
                  </a:lnTo>
                  <a:lnTo>
                    <a:pt x="274" y="1411"/>
                  </a:lnTo>
                  <a:lnTo>
                    <a:pt x="272" y="1384"/>
                  </a:lnTo>
                  <a:lnTo>
                    <a:pt x="268" y="1357"/>
                  </a:lnTo>
                  <a:lnTo>
                    <a:pt x="267" y="1332"/>
                  </a:lnTo>
                  <a:lnTo>
                    <a:pt x="265" y="1309"/>
                  </a:lnTo>
                  <a:lnTo>
                    <a:pt x="261" y="1286"/>
                  </a:lnTo>
                  <a:lnTo>
                    <a:pt x="259" y="1263"/>
                  </a:lnTo>
                  <a:lnTo>
                    <a:pt x="257" y="1242"/>
                  </a:lnTo>
                  <a:lnTo>
                    <a:pt x="255" y="1222"/>
                  </a:lnTo>
                  <a:lnTo>
                    <a:pt x="253" y="1203"/>
                  </a:lnTo>
                  <a:lnTo>
                    <a:pt x="251" y="1184"/>
                  </a:lnTo>
                  <a:lnTo>
                    <a:pt x="249" y="1169"/>
                  </a:lnTo>
                  <a:lnTo>
                    <a:pt x="247" y="1151"/>
                  </a:lnTo>
                  <a:lnTo>
                    <a:pt x="245" y="1136"/>
                  </a:lnTo>
                  <a:lnTo>
                    <a:pt x="244" y="1123"/>
                  </a:lnTo>
                  <a:lnTo>
                    <a:pt x="242" y="1111"/>
                  </a:lnTo>
                  <a:lnTo>
                    <a:pt x="242" y="1098"/>
                  </a:lnTo>
                  <a:lnTo>
                    <a:pt x="240" y="1088"/>
                  </a:lnTo>
                  <a:lnTo>
                    <a:pt x="238" y="1078"/>
                  </a:lnTo>
                  <a:lnTo>
                    <a:pt x="238" y="1069"/>
                  </a:lnTo>
                  <a:lnTo>
                    <a:pt x="236" y="1061"/>
                  </a:lnTo>
                  <a:lnTo>
                    <a:pt x="236" y="1054"/>
                  </a:lnTo>
                  <a:lnTo>
                    <a:pt x="236" y="1050"/>
                  </a:lnTo>
                  <a:lnTo>
                    <a:pt x="234" y="1044"/>
                  </a:lnTo>
                  <a:lnTo>
                    <a:pt x="234" y="1040"/>
                  </a:lnTo>
                  <a:lnTo>
                    <a:pt x="234" y="1038"/>
                  </a:lnTo>
                  <a:lnTo>
                    <a:pt x="234" y="1036"/>
                  </a:lnTo>
                  <a:lnTo>
                    <a:pt x="230" y="986"/>
                  </a:lnTo>
                  <a:lnTo>
                    <a:pt x="224" y="938"/>
                  </a:lnTo>
                  <a:lnTo>
                    <a:pt x="220" y="892"/>
                  </a:lnTo>
                  <a:lnTo>
                    <a:pt x="215" y="848"/>
                  </a:lnTo>
                  <a:lnTo>
                    <a:pt x="211" y="806"/>
                  </a:lnTo>
                  <a:lnTo>
                    <a:pt x="205" y="766"/>
                  </a:lnTo>
                  <a:lnTo>
                    <a:pt x="201" y="727"/>
                  </a:lnTo>
                  <a:lnTo>
                    <a:pt x="196" y="691"/>
                  </a:lnTo>
                  <a:lnTo>
                    <a:pt x="194" y="673"/>
                  </a:lnTo>
                  <a:lnTo>
                    <a:pt x="192" y="656"/>
                  </a:lnTo>
                  <a:lnTo>
                    <a:pt x="188" y="639"/>
                  </a:lnTo>
                  <a:lnTo>
                    <a:pt x="186" y="624"/>
                  </a:lnTo>
                  <a:lnTo>
                    <a:pt x="184" y="608"/>
                  </a:lnTo>
                  <a:lnTo>
                    <a:pt x="182" y="593"/>
                  </a:lnTo>
                  <a:lnTo>
                    <a:pt x="178" y="577"/>
                  </a:lnTo>
                  <a:lnTo>
                    <a:pt x="176" y="564"/>
                  </a:lnTo>
                  <a:lnTo>
                    <a:pt x="174" y="551"/>
                  </a:lnTo>
                  <a:lnTo>
                    <a:pt x="172" y="537"/>
                  </a:lnTo>
                  <a:lnTo>
                    <a:pt x="169" y="524"/>
                  </a:lnTo>
                  <a:lnTo>
                    <a:pt x="167" y="512"/>
                  </a:lnTo>
                  <a:lnTo>
                    <a:pt x="165" y="501"/>
                  </a:lnTo>
                  <a:lnTo>
                    <a:pt x="163" y="489"/>
                  </a:lnTo>
                  <a:lnTo>
                    <a:pt x="159" y="478"/>
                  </a:lnTo>
                  <a:lnTo>
                    <a:pt x="157" y="468"/>
                  </a:lnTo>
                  <a:lnTo>
                    <a:pt x="155" y="447"/>
                  </a:lnTo>
                  <a:lnTo>
                    <a:pt x="151" y="426"/>
                  </a:lnTo>
                  <a:lnTo>
                    <a:pt x="148" y="405"/>
                  </a:lnTo>
                  <a:lnTo>
                    <a:pt x="144" y="384"/>
                  </a:lnTo>
                  <a:lnTo>
                    <a:pt x="138" y="364"/>
                  </a:lnTo>
                  <a:lnTo>
                    <a:pt x="132" y="343"/>
                  </a:lnTo>
                  <a:lnTo>
                    <a:pt x="126" y="324"/>
                  </a:lnTo>
                  <a:lnTo>
                    <a:pt x="119" y="303"/>
                  </a:lnTo>
                  <a:lnTo>
                    <a:pt x="111" y="284"/>
                  </a:lnTo>
                  <a:lnTo>
                    <a:pt x="101" y="265"/>
                  </a:lnTo>
                  <a:lnTo>
                    <a:pt x="94" y="245"/>
                  </a:lnTo>
                  <a:lnTo>
                    <a:pt x="82" y="228"/>
                  </a:lnTo>
                  <a:lnTo>
                    <a:pt x="73" y="209"/>
                  </a:lnTo>
                  <a:lnTo>
                    <a:pt x="61" y="192"/>
                  </a:lnTo>
                  <a:lnTo>
                    <a:pt x="50" y="172"/>
                  </a:lnTo>
                  <a:lnTo>
                    <a:pt x="38" y="155"/>
                  </a:lnTo>
                  <a:lnTo>
                    <a:pt x="29" y="147"/>
                  </a:lnTo>
                  <a:lnTo>
                    <a:pt x="21" y="140"/>
                  </a:lnTo>
                  <a:lnTo>
                    <a:pt x="13" y="132"/>
                  </a:lnTo>
                  <a:lnTo>
                    <a:pt x="9" y="124"/>
                  </a:lnTo>
                  <a:lnTo>
                    <a:pt x="4" y="117"/>
                  </a:lnTo>
                  <a:lnTo>
                    <a:pt x="2" y="111"/>
                  </a:lnTo>
                  <a:lnTo>
                    <a:pt x="0" y="103"/>
                  </a:lnTo>
                  <a:lnTo>
                    <a:pt x="0" y="99"/>
                  </a:lnTo>
                  <a:lnTo>
                    <a:pt x="0" y="86"/>
                  </a:lnTo>
                  <a:lnTo>
                    <a:pt x="0" y="76"/>
                  </a:lnTo>
                  <a:lnTo>
                    <a:pt x="2" y="65"/>
                  </a:lnTo>
                  <a:lnTo>
                    <a:pt x="4" y="55"/>
                  </a:lnTo>
                  <a:lnTo>
                    <a:pt x="5" y="48"/>
                  </a:lnTo>
                  <a:lnTo>
                    <a:pt x="9" y="40"/>
                  </a:lnTo>
                  <a:lnTo>
                    <a:pt x="13" y="32"/>
                  </a:lnTo>
                  <a:lnTo>
                    <a:pt x="17" y="25"/>
                  </a:lnTo>
                  <a:lnTo>
                    <a:pt x="23" y="19"/>
                  </a:lnTo>
                  <a:lnTo>
                    <a:pt x="29" y="13"/>
                  </a:lnTo>
                  <a:lnTo>
                    <a:pt x="34" y="9"/>
                  </a:lnTo>
                  <a:lnTo>
                    <a:pt x="42" y="5"/>
                  </a:lnTo>
                  <a:lnTo>
                    <a:pt x="50" y="3"/>
                  </a:lnTo>
                  <a:lnTo>
                    <a:pt x="57" y="2"/>
                  </a:lnTo>
                  <a:lnTo>
                    <a:pt x="65" y="0"/>
                  </a:lnTo>
                  <a:lnTo>
                    <a:pt x="75" y="0"/>
                  </a:lnTo>
                </a:path>
              </a:pathLst>
            </a:custGeom>
            <a:grpFill/>
            <a:ln w="9525">
              <a:noFill/>
              <a:prstDash val="solid"/>
              <a:round/>
              <a:headEnd/>
              <a:tailEnd/>
            </a:ln>
          </p:spPr>
          <p:txBody>
            <a:bodyPr/>
            <a:lstStyle/>
            <a:p>
              <a:endParaRPr lang="en-US"/>
            </a:p>
          </p:txBody>
        </p:sp>
        <p:sp>
          <p:nvSpPr>
            <p:cNvPr id="54" name="Freeform 36"/>
            <p:cNvSpPr>
              <a:spLocks/>
            </p:cNvSpPr>
            <p:nvPr/>
          </p:nvSpPr>
          <p:spPr bwMode="auto">
            <a:xfrm>
              <a:off x="6951640" y="1887618"/>
              <a:ext cx="1034200" cy="723232"/>
            </a:xfrm>
            <a:custGeom>
              <a:avLst/>
              <a:gdLst>
                <a:gd name="T0" fmla="*/ 1515115 w 2367"/>
                <a:gd name="T1" fmla="*/ 12700 h 1726"/>
                <a:gd name="T2" fmla="*/ 1602464 w 2367"/>
                <a:gd name="T3" fmla="*/ 54769 h 1726"/>
                <a:gd name="T4" fmla="*/ 1712048 w 2367"/>
                <a:gd name="T5" fmla="*/ 130969 h 1726"/>
                <a:gd name="T6" fmla="*/ 1818455 w 2367"/>
                <a:gd name="T7" fmla="*/ 227012 h 1726"/>
                <a:gd name="T8" fmla="*/ 1873247 w 2367"/>
                <a:gd name="T9" fmla="*/ 301625 h 1726"/>
                <a:gd name="T10" fmla="*/ 1879600 w 2367"/>
                <a:gd name="T11" fmla="*/ 334169 h 1726"/>
                <a:gd name="T12" fmla="*/ 1856572 w 2367"/>
                <a:gd name="T13" fmla="*/ 387350 h 1726"/>
                <a:gd name="T14" fmla="*/ 1814485 w 2367"/>
                <a:gd name="T15" fmla="*/ 451644 h 1726"/>
                <a:gd name="T16" fmla="*/ 1780339 w 2367"/>
                <a:gd name="T17" fmla="*/ 523081 h 1726"/>
                <a:gd name="T18" fmla="*/ 1754929 w 2367"/>
                <a:gd name="T19" fmla="*/ 615950 h 1726"/>
                <a:gd name="T20" fmla="*/ 1700931 w 2367"/>
                <a:gd name="T21" fmla="*/ 800100 h 1726"/>
                <a:gd name="T22" fmla="*/ 1644551 w 2367"/>
                <a:gd name="T23" fmla="*/ 1036637 h 1726"/>
                <a:gd name="T24" fmla="*/ 1599288 w 2367"/>
                <a:gd name="T25" fmla="*/ 1242218 h 1726"/>
                <a:gd name="T26" fmla="*/ 1557995 w 2367"/>
                <a:gd name="T27" fmla="*/ 1292225 h 1726"/>
                <a:gd name="T28" fmla="*/ 1493675 w 2367"/>
                <a:gd name="T29" fmla="*/ 1335087 h 1726"/>
                <a:gd name="T30" fmla="*/ 1384091 w 2367"/>
                <a:gd name="T31" fmla="*/ 1365250 h 1726"/>
                <a:gd name="T32" fmla="*/ 1311035 w 2367"/>
                <a:gd name="T33" fmla="*/ 1370012 h 1726"/>
                <a:gd name="T34" fmla="*/ 1264978 w 2367"/>
                <a:gd name="T35" fmla="*/ 1348581 h 1726"/>
                <a:gd name="T36" fmla="*/ 1249890 w 2367"/>
                <a:gd name="T37" fmla="*/ 1308893 h 1726"/>
                <a:gd name="T38" fmla="*/ 1245126 w 2367"/>
                <a:gd name="T39" fmla="*/ 1289050 h 1726"/>
                <a:gd name="T40" fmla="*/ 1248302 w 2367"/>
                <a:gd name="T41" fmla="*/ 1270793 h 1726"/>
                <a:gd name="T42" fmla="*/ 1253067 w 2367"/>
                <a:gd name="T43" fmla="*/ 1237456 h 1726"/>
                <a:gd name="T44" fmla="*/ 1272919 w 2367"/>
                <a:gd name="T45" fmla="*/ 1129506 h 1726"/>
                <a:gd name="T46" fmla="*/ 1297535 w 2367"/>
                <a:gd name="T47" fmla="*/ 962025 h 1726"/>
                <a:gd name="T48" fmla="*/ 1320564 w 2367"/>
                <a:gd name="T49" fmla="*/ 768350 h 1726"/>
                <a:gd name="T50" fmla="*/ 1338828 w 2367"/>
                <a:gd name="T51" fmla="*/ 596106 h 1726"/>
                <a:gd name="T52" fmla="*/ 1349151 w 2367"/>
                <a:gd name="T53" fmla="*/ 463550 h 1726"/>
                <a:gd name="T54" fmla="*/ 1347563 w 2367"/>
                <a:gd name="T55" fmla="*/ 372269 h 1726"/>
                <a:gd name="T56" fmla="*/ 1306270 w 2367"/>
                <a:gd name="T57" fmla="*/ 318294 h 1726"/>
                <a:gd name="T58" fmla="*/ 1214951 w 2367"/>
                <a:gd name="T59" fmla="*/ 296069 h 1726"/>
                <a:gd name="T60" fmla="*/ 1149836 w 2367"/>
                <a:gd name="T61" fmla="*/ 294481 h 1726"/>
                <a:gd name="T62" fmla="*/ 1093456 w 2367"/>
                <a:gd name="T63" fmla="*/ 300037 h 1726"/>
                <a:gd name="T64" fmla="*/ 1017223 w 2367"/>
                <a:gd name="T65" fmla="*/ 309562 h 1726"/>
                <a:gd name="T66" fmla="*/ 921139 w 2367"/>
                <a:gd name="T67" fmla="*/ 323056 h 1726"/>
                <a:gd name="T68" fmla="*/ 805203 w 2367"/>
                <a:gd name="T69" fmla="*/ 341312 h 1726"/>
                <a:gd name="T70" fmla="*/ 654326 w 2367"/>
                <a:gd name="T71" fmla="*/ 365919 h 1726"/>
                <a:gd name="T72" fmla="*/ 492333 w 2367"/>
                <a:gd name="T73" fmla="*/ 390525 h 1726"/>
                <a:gd name="T74" fmla="*/ 366073 w 2367"/>
                <a:gd name="T75" fmla="*/ 410369 h 1726"/>
                <a:gd name="T76" fmla="*/ 271577 w 2367"/>
                <a:gd name="T77" fmla="*/ 423862 h 1726"/>
                <a:gd name="T78" fmla="*/ 212021 w 2367"/>
                <a:gd name="T79" fmla="*/ 431800 h 1726"/>
                <a:gd name="T80" fmla="*/ 187404 w 2367"/>
                <a:gd name="T81" fmla="*/ 434181 h 1726"/>
                <a:gd name="T82" fmla="*/ 127848 w 2367"/>
                <a:gd name="T83" fmla="*/ 428625 h 1726"/>
                <a:gd name="T84" fmla="*/ 79409 w 2367"/>
                <a:gd name="T85" fmla="*/ 407194 h 1726"/>
                <a:gd name="T86" fmla="*/ 38116 w 2367"/>
                <a:gd name="T87" fmla="*/ 372269 h 1726"/>
                <a:gd name="T88" fmla="*/ 11911 w 2367"/>
                <a:gd name="T89" fmla="*/ 337344 h 1726"/>
                <a:gd name="T90" fmla="*/ 1588 w 2367"/>
                <a:gd name="T91" fmla="*/ 307975 h 1726"/>
                <a:gd name="T92" fmla="*/ 6353 w 2367"/>
                <a:gd name="T93" fmla="*/ 277812 h 1726"/>
                <a:gd name="T94" fmla="*/ 29381 w 2367"/>
                <a:gd name="T95" fmla="*/ 261937 h 1726"/>
                <a:gd name="T96" fmla="*/ 61145 w 2367"/>
                <a:gd name="T97" fmla="*/ 254794 h 1726"/>
                <a:gd name="T98" fmla="*/ 73056 w 2367"/>
                <a:gd name="T99" fmla="*/ 254794 h 1726"/>
                <a:gd name="T100" fmla="*/ 100849 w 2367"/>
                <a:gd name="T101" fmla="*/ 254794 h 1726"/>
                <a:gd name="T102" fmla="*/ 222344 w 2367"/>
                <a:gd name="T103" fmla="*/ 245269 h 1726"/>
                <a:gd name="T104" fmla="*/ 443894 w 2367"/>
                <a:gd name="T105" fmla="*/ 221456 h 1726"/>
                <a:gd name="T106" fmla="*/ 687678 w 2367"/>
                <a:gd name="T107" fmla="*/ 183356 h 1726"/>
                <a:gd name="T108" fmla="*/ 923521 w 2367"/>
                <a:gd name="T109" fmla="*/ 137319 h 1726"/>
                <a:gd name="T110" fmla="*/ 1138718 w 2367"/>
                <a:gd name="T111" fmla="*/ 87312 h 1726"/>
                <a:gd name="T112" fmla="*/ 1320564 w 2367"/>
                <a:gd name="T113" fmla="*/ 34925 h 1726"/>
                <a:gd name="T114" fmla="*/ 1390443 w 2367"/>
                <a:gd name="T115" fmla="*/ 12700 h 1726"/>
                <a:gd name="T116" fmla="*/ 1438883 w 2367"/>
                <a:gd name="T117" fmla="*/ 1587 h 1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67" h="1726">
                  <a:moveTo>
                    <a:pt x="1835" y="0"/>
                  </a:moveTo>
                  <a:lnTo>
                    <a:pt x="1849" y="2"/>
                  </a:lnTo>
                  <a:lnTo>
                    <a:pt x="1862" y="2"/>
                  </a:lnTo>
                  <a:lnTo>
                    <a:pt x="1876" y="6"/>
                  </a:lnTo>
                  <a:lnTo>
                    <a:pt x="1891" y="10"/>
                  </a:lnTo>
                  <a:lnTo>
                    <a:pt x="1908" y="16"/>
                  </a:lnTo>
                  <a:lnTo>
                    <a:pt x="1924" y="21"/>
                  </a:lnTo>
                  <a:lnTo>
                    <a:pt x="1941" y="29"/>
                  </a:lnTo>
                  <a:lnTo>
                    <a:pt x="1960" y="37"/>
                  </a:lnTo>
                  <a:lnTo>
                    <a:pt x="1977" y="46"/>
                  </a:lnTo>
                  <a:lnTo>
                    <a:pt x="1997" y="58"/>
                  </a:lnTo>
                  <a:lnTo>
                    <a:pt x="2018" y="69"/>
                  </a:lnTo>
                  <a:lnTo>
                    <a:pt x="2037" y="81"/>
                  </a:lnTo>
                  <a:lnTo>
                    <a:pt x="2058" y="94"/>
                  </a:lnTo>
                  <a:lnTo>
                    <a:pt x="2081" y="110"/>
                  </a:lnTo>
                  <a:lnTo>
                    <a:pt x="2104" y="125"/>
                  </a:lnTo>
                  <a:lnTo>
                    <a:pt x="2127" y="142"/>
                  </a:lnTo>
                  <a:lnTo>
                    <a:pt x="2156" y="165"/>
                  </a:lnTo>
                  <a:lnTo>
                    <a:pt x="2183" y="186"/>
                  </a:lnTo>
                  <a:lnTo>
                    <a:pt x="2208" y="208"/>
                  </a:lnTo>
                  <a:lnTo>
                    <a:pt x="2231" y="229"/>
                  </a:lnTo>
                  <a:lnTo>
                    <a:pt x="2252" y="248"/>
                  </a:lnTo>
                  <a:lnTo>
                    <a:pt x="2273" y="267"/>
                  </a:lnTo>
                  <a:lnTo>
                    <a:pt x="2290" y="286"/>
                  </a:lnTo>
                  <a:lnTo>
                    <a:pt x="2306" y="304"/>
                  </a:lnTo>
                  <a:lnTo>
                    <a:pt x="2321" y="321"/>
                  </a:lnTo>
                  <a:lnTo>
                    <a:pt x="2332" y="336"/>
                  </a:lnTo>
                  <a:lnTo>
                    <a:pt x="2344" y="352"/>
                  </a:lnTo>
                  <a:lnTo>
                    <a:pt x="2352" y="367"/>
                  </a:lnTo>
                  <a:lnTo>
                    <a:pt x="2359" y="380"/>
                  </a:lnTo>
                  <a:lnTo>
                    <a:pt x="2361" y="388"/>
                  </a:lnTo>
                  <a:lnTo>
                    <a:pt x="2363" y="394"/>
                  </a:lnTo>
                  <a:lnTo>
                    <a:pt x="2365" y="401"/>
                  </a:lnTo>
                  <a:lnTo>
                    <a:pt x="2367" y="407"/>
                  </a:lnTo>
                  <a:lnTo>
                    <a:pt x="2367" y="413"/>
                  </a:lnTo>
                  <a:lnTo>
                    <a:pt x="2367" y="421"/>
                  </a:lnTo>
                  <a:lnTo>
                    <a:pt x="2367" y="428"/>
                  </a:lnTo>
                  <a:lnTo>
                    <a:pt x="2363" y="438"/>
                  </a:lnTo>
                  <a:lnTo>
                    <a:pt x="2359" y="449"/>
                  </a:lnTo>
                  <a:lnTo>
                    <a:pt x="2354" y="461"/>
                  </a:lnTo>
                  <a:lnTo>
                    <a:pt x="2346" y="474"/>
                  </a:lnTo>
                  <a:lnTo>
                    <a:pt x="2338" y="488"/>
                  </a:lnTo>
                  <a:lnTo>
                    <a:pt x="2329" y="503"/>
                  </a:lnTo>
                  <a:lnTo>
                    <a:pt x="2317" y="521"/>
                  </a:lnTo>
                  <a:lnTo>
                    <a:pt x="2309" y="530"/>
                  </a:lnTo>
                  <a:lnTo>
                    <a:pt x="2300" y="542"/>
                  </a:lnTo>
                  <a:lnTo>
                    <a:pt x="2292" y="555"/>
                  </a:lnTo>
                  <a:lnTo>
                    <a:pt x="2285" y="569"/>
                  </a:lnTo>
                  <a:lnTo>
                    <a:pt x="2277" y="582"/>
                  </a:lnTo>
                  <a:lnTo>
                    <a:pt x="2269" y="595"/>
                  </a:lnTo>
                  <a:lnTo>
                    <a:pt x="2263" y="611"/>
                  </a:lnTo>
                  <a:lnTo>
                    <a:pt x="2256" y="626"/>
                  </a:lnTo>
                  <a:lnTo>
                    <a:pt x="2248" y="641"/>
                  </a:lnTo>
                  <a:lnTo>
                    <a:pt x="2242" y="659"/>
                  </a:lnTo>
                  <a:lnTo>
                    <a:pt x="2237" y="676"/>
                  </a:lnTo>
                  <a:lnTo>
                    <a:pt x="2231" y="695"/>
                  </a:lnTo>
                  <a:lnTo>
                    <a:pt x="2225" y="714"/>
                  </a:lnTo>
                  <a:lnTo>
                    <a:pt x="2219" y="734"/>
                  </a:lnTo>
                  <a:lnTo>
                    <a:pt x="2213" y="755"/>
                  </a:lnTo>
                  <a:lnTo>
                    <a:pt x="2210" y="776"/>
                  </a:lnTo>
                  <a:lnTo>
                    <a:pt x="2198" y="808"/>
                  </a:lnTo>
                  <a:lnTo>
                    <a:pt x="2189" y="845"/>
                  </a:lnTo>
                  <a:lnTo>
                    <a:pt x="2177" y="883"/>
                  </a:lnTo>
                  <a:lnTo>
                    <a:pt x="2165" y="924"/>
                  </a:lnTo>
                  <a:lnTo>
                    <a:pt x="2154" y="964"/>
                  </a:lnTo>
                  <a:lnTo>
                    <a:pt x="2142" y="1008"/>
                  </a:lnTo>
                  <a:lnTo>
                    <a:pt x="2131" y="1052"/>
                  </a:lnTo>
                  <a:lnTo>
                    <a:pt x="2119" y="1100"/>
                  </a:lnTo>
                  <a:lnTo>
                    <a:pt x="2108" y="1148"/>
                  </a:lnTo>
                  <a:lnTo>
                    <a:pt x="2096" y="1200"/>
                  </a:lnTo>
                  <a:lnTo>
                    <a:pt x="2085" y="1252"/>
                  </a:lnTo>
                  <a:lnTo>
                    <a:pt x="2071" y="1306"/>
                  </a:lnTo>
                  <a:lnTo>
                    <a:pt x="2060" y="1361"/>
                  </a:lnTo>
                  <a:lnTo>
                    <a:pt x="2048" y="1421"/>
                  </a:lnTo>
                  <a:lnTo>
                    <a:pt x="2037" y="1480"/>
                  </a:lnTo>
                  <a:lnTo>
                    <a:pt x="2025" y="1542"/>
                  </a:lnTo>
                  <a:lnTo>
                    <a:pt x="2020" y="1553"/>
                  </a:lnTo>
                  <a:lnTo>
                    <a:pt x="2014" y="1565"/>
                  </a:lnTo>
                  <a:lnTo>
                    <a:pt x="2008" y="1576"/>
                  </a:lnTo>
                  <a:lnTo>
                    <a:pt x="2000" y="1588"/>
                  </a:lnTo>
                  <a:lnTo>
                    <a:pt x="1993" y="1597"/>
                  </a:lnTo>
                  <a:lnTo>
                    <a:pt x="1983" y="1609"/>
                  </a:lnTo>
                  <a:lnTo>
                    <a:pt x="1974" y="1619"/>
                  </a:lnTo>
                  <a:lnTo>
                    <a:pt x="1962" y="1628"/>
                  </a:lnTo>
                  <a:lnTo>
                    <a:pt x="1950" y="1638"/>
                  </a:lnTo>
                  <a:lnTo>
                    <a:pt x="1939" y="1647"/>
                  </a:lnTo>
                  <a:lnTo>
                    <a:pt x="1926" y="1655"/>
                  </a:lnTo>
                  <a:lnTo>
                    <a:pt x="1912" y="1665"/>
                  </a:lnTo>
                  <a:lnTo>
                    <a:pt x="1897" y="1672"/>
                  </a:lnTo>
                  <a:lnTo>
                    <a:pt x="1881" y="1682"/>
                  </a:lnTo>
                  <a:lnTo>
                    <a:pt x="1864" y="1690"/>
                  </a:lnTo>
                  <a:lnTo>
                    <a:pt x="1847" y="1699"/>
                  </a:lnTo>
                  <a:lnTo>
                    <a:pt x="1820" y="1705"/>
                  </a:lnTo>
                  <a:lnTo>
                    <a:pt x="1793" y="1713"/>
                  </a:lnTo>
                  <a:lnTo>
                    <a:pt x="1768" y="1716"/>
                  </a:lnTo>
                  <a:lnTo>
                    <a:pt x="1743" y="1720"/>
                  </a:lnTo>
                  <a:lnTo>
                    <a:pt x="1720" y="1724"/>
                  </a:lnTo>
                  <a:lnTo>
                    <a:pt x="1699" y="1726"/>
                  </a:lnTo>
                  <a:lnTo>
                    <a:pt x="1680" y="1726"/>
                  </a:lnTo>
                  <a:lnTo>
                    <a:pt x="1663" y="1726"/>
                  </a:lnTo>
                  <a:lnTo>
                    <a:pt x="1659" y="1726"/>
                  </a:lnTo>
                  <a:lnTo>
                    <a:pt x="1651" y="1726"/>
                  </a:lnTo>
                  <a:lnTo>
                    <a:pt x="1643" y="1724"/>
                  </a:lnTo>
                  <a:lnTo>
                    <a:pt x="1636" y="1720"/>
                  </a:lnTo>
                  <a:lnTo>
                    <a:pt x="1626" y="1716"/>
                  </a:lnTo>
                  <a:lnTo>
                    <a:pt x="1616" y="1713"/>
                  </a:lnTo>
                  <a:lnTo>
                    <a:pt x="1605" y="1705"/>
                  </a:lnTo>
                  <a:lnTo>
                    <a:pt x="1593" y="1699"/>
                  </a:lnTo>
                  <a:lnTo>
                    <a:pt x="1590" y="1690"/>
                  </a:lnTo>
                  <a:lnTo>
                    <a:pt x="1588" y="1684"/>
                  </a:lnTo>
                  <a:lnTo>
                    <a:pt x="1584" y="1676"/>
                  </a:lnTo>
                  <a:lnTo>
                    <a:pt x="1582" y="1670"/>
                  </a:lnTo>
                  <a:lnTo>
                    <a:pt x="1578" y="1659"/>
                  </a:lnTo>
                  <a:lnTo>
                    <a:pt x="1574" y="1649"/>
                  </a:lnTo>
                  <a:lnTo>
                    <a:pt x="1570" y="1642"/>
                  </a:lnTo>
                  <a:lnTo>
                    <a:pt x="1568" y="1636"/>
                  </a:lnTo>
                  <a:lnTo>
                    <a:pt x="1568" y="1630"/>
                  </a:lnTo>
                  <a:lnTo>
                    <a:pt x="1568" y="1628"/>
                  </a:lnTo>
                  <a:lnTo>
                    <a:pt x="1568" y="1626"/>
                  </a:lnTo>
                  <a:lnTo>
                    <a:pt x="1568" y="1624"/>
                  </a:lnTo>
                  <a:lnTo>
                    <a:pt x="1568" y="1620"/>
                  </a:lnTo>
                  <a:lnTo>
                    <a:pt x="1568" y="1619"/>
                  </a:lnTo>
                  <a:lnTo>
                    <a:pt x="1570" y="1615"/>
                  </a:lnTo>
                  <a:lnTo>
                    <a:pt x="1570" y="1611"/>
                  </a:lnTo>
                  <a:lnTo>
                    <a:pt x="1570" y="1605"/>
                  </a:lnTo>
                  <a:lnTo>
                    <a:pt x="1572" y="1601"/>
                  </a:lnTo>
                  <a:lnTo>
                    <a:pt x="1572" y="1596"/>
                  </a:lnTo>
                  <a:lnTo>
                    <a:pt x="1574" y="1590"/>
                  </a:lnTo>
                  <a:lnTo>
                    <a:pt x="1576" y="1582"/>
                  </a:lnTo>
                  <a:lnTo>
                    <a:pt x="1576" y="1574"/>
                  </a:lnTo>
                  <a:lnTo>
                    <a:pt x="1578" y="1567"/>
                  </a:lnTo>
                  <a:lnTo>
                    <a:pt x="1578" y="1559"/>
                  </a:lnTo>
                  <a:lnTo>
                    <a:pt x="1580" y="1551"/>
                  </a:lnTo>
                  <a:lnTo>
                    <a:pt x="1582" y="1542"/>
                  </a:lnTo>
                  <a:lnTo>
                    <a:pt x="1586" y="1513"/>
                  </a:lnTo>
                  <a:lnTo>
                    <a:pt x="1592" y="1484"/>
                  </a:lnTo>
                  <a:lnTo>
                    <a:pt x="1597" y="1453"/>
                  </a:lnTo>
                  <a:lnTo>
                    <a:pt x="1603" y="1423"/>
                  </a:lnTo>
                  <a:lnTo>
                    <a:pt x="1609" y="1390"/>
                  </a:lnTo>
                  <a:lnTo>
                    <a:pt x="1615" y="1356"/>
                  </a:lnTo>
                  <a:lnTo>
                    <a:pt x="1618" y="1321"/>
                  </a:lnTo>
                  <a:lnTo>
                    <a:pt x="1624" y="1286"/>
                  </a:lnTo>
                  <a:lnTo>
                    <a:pt x="1630" y="1250"/>
                  </a:lnTo>
                  <a:lnTo>
                    <a:pt x="1634" y="1212"/>
                  </a:lnTo>
                  <a:lnTo>
                    <a:pt x="1640" y="1173"/>
                  </a:lnTo>
                  <a:lnTo>
                    <a:pt x="1643" y="1135"/>
                  </a:lnTo>
                  <a:lnTo>
                    <a:pt x="1649" y="1094"/>
                  </a:lnTo>
                  <a:lnTo>
                    <a:pt x="1653" y="1052"/>
                  </a:lnTo>
                  <a:lnTo>
                    <a:pt x="1659" y="1010"/>
                  </a:lnTo>
                  <a:lnTo>
                    <a:pt x="1663" y="968"/>
                  </a:lnTo>
                  <a:lnTo>
                    <a:pt x="1668" y="927"/>
                  </a:lnTo>
                  <a:lnTo>
                    <a:pt x="1672" y="889"/>
                  </a:lnTo>
                  <a:lnTo>
                    <a:pt x="1676" y="853"/>
                  </a:lnTo>
                  <a:lnTo>
                    <a:pt x="1680" y="818"/>
                  </a:lnTo>
                  <a:lnTo>
                    <a:pt x="1684" y="784"/>
                  </a:lnTo>
                  <a:lnTo>
                    <a:pt x="1686" y="751"/>
                  </a:lnTo>
                  <a:lnTo>
                    <a:pt x="1689" y="720"/>
                  </a:lnTo>
                  <a:lnTo>
                    <a:pt x="1691" y="689"/>
                  </a:lnTo>
                  <a:lnTo>
                    <a:pt x="1693" y="661"/>
                  </a:lnTo>
                  <a:lnTo>
                    <a:pt x="1695" y="634"/>
                  </a:lnTo>
                  <a:lnTo>
                    <a:pt x="1697" y="607"/>
                  </a:lnTo>
                  <a:lnTo>
                    <a:pt x="1699" y="584"/>
                  </a:lnTo>
                  <a:lnTo>
                    <a:pt x="1701" y="561"/>
                  </a:lnTo>
                  <a:lnTo>
                    <a:pt x="1701" y="538"/>
                  </a:lnTo>
                  <a:lnTo>
                    <a:pt x="1701" y="517"/>
                  </a:lnTo>
                  <a:lnTo>
                    <a:pt x="1701" y="497"/>
                  </a:lnTo>
                  <a:lnTo>
                    <a:pt x="1701" y="482"/>
                  </a:lnTo>
                  <a:lnTo>
                    <a:pt x="1697" y="469"/>
                  </a:lnTo>
                  <a:lnTo>
                    <a:pt x="1693" y="455"/>
                  </a:lnTo>
                  <a:lnTo>
                    <a:pt x="1687" y="442"/>
                  </a:lnTo>
                  <a:lnTo>
                    <a:pt x="1680" y="430"/>
                  </a:lnTo>
                  <a:lnTo>
                    <a:pt x="1670" y="421"/>
                  </a:lnTo>
                  <a:lnTo>
                    <a:pt x="1659" y="411"/>
                  </a:lnTo>
                  <a:lnTo>
                    <a:pt x="1645" y="401"/>
                  </a:lnTo>
                  <a:lnTo>
                    <a:pt x="1630" y="396"/>
                  </a:lnTo>
                  <a:lnTo>
                    <a:pt x="1615" y="388"/>
                  </a:lnTo>
                  <a:lnTo>
                    <a:pt x="1595" y="382"/>
                  </a:lnTo>
                  <a:lnTo>
                    <a:pt x="1576" y="378"/>
                  </a:lnTo>
                  <a:lnTo>
                    <a:pt x="1553" y="375"/>
                  </a:lnTo>
                  <a:lnTo>
                    <a:pt x="1530" y="373"/>
                  </a:lnTo>
                  <a:lnTo>
                    <a:pt x="1505" y="371"/>
                  </a:lnTo>
                  <a:lnTo>
                    <a:pt x="1480" y="371"/>
                  </a:lnTo>
                  <a:lnTo>
                    <a:pt x="1472" y="371"/>
                  </a:lnTo>
                  <a:lnTo>
                    <a:pt x="1465" y="371"/>
                  </a:lnTo>
                  <a:lnTo>
                    <a:pt x="1457" y="371"/>
                  </a:lnTo>
                  <a:lnTo>
                    <a:pt x="1448" y="371"/>
                  </a:lnTo>
                  <a:lnTo>
                    <a:pt x="1438" y="373"/>
                  </a:lnTo>
                  <a:lnTo>
                    <a:pt x="1426" y="373"/>
                  </a:lnTo>
                  <a:lnTo>
                    <a:pt x="1415" y="375"/>
                  </a:lnTo>
                  <a:lnTo>
                    <a:pt x="1403" y="375"/>
                  </a:lnTo>
                  <a:lnTo>
                    <a:pt x="1390" y="377"/>
                  </a:lnTo>
                  <a:lnTo>
                    <a:pt x="1377" y="378"/>
                  </a:lnTo>
                  <a:lnTo>
                    <a:pt x="1363" y="380"/>
                  </a:lnTo>
                  <a:lnTo>
                    <a:pt x="1348" y="382"/>
                  </a:lnTo>
                  <a:lnTo>
                    <a:pt x="1332" y="384"/>
                  </a:lnTo>
                  <a:lnTo>
                    <a:pt x="1315" y="386"/>
                  </a:lnTo>
                  <a:lnTo>
                    <a:pt x="1298" y="388"/>
                  </a:lnTo>
                  <a:lnTo>
                    <a:pt x="1281" y="390"/>
                  </a:lnTo>
                  <a:lnTo>
                    <a:pt x="1263" y="394"/>
                  </a:lnTo>
                  <a:lnTo>
                    <a:pt x="1244" y="396"/>
                  </a:lnTo>
                  <a:lnTo>
                    <a:pt x="1223" y="398"/>
                  </a:lnTo>
                  <a:lnTo>
                    <a:pt x="1202" y="401"/>
                  </a:lnTo>
                  <a:lnTo>
                    <a:pt x="1181" y="405"/>
                  </a:lnTo>
                  <a:lnTo>
                    <a:pt x="1160" y="407"/>
                  </a:lnTo>
                  <a:lnTo>
                    <a:pt x="1137" y="411"/>
                  </a:lnTo>
                  <a:lnTo>
                    <a:pt x="1114" y="415"/>
                  </a:lnTo>
                  <a:lnTo>
                    <a:pt x="1089" y="419"/>
                  </a:lnTo>
                  <a:lnTo>
                    <a:pt x="1064" y="423"/>
                  </a:lnTo>
                  <a:lnTo>
                    <a:pt x="1039" y="426"/>
                  </a:lnTo>
                  <a:lnTo>
                    <a:pt x="1014" y="430"/>
                  </a:lnTo>
                  <a:lnTo>
                    <a:pt x="987" y="434"/>
                  </a:lnTo>
                  <a:lnTo>
                    <a:pt x="958" y="440"/>
                  </a:lnTo>
                  <a:lnTo>
                    <a:pt x="931" y="444"/>
                  </a:lnTo>
                  <a:lnTo>
                    <a:pt x="902" y="449"/>
                  </a:lnTo>
                  <a:lnTo>
                    <a:pt x="862" y="455"/>
                  </a:lnTo>
                  <a:lnTo>
                    <a:pt x="824" y="461"/>
                  </a:lnTo>
                  <a:lnTo>
                    <a:pt x="787" y="467"/>
                  </a:lnTo>
                  <a:lnTo>
                    <a:pt x="753" y="471"/>
                  </a:lnTo>
                  <a:lnTo>
                    <a:pt x="718" y="476"/>
                  </a:lnTo>
                  <a:lnTo>
                    <a:pt x="684" y="482"/>
                  </a:lnTo>
                  <a:lnTo>
                    <a:pt x="653" y="486"/>
                  </a:lnTo>
                  <a:lnTo>
                    <a:pt x="620" y="492"/>
                  </a:lnTo>
                  <a:lnTo>
                    <a:pt x="591" y="496"/>
                  </a:lnTo>
                  <a:lnTo>
                    <a:pt x="563" y="499"/>
                  </a:lnTo>
                  <a:lnTo>
                    <a:pt x="536" y="505"/>
                  </a:lnTo>
                  <a:lnTo>
                    <a:pt x="509" y="509"/>
                  </a:lnTo>
                  <a:lnTo>
                    <a:pt x="484" y="513"/>
                  </a:lnTo>
                  <a:lnTo>
                    <a:pt x="461" y="517"/>
                  </a:lnTo>
                  <a:lnTo>
                    <a:pt x="438" y="519"/>
                  </a:lnTo>
                  <a:lnTo>
                    <a:pt x="417" y="522"/>
                  </a:lnTo>
                  <a:lnTo>
                    <a:pt x="396" y="526"/>
                  </a:lnTo>
                  <a:lnTo>
                    <a:pt x="376" y="528"/>
                  </a:lnTo>
                  <a:lnTo>
                    <a:pt x="359" y="532"/>
                  </a:lnTo>
                  <a:lnTo>
                    <a:pt x="342" y="534"/>
                  </a:lnTo>
                  <a:lnTo>
                    <a:pt x="326" y="536"/>
                  </a:lnTo>
                  <a:lnTo>
                    <a:pt x="313" y="538"/>
                  </a:lnTo>
                  <a:lnTo>
                    <a:pt x="300" y="540"/>
                  </a:lnTo>
                  <a:lnTo>
                    <a:pt x="288" y="542"/>
                  </a:lnTo>
                  <a:lnTo>
                    <a:pt x="277" y="544"/>
                  </a:lnTo>
                  <a:lnTo>
                    <a:pt x="267" y="544"/>
                  </a:lnTo>
                  <a:lnTo>
                    <a:pt x="259" y="545"/>
                  </a:lnTo>
                  <a:lnTo>
                    <a:pt x="252" y="545"/>
                  </a:lnTo>
                  <a:lnTo>
                    <a:pt x="246" y="547"/>
                  </a:lnTo>
                  <a:lnTo>
                    <a:pt x="242" y="547"/>
                  </a:lnTo>
                  <a:lnTo>
                    <a:pt x="238" y="547"/>
                  </a:lnTo>
                  <a:lnTo>
                    <a:pt x="236" y="547"/>
                  </a:lnTo>
                  <a:lnTo>
                    <a:pt x="223" y="547"/>
                  </a:lnTo>
                  <a:lnTo>
                    <a:pt x="209" y="547"/>
                  </a:lnTo>
                  <a:lnTo>
                    <a:pt x="198" y="545"/>
                  </a:lnTo>
                  <a:lnTo>
                    <a:pt x="186" y="544"/>
                  </a:lnTo>
                  <a:lnTo>
                    <a:pt x="173" y="542"/>
                  </a:lnTo>
                  <a:lnTo>
                    <a:pt x="161" y="540"/>
                  </a:lnTo>
                  <a:lnTo>
                    <a:pt x="152" y="536"/>
                  </a:lnTo>
                  <a:lnTo>
                    <a:pt x="140" y="532"/>
                  </a:lnTo>
                  <a:lnTo>
                    <a:pt x="129" y="528"/>
                  </a:lnTo>
                  <a:lnTo>
                    <a:pt x="119" y="522"/>
                  </a:lnTo>
                  <a:lnTo>
                    <a:pt x="110" y="519"/>
                  </a:lnTo>
                  <a:lnTo>
                    <a:pt x="100" y="513"/>
                  </a:lnTo>
                  <a:lnTo>
                    <a:pt x="90" y="505"/>
                  </a:lnTo>
                  <a:lnTo>
                    <a:pt x="81" y="499"/>
                  </a:lnTo>
                  <a:lnTo>
                    <a:pt x="73" y="492"/>
                  </a:lnTo>
                  <a:lnTo>
                    <a:pt x="63" y="484"/>
                  </a:lnTo>
                  <a:lnTo>
                    <a:pt x="56" y="476"/>
                  </a:lnTo>
                  <a:lnTo>
                    <a:pt x="48" y="469"/>
                  </a:lnTo>
                  <a:lnTo>
                    <a:pt x="42" y="461"/>
                  </a:lnTo>
                  <a:lnTo>
                    <a:pt x="37" y="453"/>
                  </a:lnTo>
                  <a:lnTo>
                    <a:pt x="31" y="446"/>
                  </a:lnTo>
                  <a:lnTo>
                    <a:pt x="25" y="438"/>
                  </a:lnTo>
                  <a:lnTo>
                    <a:pt x="19" y="432"/>
                  </a:lnTo>
                  <a:lnTo>
                    <a:pt x="15" y="425"/>
                  </a:lnTo>
                  <a:lnTo>
                    <a:pt x="12" y="419"/>
                  </a:lnTo>
                  <a:lnTo>
                    <a:pt x="10" y="413"/>
                  </a:lnTo>
                  <a:lnTo>
                    <a:pt x="6" y="405"/>
                  </a:lnTo>
                  <a:lnTo>
                    <a:pt x="4" y="400"/>
                  </a:lnTo>
                  <a:lnTo>
                    <a:pt x="2" y="394"/>
                  </a:lnTo>
                  <a:lnTo>
                    <a:pt x="2" y="388"/>
                  </a:lnTo>
                  <a:lnTo>
                    <a:pt x="0" y="378"/>
                  </a:lnTo>
                  <a:lnTo>
                    <a:pt x="0" y="371"/>
                  </a:lnTo>
                  <a:lnTo>
                    <a:pt x="2" y="365"/>
                  </a:lnTo>
                  <a:lnTo>
                    <a:pt x="4" y="359"/>
                  </a:lnTo>
                  <a:lnTo>
                    <a:pt x="6" y="355"/>
                  </a:lnTo>
                  <a:lnTo>
                    <a:pt x="8" y="350"/>
                  </a:lnTo>
                  <a:lnTo>
                    <a:pt x="12" y="346"/>
                  </a:lnTo>
                  <a:lnTo>
                    <a:pt x="15" y="342"/>
                  </a:lnTo>
                  <a:lnTo>
                    <a:pt x="19" y="338"/>
                  </a:lnTo>
                  <a:lnTo>
                    <a:pt x="25" y="334"/>
                  </a:lnTo>
                  <a:lnTo>
                    <a:pt x="31" y="332"/>
                  </a:lnTo>
                  <a:lnTo>
                    <a:pt x="37" y="330"/>
                  </a:lnTo>
                  <a:lnTo>
                    <a:pt x="44" y="327"/>
                  </a:lnTo>
                  <a:lnTo>
                    <a:pt x="52" y="325"/>
                  </a:lnTo>
                  <a:lnTo>
                    <a:pt x="60" y="323"/>
                  </a:lnTo>
                  <a:lnTo>
                    <a:pt x="67" y="323"/>
                  </a:lnTo>
                  <a:lnTo>
                    <a:pt x="77" y="321"/>
                  </a:lnTo>
                  <a:lnTo>
                    <a:pt x="79" y="321"/>
                  </a:lnTo>
                  <a:lnTo>
                    <a:pt x="83" y="321"/>
                  </a:lnTo>
                  <a:lnTo>
                    <a:pt x="85" y="321"/>
                  </a:lnTo>
                  <a:lnTo>
                    <a:pt x="88" y="321"/>
                  </a:lnTo>
                  <a:lnTo>
                    <a:pt x="92" y="321"/>
                  </a:lnTo>
                  <a:lnTo>
                    <a:pt x="96" y="321"/>
                  </a:lnTo>
                  <a:lnTo>
                    <a:pt x="102" y="321"/>
                  </a:lnTo>
                  <a:lnTo>
                    <a:pt x="106" y="321"/>
                  </a:lnTo>
                  <a:lnTo>
                    <a:pt x="113" y="321"/>
                  </a:lnTo>
                  <a:lnTo>
                    <a:pt x="119" y="321"/>
                  </a:lnTo>
                  <a:lnTo>
                    <a:pt x="127" y="321"/>
                  </a:lnTo>
                  <a:lnTo>
                    <a:pt x="135" y="321"/>
                  </a:lnTo>
                  <a:lnTo>
                    <a:pt x="144" y="321"/>
                  </a:lnTo>
                  <a:lnTo>
                    <a:pt x="154" y="321"/>
                  </a:lnTo>
                  <a:lnTo>
                    <a:pt x="194" y="317"/>
                  </a:lnTo>
                  <a:lnTo>
                    <a:pt x="238" y="313"/>
                  </a:lnTo>
                  <a:lnTo>
                    <a:pt x="280" y="309"/>
                  </a:lnTo>
                  <a:lnTo>
                    <a:pt x="325" y="306"/>
                  </a:lnTo>
                  <a:lnTo>
                    <a:pt x="371" y="302"/>
                  </a:lnTo>
                  <a:lnTo>
                    <a:pt x="417" y="296"/>
                  </a:lnTo>
                  <a:lnTo>
                    <a:pt x="463" y="290"/>
                  </a:lnTo>
                  <a:lnTo>
                    <a:pt x="511" y="284"/>
                  </a:lnTo>
                  <a:lnTo>
                    <a:pt x="559" y="279"/>
                  </a:lnTo>
                  <a:lnTo>
                    <a:pt x="609" y="271"/>
                  </a:lnTo>
                  <a:lnTo>
                    <a:pt x="659" y="263"/>
                  </a:lnTo>
                  <a:lnTo>
                    <a:pt x="708" y="256"/>
                  </a:lnTo>
                  <a:lnTo>
                    <a:pt x="760" y="248"/>
                  </a:lnTo>
                  <a:lnTo>
                    <a:pt x="812" y="240"/>
                  </a:lnTo>
                  <a:lnTo>
                    <a:pt x="866" y="231"/>
                  </a:lnTo>
                  <a:lnTo>
                    <a:pt x="922" y="221"/>
                  </a:lnTo>
                  <a:lnTo>
                    <a:pt x="970" y="211"/>
                  </a:lnTo>
                  <a:lnTo>
                    <a:pt x="1019" y="202"/>
                  </a:lnTo>
                  <a:lnTo>
                    <a:pt x="1067" y="192"/>
                  </a:lnTo>
                  <a:lnTo>
                    <a:pt x="1115" y="183"/>
                  </a:lnTo>
                  <a:lnTo>
                    <a:pt x="1163" y="173"/>
                  </a:lnTo>
                  <a:lnTo>
                    <a:pt x="1210" y="162"/>
                  </a:lnTo>
                  <a:lnTo>
                    <a:pt x="1256" y="152"/>
                  </a:lnTo>
                  <a:lnTo>
                    <a:pt x="1302" y="142"/>
                  </a:lnTo>
                  <a:lnTo>
                    <a:pt x="1346" y="131"/>
                  </a:lnTo>
                  <a:lnTo>
                    <a:pt x="1390" y="119"/>
                  </a:lnTo>
                  <a:lnTo>
                    <a:pt x="1434" y="110"/>
                  </a:lnTo>
                  <a:lnTo>
                    <a:pt x="1478" y="98"/>
                  </a:lnTo>
                  <a:lnTo>
                    <a:pt x="1520" y="87"/>
                  </a:lnTo>
                  <a:lnTo>
                    <a:pt x="1563" y="75"/>
                  </a:lnTo>
                  <a:lnTo>
                    <a:pt x="1603" y="64"/>
                  </a:lnTo>
                  <a:lnTo>
                    <a:pt x="1645" y="50"/>
                  </a:lnTo>
                  <a:lnTo>
                    <a:pt x="1663" y="44"/>
                  </a:lnTo>
                  <a:lnTo>
                    <a:pt x="1678" y="39"/>
                  </a:lnTo>
                  <a:lnTo>
                    <a:pt x="1695" y="33"/>
                  </a:lnTo>
                  <a:lnTo>
                    <a:pt x="1711" y="27"/>
                  </a:lnTo>
                  <a:lnTo>
                    <a:pt x="1724" y="23"/>
                  </a:lnTo>
                  <a:lnTo>
                    <a:pt x="1737" y="19"/>
                  </a:lnTo>
                  <a:lnTo>
                    <a:pt x="1751" y="16"/>
                  </a:lnTo>
                  <a:lnTo>
                    <a:pt x="1762" y="12"/>
                  </a:lnTo>
                  <a:lnTo>
                    <a:pt x="1774" y="10"/>
                  </a:lnTo>
                  <a:lnTo>
                    <a:pt x="1785" y="8"/>
                  </a:lnTo>
                  <a:lnTo>
                    <a:pt x="1795" y="6"/>
                  </a:lnTo>
                  <a:lnTo>
                    <a:pt x="1805" y="4"/>
                  </a:lnTo>
                  <a:lnTo>
                    <a:pt x="1812" y="2"/>
                  </a:lnTo>
                  <a:lnTo>
                    <a:pt x="1822" y="2"/>
                  </a:lnTo>
                  <a:lnTo>
                    <a:pt x="1828" y="0"/>
                  </a:lnTo>
                  <a:lnTo>
                    <a:pt x="1835" y="0"/>
                  </a:lnTo>
                </a:path>
              </a:pathLst>
            </a:custGeom>
            <a:grpFill/>
            <a:ln w="9525">
              <a:noFill/>
              <a:prstDash val="solid"/>
              <a:round/>
              <a:headEnd/>
              <a:tailEnd/>
            </a:ln>
          </p:spPr>
          <p:txBody>
            <a:bodyPr/>
            <a:lstStyle/>
            <a:p>
              <a:endParaRPr lang="en-US"/>
            </a:p>
          </p:txBody>
        </p:sp>
        <p:sp>
          <p:nvSpPr>
            <p:cNvPr id="55" name="Freeform 37"/>
            <p:cNvSpPr>
              <a:spLocks/>
            </p:cNvSpPr>
            <p:nvPr/>
          </p:nvSpPr>
          <p:spPr bwMode="auto">
            <a:xfrm>
              <a:off x="7029379" y="2512799"/>
              <a:ext cx="864745" cy="193588"/>
            </a:xfrm>
            <a:custGeom>
              <a:avLst/>
              <a:gdLst>
                <a:gd name="T0" fmla="*/ 1245229 w 1979"/>
                <a:gd name="T1" fmla="*/ 1587 h 462"/>
                <a:gd name="T2" fmla="*/ 1281760 w 1979"/>
                <a:gd name="T3" fmla="*/ 8731 h 462"/>
                <a:gd name="T4" fmla="*/ 1323056 w 1979"/>
                <a:gd name="T5" fmla="*/ 21431 h 462"/>
                <a:gd name="T6" fmla="*/ 1367528 w 1979"/>
                <a:gd name="T7" fmla="*/ 39687 h 462"/>
                <a:gd name="T8" fmla="*/ 1415971 w 1979"/>
                <a:gd name="T9" fmla="*/ 63500 h 462"/>
                <a:gd name="T10" fmla="*/ 1464415 w 1979"/>
                <a:gd name="T11" fmla="*/ 94456 h 462"/>
                <a:gd name="T12" fmla="*/ 1502534 w 1979"/>
                <a:gd name="T13" fmla="*/ 126206 h 462"/>
                <a:gd name="T14" fmla="*/ 1533506 w 1979"/>
                <a:gd name="T15" fmla="*/ 155575 h 462"/>
                <a:gd name="T16" fmla="*/ 1554948 w 1979"/>
                <a:gd name="T17" fmla="*/ 182562 h 462"/>
                <a:gd name="T18" fmla="*/ 1566860 w 1979"/>
                <a:gd name="T19" fmla="*/ 208756 h 462"/>
                <a:gd name="T20" fmla="*/ 1571625 w 1979"/>
                <a:gd name="T21" fmla="*/ 231775 h 462"/>
                <a:gd name="T22" fmla="*/ 1570037 w 1979"/>
                <a:gd name="T23" fmla="*/ 242093 h 462"/>
                <a:gd name="T24" fmla="*/ 1563683 w 1979"/>
                <a:gd name="T25" fmla="*/ 251618 h 462"/>
                <a:gd name="T26" fmla="*/ 1553360 w 1979"/>
                <a:gd name="T27" fmla="*/ 258762 h 462"/>
                <a:gd name="T28" fmla="*/ 1538271 w 1979"/>
                <a:gd name="T29" fmla="*/ 263525 h 462"/>
                <a:gd name="T30" fmla="*/ 1518417 w 1979"/>
                <a:gd name="T31" fmla="*/ 265112 h 462"/>
                <a:gd name="T32" fmla="*/ 1397706 w 1979"/>
                <a:gd name="T33" fmla="*/ 266700 h 462"/>
                <a:gd name="T34" fmla="*/ 1235699 w 1979"/>
                <a:gd name="T35" fmla="*/ 277018 h 462"/>
                <a:gd name="T36" fmla="*/ 1087987 w 1979"/>
                <a:gd name="T37" fmla="*/ 293687 h 462"/>
                <a:gd name="T38" fmla="*/ 981571 w 1979"/>
                <a:gd name="T39" fmla="*/ 304800 h 462"/>
                <a:gd name="T40" fmla="*/ 885478 w 1979"/>
                <a:gd name="T41" fmla="*/ 313531 h 462"/>
                <a:gd name="T42" fmla="*/ 798916 w 1979"/>
                <a:gd name="T43" fmla="*/ 321468 h 462"/>
                <a:gd name="T44" fmla="*/ 723472 w 1979"/>
                <a:gd name="T45" fmla="*/ 328612 h 462"/>
                <a:gd name="T46" fmla="*/ 658351 w 1979"/>
                <a:gd name="T47" fmla="*/ 334962 h 462"/>
                <a:gd name="T48" fmla="*/ 603555 w 1979"/>
                <a:gd name="T49" fmla="*/ 339725 h 462"/>
                <a:gd name="T50" fmla="*/ 559082 w 1979"/>
                <a:gd name="T51" fmla="*/ 344487 h 462"/>
                <a:gd name="T52" fmla="*/ 525728 w 1979"/>
                <a:gd name="T53" fmla="*/ 346075 h 462"/>
                <a:gd name="T54" fmla="*/ 502698 w 1979"/>
                <a:gd name="T55" fmla="*/ 348456 h 462"/>
                <a:gd name="T56" fmla="*/ 490785 w 1979"/>
                <a:gd name="T57" fmla="*/ 348456 h 462"/>
                <a:gd name="T58" fmla="*/ 467755 w 1979"/>
                <a:gd name="T59" fmla="*/ 351631 h 462"/>
                <a:gd name="T60" fmla="*/ 409782 w 1979"/>
                <a:gd name="T61" fmla="*/ 356393 h 462"/>
                <a:gd name="T62" fmla="*/ 358162 w 1979"/>
                <a:gd name="T63" fmla="*/ 361156 h 462"/>
                <a:gd name="T64" fmla="*/ 310513 w 1979"/>
                <a:gd name="T65" fmla="*/ 364331 h 462"/>
                <a:gd name="T66" fmla="*/ 270806 w 1979"/>
                <a:gd name="T67" fmla="*/ 365918 h 462"/>
                <a:gd name="T68" fmla="*/ 235863 w 1979"/>
                <a:gd name="T69" fmla="*/ 366712 h 462"/>
                <a:gd name="T70" fmla="*/ 185831 w 1979"/>
                <a:gd name="T71" fmla="*/ 364331 h 462"/>
                <a:gd name="T72" fmla="*/ 142947 w 1979"/>
                <a:gd name="T73" fmla="*/ 359568 h 462"/>
                <a:gd name="T74" fmla="*/ 106416 w 1979"/>
                <a:gd name="T75" fmla="*/ 348456 h 462"/>
                <a:gd name="T76" fmla="*/ 76239 w 1979"/>
                <a:gd name="T77" fmla="*/ 334962 h 462"/>
                <a:gd name="T78" fmla="*/ 51620 w 1979"/>
                <a:gd name="T79" fmla="*/ 316706 h 462"/>
                <a:gd name="T80" fmla="*/ 25413 w 1979"/>
                <a:gd name="T81" fmla="*/ 281781 h 462"/>
                <a:gd name="T82" fmla="*/ 5559 w 1979"/>
                <a:gd name="T83" fmla="*/ 242093 h 462"/>
                <a:gd name="T84" fmla="*/ 0 w 1979"/>
                <a:gd name="T85" fmla="*/ 208756 h 462"/>
                <a:gd name="T86" fmla="*/ 3177 w 1979"/>
                <a:gd name="T87" fmla="*/ 182562 h 462"/>
                <a:gd name="T88" fmla="*/ 10324 w 1979"/>
                <a:gd name="T89" fmla="*/ 162719 h 462"/>
                <a:gd name="T90" fmla="*/ 22236 w 1979"/>
                <a:gd name="T91" fmla="*/ 149225 h 462"/>
                <a:gd name="T92" fmla="*/ 42090 w 1979"/>
                <a:gd name="T93" fmla="*/ 139700 h 462"/>
                <a:gd name="T94" fmla="*/ 65120 w 1979"/>
                <a:gd name="T95" fmla="*/ 135731 h 462"/>
                <a:gd name="T96" fmla="*/ 189008 w 1979"/>
                <a:gd name="T97" fmla="*/ 127794 h 462"/>
                <a:gd name="T98" fmla="*/ 356574 w 1979"/>
                <a:gd name="T99" fmla="*/ 114300 h 462"/>
                <a:gd name="T100" fmla="*/ 517787 w 1979"/>
                <a:gd name="T101" fmla="*/ 97631 h 462"/>
                <a:gd name="T102" fmla="*/ 676617 w 1979"/>
                <a:gd name="T103" fmla="*/ 77787 h 462"/>
                <a:gd name="T104" fmla="*/ 830682 w 1979"/>
                <a:gd name="T105" fmla="*/ 51594 h 462"/>
                <a:gd name="T106" fmla="*/ 958540 w 1979"/>
                <a:gd name="T107" fmla="*/ 30162 h 462"/>
                <a:gd name="T108" fmla="*/ 1033191 w 1979"/>
                <a:gd name="T109" fmla="*/ 19844 h 462"/>
                <a:gd name="T110" fmla="*/ 1097517 w 1979"/>
                <a:gd name="T111" fmla="*/ 10319 h 462"/>
                <a:gd name="T112" fmla="*/ 1150725 w 1979"/>
                <a:gd name="T113" fmla="*/ 4762 h 462"/>
                <a:gd name="T114" fmla="*/ 1193609 w 1979"/>
                <a:gd name="T115" fmla="*/ 1587 h 462"/>
                <a:gd name="T116" fmla="*/ 1223787 w 1979"/>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79" h="462">
                  <a:moveTo>
                    <a:pt x="1541" y="0"/>
                  </a:moveTo>
                  <a:lnTo>
                    <a:pt x="1555" y="0"/>
                  </a:lnTo>
                  <a:lnTo>
                    <a:pt x="1568" y="2"/>
                  </a:lnTo>
                  <a:lnTo>
                    <a:pt x="1583" y="4"/>
                  </a:lnTo>
                  <a:lnTo>
                    <a:pt x="1599" y="8"/>
                  </a:lnTo>
                  <a:lnTo>
                    <a:pt x="1614" y="11"/>
                  </a:lnTo>
                  <a:lnTo>
                    <a:pt x="1631" y="15"/>
                  </a:lnTo>
                  <a:lnTo>
                    <a:pt x="1647" y="21"/>
                  </a:lnTo>
                  <a:lnTo>
                    <a:pt x="1666" y="27"/>
                  </a:lnTo>
                  <a:lnTo>
                    <a:pt x="1683" y="32"/>
                  </a:lnTo>
                  <a:lnTo>
                    <a:pt x="1702" y="42"/>
                  </a:lnTo>
                  <a:lnTo>
                    <a:pt x="1722" y="50"/>
                  </a:lnTo>
                  <a:lnTo>
                    <a:pt x="1741" y="59"/>
                  </a:lnTo>
                  <a:lnTo>
                    <a:pt x="1762" y="69"/>
                  </a:lnTo>
                  <a:lnTo>
                    <a:pt x="1783" y="80"/>
                  </a:lnTo>
                  <a:lnTo>
                    <a:pt x="1804" y="94"/>
                  </a:lnTo>
                  <a:lnTo>
                    <a:pt x="1827" y="107"/>
                  </a:lnTo>
                  <a:lnTo>
                    <a:pt x="1844" y="119"/>
                  </a:lnTo>
                  <a:lnTo>
                    <a:pt x="1862" y="132"/>
                  </a:lnTo>
                  <a:lnTo>
                    <a:pt x="1879" y="146"/>
                  </a:lnTo>
                  <a:lnTo>
                    <a:pt x="1892" y="159"/>
                  </a:lnTo>
                  <a:lnTo>
                    <a:pt x="1908" y="171"/>
                  </a:lnTo>
                  <a:lnTo>
                    <a:pt x="1919" y="184"/>
                  </a:lnTo>
                  <a:lnTo>
                    <a:pt x="1931" y="196"/>
                  </a:lnTo>
                  <a:lnTo>
                    <a:pt x="1940" y="207"/>
                  </a:lnTo>
                  <a:lnTo>
                    <a:pt x="1950" y="219"/>
                  </a:lnTo>
                  <a:lnTo>
                    <a:pt x="1958" y="230"/>
                  </a:lnTo>
                  <a:lnTo>
                    <a:pt x="1963" y="242"/>
                  </a:lnTo>
                  <a:lnTo>
                    <a:pt x="1969" y="251"/>
                  </a:lnTo>
                  <a:lnTo>
                    <a:pt x="1973" y="263"/>
                  </a:lnTo>
                  <a:lnTo>
                    <a:pt x="1977" y="272"/>
                  </a:lnTo>
                  <a:lnTo>
                    <a:pt x="1979" y="282"/>
                  </a:lnTo>
                  <a:lnTo>
                    <a:pt x="1979" y="292"/>
                  </a:lnTo>
                  <a:lnTo>
                    <a:pt x="1979" y="295"/>
                  </a:lnTo>
                  <a:lnTo>
                    <a:pt x="1979" y="301"/>
                  </a:lnTo>
                  <a:lnTo>
                    <a:pt x="1977" y="305"/>
                  </a:lnTo>
                  <a:lnTo>
                    <a:pt x="1975" y="309"/>
                  </a:lnTo>
                  <a:lnTo>
                    <a:pt x="1971" y="313"/>
                  </a:lnTo>
                  <a:lnTo>
                    <a:pt x="1969" y="317"/>
                  </a:lnTo>
                  <a:lnTo>
                    <a:pt x="1965" y="320"/>
                  </a:lnTo>
                  <a:lnTo>
                    <a:pt x="1960" y="322"/>
                  </a:lnTo>
                  <a:lnTo>
                    <a:pt x="1956" y="326"/>
                  </a:lnTo>
                  <a:lnTo>
                    <a:pt x="1950" y="328"/>
                  </a:lnTo>
                  <a:lnTo>
                    <a:pt x="1942" y="330"/>
                  </a:lnTo>
                  <a:lnTo>
                    <a:pt x="1937" y="332"/>
                  </a:lnTo>
                  <a:lnTo>
                    <a:pt x="1929" y="332"/>
                  </a:lnTo>
                  <a:lnTo>
                    <a:pt x="1921" y="334"/>
                  </a:lnTo>
                  <a:lnTo>
                    <a:pt x="1912" y="334"/>
                  </a:lnTo>
                  <a:lnTo>
                    <a:pt x="1904" y="334"/>
                  </a:lnTo>
                  <a:lnTo>
                    <a:pt x="1831" y="334"/>
                  </a:lnTo>
                  <a:lnTo>
                    <a:pt x="1760" y="336"/>
                  </a:lnTo>
                  <a:lnTo>
                    <a:pt x="1689" y="340"/>
                  </a:lnTo>
                  <a:lnTo>
                    <a:pt x="1622" y="343"/>
                  </a:lnTo>
                  <a:lnTo>
                    <a:pt x="1556" y="349"/>
                  </a:lnTo>
                  <a:lnTo>
                    <a:pt x="1493" y="355"/>
                  </a:lnTo>
                  <a:lnTo>
                    <a:pt x="1430" y="361"/>
                  </a:lnTo>
                  <a:lnTo>
                    <a:pt x="1370" y="370"/>
                  </a:lnTo>
                  <a:lnTo>
                    <a:pt x="1324" y="374"/>
                  </a:lnTo>
                  <a:lnTo>
                    <a:pt x="1278" y="378"/>
                  </a:lnTo>
                  <a:lnTo>
                    <a:pt x="1236" y="384"/>
                  </a:lnTo>
                  <a:lnTo>
                    <a:pt x="1194" y="388"/>
                  </a:lnTo>
                  <a:lnTo>
                    <a:pt x="1153" y="391"/>
                  </a:lnTo>
                  <a:lnTo>
                    <a:pt x="1115" y="395"/>
                  </a:lnTo>
                  <a:lnTo>
                    <a:pt x="1077" y="399"/>
                  </a:lnTo>
                  <a:lnTo>
                    <a:pt x="1040" y="401"/>
                  </a:lnTo>
                  <a:lnTo>
                    <a:pt x="1006" y="405"/>
                  </a:lnTo>
                  <a:lnTo>
                    <a:pt x="973" y="409"/>
                  </a:lnTo>
                  <a:lnTo>
                    <a:pt x="940" y="411"/>
                  </a:lnTo>
                  <a:lnTo>
                    <a:pt x="911" y="414"/>
                  </a:lnTo>
                  <a:lnTo>
                    <a:pt x="883" y="416"/>
                  </a:lnTo>
                  <a:lnTo>
                    <a:pt x="854" y="420"/>
                  </a:lnTo>
                  <a:lnTo>
                    <a:pt x="829" y="422"/>
                  </a:lnTo>
                  <a:lnTo>
                    <a:pt x="804" y="424"/>
                  </a:lnTo>
                  <a:lnTo>
                    <a:pt x="781" y="426"/>
                  </a:lnTo>
                  <a:lnTo>
                    <a:pt x="760" y="428"/>
                  </a:lnTo>
                  <a:lnTo>
                    <a:pt x="741" y="430"/>
                  </a:lnTo>
                  <a:lnTo>
                    <a:pt x="721" y="432"/>
                  </a:lnTo>
                  <a:lnTo>
                    <a:pt x="704" y="434"/>
                  </a:lnTo>
                  <a:lnTo>
                    <a:pt x="689" y="434"/>
                  </a:lnTo>
                  <a:lnTo>
                    <a:pt x="675" y="436"/>
                  </a:lnTo>
                  <a:lnTo>
                    <a:pt x="662" y="436"/>
                  </a:lnTo>
                  <a:lnTo>
                    <a:pt x="650" y="438"/>
                  </a:lnTo>
                  <a:lnTo>
                    <a:pt x="641" y="438"/>
                  </a:lnTo>
                  <a:lnTo>
                    <a:pt x="633" y="439"/>
                  </a:lnTo>
                  <a:lnTo>
                    <a:pt x="627" y="439"/>
                  </a:lnTo>
                  <a:lnTo>
                    <a:pt x="622" y="439"/>
                  </a:lnTo>
                  <a:lnTo>
                    <a:pt x="618" y="439"/>
                  </a:lnTo>
                  <a:lnTo>
                    <a:pt x="616" y="439"/>
                  </a:lnTo>
                  <a:lnTo>
                    <a:pt x="616" y="441"/>
                  </a:lnTo>
                  <a:lnTo>
                    <a:pt x="589" y="443"/>
                  </a:lnTo>
                  <a:lnTo>
                    <a:pt x="564" y="445"/>
                  </a:lnTo>
                  <a:lnTo>
                    <a:pt x="539" y="447"/>
                  </a:lnTo>
                  <a:lnTo>
                    <a:pt x="516" y="449"/>
                  </a:lnTo>
                  <a:lnTo>
                    <a:pt x="493" y="451"/>
                  </a:lnTo>
                  <a:lnTo>
                    <a:pt x="472" y="453"/>
                  </a:lnTo>
                  <a:lnTo>
                    <a:pt x="451" y="455"/>
                  </a:lnTo>
                  <a:lnTo>
                    <a:pt x="430" y="457"/>
                  </a:lnTo>
                  <a:lnTo>
                    <a:pt x="410" y="457"/>
                  </a:lnTo>
                  <a:lnTo>
                    <a:pt x="391" y="459"/>
                  </a:lnTo>
                  <a:lnTo>
                    <a:pt x="374" y="459"/>
                  </a:lnTo>
                  <a:lnTo>
                    <a:pt x="357" y="461"/>
                  </a:lnTo>
                  <a:lnTo>
                    <a:pt x="341" y="461"/>
                  </a:lnTo>
                  <a:lnTo>
                    <a:pt x="326" y="461"/>
                  </a:lnTo>
                  <a:lnTo>
                    <a:pt x="311" y="461"/>
                  </a:lnTo>
                  <a:lnTo>
                    <a:pt x="297" y="462"/>
                  </a:lnTo>
                  <a:lnTo>
                    <a:pt x="276" y="461"/>
                  </a:lnTo>
                  <a:lnTo>
                    <a:pt x="255" y="461"/>
                  </a:lnTo>
                  <a:lnTo>
                    <a:pt x="234" y="459"/>
                  </a:lnTo>
                  <a:lnTo>
                    <a:pt x="215" y="457"/>
                  </a:lnTo>
                  <a:lnTo>
                    <a:pt x="197" y="455"/>
                  </a:lnTo>
                  <a:lnTo>
                    <a:pt x="180" y="453"/>
                  </a:lnTo>
                  <a:lnTo>
                    <a:pt x="163" y="449"/>
                  </a:lnTo>
                  <a:lnTo>
                    <a:pt x="147" y="445"/>
                  </a:lnTo>
                  <a:lnTo>
                    <a:pt x="134" y="439"/>
                  </a:lnTo>
                  <a:lnTo>
                    <a:pt x="121" y="436"/>
                  </a:lnTo>
                  <a:lnTo>
                    <a:pt x="107" y="430"/>
                  </a:lnTo>
                  <a:lnTo>
                    <a:pt x="96" y="422"/>
                  </a:lnTo>
                  <a:lnTo>
                    <a:pt x="84" y="416"/>
                  </a:lnTo>
                  <a:lnTo>
                    <a:pt x="75" y="409"/>
                  </a:lnTo>
                  <a:lnTo>
                    <a:pt x="65" y="399"/>
                  </a:lnTo>
                  <a:lnTo>
                    <a:pt x="57" y="391"/>
                  </a:lnTo>
                  <a:lnTo>
                    <a:pt x="44" y="372"/>
                  </a:lnTo>
                  <a:lnTo>
                    <a:pt x="32" y="355"/>
                  </a:lnTo>
                  <a:lnTo>
                    <a:pt x="23" y="338"/>
                  </a:lnTo>
                  <a:lnTo>
                    <a:pt x="13" y="320"/>
                  </a:lnTo>
                  <a:lnTo>
                    <a:pt x="7" y="305"/>
                  </a:lnTo>
                  <a:lnTo>
                    <a:pt x="4" y="292"/>
                  </a:lnTo>
                  <a:lnTo>
                    <a:pt x="0" y="276"/>
                  </a:lnTo>
                  <a:lnTo>
                    <a:pt x="0" y="263"/>
                  </a:lnTo>
                  <a:lnTo>
                    <a:pt x="0" y="251"/>
                  </a:lnTo>
                  <a:lnTo>
                    <a:pt x="2" y="240"/>
                  </a:lnTo>
                  <a:lnTo>
                    <a:pt x="4" y="230"/>
                  </a:lnTo>
                  <a:lnTo>
                    <a:pt x="5" y="221"/>
                  </a:lnTo>
                  <a:lnTo>
                    <a:pt x="9" y="213"/>
                  </a:lnTo>
                  <a:lnTo>
                    <a:pt x="13" y="205"/>
                  </a:lnTo>
                  <a:lnTo>
                    <a:pt x="17" y="199"/>
                  </a:lnTo>
                  <a:lnTo>
                    <a:pt x="23" y="194"/>
                  </a:lnTo>
                  <a:lnTo>
                    <a:pt x="28" y="188"/>
                  </a:lnTo>
                  <a:lnTo>
                    <a:pt x="36" y="182"/>
                  </a:lnTo>
                  <a:lnTo>
                    <a:pt x="44" y="178"/>
                  </a:lnTo>
                  <a:lnTo>
                    <a:pt x="53" y="176"/>
                  </a:lnTo>
                  <a:lnTo>
                    <a:pt x="63" y="175"/>
                  </a:lnTo>
                  <a:lnTo>
                    <a:pt x="73" y="173"/>
                  </a:lnTo>
                  <a:lnTo>
                    <a:pt x="82" y="171"/>
                  </a:lnTo>
                  <a:lnTo>
                    <a:pt x="96" y="171"/>
                  </a:lnTo>
                  <a:lnTo>
                    <a:pt x="167" y="167"/>
                  </a:lnTo>
                  <a:lnTo>
                    <a:pt x="238" y="161"/>
                  </a:lnTo>
                  <a:lnTo>
                    <a:pt x="309" y="157"/>
                  </a:lnTo>
                  <a:lnTo>
                    <a:pt x="380" y="151"/>
                  </a:lnTo>
                  <a:lnTo>
                    <a:pt x="449" y="144"/>
                  </a:lnTo>
                  <a:lnTo>
                    <a:pt x="518" y="138"/>
                  </a:lnTo>
                  <a:lnTo>
                    <a:pt x="585" y="130"/>
                  </a:lnTo>
                  <a:lnTo>
                    <a:pt x="652" y="123"/>
                  </a:lnTo>
                  <a:lnTo>
                    <a:pt x="720" y="115"/>
                  </a:lnTo>
                  <a:lnTo>
                    <a:pt x="787" y="105"/>
                  </a:lnTo>
                  <a:lnTo>
                    <a:pt x="852" y="98"/>
                  </a:lnTo>
                  <a:lnTo>
                    <a:pt x="917" y="86"/>
                  </a:lnTo>
                  <a:lnTo>
                    <a:pt x="983" y="77"/>
                  </a:lnTo>
                  <a:lnTo>
                    <a:pt x="1046" y="65"/>
                  </a:lnTo>
                  <a:lnTo>
                    <a:pt x="1109" y="54"/>
                  </a:lnTo>
                  <a:lnTo>
                    <a:pt x="1173" y="42"/>
                  </a:lnTo>
                  <a:lnTo>
                    <a:pt x="1207" y="38"/>
                  </a:lnTo>
                  <a:lnTo>
                    <a:pt x="1240" y="32"/>
                  </a:lnTo>
                  <a:lnTo>
                    <a:pt x="1270" y="29"/>
                  </a:lnTo>
                  <a:lnTo>
                    <a:pt x="1301" y="25"/>
                  </a:lnTo>
                  <a:lnTo>
                    <a:pt x="1328" y="21"/>
                  </a:lnTo>
                  <a:lnTo>
                    <a:pt x="1355" y="17"/>
                  </a:lnTo>
                  <a:lnTo>
                    <a:pt x="1382" y="13"/>
                  </a:lnTo>
                  <a:lnTo>
                    <a:pt x="1405" y="11"/>
                  </a:lnTo>
                  <a:lnTo>
                    <a:pt x="1428" y="8"/>
                  </a:lnTo>
                  <a:lnTo>
                    <a:pt x="1449" y="6"/>
                  </a:lnTo>
                  <a:lnTo>
                    <a:pt x="1468" y="4"/>
                  </a:lnTo>
                  <a:lnTo>
                    <a:pt x="1485" y="4"/>
                  </a:lnTo>
                  <a:lnTo>
                    <a:pt x="1503" y="2"/>
                  </a:lnTo>
                  <a:lnTo>
                    <a:pt x="1516" y="2"/>
                  </a:lnTo>
                  <a:lnTo>
                    <a:pt x="1530" y="0"/>
                  </a:lnTo>
                  <a:lnTo>
                    <a:pt x="1541" y="0"/>
                  </a:lnTo>
                </a:path>
              </a:pathLst>
            </a:custGeom>
            <a:grpFill/>
            <a:ln w="9525">
              <a:noFill/>
              <a:prstDash val="solid"/>
              <a:round/>
              <a:headEnd/>
              <a:tailEnd/>
            </a:ln>
          </p:spPr>
          <p:txBody>
            <a:bodyPr/>
            <a:lstStyle/>
            <a:p>
              <a:endParaRPr lang="en-US"/>
            </a:p>
          </p:txBody>
        </p:sp>
      </p:gr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0-#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2000" fill="hold"/>
                                        <p:tgtEl>
                                          <p:spTgt spid="49"/>
                                        </p:tgtEl>
                                        <p:attrNameLst>
                                          <p:attrName>ppt_w</p:attrName>
                                        </p:attrNameLst>
                                      </p:cBhvr>
                                      <p:tavLst>
                                        <p:tav tm="0">
                                          <p:val>
                                            <p:fltVal val="0"/>
                                          </p:val>
                                        </p:tav>
                                        <p:tav tm="100000">
                                          <p:val>
                                            <p:strVal val="#ppt_w"/>
                                          </p:val>
                                        </p:tav>
                                      </p:tavLst>
                                    </p:anim>
                                    <p:anim calcmode="lin" valueType="num">
                                      <p:cBhvr>
                                        <p:cTn id="13" dur="2000" fill="hold"/>
                                        <p:tgtEl>
                                          <p:spTgt spid="49"/>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52"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Scale>
                                      <p:cBhvr>
                                        <p:cTn id="17" dur="2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2000" decel="50000" fill="hold">
                                          <p:stCondLst>
                                            <p:cond delay="0"/>
                                          </p:stCondLst>
                                        </p:cTn>
                                        <p:tgtEl>
                                          <p:spTgt spid="52"/>
                                        </p:tgtEl>
                                        <p:attrNameLst>
                                          <p:attrName>ppt_x</p:attrName>
                                          <p:attrName>ppt_y</p:attrName>
                                        </p:attrNameLst>
                                      </p:cBhvr>
                                    </p:animMotion>
                                    <p:animEffect transition="in" filter="fade">
                                      <p:cBhvr>
                                        <p:cTn id="19" dur="2000"/>
                                        <p:tgtEl>
                                          <p:spTgt spid="52"/>
                                        </p:tgtEl>
                                      </p:cBhvr>
                                    </p:animEffect>
                                  </p:childTnLst>
                                </p:cTn>
                              </p:par>
                            </p:childTnLst>
                          </p:cTn>
                        </p:par>
                        <p:par>
                          <p:cTn id="20" fill="hold">
                            <p:stCondLst>
                              <p:cond delay="5000"/>
                            </p:stCondLst>
                            <p:childTnLst>
                              <p:par>
                                <p:cTn id="21" presetID="35" presetClass="emph" presetSubtype="0" fill="hold" nodeType="afterEffect">
                                  <p:stCondLst>
                                    <p:cond delay="0"/>
                                  </p:stCondLst>
                                  <p:childTnLst>
                                    <p:anim calcmode="discrete" valueType="str">
                                      <p:cBhvr>
                                        <p:cTn id="22" dur="1000" fill="hold"/>
                                        <p:tgtEl>
                                          <p:spTgt spid="34"/>
                                        </p:tgtEl>
                                        <p:attrNameLst>
                                          <p:attrName>style.visibility</p:attrName>
                                        </p:attrNameLst>
                                      </p:cBhvr>
                                      <p:tavLst>
                                        <p:tav tm="0">
                                          <p:val>
                                            <p:strVal val="hidden"/>
                                          </p:val>
                                        </p:tav>
                                        <p:tav tm="50000">
                                          <p:val>
                                            <p:strVal val="visible"/>
                                          </p:val>
                                        </p:tav>
                                      </p:tavLst>
                                    </p:anim>
                                  </p:childTnLst>
                                </p:cTn>
                              </p:par>
                              <p:par>
                                <p:cTn id="23" presetID="35" presetClass="emph" presetSubtype="0" fill="hold" nodeType="withEffect">
                                  <p:stCondLst>
                                    <p:cond delay="0"/>
                                  </p:stCondLst>
                                  <p:childTnLst>
                                    <p:anim calcmode="discrete" valueType="str">
                                      <p:cBhvr>
                                        <p:cTn id="24" dur="100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fill="hold" nodeType="withEffect">
                                  <p:stCondLst>
                                    <p:cond delay="0"/>
                                  </p:stCondLst>
                                  <p:childTnLst>
                                    <p:anim calcmode="discrete" valueType="str">
                                      <p:cBhvr>
                                        <p:cTn id="26" dur="1000" fill="hold"/>
                                        <p:tgtEl>
                                          <p:spTgt spid="52"/>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par>
                          <p:cTn id="32" fill="hold">
                            <p:stCondLst>
                              <p:cond delay="500"/>
                            </p:stCondLst>
                            <p:childTnLst>
                              <p:par>
                                <p:cTn id="33" presetID="35" presetClass="emph" presetSubtype="0" repeatCount="2000" fill="hold" grpId="0" nodeType="afterEffect">
                                  <p:stCondLst>
                                    <p:cond delay="0"/>
                                  </p:stCondLst>
                                  <p:childTnLst>
                                    <p:anim calcmode="discrete" valueType="str">
                                      <p:cBhvr>
                                        <p:cTn id="34"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31"/>
                                        </p:tgtEl>
                                        <p:attrNameLst>
                                          <p:attrName>style.visibility</p:attrName>
                                        </p:attrNameLst>
                                      </p:cBhvr>
                                      <p:tavLst>
                                        <p:tav tm="0">
                                          <p:val>
                                            <p:strVal val="hidden"/>
                                          </p:val>
                                        </p:tav>
                                        <p:tav tm="50000">
                                          <p:val>
                                            <p:strVal val="visible"/>
                                          </p:val>
                                        </p:tav>
                                      </p:tavLst>
                                    </p:anim>
                                  </p:childTnLst>
                                </p:cTn>
                              </p:par>
                            </p:childTnLst>
                          </p:cTn>
                        </p:par>
                        <p:par>
                          <p:cTn id="39" fill="hold">
                            <p:stCondLst>
                              <p:cond delay="1000"/>
                            </p:stCondLst>
                            <p:childTnLst>
                              <p:par>
                                <p:cTn id="40" presetID="35" presetClass="emph" presetSubtype="0" fill="hold" nodeType="afterEffect">
                                  <p:stCondLst>
                                    <p:cond delay="0"/>
                                  </p:stCondLst>
                                  <p:childTnLst>
                                    <p:anim calcmode="discrete" valueType="str">
                                      <p:cBhvr>
                                        <p:cTn id="41" dur="1000" fill="hold"/>
                                        <p:tgtEl>
                                          <p:spTgt spid="26"/>
                                        </p:tgtEl>
                                        <p:attrNameLst>
                                          <p:attrName>style.visibility</p:attrName>
                                        </p:attrNameLst>
                                      </p:cBhvr>
                                      <p:tavLst>
                                        <p:tav tm="0">
                                          <p:val>
                                            <p:strVal val="hidden"/>
                                          </p:val>
                                        </p:tav>
                                        <p:tav tm="50000">
                                          <p:val>
                                            <p:strVal val="visible"/>
                                          </p:val>
                                        </p:tav>
                                      </p:tavLst>
                                    </p:anim>
                                  </p:childTnLst>
                                </p:cTn>
                              </p:par>
                            </p:childTnLst>
                          </p:cTn>
                        </p:par>
                        <p:par>
                          <p:cTn id="42" fill="hold">
                            <p:stCondLst>
                              <p:cond delay="2000"/>
                            </p:stCondLst>
                            <p:childTnLst>
                              <p:par>
                                <p:cTn id="43" presetID="35" presetClass="emph" presetSubtype="0" fill="hold" grpId="0" nodeType="afterEffect">
                                  <p:stCondLst>
                                    <p:cond delay="0"/>
                                  </p:stCondLst>
                                  <p:childTnLst>
                                    <p:anim calcmode="discrete" valueType="str">
                                      <p:cBhvr>
                                        <p:cTn id="44"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45" fill="hold">
                            <p:stCondLst>
                              <p:cond delay="3000"/>
                            </p:stCondLst>
                            <p:childTnLst>
                              <p:par>
                                <p:cTn id="46" presetID="35" presetClass="emph" presetSubtype="0" fill="hold" nodeType="afterEffect">
                                  <p:stCondLst>
                                    <p:cond delay="0"/>
                                  </p:stCondLst>
                                  <p:childTnLst>
                                    <p:anim calcmode="discrete" valueType="str">
                                      <p:cBhvr>
                                        <p:cTn id="47" dur="1000" fill="hold"/>
                                        <p:tgtEl>
                                          <p:spTgt spid="29"/>
                                        </p:tgtEl>
                                        <p:attrNameLst>
                                          <p:attrName>style.visibility</p:attrName>
                                        </p:attrNameLst>
                                      </p:cBhvr>
                                      <p:tavLst>
                                        <p:tav tm="0">
                                          <p:val>
                                            <p:strVal val="hidden"/>
                                          </p:val>
                                        </p:tav>
                                        <p:tav tm="50000">
                                          <p:val>
                                            <p:strVal val="visible"/>
                                          </p:val>
                                        </p:tav>
                                      </p:tavLst>
                                    </p:anim>
                                  </p:childTnLst>
                                </p:cTn>
                              </p:par>
                            </p:childTnLst>
                          </p:cTn>
                        </p:par>
                        <p:par>
                          <p:cTn id="48" fill="hold">
                            <p:stCondLst>
                              <p:cond delay="4000"/>
                            </p:stCondLst>
                            <p:childTnLst>
                              <p:par>
                                <p:cTn id="49" presetID="35" presetClass="emph" presetSubtype="0" fill="hold" grpId="0" nodeType="afterEffect">
                                  <p:stCondLst>
                                    <p:cond delay="0"/>
                                  </p:stCondLst>
                                  <p:childTnLst>
                                    <p:anim calcmode="discrete" valueType="str">
                                      <p:cBhvr>
                                        <p:cTn id="50"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1" nodeType="clickEffect">
                                  <p:stCondLst>
                                    <p:cond delay="0"/>
                                  </p:stCondLst>
                                  <p:childTnLst>
                                    <p:anim calcmode="discrete" valueType="str">
                                      <p:cBhvr>
                                        <p:cTn id="54"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55" fill="hold">
                            <p:stCondLst>
                              <p:cond delay="1000"/>
                            </p:stCondLst>
                            <p:childTnLst>
                              <p:par>
                                <p:cTn id="56" presetID="35" presetClass="emph" presetSubtype="0" fill="hold" nodeType="afterEffect">
                                  <p:stCondLst>
                                    <p:cond delay="0"/>
                                  </p:stCondLst>
                                  <p:childTnLst>
                                    <p:anim calcmode="discrete" valueType="str">
                                      <p:cBhvr>
                                        <p:cTn id="57" dur="1000" fill="hold"/>
                                        <p:tgtEl>
                                          <p:spTgt spid="21"/>
                                        </p:tgtEl>
                                        <p:attrNameLst>
                                          <p:attrName>style.visibility</p:attrName>
                                        </p:attrNameLst>
                                      </p:cBhvr>
                                      <p:tavLst>
                                        <p:tav tm="0">
                                          <p:val>
                                            <p:strVal val="hidden"/>
                                          </p:val>
                                        </p:tav>
                                        <p:tav tm="50000">
                                          <p:val>
                                            <p:strVal val="visible"/>
                                          </p:val>
                                        </p:tav>
                                      </p:tavLst>
                                    </p:anim>
                                  </p:childTnLst>
                                </p:cTn>
                              </p:par>
                            </p:childTnLst>
                          </p:cTn>
                        </p:par>
                        <p:par>
                          <p:cTn id="58" fill="hold">
                            <p:stCondLst>
                              <p:cond delay="2000"/>
                            </p:stCondLst>
                            <p:childTnLst>
                              <p:par>
                                <p:cTn id="59" presetID="35" presetClass="emph" presetSubtype="0" fill="hold" grpId="0" nodeType="afterEffect">
                                  <p:stCondLst>
                                    <p:cond delay="0"/>
                                  </p:stCondLst>
                                  <p:childTnLst>
                                    <p:anim calcmode="discrete" valueType="str">
                                      <p:cBhvr>
                                        <p:cTn id="60" dur="1000" fill="hold"/>
                                        <p:tgtEl>
                                          <p:spTgt spid="24"/>
                                        </p:tgtEl>
                                        <p:attrNameLst>
                                          <p:attrName>style.visibility</p:attrName>
                                        </p:attrNameLst>
                                      </p:cBhvr>
                                      <p:tavLst>
                                        <p:tav tm="0">
                                          <p:val>
                                            <p:strVal val="hidden"/>
                                          </p:val>
                                        </p:tav>
                                        <p:tav tm="50000">
                                          <p:val>
                                            <p:strVal val="visible"/>
                                          </p:val>
                                        </p:tav>
                                      </p:tavLst>
                                    </p:anim>
                                  </p:childTnLst>
                                </p:cTn>
                              </p:par>
                            </p:childTnLst>
                          </p:cTn>
                        </p:par>
                        <p:par>
                          <p:cTn id="61" fill="hold">
                            <p:stCondLst>
                              <p:cond delay="3000"/>
                            </p:stCondLst>
                            <p:childTnLst>
                              <p:par>
                                <p:cTn id="62" presetID="35" presetClass="emph" presetSubtype="0" fill="hold" nodeType="afterEffect">
                                  <p:stCondLst>
                                    <p:cond delay="0"/>
                                  </p:stCondLst>
                                  <p:childTnLst>
                                    <p:anim calcmode="discrete" valueType="str">
                                      <p:cBhvr>
                                        <p:cTn id="63"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64" fill="hold">
                            <p:stCondLst>
                              <p:cond delay="4000"/>
                            </p:stCondLst>
                            <p:childTnLst>
                              <p:par>
                                <p:cTn id="65" presetID="35" presetClass="emph" presetSubtype="0" fill="hold" grpId="0" nodeType="afterEffect">
                                  <p:stCondLst>
                                    <p:cond delay="0"/>
                                  </p:stCondLst>
                                  <p:childTnLst>
                                    <p:anim calcmode="discrete" valueType="str">
                                      <p:cBhvr>
                                        <p:cTn id="66"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2000" fill="hold"/>
                                        <p:tgtEl>
                                          <p:spTgt spid="37"/>
                                        </p:tgtEl>
                                        <p:attrNameLst>
                                          <p:attrName>ppt_w</p:attrName>
                                        </p:attrNameLst>
                                      </p:cBhvr>
                                      <p:tavLst>
                                        <p:tav tm="0">
                                          <p:val>
                                            <p:fltVal val="0"/>
                                          </p:val>
                                        </p:tav>
                                        <p:tav tm="100000">
                                          <p:val>
                                            <p:strVal val="#ppt_w"/>
                                          </p:val>
                                        </p:tav>
                                      </p:tavLst>
                                    </p:anim>
                                    <p:anim calcmode="lin" valueType="num">
                                      <p:cBhvr>
                                        <p:cTn id="72" dur="2000" fill="hold"/>
                                        <p:tgtEl>
                                          <p:spTgt spid="37"/>
                                        </p:tgtEl>
                                        <p:attrNameLst>
                                          <p:attrName>ppt_h</p:attrName>
                                        </p:attrNameLst>
                                      </p:cBhvr>
                                      <p:tavLst>
                                        <p:tav tm="0">
                                          <p:val>
                                            <p:fltVal val="0"/>
                                          </p:val>
                                        </p:tav>
                                        <p:tav tm="100000">
                                          <p:val>
                                            <p:strVal val="#ppt_h"/>
                                          </p:val>
                                        </p:tav>
                                      </p:tavLst>
                                    </p:anim>
                                    <p:anim calcmode="lin" valueType="num">
                                      <p:cBhvr>
                                        <p:cTn id="73" dur="2000" fill="hold"/>
                                        <p:tgtEl>
                                          <p:spTgt spid="37"/>
                                        </p:tgtEl>
                                        <p:attrNameLst>
                                          <p:attrName>style.rotation</p:attrName>
                                        </p:attrNameLst>
                                      </p:cBhvr>
                                      <p:tavLst>
                                        <p:tav tm="0">
                                          <p:val>
                                            <p:fltVal val="360"/>
                                          </p:val>
                                        </p:tav>
                                        <p:tav tm="100000">
                                          <p:val>
                                            <p:fltVal val="0"/>
                                          </p:val>
                                        </p:tav>
                                      </p:tavLst>
                                    </p:anim>
                                    <p:animEffect transition="in" filter="fade">
                                      <p:cBhvr>
                                        <p:cTn id="74" dur="2000"/>
                                        <p:tgtEl>
                                          <p:spTgt spid="37"/>
                                        </p:tgtEl>
                                      </p:cBhvr>
                                    </p:animEffect>
                                  </p:childTnLst>
                                </p:cTn>
                              </p:par>
                            </p:childTnLst>
                          </p:cTn>
                        </p:par>
                        <p:par>
                          <p:cTn id="75" fill="hold">
                            <p:stCondLst>
                              <p:cond delay="2000"/>
                            </p:stCondLst>
                            <p:childTnLst>
                              <p:par>
                                <p:cTn id="76" presetID="35" presetClass="emph" presetSubtype="0" fill="hold" nodeType="afterEffect">
                                  <p:stCondLst>
                                    <p:cond delay="0"/>
                                  </p:stCondLst>
                                  <p:childTnLst>
                                    <p:anim calcmode="discrete" valueType="str">
                                      <p:cBhvr>
                                        <p:cTn id="77" dur="1000" fill="hold"/>
                                        <p:tgtEl>
                                          <p:spTgt spid="33"/>
                                        </p:tgtEl>
                                        <p:attrNameLst>
                                          <p:attrName>style.visibility</p:attrName>
                                        </p:attrNameLst>
                                      </p:cBhvr>
                                      <p:tavLst>
                                        <p:tav tm="0">
                                          <p:val>
                                            <p:strVal val="hidden"/>
                                          </p:val>
                                        </p:tav>
                                        <p:tav tm="50000">
                                          <p:val>
                                            <p:strVal val="visible"/>
                                          </p:val>
                                        </p:tav>
                                      </p:tavLst>
                                    </p:anim>
                                  </p:childTnLst>
                                </p:cTn>
                              </p:par>
                            </p:childTnLst>
                          </p:cTn>
                        </p:par>
                        <p:par>
                          <p:cTn id="78" fill="hold">
                            <p:stCondLst>
                              <p:cond delay="3000"/>
                            </p:stCondLst>
                            <p:childTnLst>
                              <p:par>
                                <p:cTn id="79" presetID="35" presetClass="emph" presetSubtype="0" fill="hold" nodeType="afterEffect">
                                  <p:stCondLst>
                                    <p:cond delay="0"/>
                                  </p:stCondLst>
                                  <p:childTnLst>
                                    <p:anim calcmode="discrete" valueType="str">
                                      <p:cBhvr>
                                        <p:cTn id="80" dur="1000" fill="hold"/>
                                        <p:tgtEl>
                                          <p:spTgt spid="36"/>
                                        </p:tgtEl>
                                        <p:attrNameLst>
                                          <p:attrName>style.visibility</p:attrName>
                                        </p:attrNameLst>
                                      </p:cBhvr>
                                      <p:tavLst>
                                        <p:tav tm="0">
                                          <p:val>
                                            <p:strVal val="hidden"/>
                                          </p:val>
                                        </p:tav>
                                        <p:tav tm="50000">
                                          <p:val>
                                            <p:strVal val="visible"/>
                                          </p:val>
                                        </p:tav>
                                      </p:tavLst>
                                    </p:anim>
                                  </p:childTnLst>
                                </p:cTn>
                              </p:par>
                            </p:childTnLst>
                          </p:cTn>
                        </p:par>
                      </p:childTnLst>
                    </p:cTn>
                  </p:par>
                  <p:par>
                    <p:cTn id="81" fill="hold">
                      <p:stCondLst>
                        <p:cond delay="indefinite"/>
                      </p:stCondLst>
                      <p:childTnLst>
                        <p:par>
                          <p:cTn id="82" fill="hold">
                            <p:stCondLst>
                              <p:cond delay="0"/>
                            </p:stCondLst>
                            <p:childTnLst>
                              <p:par>
                                <p:cTn id="83" presetID="18" presetClass="entr" presetSubtype="12" fill="hold" nodeType="clickEffect">
                                  <p:stCondLst>
                                    <p:cond delay="0"/>
                                  </p:stCondLst>
                                  <p:childTnLst>
                                    <p:set>
                                      <p:cBhvr>
                                        <p:cTn id="84" dur="1" fill="hold">
                                          <p:stCondLst>
                                            <p:cond delay="0"/>
                                          </p:stCondLst>
                                        </p:cTn>
                                        <p:tgtEl>
                                          <p:spTgt spid="23553"/>
                                        </p:tgtEl>
                                        <p:attrNameLst>
                                          <p:attrName>style.visibility</p:attrName>
                                        </p:attrNameLst>
                                      </p:cBhvr>
                                      <p:to>
                                        <p:strVal val="visible"/>
                                      </p:to>
                                    </p:set>
                                    <p:animEffect transition="in" filter="strips(downLeft)">
                                      <p:cBhvr>
                                        <p:cTn id="85" dur="2000"/>
                                        <p:tgtEl>
                                          <p:spTgt spid="23553"/>
                                        </p:tgtEl>
                                      </p:cBhvr>
                                    </p:animEffect>
                                  </p:childTnLst>
                                </p:cTn>
                              </p:par>
                            </p:childTnLst>
                          </p:cTn>
                        </p:par>
                        <p:par>
                          <p:cTn id="86" fill="hold">
                            <p:stCondLst>
                              <p:cond delay="2000"/>
                            </p:stCondLst>
                            <p:childTnLst>
                              <p:par>
                                <p:cTn id="87" presetID="35" presetClass="emph" presetSubtype="0" repeatCount="2000" fill="hold" grpId="0" nodeType="afterEffect">
                                  <p:stCondLst>
                                    <p:cond delay="0"/>
                                  </p:stCondLst>
                                  <p:childTnLst>
                                    <p:anim calcmode="discrete" valueType="str">
                                      <p:cBhvr>
                                        <p:cTn id="8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1" animBg="1"/>
      <p:bldP spid="20" grpId="0" animBg="1"/>
      <p:bldP spid="24" grpId="0" animBg="1"/>
      <p:bldP spid="28" grpId="0" animBg="1"/>
      <p:bldP spid="30" grpId="0" animBg="1"/>
      <p:bldP spid="31" grpId="0" animBg="1"/>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1"/>
          <p:cNvSpPr>
            <a:spLocks/>
          </p:cNvSpPr>
          <p:nvPr/>
        </p:nvSpPr>
        <p:spPr bwMode="auto">
          <a:xfrm>
            <a:off x="2943225" y="2447925"/>
            <a:ext cx="503237" cy="1485900"/>
          </a:xfrm>
          <a:custGeom>
            <a:avLst/>
            <a:gdLst>
              <a:gd name="T0" fmla="*/ 127000 w 634"/>
              <a:gd name="T1" fmla="*/ 4757 h 1874"/>
              <a:gd name="T2" fmla="*/ 207169 w 634"/>
              <a:gd name="T3" fmla="*/ 26166 h 1874"/>
              <a:gd name="T4" fmla="*/ 280193 w 634"/>
              <a:gd name="T5" fmla="*/ 56296 h 1874"/>
              <a:gd name="T6" fmla="*/ 334168 w 634"/>
              <a:gd name="T7" fmla="*/ 91184 h 1874"/>
              <a:gd name="T8" fmla="*/ 367506 w 634"/>
              <a:gd name="T9" fmla="*/ 129243 h 1874"/>
              <a:gd name="T10" fmla="*/ 381000 w 634"/>
              <a:gd name="T11" fmla="*/ 168888 h 1874"/>
              <a:gd name="T12" fmla="*/ 384175 w 634"/>
              <a:gd name="T13" fmla="*/ 256108 h 1874"/>
              <a:gd name="T14" fmla="*/ 392906 w 634"/>
              <a:gd name="T15" fmla="*/ 360771 h 1874"/>
              <a:gd name="T16" fmla="*/ 415925 w 634"/>
              <a:gd name="T17" fmla="*/ 508251 h 1874"/>
              <a:gd name="T18" fmla="*/ 438943 w 634"/>
              <a:gd name="T19" fmla="*/ 657316 h 1874"/>
              <a:gd name="T20" fmla="*/ 457200 w 634"/>
              <a:gd name="T21" fmla="*/ 792903 h 1874"/>
              <a:gd name="T22" fmla="*/ 472281 w 634"/>
              <a:gd name="T23" fmla="*/ 916596 h 1874"/>
              <a:gd name="T24" fmla="*/ 486568 w 634"/>
              <a:gd name="T25" fmla="*/ 1027602 h 1874"/>
              <a:gd name="T26" fmla="*/ 495300 w 634"/>
              <a:gd name="T27" fmla="*/ 1126715 h 1874"/>
              <a:gd name="T28" fmla="*/ 501650 w 634"/>
              <a:gd name="T29" fmla="*/ 1211556 h 1874"/>
              <a:gd name="T30" fmla="*/ 503237 w 634"/>
              <a:gd name="T31" fmla="*/ 1284503 h 1874"/>
              <a:gd name="T32" fmla="*/ 500062 w 634"/>
              <a:gd name="T33" fmla="*/ 1359036 h 1874"/>
              <a:gd name="T34" fmla="*/ 483393 w 634"/>
              <a:gd name="T35" fmla="*/ 1421675 h 1874"/>
              <a:gd name="T36" fmla="*/ 469106 w 634"/>
              <a:gd name="T37" fmla="*/ 1452598 h 1874"/>
              <a:gd name="T38" fmla="*/ 455612 w 634"/>
              <a:gd name="T39" fmla="*/ 1470835 h 1874"/>
              <a:gd name="T40" fmla="*/ 442118 w 634"/>
              <a:gd name="T41" fmla="*/ 1481143 h 1874"/>
              <a:gd name="T42" fmla="*/ 427037 w 634"/>
              <a:gd name="T43" fmla="*/ 1485900 h 1874"/>
              <a:gd name="T44" fmla="*/ 408781 w 634"/>
              <a:gd name="T45" fmla="*/ 1484314 h 1874"/>
              <a:gd name="T46" fmla="*/ 390525 w 634"/>
              <a:gd name="T47" fmla="*/ 1473214 h 1874"/>
              <a:gd name="T48" fmla="*/ 370681 w 634"/>
              <a:gd name="T49" fmla="*/ 1454977 h 1874"/>
              <a:gd name="T50" fmla="*/ 352425 w 634"/>
              <a:gd name="T51" fmla="*/ 1431190 h 1874"/>
              <a:gd name="T52" fmla="*/ 329406 w 634"/>
              <a:gd name="T53" fmla="*/ 1389959 h 1874"/>
              <a:gd name="T54" fmla="*/ 307975 w 634"/>
              <a:gd name="T55" fmla="*/ 1330491 h 1874"/>
              <a:gd name="T56" fmla="*/ 291306 w 634"/>
              <a:gd name="T57" fmla="*/ 1239307 h 1874"/>
              <a:gd name="T58" fmla="*/ 277812 w 634"/>
              <a:gd name="T59" fmla="*/ 1141780 h 1874"/>
              <a:gd name="T60" fmla="*/ 265112 w 634"/>
              <a:gd name="T61" fmla="*/ 1056147 h 1874"/>
              <a:gd name="T62" fmla="*/ 254793 w 634"/>
              <a:gd name="T63" fmla="*/ 984785 h 1874"/>
              <a:gd name="T64" fmla="*/ 246856 w 634"/>
              <a:gd name="T65" fmla="*/ 926903 h 1874"/>
              <a:gd name="T66" fmla="*/ 239712 w 634"/>
              <a:gd name="T67" fmla="*/ 881708 h 1874"/>
              <a:gd name="T68" fmla="*/ 234950 w 634"/>
              <a:gd name="T69" fmla="*/ 847613 h 1874"/>
              <a:gd name="T70" fmla="*/ 231775 w 634"/>
              <a:gd name="T71" fmla="*/ 827791 h 1874"/>
              <a:gd name="T72" fmla="*/ 231775 w 634"/>
              <a:gd name="T73" fmla="*/ 822240 h 1874"/>
              <a:gd name="T74" fmla="*/ 215106 w 634"/>
              <a:gd name="T75" fmla="*/ 673175 h 1874"/>
              <a:gd name="T76" fmla="*/ 198437 w 634"/>
              <a:gd name="T77" fmla="*/ 547896 h 1874"/>
              <a:gd name="T78" fmla="*/ 185737 w 634"/>
              <a:gd name="T79" fmla="*/ 482878 h 1874"/>
              <a:gd name="T80" fmla="*/ 177006 w 634"/>
              <a:gd name="T81" fmla="*/ 436889 h 1874"/>
              <a:gd name="T82" fmla="*/ 167481 w 634"/>
              <a:gd name="T83" fmla="*/ 397244 h 1874"/>
              <a:gd name="T84" fmla="*/ 157162 w 634"/>
              <a:gd name="T85" fmla="*/ 354428 h 1874"/>
              <a:gd name="T86" fmla="*/ 138906 w 634"/>
              <a:gd name="T87" fmla="*/ 289410 h 1874"/>
              <a:gd name="T88" fmla="*/ 107950 w 634"/>
              <a:gd name="T89" fmla="*/ 225184 h 1874"/>
              <a:gd name="T90" fmla="*/ 69056 w 634"/>
              <a:gd name="T91" fmla="*/ 165717 h 1874"/>
              <a:gd name="T92" fmla="*/ 26194 w 634"/>
              <a:gd name="T93" fmla="*/ 117350 h 1874"/>
              <a:gd name="T94" fmla="*/ 4762 w 634"/>
              <a:gd name="T95" fmla="*/ 92770 h 1874"/>
              <a:gd name="T96" fmla="*/ 0 w 634"/>
              <a:gd name="T97" fmla="*/ 68983 h 1874"/>
              <a:gd name="T98" fmla="*/ 4762 w 634"/>
              <a:gd name="T99" fmla="*/ 38059 h 1874"/>
              <a:gd name="T100" fmla="*/ 18256 w 634"/>
              <a:gd name="T101" fmla="*/ 15065 h 1874"/>
              <a:gd name="T102" fmla="*/ 39687 w 634"/>
              <a:gd name="T103" fmla="*/ 3172 h 1874"/>
              <a:gd name="T104" fmla="*/ 59531 w 634"/>
              <a:gd name="T105" fmla="*/ 0 h 18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34" h="1874">
                <a:moveTo>
                  <a:pt x="75" y="0"/>
                </a:moveTo>
                <a:lnTo>
                  <a:pt x="104" y="0"/>
                </a:lnTo>
                <a:lnTo>
                  <a:pt x="131" y="2"/>
                </a:lnTo>
                <a:lnTo>
                  <a:pt x="160" y="6"/>
                </a:lnTo>
                <a:lnTo>
                  <a:pt x="184" y="10"/>
                </a:lnTo>
                <a:lnTo>
                  <a:pt x="211" y="16"/>
                </a:lnTo>
                <a:lnTo>
                  <a:pt x="236" y="23"/>
                </a:lnTo>
                <a:lnTo>
                  <a:pt x="261" y="33"/>
                </a:lnTo>
                <a:lnTo>
                  <a:pt x="284" y="42"/>
                </a:lnTo>
                <a:lnTo>
                  <a:pt x="309" y="52"/>
                </a:lnTo>
                <a:lnTo>
                  <a:pt x="332" y="62"/>
                </a:lnTo>
                <a:lnTo>
                  <a:pt x="353" y="71"/>
                </a:lnTo>
                <a:lnTo>
                  <a:pt x="373" y="83"/>
                </a:lnTo>
                <a:lnTo>
                  <a:pt x="390" y="92"/>
                </a:lnTo>
                <a:lnTo>
                  <a:pt x="405" y="104"/>
                </a:lnTo>
                <a:lnTo>
                  <a:pt x="421" y="115"/>
                </a:lnTo>
                <a:lnTo>
                  <a:pt x="434" y="127"/>
                </a:lnTo>
                <a:lnTo>
                  <a:pt x="446" y="138"/>
                </a:lnTo>
                <a:lnTo>
                  <a:pt x="455" y="150"/>
                </a:lnTo>
                <a:lnTo>
                  <a:pt x="463" y="163"/>
                </a:lnTo>
                <a:lnTo>
                  <a:pt x="471" y="175"/>
                </a:lnTo>
                <a:lnTo>
                  <a:pt x="474" y="188"/>
                </a:lnTo>
                <a:lnTo>
                  <a:pt x="478" y="200"/>
                </a:lnTo>
                <a:lnTo>
                  <a:pt x="480" y="213"/>
                </a:lnTo>
                <a:lnTo>
                  <a:pt x="482" y="227"/>
                </a:lnTo>
                <a:lnTo>
                  <a:pt x="482" y="259"/>
                </a:lnTo>
                <a:lnTo>
                  <a:pt x="482" y="290"/>
                </a:lnTo>
                <a:lnTo>
                  <a:pt x="484" y="323"/>
                </a:lnTo>
                <a:lnTo>
                  <a:pt x="486" y="355"/>
                </a:lnTo>
                <a:lnTo>
                  <a:pt x="490" y="388"/>
                </a:lnTo>
                <a:lnTo>
                  <a:pt x="492" y="422"/>
                </a:lnTo>
                <a:lnTo>
                  <a:pt x="495" y="455"/>
                </a:lnTo>
                <a:lnTo>
                  <a:pt x="501" y="490"/>
                </a:lnTo>
                <a:lnTo>
                  <a:pt x="509" y="542"/>
                </a:lnTo>
                <a:lnTo>
                  <a:pt x="517" y="591"/>
                </a:lnTo>
                <a:lnTo>
                  <a:pt x="524" y="641"/>
                </a:lnTo>
                <a:lnTo>
                  <a:pt x="532" y="689"/>
                </a:lnTo>
                <a:lnTo>
                  <a:pt x="540" y="737"/>
                </a:lnTo>
                <a:lnTo>
                  <a:pt x="545" y="783"/>
                </a:lnTo>
                <a:lnTo>
                  <a:pt x="553" y="829"/>
                </a:lnTo>
                <a:lnTo>
                  <a:pt x="559" y="874"/>
                </a:lnTo>
                <a:lnTo>
                  <a:pt x="565" y="916"/>
                </a:lnTo>
                <a:lnTo>
                  <a:pt x="570" y="958"/>
                </a:lnTo>
                <a:lnTo>
                  <a:pt x="576" y="1000"/>
                </a:lnTo>
                <a:lnTo>
                  <a:pt x="582" y="1041"/>
                </a:lnTo>
                <a:lnTo>
                  <a:pt x="586" y="1081"/>
                </a:lnTo>
                <a:lnTo>
                  <a:pt x="591" y="1119"/>
                </a:lnTo>
                <a:lnTo>
                  <a:pt x="595" y="1156"/>
                </a:lnTo>
                <a:lnTo>
                  <a:pt x="601" y="1192"/>
                </a:lnTo>
                <a:lnTo>
                  <a:pt x="605" y="1229"/>
                </a:lnTo>
                <a:lnTo>
                  <a:pt x="609" y="1263"/>
                </a:lnTo>
                <a:lnTo>
                  <a:pt x="613" y="1296"/>
                </a:lnTo>
                <a:lnTo>
                  <a:pt x="614" y="1329"/>
                </a:lnTo>
                <a:lnTo>
                  <a:pt x="618" y="1359"/>
                </a:lnTo>
                <a:lnTo>
                  <a:pt x="620" y="1390"/>
                </a:lnTo>
                <a:lnTo>
                  <a:pt x="624" y="1421"/>
                </a:lnTo>
                <a:lnTo>
                  <a:pt x="626" y="1448"/>
                </a:lnTo>
                <a:lnTo>
                  <a:pt x="628" y="1476"/>
                </a:lnTo>
                <a:lnTo>
                  <a:pt x="630" y="1501"/>
                </a:lnTo>
                <a:lnTo>
                  <a:pt x="632" y="1528"/>
                </a:lnTo>
                <a:lnTo>
                  <a:pt x="632" y="1551"/>
                </a:lnTo>
                <a:lnTo>
                  <a:pt x="634" y="1576"/>
                </a:lnTo>
                <a:lnTo>
                  <a:pt x="634" y="1597"/>
                </a:lnTo>
                <a:lnTo>
                  <a:pt x="634" y="1620"/>
                </a:lnTo>
                <a:lnTo>
                  <a:pt x="634" y="1640"/>
                </a:lnTo>
                <a:lnTo>
                  <a:pt x="634" y="1666"/>
                </a:lnTo>
                <a:lnTo>
                  <a:pt x="632" y="1691"/>
                </a:lnTo>
                <a:lnTo>
                  <a:pt x="630" y="1714"/>
                </a:lnTo>
                <a:lnTo>
                  <a:pt x="626" y="1736"/>
                </a:lnTo>
                <a:lnTo>
                  <a:pt x="620" y="1757"/>
                </a:lnTo>
                <a:lnTo>
                  <a:pt x="614" y="1776"/>
                </a:lnTo>
                <a:lnTo>
                  <a:pt x="609" y="1793"/>
                </a:lnTo>
                <a:lnTo>
                  <a:pt x="603" y="1810"/>
                </a:lnTo>
                <a:lnTo>
                  <a:pt x="599" y="1818"/>
                </a:lnTo>
                <a:lnTo>
                  <a:pt x="595" y="1826"/>
                </a:lnTo>
                <a:lnTo>
                  <a:pt x="591" y="1832"/>
                </a:lnTo>
                <a:lnTo>
                  <a:pt x="588" y="1839"/>
                </a:lnTo>
                <a:lnTo>
                  <a:pt x="584" y="1845"/>
                </a:lnTo>
                <a:lnTo>
                  <a:pt x="578" y="1849"/>
                </a:lnTo>
                <a:lnTo>
                  <a:pt x="574" y="1855"/>
                </a:lnTo>
                <a:lnTo>
                  <a:pt x="570" y="1858"/>
                </a:lnTo>
                <a:lnTo>
                  <a:pt x="565" y="1862"/>
                </a:lnTo>
                <a:lnTo>
                  <a:pt x="561" y="1866"/>
                </a:lnTo>
                <a:lnTo>
                  <a:pt x="557" y="1868"/>
                </a:lnTo>
                <a:lnTo>
                  <a:pt x="551" y="1870"/>
                </a:lnTo>
                <a:lnTo>
                  <a:pt x="547" y="1872"/>
                </a:lnTo>
                <a:lnTo>
                  <a:pt x="542" y="1874"/>
                </a:lnTo>
                <a:lnTo>
                  <a:pt x="538" y="1874"/>
                </a:lnTo>
                <a:lnTo>
                  <a:pt x="532" y="1874"/>
                </a:lnTo>
                <a:lnTo>
                  <a:pt x="526" y="1874"/>
                </a:lnTo>
                <a:lnTo>
                  <a:pt x="520" y="1874"/>
                </a:lnTo>
                <a:lnTo>
                  <a:pt x="515" y="1872"/>
                </a:lnTo>
                <a:lnTo>
                  <a:pt x="509" y="1870"/>
                </a:lnTo>
                <a:lnTo>
                  <a:pt x="503" y="1866"/>
                </a:lnTo>
                <a:lnTo>
                  <a:pt x="497" y="1862"/>
                </a:lnTo>
                <a:lnTo>
                  <a:pt x="492" y="1858"/>
                </a:lnTo>
                <a:lnTo>
                  <a:pt x="484" y="1855"/>
                </a:lnTo>
                <a:lnTo>
                  <a:pt x="478" y="1849"/>
                </a:lnTo>
                <a:lnTo>
                  <a:pt x="472" y="1843"/>
                </a:lnTo>
                <a:lnTo>
                  <a:pt x="467" y="1835"/>
                </a:lnTo>
                <a:lnTo>
                  <a:pt x="461" y="1830"/>
                </a:lnTo>
                <a:lnTo>
                  <a:pt x="455" y="1822"/>
                </a:lnTo>
                <a:lnTo>
                  <a:pt x="449" y="1814"/>
                </a:lnTo>
                <a:lnTo>
                  <a:pt x="444" y="1805"/>
                </a:lnTo>
                <a:lnTo>
                  <a:pt x="438" y="1797"/>
                </a:lnTo>
                <a:lnTo>
                  <a:pt x="430" y="1782"/>
                </a:lnTo>
                <a:lnTo>
                  <a:pt x="423" y="1766"/>
                </a:lnTo>
                <a:lnTo>
                  <a:pt x="415" y="1753"/>
                </a:lnTo>
                <a:lnTo>
                  <a:pt x="409" y="1737"/>
                </a:lnTo>
                <a:lnTo>
                  <a:pt x="403" y="1722"/>
                </a:lnTo>
                <a:lnTo>
                  <a:pt x="398" y="1709"/>
                </a:lnTo>
                <a:lnTo>
                  <a:pt x="388" y="1678"/>
                </a:lnTo>
                <a:lnTo>
                  <a:pt x="380" y="1649"/>
                </a:lnTo>
                <a:lnTo>
                  <a:pt x="375" y="1620"/>
                </a:lnTo>
                <a:lnTo>
                  <a:pt x="371" y="1592"/>
                </a:lnTo>
                <a:lnTo>
                  <a:pt x="367" y="1563"/>
                </a:lnTo>
                <a:lnTo>
                  <a:pt x="363" y="1530"/>
                </a:lnTo>
                <a:lnTo>
                  <a:pt x="359" y="1499"/>
                </a:lnTo>
                <a:lnTo>
                  <a:pt x="353" y="1469"/>
                </a:lnTo>
                <a:lnTo>
                  <a:pt x="350" y="1440"/>
                </a:lnTo>
                <a:lnTo>
                  <a:pt x="346" y="1411"/>
                </a:lnTo>
                <a:lnTo>
                  <a:pt x="342" y="1384"/>
                </a:lnTo>
                <a:lnTo>
                  <a:pt x="338" y="1357"/>
                </a:lnTo>
                <a:lnTo>
                  <a:pt x="334" y="1332"/>
                </a:lnTo>
                <a:lnTo>
                  <a:pt x="330" y="1309"/>
                </a:lnTo>
                <a:lnTo>
                  <a:pt x="328" y="1286"/>
                </a:lnTo>
                <a:lnTo>
                  <a:pt x="325" y="1263"/>
                </a:lnTo>
                <a:lnTo>
                  <a:pt x="321" y="1242"/>
                </a:lnTo>
                <a:lnTo>
                  <a:pt x="319" y="1223"/>
                </a:lnTo>
                <a:lnTo>
                  <a:pt x="317" y="1204"/>
                </a:lnTo>
                <a:lnTo>
                  <a:pt x="313" y="1185"/>
                </a:lnTo>
                <a:lnTo>
                  <a:pt x="311" y="1169"/>
                </a:lnTo>
                <a:lnTo>
                  <a:pt x="309" y="1152"/>
                </a:lnTo>
                <a:lnTo>
                  <a:pt x="307" y="1137"/>
                </a:lnTo>
                <a:lnTo>
                  <a:pt x="303" y="1123"/>
                </a:lnTo>
                <a:lnTo>
                  <a:pt x="302" y="1112"/>
                </a:lnTo>
                <a:lnTo>
                  <a:pt x="302" y="1098"/>
                </a:lnTo>
                <a:lnTo>
                  <a:pt x="300" y="1089"/>
                </a:lnTo>
                <a:lnTo>
                  <a:pt x="298" y="1079"/>
                </a:lnTo>
                <a:lnTo>
                  <a:pt x="296" y="1069"/>
                </a:lnTo>
                <a:lnTo>
                  <a:pt x="296" y="1062"/>
                </a:lnTo>
                <a:lnTo>
                  <a:pt x="294" y="1054"/>
                </a:lnTo>
                <a:lnTo>
                  <a:pt x="294" y="1050"/>
                </a:lnTo>
                <a:lnTo>
                  <a:pt x="292" y="1044"/>
                </a:lnTo>
                <a:lnTo>
                  <a:pt x="292" y="1041"/>
                </a:lnTo>
                <a:lnTo>
                  <a:pt x="292" y="1039"/>
                </a:lnTo>
                <a:lnTo>
                  <a:pt x="292" y="1037"/>
                </a:lnTo>
                <a:lnTo>
                  <a:pt x="286" y="987"/>
                </a:lnTo>
                <a:lnTo>
                  <a:pt x="282" y="939"/>
                </a:lnTo>
                <a:lnTo>
                  <a:pt x="277" y="893"/>
                </a:lnTo>
                <a:lnTo>
                  <a:pt x="271" y="849"/>
                </a:lnTo>
                <a:lnTo>
                  <a:pt x="267" y="806"/>
                </a:lnTo>
                <a:lnTo>
                  <a:pt x="261" y="766"/>
                </a:lnTo>
                <a:lnTo>
                  <a:pt x="256" y="728"/>
                </a:lnTo>
                <a:lnTo>
                  <a:pt x="250" y="691"/>
                </a:lnTo>
                <a:lnTo>
                  <a:pt x="244" y="657"/>
                </a:lnTo>
                <a:lnTo>
                  <a:pt x="240" y="639"/>
                </a:lnTo>
                <a:lnTo>
                  <a:pt x="238" y="624"/>
                </a:lnTo>
                <a:lnTo>
                  <a:pt x="234" y="609"/>
                </a:lnTo>
                <a:lnTo>
                  <a:pt x="232" y="593"/>
                </a:lnTo>
                <a:lnTo>
                  <a:pt x="229" y="578"/>
                </a:lnTo>
                <a:lnTo>
                  <a:pt x="227" y="565"/>
                </a:lnTo>
                <a:lnTo>
                  <a:pt x="223" y="551"/>
                </a:lnTo>
                <a:lnTo>
                  <a:pt x="221" y="538"/>
                </a:lnTo>
                <a:lnTo>
                  <a:pt x="217" y="524"/>
                </a:lnTo>
                <a:lnTo>
                  <a:pt x="215" y="513"/>
                </a:lnTo>
                <a:lnTo>
                  <a:pt x="211" y="501"/>
                </a:lnTo>
                <a:lnTo>
                  <a:pt x="209" y="490"/>
                </a:lnTo>
                <a:lnTo>
                  <a:pt x="206" y="478"/>
                </a:lnTo>
                <a:lnTo>
                  <a:pt x="204" y="469"/>
                </a:lnTo>
                <a:lnTo>
                  <a:pt x="198" y="447"/>
                </a:lnTo>
                <a:lnTo>
                  <a:pt x="194" y="426"/>
                </a:lnTo>
                <a:lnTo>
                  <a:pt x="188" y="405"/>
                </a:lnTo>
                <a:lnTo>
                  <a:pt x="181" y="384"/>
                </a:lnTo>
                <a:lnTo>
                  <a:pt x="175" y="365"/>
                </a:lnTo>
                <a:lnTo>
                  <a:pt x="165" y="344"/>
                </a:lnTo>
                <a:lnTo>
                  <a:pt x="158" y="325"/>
                </a:lnTo>
                <a:lnTo>
                  <a:pt x="146" y="303"/>
                </a:lnTo>
                <a:lnTo>
                  <a:pt x="136" y="284"/>
                </a:lnTo>
                <a:lnTo>
                  <a:pt x="125" y="265"/>
                </a:lnTo>
                <a:lnTo>
                  <a:pt x="113" y="246"/>
                </a:lnTo>
                <a:lnTo>
                  <a:pt x="100" y="229"/>
                </a:lnTo>
                <a:lnTo>
                  <a:pt x="87" y="209"/>
                </a:lnTo>
                <a:lnTo>
                  <a:pt x="73" y="192"/>
                </a:lnTo>
                <a:lnTo>
                  <a:pt x="60" y="173"/>
                </a:lnTo>
                <a:lnTo>
                  <a:pt x="44" y="156"/>
                </a:lnTo>
                <a:lnTo>
                  <a:pt x="33" y="148"/>
                </a:lnTo>
                <a:lnTo>
                  <a:pt x="23" y="140"/>
                </a:lnTo>
                <a:lnTo>
                  <a:pt x="16" y="133"/>
                </a:lnTo>
                <a:lnTo>
                  <a:pt x="10" y="125"/>
                </a:lnTo>
                <a:lnTo>
                  <a:pt x="6" y="117"/>
                </a:lnTo>
                <a:lnTo>
                  <a:pt x="2" y="112"/>
                </a:lnTo>
                <a:lnTo>
                  <a:pt x="0" y="104"/>
                </a:lnTo>
                <a:lnTo>
                  <a:pt x="0" y="100"/>
                </a:lnTo>
                <a:lnTo>
                  <a:pt x="0" y="87"/>
                </a:lnTo>
                <a:lnTo>
                  <a:pt x="0" y="77"/>
                </a:lnTo>
                <a:lnTo>
                  <a:pt x="2" y="65"/>
                </a:lnTo>
                <a:lnTo>
                  <a:pt x="4" y="56"/>
                </a:lnTo>
                <a:lnTo>
                  <a:pt x="6" y="48"/>
                </a:lnTo>
                <a:lnTo>
                  <a:pt x="10" y="40"/>
                </a:lnTo>
                <a:lnTo>
                  <a:pt x="14" y="33"/>
                </a:lnTo>
                <a:lnTo>
                  <a:pt x="17" y="25"/>
                </a:lnTo>
                <a:lnTo>
                  <a:pt x="23" y="19"/>
                </a:lnTo>
                <a:lnTo>
                  <a:pt x="29" y="14"/>
                </a:lnTo>
                <a:lnTo>
                  <a:pt x="35" y="10"/>
                </a:lnTo>
                <a:lnTo>
                  <a:pt x="42" y="6"/>
                </a:lnTo>
                <a:lnTo>
                  <a:pt x="50" y="4"/>
                </a:lnTo>
                <a:lnTo>
                  <a:pt x="58" y="2"/>
                </a:lnTo>
                <a:lnTo>
                  <a:pt x="65" y="0"/>
                </a:lnTo>
                <a:lnTo>
                  <a:pt x="75" y="0"/>
                </a:lnTo>
              </a:path>
            </a:pathLst>
          </a:custGeom>
          <a:solidFill>
            <a:srgbClr val="FF0000"/>
          </a:solidFill>
          <a:ln w="9525">
            <a:noFill/>
            <a:prstDash val="solid"/>
            <a:round/>
            <a:headEnd/>
            <a:tailEnd/>
          </a:ln>
        </p:spPr>
        <p:txBody>
          <a:bodyPr/>
          <a:lstStyle/>
          <a:p>
            <a:endParaRPr lang="en-US"/>
          </a:p>
        </p:txBody>
      </p:sp>
      <p:sp>
        <p:nvSpPr>
          <p:cNvPr id="4" name="Freeform 22"/>
          <p:cNvSpPr>
            <a:spLocks/>
          </p:cNvSpPr>
          <p:nvPr/>
        </p:nvSpPr>
        <p:spPr bwMode="auto">
          <a:xfrm>
            <a:off x="3048000" y="2209800"/>
            <a:ext cx="2166937" cy="1568450"/>
          </a:xfrm>
          <a:custGeom>
            <a:avLst/>
            <a:gdLst>
              <a:gd name="T0" fmla="*/ 1740537 w 2729"/>
              <a:gd name="T1" fmla="*/ 1588 h 1975"/>
              <a:gd name="T2" fmla="*/ 1785003 w 2729"/>
              <a:gd name="T3" fmla="*/ 16677 h 1975"/>
              <a:gd name="T4" fmla="*/ 1871554 w 2729"/>
              <a:gd name="T5" fmla="*/ 56385 h 1975"/>
              <a:gd name="T6" fmla="*/ 1994630 w 2729"/>
              <a:gd name="T7" fmla="*/ 118329 h 1975"/>
              <a:gd name="T8" fmla="*/ 2086739 w 2729"/>
              <a:gd name="T9" fmla="*/ 184243 h 1975"/>
              <a:gd name="T10" fmla="*/ 2143116 w 2729"/>
              <a:gd name="T11" fmla="*/ 243805 h 1975"/>
              <a:gd name="T12" fmla="*/ 2165349 w 2729"/>
              <a:gd name="T13" fmla="*/ 295425 h 1975"/>
              <a:gd name="T14" fmla="*/ 2155026 w 2729"/>
              <a:gd name="T15" fmla="*/ 343074 h 1975"/>
              <a:gd name="T16" fmla="*/ 2116912 w 2729"/>
              <a:gd name="T17" fmla="*/ 394693 h 1975"/>
              <a:gd name="T18" fmla="*/ 2070858 w 2729"/>
              <a:gd name="T19" fmla="*/ 457431 h 1975"/>
              <a:gd name="T20" fmla="*/ 2030362 w 2729"/>
              <a:gd name="T21" fmla="*/ 543994 h 1975"/>
              <a:gd name="T22" fmla="*/ 1994630 w 2729"/>
              <a:gd name="T23" fmla="*/ 655175 h 1975"/>
              <a:gd name="T24" fmla="*/ 1989072 w 2729"/>
              <a:gd name="T25" fmla="*/ 671853 h 1975"/>
              <a:gd name="T26" fmla="*/ 1970809 w 2729"/>
              <a:gd name="T27" fmla="*/ 726649 h 1975"/>
              <a:gd name="T28" fmla="*/ 1941429 w 2729"/>
              <a:gd name="T29" fmla="*/ 818771 h 1975"/>
              <a:gd name="T30" fmla="*/ 1900139 w 2729"/>
              <a:gd name="T31" fmla="*/ 945041 h 1975"/>
              <a:gd name="T32" fmla="*/ 1848527 w 2729"/>
              <a:gd name="T33" fmla="*/ 1107842 h 1975"/>
              <a:gd name="T34" fmla="*/ 1785797 w 2729"/>
              <a:gd name="T35" fmla="*/ 1309556 h 1975"/>
              <a:gd name="T36" fmla="*/ 1738949 w 2729"/>
              <a:gd name="T37" fmla="*/ 1455680 h 1975"/>
              <a:gd name="T38" fmla="*/ 1692895 w 2729"/>
              <a:gd name="T39" fmla="*/ 1525566 h 1975"/>
              <a:gd name="T40" fmla="*/ 1632548 w 2729"/>
              <a:gd name="T41" fmla="*/ 1562097 h 1975"/>
              <a:gd name="T42" fmla="*/ 1569818 w 2729"/>
              <a:gd name="T43" fmla="*/ 1565273 h 1975"/>
              <a:gd name="T44" fmla="*/ 1531704 w 2729"/>
              <a:gd name="T45" fmla="*/ 1533507 h 1975"/>
              <a:gd name="T46" fmla="*/ 1498355 w 2729"/>
              <a:gd name="T47" fmla="*/ 1466004 h 1975"/>
              <a:gd name="T48" fmla="*/ 1470563 w 2729"/>
              <a:gd name="T49" fmla="*/ 1385795 h 1975"/>
              <a:gd name="T50" fmla="*/ 1484062 w 2729"/>
              <a:gd name="T51" fmla="*/ 1347676 h 1975"/>
              <a:gd name="T52" fmla="*/ 1515030 w 2729"/>
              <a:gd name="T53" fmla="*/ 1293673 h 1975"/>
              <a:gd name="T54" fmla="*/ 1536469 w 2729"/>
              <a:gd name="T55" fmla="*/ 1246818 h 1975"/>
              <a:gd name="T56" fmla="*/ 1557908 w 2729"/>
              <a:gd name="T57" fmla="*/ 1188845 h 1975"/>
              <a:gd name="T58" fmla="*/ 1578553 w 2729"/>
              <a:gd name="T59" fmla="*/ 1117372 h 1975"/>
              <a:gd name="T60" fmla="*/ 1601580 w 2729"/>
              <a:gd name="T61" fmla="*/ 1033192 h 1975"/>
              <a:gd name="T62" fmla="*/ 1624607 w 2729"/>
              <a:gd name="T63" fmla="*/ 937099 h 1975"/>
              <a:gd name="T64" fmla="*/ 1647634 w 2729"/>
              <a:gd name="T65" fmla="*/ 829095 h 1975"/>
              <a:gd name="T66" fmla="*/ 1679396 w 2729"/>
              <a:gd name="T67" fmla="*/ 671853 h 1975"/>
              <a:gd name="T68" fmla="*/ 1699247 w 2729"/>
              <a:gd name="T69" fmla="*/ 527317 h 1975"/>
              <a:gd name="T70" fmla="*/ 1708776 w 2729"/>
              <a:gd name="T71" fmla="*/ 397870 h 1975"/>
              <a:gd name="T72" fmla="*/ 1704011 w 2729"/>
              <a:gd name="T73" fmla="*/ 324808 h 1975"/>
              <a:gd name="T74" fmla="*/ 1684160 w 2729"/>
              <a:gd name="T75" fmla="*/ 285101 h 1975"/>
              <a:gd name="T76" fmla="*/ 1650811 w 2729"/>
              <a:gd name="T77" fmla="*/ 266835 h 1975"/>
              <a:gd name="T78" fmla="*/ 1607932 w 2729"/>
              <a:gd name="T79" fmla="*/ 266835 h 1975"/>
              <a:gd name="T80" fmla="*/ 1543615 w 2729"/>
              <a:gd name="T81" fmla="*/ 270806 h 1975"/>
              <a:gd name="T82" fmla="*/ 1453888 w 2729"/>
              <a:gd name="T83" fmla="*/ 281924 h 1975"/>
              <a:gd name="T84" fmla="*/ 1334782 w 2729"/>
              <a:gd name="T85" fmla="*/ 295425 h 1975"/>
              <a:gd name="T86" fmla="*/ 1188679 w 2729"/>
              <a:gd name="T87" fmla="*/ 315278 h 1975"/>
              <a:gd name="T88" fmla="*/ 1014784 w 2729"/>
              <a:gd name="T89" fmla="*/ 338309 h 1975"/>
              <a:gd name="T90" fmla="*/ 810716 w 2729"/>
              <a:gd name="T91" fmla="*/ 368486 h 1975"/>
              <a:gd name="T92" fmla="*/ 580444 w 2729"/>
              <a:gd name="T93" fmla="*/ 399458 h 1975"/>
              <a:gd name="T94" fmla="*/ 354936 w 2729"/>
              <a:gd name="T95" fmla="*/ 417724 h 1975"/>
              <a:gd name="T96" fmla="*/ 131017 w 2729"/>
              <a:gd name="T97" fmla="*/ 423283 h 1975"/>
              <a:gd name="T98" fmla="*/ 61935 w 2729"/>
              <a:gd name="T99" fmla="*/ 408194 h 1975"/>
              <a:gd name="T100" fmla="*/ 18263 w 2729"/>
              <a:gd name="T101" fmla="*/ 365310 h 1975"/>
              <a:gd name="T102" fmla="*/ 0 w 2729"/>
              <a:gd name="T103" fmla="*/ 293836 h 1975"/>
              <a:gd name="T104" fmla="*/ 374787 w 2729"/>
              <a:gd name="T105" fmla="*/ 254129 h 1975"/>
              <a:gd name="T106" fmla="*/ 824214 w 2729"/>
              <a:gd name="T107" fmla="*/ 199332 h 1975"/>
              <a:gd name="T108" fmla="*/ 1248232 w 2729"/>
              <a:gd name="T109" fmla="*/ 112770 h 1975"/>
              <a:gd name="T110" fmla="*/ 1493591 w 2729"/>
              <a:gd name="T111" fmla="*/ 43678 h 1975"/>
              <a:gd name="T112" fmla="*/ 1607932 w 2729"/>
              <a:gd name="T113" fmla="*/ 16677 h 1975"/>
              <a:gd name="T114" fmla="*/ 1691307 w 2729"/>
              <a:gd name="T115" fmla="*/ 3177 h 1975"/>
              <a:gd name="T116" fmla="*/ 1728627 w 2729"/>
              <a:gd name="T117" fmla="*/ 0 h 19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29" h="1975">
                <a:moveTo>
                  <a:pt x="2177" y="0"/>
                </a:moveTo>
                <a:lnTo>
                  <a:pt x="2180" y="0"/>
                </a:lnTo>
                <a:lnTo>
                  <a:pt x="2184" y="2"/>
                </a:lnTo>
                <a:lnTo>
                  <a:pt x="2188" y="2"/>
                </a:lnTo>
                <a:lnTo>
                  <a:pt x="2192" y="2"/>
                </a:lnTo>
                <a:lnTo>
                  <a:pt x="2198" y="4"/>
                </a:lnTo>
                <a:lnTo>
                  <a:pt x="2203" y="5"/>
                </a:lnTo>
                <a:lnTo>
                  <a:pt x="2215" y="9"/>
                </a:lnTo>
                <a:lnTo>
                  <a:pt x="2230" y="15"/>
                </a:lnTo>
                <a:lnTo>
                  <a:pt x="2248" y="21"/>
                </a:lnTo>
                <a:lnTo>
                  <a:pt x="2265" y="29"/>
                </a:lnTo>
                <a:lnTo>
                  <a:pt x="2286" y="36"/>
                </a:lnTo>
                <a:lnTo>
                  <a:pt x="2307" y="48"/>
                </a:lnTo>
                <a:lnTo>
                  <a:pt x="2332" y="57"/>
                </a:lnTo>
                <a:lnTo>
                  <a:pt x="2357" y="71"/>
                </a:lnTo>
                <a:lnTo>
                  <a:pt x="2384" y="84"/>
                </a:lnTo>
                <a:lnTo>
                  <a:pt x="2415" y="98"/>
                </a:lnTo>
                <a:lnTo>
                  <a:pt x="2445" y="115"/>
                </a:lnTo>
                <a:lnTo>
                  <a:pt x="2478" y="130"/>
                </a:lnTo>
                <a:lnTo>
                  <a:pt x="2512" y="149"/>
                </a:lnTo>
                <a:lnTo>
                  <a:pt x="2539" y="167"/>
                </a:lnTo>
                <a:lnTo>
                  <a:pt x="2564" y="184"/>
                </a:lnTo>
                <a:lnTo>
                  <a:pt x="2587" y="201"/>
                </a:lnTo>
                <a:lnTo>
                  <a:pt x="2608" y="217"/>
                </a:lnTo>
                <a:lnTo>
                  <a:pt x="2628" y="232"/>
                </a:lnTo>
                <a:lnTo>
                  <a:pt x="2645" y="247"/>
                </a:lnTo>
                <a:lnTo>
                  <a:pt x="2660" y="263"/>
                </a:lnTo>
                <a:lnTo>
                  <a:pt x="2676" y="278"/>
                </a:lnTo>
                <a:lnTo>
                  <a:pt x="2687" y="291"/>
                </a:lnTo>
                <a:lnTo>
                  <a:pt x="2699" y="307"/>
                </a:lnTo>
                <a:lnTo>
                  <a:pt x="2708" y="320"/>
                </a:lnTo>
                <a:lnTo>
                  <a:pt x="2716" y="334"/>
                </a:lnTo>
                <a:lnTo>
                  <a:pt x="2722" y="347"/>
                </a:lnTo>
                <a:lnTo>
                  <a:pt x="2726" y="359"/>
                </a:lnTo>
                <a:lnTo>
                  <a:pt x="2727" y="372"/>
                </a:lnTo>
                <a:lnTo>
                  <a:pt x="2729" y="384"/>
                </a:lnTo>
                <a:lnTo>
                  <a:pt x="2727" y="395"/>
                </a:lnTo>
                <a:lnTo>
                  <a:pt x="2726" y="407"/>
                </a:lnTo>
                <a:lnTo>
                  <a:pt x="2720" y="418"/>
                </a:lnTo>
                <a:lnTo>
                  <a:pt x="2714" y="432"/>
                </a:lnTo>
                <a:lnTo>
                  <a:pt x="2708" y="443"/>
                </a:lnTo>
                <a:lnTo>
                  <a:pt x="2699" y="457"/>
                </a:lnTo>
                <a:lnTo>
                  <a:pt x="2689" y="470"/>
                </a:lnTo>
                <a:lnTo>
                  <a:pt x="2678" y="483"/>
                </a:lnTo>
                <a:lnTo>
                  <a:pt x="2666" y="497"/>
                </a:lnTo>
                <a:lnTo>
                  <a:pt x="2654" y="510"/>
                </a:lnTo>
                <a:lnTo>
                  <a:pt x="2643" y="526"/>
                </a:lnTo>
                <a:lnTo>
                  <a:pt x="2631" y="541"/>
                </a:lnTo>
                <a:lnTo>
                  <a:pt x="2620" y="558"/>
                </a:lnTo>
                <a:lnTo>
                  <a:pt x="2608" y="576"/>
                </a:lnTo>
                <a:lnTo>
                  <a:pt x="2599" y="597"/>
                </a:lnTo>
                <a:lnTo>
                  <a:pt x="2587" y="616"/>
                </a:lnTo>
                <a:lnTo>
                  <a:pt x="2578" y="639"/>
                </a:lnTo>
                <a:lnTo>
                  <a:pt x="2568" y="662"/>
                </a:lnTo>
                <a:lnTo>
                  <a:pt x="2557" y="685"/>
                </a:lnTo>
                <a:lnTo>
                  <a:pt x="2547" y="712"/>
                </a:lnTo>
                <a:lnTo>
                  <a:pt x="2539" y="737"/>
                </a:lnTo>
                <a:lnTo>
                  <a:pt x="2530" y="766"/>
                </a:lnTo>
                <a:lnTo>
                  <a:pt x="2520" y="794"/>
                </a:lnTo>
                <a:lnTo>
                  <a:pt x="2512" y="825"/>
                </a:lnTo>
                <a:lnTo>
                  <a:pt x="2511" y="827"/>
                </a:lnTo>
                <a:lnTo>
                  <a:pt x="2511" y="833"/>
                </a:lnTo>
                <a:lnTo>
                  <a:pt x="2507" y="839"/>
                </a:lnTo>
                <a:lnTo>
                  <a:pt x="2505" y="846"/>
                </a:lnTo>
                <a:lnTo>
                  <a:pt x="2501" y="858"/>
                </a:lnTo>
                <a:lnTo>
                  <a:pt x="2497" y="869"/>
                </a:lnTo>
                <a:lnTo>
                  <a:pt x="2493" y="883"/>
                </a:lnTo>
                <a:lnTo>
                  <a:pt x="2487" y="898"/>
                </a:lnTo>
                <a:lnTo>
                  <a:pt x="2482" y="915"/>
                </a:lnTo>
                <a:lnTo>
                  <a:pt x="2476" y="935"/>
                </a:lnTo>
                <a:lnTo>
                  <a:pt x="2468" y="956"/>
                </a:lnTo>
                <a:lnTo>
                  <a:pt x="2463" y="979"/>
                </a:lnTo>
                <a:lnTo>
                  <a:pt x="2453" y="1004"/>
                </a:lnTo>
                <a:lnTo>
                  <a:pt x="2445" y="1031"/>
                </a:lnTo>
                <a:lnTo>
                  <a:pt x="2436" y="1057"/>
                </a:lnTo>
                <a:lnTo>
                  <a:pt x="2426" y="1088"/>
                </a:lnTo>
                <a:lnTo>
                  <a:pt x="2416" y="1121"/>
                </a:lnTo>
                <a:lnTo>
                  <a:pt x="2405" y="1153"/>
                </a:lnTo>
                <a:lnTo>
                  <a:pt x="2393" y="1190"/>
                </a:lnTo>
                <a:lnTo>
                  <a:pt x="2382" y="1226"/>
                </a:lnTo>
                <a:lnTo>
                  <a:pt x="2368" y="1267"/>
                </a:lnTo>
                <a:lnTo>
                  <a:pt x="2357" y="1307"/>
                </a:lnTo>
                <a:lnTo>
                  <a:pt x="2342" y="1351"/>
                </a:lnTo>
                <a:lnTo>
                  <a:pt x="2328" y="1395"/>
                </a:lnTo>
                <a:lnTo>
                  <a:pt x="2313" y="1443"/>
                </a:lnTo>
                <a:lnTo>
                  <a:pt x="2297" y="1491"/>
                </a:lnTo>
                <a:lnTo>
                  <a:pt x="2282" y="1541"/>
                </a:lnTo>
                <a:lnTo>
                  <a:pt x="2267" y="1593"/>
                </a:lnTo>
                <a:lnTo>
                  <a:pt x="2249" y="1649"/>
                </a:lnTo>
                <a:lnTo>
                  <a:pt x="2232" y="1704"/>
                </a:lnTo>
                <a:lnTo>
                  <a:pt x="2215" y="1762"/>
                </a:lnTo>
                <a:lnTo>
                  <a:pt x="2207" y="1787"/>
                </a:lnTo>
                <a:lnTo>
                  <a:pt x="2200" y="1812"/>
                </a:lnTo>
                <a:lnTo>
                  <a:pt x="2190" y="1833"/>
                </a:lnTo>
                <a:lnTo>
                  <a:pt x="2180" y="1854"/>
                </a:lnTo>
                <a:lnTo>
                  <a:pt x="2169" y="1873"/>
                </a:lnTo>
                <a:lnTo>
                  <a:pt x="2157" y="1891"/>
                </a:lnTo>
                <a:lnTo>
                  <a:pt x="2146" y="1908"/>
                </a:lnTo>
                <a:lnTo>
                  <a:pt x="2132" y="1921"/>
                </a:lnTo>
                <a:lnTo>
                  <a:pt x="2119" y="1933"/>
                </a:lnTo>
                <a:lnTo>
                  <a:pt x="2104" y="1944"/>
                </a:lnTo>
                <a:lnTo>
                  <a:pt x="2088" y="1954"/>
                </a:lnTo>
                <a:lnTo>
                  <a:pt x="2073" y="1962"/>
                </a:lnTo>
                <a:lnTo>
                  <a:pt x="2056" y="1967"/>
                </a:lnTo>
                <a:lnTo>
                  <a:pt x="2036" y="1971"/>
                </a:lnTo>
                <a:lnTo>
                  <a:pt x="2019" y="1973"/>
                </a:lnTo>
                <a:lnTo>
                  <a:pt x="1998" y="1975"/>
                </a:lnTo>
                <a:lnTo>
                  <a:pt x="1988" y="1973"/>
                </a:lnTo>
                <a:lnTo>
                  <a:pt x="1977" y="1971"/>
                </a:lnTo>
                <a:lnTo>
                  <a:pt x="1967" y="1965"/>
                </a:lnTo>
                <a:lnTo>
                  <a:pt x="1958" y="1960"/>
                </a:lnTo>
                <a:lnTo>
                  <a:pt x="1948" y="1952"/>
                </a:lnTo>
                <a:lnTo>
                  <a:pt x="1938" y="1942"/>
                </a:lnTo>
                <a:lnTo>
                  <a:pt x="1929" y="1931"/>
                </a:lnTo>
                <a:lnTo>
                  <a:pt x="1921" y="1917"/>
                </a:lnTo>
                <a:lnTo>
                  <a:pt x="1912" y="1902"/>
                </a:lnTo>
                <a:lnTo>
                  <a:pt x="1902" y="1885"/>
                </a:lnTo>
                <a:lnTo>
                  <a:pt x="1894" y="1866"/>
                </a:lnTo>
                <a:lnTo>
                  <a:pt x="1887" y="1846"/>
                </a:lnTo>
                <a:lnTo>
                  <a:pt x="1877" y="1823"/>
                </a:lnTo>
                <a:lnTo>
                  <a:pt x="1869" y="1800"/>
                </a:lnTo>
                <a:lnTo>
                  <a:pt x="1862" y="1773"/>
                </a:lnTo>
                <a:lnTo>
                  <a:pt x="1852" y="1747"/>
                </a:lnTo>
                <a:lnTo>
                  <a:pt x="1852" y="1745"/>
                </a:lnTo>
                <a:lnTo>
                  <a:pt x="1854" y="1741"/>
                </a:lnTo>
                <a:lnTo>
                  <a:pt x="1856" y="1733"/>
                </a:lnTo>
                <a:lnTo>
                  <a:pt x="1858" y="1722"/>
                </a:lnTo>
                <a:lnTo>
                  <a:pt x="1864" y="1710"/>
                </a:lnTo>
                <a:lnTo>
                  <a:pt x="1869" y="1697"/>
                </a:lnTo>
                <a:lnTo>
                  <a:pt x="1877" y="1683"/>
                </a:lnTo>
                <a:lnTo>
                  <a:pt x="1887" y="1666"/>
                </a:lnTo>
                <a:lnTo>
                  <a:pt x="1898" y="1649"/>
                </a:lnTo>
                <a:lnTo>
                  <a:pt x="1902" y="1639"/>
                </a:lnTo>
                <a:lnTo>
                  <a:pt x="1908" y="1629"/>
                </a:lnTo>
                <a:lnTo>
                  <a:pt x="1914" y="1618"/>
                </a:lnTo>
                <a:lnTo>
                  <a:pt x="1919" y="1608"/>
                </a:lnTo>
                <a:lnTo>
                  <a:pt x="1923" y="1597"/>
                </a:lnTo>
                <a:lnTo>
                  <a:pt x="1929" y="1583"/>
                </a:lnTo>
                <a:lnTo>
                  <a:pt x="1935" y="1570"/>
                </a:lnTo>
                <a:lnTo>
                  <a:pt x="1940" y="1557"/>
                </a:lnTo>
                <a:lnTo>
                  <a:pt x="1946" y="1543"/>
                </a:lnTo>
                <a:lnTo>
                  <a:pt x="1950" y="1528"/>
                </a:lnTo>
                <a:lnTo>
                  <a:pt x="1956" y="1512"/>
                </a:lnTo>
                <a:lnTo>
                  <a:pt x="1962" y="1497"/>
                </a:lnTo>
                <a:lnTo>
                  <a:pt x="1967" y="1480"/>
                </a:lnTo>
                <a:lnTo>
                  <a:pt x="1973" y="1462"/>
                </a:lnTo>
                <a:lnTo>
                  <a:pt x="1979" y="1445"/>
                </a:lnTo>
                <a:lnTo>
                  <a:pt x="1985" y="1426"/>
                </a:lnTo>
                <a:lnTo>
                  <a:pt x="1988" y="1407"/>
                </a:lnTo>
                <a:lnTo>
                  <a:pt x="1994" y="1386"/>
                </a:lnTo>
                <a:lnTo>
                  <a:pt x="2000" y="1366"/>
                </a:lnTo>
                <a:lnTo>
                  <a:pt x="2006" y="1345"/>
                </a:lnTo>
                <a:lnTo>
                  <a:pt x="2011" y="1322"/>
                </a:lnTo>
                <a:lnTo>
                  <a:pt x="2017" y="1301"/>
                </a:lnTo>
                <a:lnTo>
                  <a:pt x="2023" y="1278"/>
                </a:lnTo>
                <a:lnTo>
                  <a:pt x="2029" y="1255"/>
                </a:lnTo>
                <a:lnTo>
                  <a:pt x="2034" y="1230"/>
                </a:lnTo>
                <a:lnTo>
                  <a:pt x="2040" y="1205"/>
                </a:lnTo>
                <a:lnTo>
                  <a:pt x="2046" y="1180"/>
                </a:lnTo>
                <a:lnTo>
                  <a:pt x="2052" y="1153"/>
                </a:lnTo>
                <a:lnTo>
                  <a:pt x="2057" y="1127"/>
                </a:lnTo>
                <a:lnTo>
                  <a:pt x="2063" y="1100"/>
                </a:lnTo>
                <a:lnTo>
                  <a:pt x="2069" y="1073"/>
                </a:lnTo>
                <a:lnTo>
                  <a:pt x="2075" y="1044"/>
                </a:lnTo>
                <a:lnTo>
                  <a:pt x="2084" y="1004"/>
                </a:lnTo>
                <a:lnTo>
                  <a:pt x="2092" y="963"/>
                </a:lnTo>
                <a:lnTo>
                  <a:pt x="2100" y="923"/>
                </a:lnTo>
                <a:lnTo>
                  <a:pt x="2107" y="885"/>
                </a:lnTo>
                <a:lnTo>
                  <a:pt x="2115" y="846"/>
                </a:lnTo>
                <a:lnTo>
                  <a:pt x="2121" y="808"/>
                </a:lnTo>
                <a:lnTo>
                  <a:pt x="2127" y="771"/>
                </a:lnTo>
                <a:lnTo>
                  <a:pt x="2132" y="735"/>
                </a:lnTo>
                <a:lnTo>
                  <a:pt x="2136" y="700"/>
                </a:lnTo>
                <a:lnTo>
                  <a:pt x="2140" y="664"/>
                </a:lnTo>
                <a:lnTo>
                  <a:pt x="2144" y="631"/>
                </a:lnTo>
                <a:lnTo>
                  <a:pt x="2146" y="597"/>
                </a:lnTo>
                <a:lnTo>
                  <a:pt x="2148" y="564"/>
                </a:lnTo>
                <a:lnTo>
                  <a:pt x="2150" y="531"/>
                </a:lnTo>
                <a:lnTo>
                  <a:pt x="2152" y="501"/>
                </a:lnTo>
                <a:lnTo>
                  <a:pt x="2152" y="470"/>
                </a:lnTo>
                <a:lnTo>
                  <a:pt x="2152" y="453"/>
                </a:lnTo>
                <a:lnTo>
                  <a:pt x="2150" y="437"/>
                </a:lnTo>
                <a:lnTo>
                  <a:pt x="2148" y="422"/>
                </a:lnTo>
                <a:lnTo>
                  <a:pt x="2146" y="409"/>
                </a:lnTo>
                <a:lnTo>
                  <a:pt x="2142" y="397"/>
                </a:lnTo>
                <a:lnTo>
                  <a:pt x="2138" y="386"/>
                </a:lnTo>
                <a:lnTo>
                  <a:pt x="2132" y="376"/>
                </a:lnTo>
                <a:lnTo>
                  <a:pt x="2127" y="366"/>
                </a:lnTo>
                <a:lnTo>
                  <a:pt x="2121" y="359"/>
                </a:lnTo>
                <a:lnTo>
                  <a:pt x="2113" y="353"/>
                </a:lnTo>
                <a:lnTo>
                  <a:pt x="2105" y="347"/>
                </a:lnTo>
                <a:lnTo>
                  <a:pt x="2098" y="341"/>
                </a:lnTo>
                <a:lnTo>
                  <a:pt x="2088" y="339"/>
                </a:lnTo>
                <a:lnTo>
                  <a:pt x="2079" y="336"/>
                </a:lnTo>
                <a:lnTo>
                  <a:pt x="2067" y="336"/>
                </a:lnTo>
                <a:lnTo>
                  <a:pt x="2056" y="334"/>
                </a:lnTo>
                <a:lnTo>
                  <a:pt x="2046" y="334"/>
                </a:lnTo>
                <a:lnTo>
                  <a:pt x="2036" y="336"/>
                </a:lnTo>
                <a:lnTo>
                  <a:pt x="2025" y="336"/>
                </a:lnTo>
                <a:lnTo>
                  <a:pt x="2011" y="336"/>
                </a:lnTo>
                <a:lnTo>
                  <a:pt x="1996" y="338"/>
                </a:lnTo>
                <a:lnTo>
                  <a:pt x="1981" y="339"/>
                </a:lnTo>
                <a:lnTo>
                  <a:pt x="1963" y="339"/>
                </a:lnTo>
                <a:lnTo>
                  <a:pt x="1944" y="341"/>
                </a:lnTo>
                <a:lnTo>
                  <a:pt x="1925" y="343"/>
                </a:lnTo>
                <a:lnTo>
                  <a:pt x="1904" y="345"/>
                </a:lnTo>
                <a:lnTo>
                  <a:pt x="1881" y="349"/>
                </a:lnTo>
                <a:lnTo>
                  <a:pt x="1856" y="351"/>
                </a:lnTo>
                <a:lnTo>
                  <a:pt x="1831" y="355"/>
                </a:lnTo>
                <a:lnTo>
                  <a:pt x="1804" y="357"/>
                </a:lnTo>
                <a:lnTo>
                  <a:pt x="1775" y="361"/>
                </a:lnTo>
                <a:lnTo>
                  <a:pt x="1745" y="364"/>
                </a:lnTo>
                <a:lnTo>
                  <a:pt x="1714" y="368"/>
                </a:lnTo>
                <a:lnTo>
                  <a:pt x="1681" y="372"/>
                </a:lnTo>
                <a:lnTo>
                  <a:pt x="1649" y="378"/>
                </a:lnTo>
                <a:lnTo>
                  <a:pt x="1612" y="382"/>
                </a:lnTo>
                <a:lnTo>
                  <a:pt x="1576" y="386"/>
                </a:lnTo>
                <a:lnTo>
                  <a:pt x="1537" y="391"/>
                </a:lnTo>
                <a:lnTo>
                  <a:pt x="1497" y="397"/>
                </a:lnTo>
                <a:lnTo>
                  <a:pt x="1457" y="403"/>
                </a:lnTo>
                <a:lnTo>
                  <a:pt x="1414" y="409"/>
                </a:lnTo>
                <a:lnTo>
                  <a:pt x="1370" y="414"/>
                </a:lnTo>
                <a:lnTo>
                  <a:pt x="1326" y="420"/>
                </a:lnTo>
                <a:lnTo>
                  <a:pt x="1278" y="426"/>
                </a:lnTo>
                <a:lnTo>
                  <a:pt x="1230" y="434"/>
                </a:lnTo>
                <a:lnTo>
                  <a:pt x="1182" y="439"/>
                </a:lnTo>
                <a:lnTo>
                  <a:pt x="1130" y="447"/>
                </a:lnTo>
                <a:lnTo>
                  <a:pt x="1078" y="455"/>
                </a:lnTo>
                <a:lnTo>
                  <a:pt x="1021" y="464"/>
                </a:lnTo>
                <a:lnTo>
                  <a:pt x="961" y="472"/>
                </a:lnTo>
                <a:lnTo>
                  <a:pt x="904" y="482"/>
                </a:lnTo>
                <a:lnTo>
                  <a:pt x="846" y="489"/>
                </a:lnTo>
                <a:lnTo>
                  <a:pt x="789" y="495"/>
                </a:lnTo>
                <a:lnTo>
                  <a:pt x="731" y="503"/>
                </a:lnTo>
                <a:lnTo>
                  <a:pt x="673" y="508"/>
                </a:lnTo>
                <a:lnTo>
                  <a:pt x="616" y="512"/>
                </a:lnTo>
                <a:lnTo>
                  <a:pt x="560" y="518"/>
                </a:lnTo>
                <a:lnTo>
                  <a:pt x="503" y="522"/>
                </a:lnTo>
                <a:lnTo>
                  <a:pt x="447" y="526"/>
                </a:lnTo>
                <a:lnTo>
                  <a:pt x="389" y="528"/>
                </a:lnTo>
                <a:lnTo>
                  <a:pt x="334" y="530"/>
                </a:lnTo>
                <a:lnTo>
                  <a:pt x="276" y="531"/>
                </a:lnTo>
                <a:lnTo>
                  <a:pt x="220" y="533"/>
                </a:lnTo>
                <a:lnTo>
                  <a:pt x="165" y="533"/>
                </a:lnTo>
                <a:lnTo>
                  <a:pt x="146" y="531"/>
                </a:lnTo>
                <a:lnTo>
                  <a:pt x="126" y="530"/>
                </a:lnTo>
                <a:lnTo>
                  <a:pt x="109" y="526"/>
                </a:lnTo>
                <a:lnTo>
                  <a:pt x="94" y="522"/>
                </a:lnTo>
                <a:lnTo>
                  <a:pt x="78" y="514"/>
                </a:lnTo>
                <a:lnTo>
                  <a:pt x="65" y="506"/>
                </a:lnTo>
                <a:lnTo>
                  <a:pt x="53" y="497"/>
                </a:lnTo>
                <a:lnTo>
                  <a:pt x="42" y="485"/>
                </a:lnTo>
                <a:lnTo>
                  <a:pt x="32" y="474"/>
                </a:lnTo>
                <a:lnTo>
                  <a:pt x="23" y="460"/>
                </a:lnTo>
                <a:lnTo>
                  <a:pt x="17" y="445"/>
                </a:lnTo>
                <a:lnTo>
                  <a:pt x="11" y="428"/>
                </a:lnTo>
                <a:lnTo>
                  <a:pt x="5" y="411"/>
                </a:lnTo>
                <a:lnTo>
                  <a:pt x="2" y="391"/>
                </a:lnTo>
                <a:lnTo>
                  <a:pt x="0" y="370"/>
                </a:lnTo>
                <a:lnTo>
                  <a:pt x="0" y="349"/>
                </a:lnTo>
                <a:lnTo>
                  <a:pt x="119" y="343"/>
                </a:lnTo>
                <a:lnTo>
                  <a:pt x="238" y="338"/>
                </a:lnTo>
                <a:lnTo>
                  <a:pt x="355" y="330"/>
                </a:lnTo>
                <a:lnTo>
                  <a:pt x="472" y="320"/>
                </a:lnTo>
                <a:lnTo>
                  <a:pt x="587" y="311"/>
                </a:lnTo>
                <a:lnTo>
                  <a:pt x="702" y="297"/>
                </a:lnTo>
                <a:lnTo>
                  <a:pt x="815" y="284"/>
                </a:lnTo>
                <a:lnTo>
                  <a:pt x="927" y="268"/>
                </a:lnTo>
                <a:lnTo>
                  <a:pt x="1038" y="251"/>
                </a:lnTo>
                <a:lnTo>
                  <a:pt x="1148" y="234"/>
                </a:lnTo>
                <a:lnTo>
                  <a:pt x="1255" y="213"/>
                </a:lnTo>
                <a:lnTo>
                  <a:pt x="1363" y="192"/>
                </a:lnTo>
                <a:lnTo>
                  <a:pt x="1468" y="167"/>
                </a:lnTo>
                <a:lnTo>
                  <a:pt x="1572" y="142"/>
                </a:lnTo>
                <a:lnTo>
                  <a:pt x="1675" y="115"/>
                </a:lnTo>
                <a:lnTo>
                  <a:pt x="1777" y="86"/>
                </a:lnTo>
                <a:lnTo>
                  <a:pt x="1814" y="75"/>
                </a:lnTo>
                <a:lnTo>
                  <a:pt x="1848" y="65"/>
                </a:lnTo>
                <a:lnTo>
                  <a:pt x="1881" y="55"/>
                </a:lnTo>
                <a:lnTo>
                  <a:pt x="1912" y="48"/>
                </a:lnTo>
                <a:lnTo>
                  <a:pt x="1942" y="40"/>
                </a:lnTo>
                <a:lnTo>
                  <a:pt x="1971" y="32"/>
                </a:lnTo>
                <a:lnTo>
                  <a:pt x="1998" y="27"/>
                </a:lnTo>
                <a:lnTo>
                  <a:pt x="2025" y="21"/>
                </a:lnTo>
                <a:lnTo>
                  <a:pt x="2048" y="17"/>
                </a:lnTo>
                <a:lnTo>
                  <a:pt x="2071" y="11"/>
                </a:lnTo>
                <a:lnTo>
                  <a:pt x="2092" y="7"/>
                </a:lnTo>
                <a:lnTo>
                  <a:pt x="2111" y="5"/>
                </a:lnTo>
                <a:lnTo>
                  <a:pt x="2130" y="4"/>
                </a:lnTo>
                <a:lnTo>
                  <a:pt x="2148" y="2"/>
                </a:lnTo>
                <a:lnTo>
                  <a:pt x="2163" y="0"/>
                </a:lnTo>
                <a:lnTo>
                  <a:pt x="2177" y="0"/>
                </a:lnTo>
              </a:path>
            </a:pathLst>
          </a:custGeom>
          <a:solidFill>
            <a:srgbClr val="FF0000"/>
          </a:solidFill>
          <a:ln w="9525">
            <a:noFill/>
            <a:prstDash val="solid"/>
            <a:round/>
            <a:headEnd/>
            <a:tailEnd/>
          </a:ln>
        </p:spPr>
        <p:txBody>
          <a:bodyPr/>
          <a:lstStyle/>
          <a:p>
            <a:endParaRPr lang="en-US"/>
          </a:p>
        </p:txBody>
      </p:sp>
      <p:sp>
        <p:nvSpPr>
          <p:cNvPr id="5" name="Freeform 23"/>
          <p:cNvSpPr>
            <a:spLocks/>
          </p:cNvSpPr>
          <p:nvPr/>
        </p:nvSpPr>
        <p:spPr bwMode="auto">
          <a:xfrm>
            <a:off x="3430587" y="2898775"/>
            <a:ext cx="338138" cy="517525"/>
          </a:xfrm>
          <a:custGeom>
            <a:avLst/>
            <a:gdLst>
              <a:gd name="T0" fmla="*/ 50681 w 427"/>
              <a:gd name="T1" fmla="*/ 0 h 653"/>
              <a:gd name="T2" fmla="*/ 70478 w 427"/>
              <a:gd name="T3" fmla="*/ 3170 h 653"/>
              <a:gd name="T4" fmla="*/ 90276 w 427"/>
              <a:gd name="T5" fmla="*/ 11095 h 653"/>
              <a:gd name="T6" fmla="*/ 110073 w 427"/>
              <a:gd name="T7" fmla="*/ 21398 h 653"/>
              <a:gd name="T8" fmla="*/ 135414 w 427"/>
              <a:gd name="T9" fmla="*/ 35664 h 653"/>
              <a:gd name="T10" fmla="*/ 161546 w 427"/>
              <a:gd name="T11" fmla="*/ 50722 h 653"/>
              <a:gd name="T12" fmla="*/ 186095 w 427"/>
              <a:gd name="T13" fmla="*/ 65780 h 653"/>
              <a:gd name="T14" fmla="*/ 208268 w 427"/>
              <a:gd name="T15" fmla="*/ 80839 h 653"/>
              <a:gd name="T16" fmla="*/ 229649 w 427"/>
              <a:gd name="T17" fmla="*/ 95897 h 653"/>
              <a:gd name="T18" fmla="*/ 247862 w 427"/>
              <a:gd name="T19" fmla="*/ 111747 h 653"/>
              <a:gd name="T20" fmla="*/ 264492 w 427"/>
              <a:gd name="T21" fmla="*/ 126806 h 653"/>
              <a:gd name="T22" fmla="*/ 280330 w 427"/>
              <a:gd name="T23" fmla="*/ 143449 h 653"/>
              <a:gd name="T24" fmla="*/ 293792 w 427"/>
              <a:gd name="T25" fmla="*/ 161677 h 653"/>
              <a:gd name="T26" fmla="*/ 304087 w 427"/>
              <a:gd name="T27" fmla="*/ 183075 h 653"/>
              <a:gd name="T28" fmla="*/ 315173 w 427"/>
              <a:gd name="T29" fmla="*/ 204474 h 653"/>
              <a:gd name="T30" fmla="*/ 322300 w 427"/>
              <a:gd name="T31" fmla="*/ 228250 h 653"/>
              <a:gd name="T32" fmla="*/ 328635 w 427"/>
              <a:gd name="T33" fmla="*/ 254404 h 653"/>
              <a:gd name="T34" fmla="*/ 333387 w 427"/>
              <a:gd name="T35" fmla="*/ 282142 h 653"/>
              <a:gd name="T36" fmla="*/ 336554 w 427"/>
              <a:gd name="T37" fmla="*/ 312259 h 653"/>
              <a:gd name="T38" fmla="*/ 338138 w 427"/>
              <a:gd name="T39" fmla="*/ 342375 h 653"/>
              <a:gd name="T40" fmla="*/ 336554 w 427"/>
              <a:gd name="T41" fmla="*/ 378831 h 653"/>
              <a:gd name="T42" fmla="*/ 333387 w 427"/>
              <a:gd name="T43" fmla="*/ 414496 h 653"/>
              <a:gd name="T44" fmla="*/ 325468 w 427"/>
              <a:gd name="T45" fmla="*/ 444612 h 653"/>
              <a:gd name="T46" fmla="*/ 315173 w 427"/>
              <a:gd name="T47" fmla="*/ 469180 h 653"/>
              <a:gd name="T48" fmla="*/ 300127 w 427"/>
              <a:gd name="T49" fmla="*/ 488994 h 653"/>
              <a:gd name="T50" fmla="*/ 281914 w 427"/>
              <a:gd name="T51" fmla="*/ 502467 h 653"/>
              <a:gd name="T52" fmla="*/ 260533 w 427"/>
              <a:gd name="T53" fmla="*/ 511185 h 653"/>
              <a:gd name="T54" fmla="*/ 235984 w 427"/>
              <a:gd name="T55" fmla="*/ 517525 h 653"/>
              <a:gd name="T56" fmla="*/ 217770 w 427"/>
              <a:gd name="T57" fmla="*/ 517525 h 653"/>
              <a:gd name="T58" fmla="*/ 207476 w 427"/>
              <a:gd name="T59" fmla="*/ 514355 h 653"/>
              <a:gd name="T60" fmla="*/ 191638 w 427"/>
              <a:gd name="T61" fmla="*/ 505637 h 653"/>
              <a:gd name="T62" fmla="*/ 178176 w 427"/>
              <a:gd name="T63" fmla="*/ 491371 h 653"/>
              <a:gd name="T64" fmla="*/ 166297 w 427"/>
              <a:gd name="T65" fmla="*/ 471558 h 653"/>
              <a:gd name="T66" fmla="*/ 159962 w 427"/>
              <a:gd name="T67" fmla="*/ 459670 h 653"/>
              <a:gd name="T68" fmla="*/ 152043 w 427"/>
              <a:gd name="T69" fmla="*/ 446197 h 653"/>
              <a:gd name="T70" fmla="*/ 144916 w 427"/>
              <a:gd name="T71" fmla="*/ 431139 h 653"/>
              <a:gd name="T72" fmla="*/ 136997 w 427"/>
              <a:gd name="T73" fmla="*/ 412910 h 653"/>
              <a:gd name="T74" fmla="*/ 129870 w 427"/>
              <a:gd name="T75" fmla="*/ 394682 h 653"/>
              <a:gd name="T76" fmla="*/ 120368 w 427"/>
              <a:gd name="T77" fmla="*/ 374869 h 653"/>
              <a:gd name="T78" fmla="*/ 111657 w 427"/>
              <a:gd name="T79" fmla="*/ 351885 h 653"/>
              <a:gd name="T80" fmla="*/ 102154 w 427"/>
              <a:gd name="T81" fmla="*/ 328902 h 653"/>
              <a:gd name="T82" fmla="*/ 93443 w 427"/>
              <a:gd name="T83" fmla="*/ 304333 h 653"/>
              <a:gd name="T84" fmla="*/ 82357 w 427"/>
              <a:gd name="T85" fmla="*/ 277387 h 653"/>
              <a:gd name="T86" fmla="*/ 72062 w 427"/>
              <a:gd name="T87" fmla="*/ 249648 h 653"/>
              <a:gd name="T88" fmla="*/ 60976 w 427"/>
              <a:gd name="T89" fmla="*/ 219532 h 653"/>
              <a:gd name="T90" fmla="*/ 50681 w 427"/>
              <a:gd name="T91" fmla="*/ 187831 h 653"/>
              <a:gd name="T92" fmla="*/ 39595 w 427"/>
              <a:gd name="T93" fmla="*/ 155337 h 653"/>
              <a:gd name="T94" fmla="*/ 27716 w 427"/>
              <a:gd name="T95" fmla="*/ 120465 h 653"/>
              <a:gd name="T96" fmla="*/ 15838 w 427"/>
              <a:gd name="T97" fmla="*/ 84009 h 653"/>
              <a:gd name="T98" fmla="*/ 9503 w 427"/>
              <a:gd name="T99" fmla="*/ 72121 h 653"/>
              <a:gd name="T100" fmla="*/ 4751 w 427"/>
              <a:gd name="T101" fmla="*/ 59440 h 653"/>
              <a:gd name="T102" fmla="*/ 1584 w 427"/>
              <a:gd name="T103" fmla="*/ 49137 h 653"/>
              <a:gd name="T104" fmla="*/ 0 w 427"/>
              <a:gd name="T105" fmla="*/ 39627 h 653"/>
              <a:gd name="T106" fmla="*/ 3168 w 427"/>
              <a:gd name="T107" fmla="*/ 29324 h 653"/>
              <a:gd name="T108" fmla="*/ 11086 w 427"/>
              <a:gd name="T109" fmla="*/ 14266 h 653"/>
              <a:gd name="T110" fmla="*/ 19797 w 427"/>
              <a:gd name="T111" fmla="*/ 4755 h 653"/>
              <a:gd name="T112" fmla="*/ 34051 w 427"/>
              <a:gd name="T113" fmla="*/ 0 h 653"/>
              <a:gd name="T114" fmla="*/ 41178 w 427"/>
              <a:gd name="T115" fmla="*/ 0 h 6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7" h="653">
                <a:moveTo>
                  <a:pt x="52" y="0"/>
                </a:moveTo>
                <a:lnTo>
                  <a:pt x="64" y="0"/>
                </a:lnTo>
                <a:lnTo>
                  <a:pt x="75" y="2"/>
                </a:lnTo>
                <a:lnTo>
                  <a:pt x="89" y="4"/>
                </a:lnTo>
                <a:lnTo>
                  <a:pt x="100" y="10"/>
                </a:lnTo>
                <a:lnTo>
                  <a:pt x="114" y="14"/>
                </a:lnTo>
                <a:lnTo>
                  <a:pt x="125" y="20"/>
                </a:lnTo>
                <a:lnTo>
                  <a:pt x="139" y="27"/>
                </a:lnTo>
                <a:lnTo>
                  <a:pt x="154" y="35"/>
                </a:lnTo>
                <a:lnTo>
                  <a:pt x="171" y="45"/>
                </a:lnTo>
                <a:lnTo>
                  <a:pt x="187" y="54"/>
                </a:lnTo>
                <a:lnTo>
                  <a:pt x="204" y="64"/>
                </a:lnTo>
                <a:lnTo>
                  <a:pt x="219" y="73"/>
                </a:lnTo>
                <a:lnTo>
                  <a:pt x="235" y="83"/>
                </a:lnTo>
                <a:lnTo>
                  <a:pt x="250" y="93"/>
                </a:lnTo>
                <a:lnTo>
                  <a:pt x="263" y="102"/>
                </a:lnTo>
                <a:lnTo>
                  <a:pt x="277" y="112"/>
                </a:lnTo>
                <a:lnTo>
                  <a:pt x="290" y="121"/>
                </a:lnTo>
                <a:lnTo>
                  <a:pt x="302" y="131"/>
                </a:lnTo>
                <a:lnTo>
                  <a:pt x="313" y="141"/>
                </a:lnTo>
                <a:lnTo>
                  <a:pt x="325" y="150"/>
                </a:lnTo>
                <a:lnTo>
                  <a:pt x="334" y="160"/>
                </a:lnTo>
                <a:lnTo>
                  <a:pt x="346" y="171"/>
                </a:lnTo>
                <a:lnTo>
                  <a:pt x="354" y="181"/>
                </a:lnTo>
                <a:lnTo>
                  <a:pt x="363" y="192"/>
                </a:lnTo>
                <a:lnTo>
                  <a:pt x="371" y="204"/>
                </a:lnTo>
                <a:lnTo>
                  <a:pt x="379" y="217"/>
                </a:lnTo>
                <a:lnTo>
                  <a:pt x="384" y="231"/>
                </a:lnTo>
                <a:lnTo>
                  <a:pt x="392" y="244"/>
                </a:lnTo>
                <a:lnTo>
                  <a:pt x="398" y="258"/>
                </a:lnTo>
                <a:lnTo>
                  <a:pt x="402" y="273"/>
                </a:lnTo>
                <a:lnTo>
                  <a:pt x="407" y="288"/>
                </a:lnTo>
                <a:lnTo>
                  <a:pt x="411" y="304"/>
                </a:lnTo>
                <a:lnTo>
                  <a:pt x="415" y="321"/>
                </a:lnTo>
                <a:lnTo>
                  <a:pt x="417" y="338"/>
                </a:lnTo>
                <a:lnTo>
                  <a:pt x="421" y="356"/>
                </a:lnTo>
                <a:lnTo>
                  <a:pt x="423" y="375"/>
                </a:lnTo>
                <a:lnTo>
                  <a:pt x="425" y="394"/>
                </a:lnTo>
                <a:lnTo>
                  <a:pt x="425" y="413"/>
                </a:lnTo>
                <a:lnTo>
                  <a:pt x="427" y="432"/>
                </a:lnTo>
                <a:lnTo>
                  <a:pt x="427" y="453"/>
                </a:lnTo>
                <a:lnTo>
                  <a:pt x="425" y="478"/>
                </a:lnTo>
                <a:lnTo>
                  <a:pt x="425" y="501"/>
                </a:lnTo>
                <a:lnTo>
                  <a:pt x="421" y="523"/>
                </a:lnTo>
                <a:lnTo>
                  <a:pt x="417" y="542"/>
                </a:lnTo>
                <a:lnTo>
                  <a:pt x="411" y="561"/>
                </a:lnTo>
                <a:lnTo>
                  <a:pt x="406" y="576"/>
                </a:lnTo>
                <a:lnTo>
                  <a:pt x="398" y="592"/>
                </a:lnTo>
                <a:lnTo>
                  <a:pt x="388" y="605"/>
                </a:lnTo>
                <a:lnTo>
                  <a:pt x="379" y="617"/>
                </a:lnTo>
                <a:lnTo>
                  <a:pt x="369" y="626"/>
                </a:lnTo>
                <a:lnTo>
                  <a:pt x="356" y="634"/>
                </a:lnTo>
                <a:lnTo>
                  <a:pt x="344" y="642"/>
                </a:lnTo>
                <a:lnTo>
                  <a:pt x="329" y="645"/>
                </a:lnTo>
                <a:lnTo>
                  <a:pt x="313" y="649"/>
                </a:lnTo>
                <a:lnTo>
                  <a:pt x="298" y="653"/>
                </a:lnTo>
                <a:lnTo>
                  <a:pt x="281" y="653"/>
                </a:lnTo>
                <a:lnTo>
                  <a:pt x="275" y="653"/>
                </a:lnTo>
                <a:lnTo>
                  <a:pt x="271" y="653"/>
                </a:lnTo>
                <a:lnTo>
                  <a:pt x="262" y="649"/>
                </a:lnTo>
                <a:lnTo>
                  <a:pt x="252" y="645"/>
                </a:lnTo>
                <a:lnTo>
                  <a:pt x="242" y="638"/>
                </a:lnTo>
                <a:lnTo>
                  <a:pt x="235" y="630"/>
                </a:lnTo>
                <a:lnTo>
                  <a:pt x="225" y="620"/>
                </a:lnTo>
                <a:lnTo>
                  <a:pt x="217" y="609"/>
                </a:lnTo>
                <a:lnTo>
                  <a:pt x="210" y="595"/>
                </a:lnTo>
                <a:lnTo>
                  <a:pt x="206" y="588"/>
                </a:lnTo>
                <a:lnTo>
                  <a:pt x="202" y="580"/>
                </a:lnTo>
                <a:lnTo>
                  <a:pt x="198" y="572"/>
                </a:lnTo>
                <a:lnTo>
                  <a:pt x="192" y="563"/>
                </a:lnTo>
                <a:lnTo>
                  <a:pt x="189" y="553"/>
                </a:lnTo>
                <a:lnTo>
                  <a:pt x="183" y="544"/>
                </a:lnTo>
                <a:lnTo>
                  <a:pt x="179" y="532"/>
                </a:lnTo>
                <a:lnTo>
                  <a:pt x="173" y="521"/>
                </a:lnTo>
                <a:lnTo>
                  <a:pt x="167" y="509"/>
                </a:lnTo>
                <a:lnTo>
                  <a:pt x="164" y="498"/>
                </a:lnTo>
                <a:lnTo>
                  <a:pt x="158" y="486"/>
                </a:lnTo>
                <a:lnTo>
                  <a:pt x="152" y="473"/>
                </a:lnTo>
                <a:lnTo>
                  <a:pt x="146" y="459"/>
                </a:lnTo>
                <a:lnTo>
                  <a:pt x="141" y="444"/>
                </a:lnTo>
                <a:lnTo>
                  <a:pt x="135" y="430"/>
                </a:lnTo>
                <a:lnTo>
                  <a:pt x="129" y="415"/>
                </a:lnTo>
                <a:lnTo>
                  <a:pt x="123" y="400"/>
                </a:lnTo>
                <a:lnTo>
                  <a:pt x="118" y="384"/>
                </a:lnTo>
                <a:lnTo>
                  <a:pt x="110" y="367"/>
                </a:lnTo>
                <a:lnTo>
                  <a:pt x="104" y="350"/>
                </a:lnTo>
                <a:lnTo>
                  <a:pt x="98" y="332"/>
                </a:lnTo>
                <a:lnTo>
                  <a:pt x="91" y="315"/>
                </a:lnTo>
                <a:lnTo>
                  <a:pt x="85" y="296"/>
                </a:lnTo>
                <a:lnTo>
                  <a:pt x="77" y="277"/>
                </a:lnTo>
                <a:lnTo>
                  <a:pt x="72" y="258"/>
                </a:lnTo>
                <a:lnTo>
                  <a:pt x="64" y="237"/>
                </a:lnTo>
                <a:lnTo>
                  <a:pt x="56" y="217"/>
                </a:lnTo>
                <a:lnTo>
                  <a:pt x="50" y="196"/>
                </a:lnTo>
                <a:lnTo>
                  <a:pt x="43" y="173"/>
                </a:lnTo>
                <a:lnTo>
                  <a:pt x="35" y="152"/>
                </a:lnTo>
                <a:lnTo>
                  <a:pt x="27" y="129"/>
                </a:lnTo>
                <a:lnTo>
                  <a:pt x="20" y="106"/>
                </a:lnTo>
                <a:lnTo>
                  <a:pt x="16" y="98"/>
                </a:lnTo>
                <a:lnTo>
                  <a:pt x="12" y="91"/>
                </a:lnTo>
                <a:lnTo>
                  <a:pt x="8" y="83"/>
                </a:lnTo>
                <a:lnTo>
                  <a:pt x="6" y="75"/>
                </a:lnTo>
                <a:lnTo>
                  <a:pt x="4" y="68"/>
                </a:lnTo>
                <a:lnTo>
                  <a:pt x="2" y="62"/>
                </a:lnTo>
                <a:lnTo>
                  <a:pt x="0" y="54"/>
                </a:lnTo>
                <a:lnTo>
                  <a:pt x="0" y="50"/>
                </a:lnTo>
                <a:lnTo>
                  <a:pt x="2" y="43"/>
                </a:lnTo>
                <a:lnTo>
                  <a:pt x="4" y="37"/>
                </a:lnTo>
                <a:lnTo>
                  <a:pt x="8" y="27"/>
                </a:lnTo>
                <a:lnTo>
                  <a:pt x="14" y="18"/>
                </a:lnTo>
                <a:lnTo>
                  <a:pt x="20" y="12"/>
                </a:lnTo>
                <a:lnTo>
                  <a:pt x="25" y="6"/>
                </a:lnTo>
                <a:lnTo>
                  <a:pt x="33" y="2"/>
                </a:lnTo>
                <a:lnTo>
                  <a:pt x="43" y="0"/>
                </a:lnTo>
                <a:lnTo>
                  <a:pt x="52" y="0"/>
                </a:lnTo>
              </a:path>
            </a:pathLst>
          </a:custGeom>
          <a:solidFill>
            <a:srgbClr val="FF0000"/>
          </a:solidFill>
          <a:ln w="9525">
            <a:noFill/>
            <a:prstDash val="solid"/>
            <a:round/>
            <a:headEnd/>
            <a:tailEnd/>
          </a:ln>
        </p:spPr>
        <p:txBody>
          <a:bodyPr/>
          <a:lstStyle/>
          <a:p>
            <a:endParaRPr lang="en-US"/>
          </a:p>
        </p:txBody>
      </p:sp>
      <p:sp>
        <p:nvSpPr>
          <p:cNvPr id="6" name="Freeform 24"/>
          <p:cNvSpPr>
            <a:spLocks/>
          </p:cNvSpPr>
          <p:nvPr/>
        </p:nvSpPr>
        <p:spPr bwMode="auto">
          <a:xfrm>
            <a:off x="4202112" y="2695575"/>
            <a:ext cx="431800" cy="608012"/>
          </a:xfrm>
          <a:custGeom>
            <a:avLst/>
            <a:gdLst>
              <a:gd name="T0" fmla="*/ 195697 w 545"/>
              <a:gd name="T1" fmla="*/ 0 h 766"/>
              <a:gd name="T2" fmla="*/ 206789 w 545"/>
              <a:gd name="T3" fmla="*/ 1587 h 766"/>
              <a:gd name="T4" fmla="*/ 218673 w 545"/>
              <a:gd name="T5" fmla="*/ 7937 h 766"/>
              <a:gd name="T6" fmla="*/ 233727 w 545"/>
              <a:gd name="T7" fmla="*/ 15081 h 766"/>
              <a:gd name="T8" fmla="*/ 249572 w 545"/>
              <a:gd name="T9" fmla="*/ 24606 h 766"/>
              <a:gd name="T10" fmla="*/ 267795 w 545"/>
              <a:gd name="T11" fmla="*/ 36512 h 766"/>
              <a:gd name="T12" fmla="*/ 287603 w 545"/>
              <a:gd name="T13" fmla="*/ 51594 h 766"/>
              <a:gd name="T14" fmla="*/ 309787 w 545"/>
              <a:gd name="T15" fmla="*/ 68262 h 766"/>
              <a:gd name="T16" fmla="*/ 334348 w 545"/>
              <a:gd name="T17" fmla="*/ 89694 h 766"/>
              <a:gd name="T18" fmla="*/ 360494 w 545"/>
              <a:gd name="T19" fmla="*/ 111125 h 766"/>
              <a:gd name="T20" fmla="*/ 380301 w 545"/>
              <a:gd name="T21" fmla="*/ 130969 h 766"/>
              <a:gd name="T22" fmla="*/ 398524 w 545"/>
              <a:gd name="T23" fmla="*/ 149225 h 766"/>
              <a:gd name="T24" fmla="*/ 411993 w 545"/>
              <a:gd name="T25" fmla="*/ 165894 h 766"/>
              <a:gd name="T26" fmla="*/ 421500 w 545"/>
              <a:gd name="T27" fmla="*/ 180181 h 766"/>
              <a:gd name="T28" fmla="*/ 428631 w 545"/>
              <a:gd name="T29" fmla="*/ 192087 h 766"/>
              <a:gd name="T30" fmla="*/ 431800 w 545"/>
              <a:gd name="T31" fmla="*/ 202406 h 766"/>
              <a:gd name="T32" fmla="*/ 431800 w 545"/>
              <a:gd name="T33" fmla="*/ 218281 h 766"/>
              <a:gd name="T34" fmla="*/ 427046 w 545"/>
              <a:gd name="T35" fmla="*/ 234950 h 766"/>
              <a:gd name="T36" fmla="*/ 419916 w 545"/>
              <a:gd name="T37" fmla="*/ 250031 h 766"/>
              <a:gd name="T38" fmla="*/ 408823 w 545"/>
              <a:gd name="T39" fmla="*/ 263525 h 766"/>
              <a:gd name="T40" fmla="*/ 387432 w 545"/>
              <a:gd name="T41" fmla="*/ 286544 h 766"/>
              <a:gd name="T42" fmla="*/ 355740 w 545"/>
              <a:gd name="T43" fmla="*/ 319881 h 766"/>
              <a:gd name="T44" fmla="*/ 319294 w 545"/>
              <a:gd name="T45" fmla="*/ 354806 h 766"/>
              <a:gd name="T46" fmla="*/ 279680 w 545"/>
              <a:gd name="T47" fmla="*/ 392906 h 766"/>
              <a:gd name="T48" fmla="*/ 236896 w 545"/>
              <a:gd name="T49" fmla="*/ 432593 h 766"/>
              <a:gd name="T50" fmla="*/ 190150 w 545"/>
              <a:gd name="T51" fmla="*/ 475456 h 766"/>
              <a:gd name="T52" fmla="*/ 137859 w 545"/>
              <a:gd name="T53" fmla="*/ 519906 h 766"/>
              <a:gd name="T54" fmla="*/ 83191 w 545"/>
              <a:gd name="T55" fmla="*/ 566737 h 766"/>
              <a:gd name="T56" fmla="*/ 49914 w 545"/>
              <a:gd name="T57" fmla="*/ 594518 h 766"/>
              <a:gd name="T58" fmla="*/ 38030 w 545"/>
              <a:gd name="T59" fmla="*/ 601662 h 766"/>
              <a:gd name="T60" fmla="*/ 28523 w 545"/>
              <a:gd name="T61" fmla="*/ 604837 h 766"/>
              <a:gd name="T62" fmla="*/ 19807 w 545"/>
              <a:gd name="T63" fmla="*/ 608012 h 766"/>
              <a:gd name="T64" fmla="*/ 11884 w 545"/>
              <a:gd name="T65" fmla="*/ 608012 h 766"/>
              <a:gd name="T66" fmla="*/ 5546 w 545"/>
              <a:gd name="T67" fmla="*/ 604837 h 766"/>
              <a:gd name="T68" fmla="*/ 1585 w 545"/>
              <a:gd name="T69" fmla="*/ 601662 h 766"/>
              <a:gd name="T70" fmla="*/ 0 w 545"/>
              <a:gd name="T71" fmla="*/ 594518 h 766"/>
              <a:gd name="T72" fmla="*/ 0 w 545"/>
              <a:gd name="T73" fmla="*/ 588168 h 766"/>
              <a:gd name="T74" fmla="*/ 3169 w 545"/>
              <a:gd name="T75" fmla="*/ 581818 h 766"/>
              <a:gd name="T76" fmla="*/ 5546 w 545"/>
              <a:gd name="T77" fmla="*/ 576262 h 766"/>
              <a:gd name="T78" fmla="*/ 10300 w 545"/>
              <a:gd name="T79" fmla="*/ 568325 h 766"/>
              <a:gd name="T80" fmla="*/ 34861 w 545"/>
              <a:gd name="T81" fmla="*/ 501650 h 766"/>
              <a:gd name="T82" fmla="*/ 59422 w 545"/>
              <a:gd name="T83" fmla="*/ 437356 h 766"/>
              <a:gd name="T84" fmla="*/ 80814 w 545"/>
              <a:gd name="T85" fmla="*/ 373062 h 766"/>
              <a:gd name="T86" fmla="*/ 100621 w 545"/>
              <a:gd name="T87" fmla="*/ 309562 h 766"/>
              <a:gd name="T88" fmla="*/ 124390 w 545"/>
              <a:gd name="T89" fmla="*/ 234950 h 766"/>
              <a:gd name="T90" fmla="*/ 144197 w 545"/>
              <a:gd name="T91" fmla="*/ 165894 h 766"/>
              <a:gd name="T92" fmla="*/ 160836 w 545"/>
              <a:gd name="T93" fmla="*/ 102394 h 766"/>
              <a:gd name="T94" fmla="*/ 168759 w 545"/>
              <a:gd name="T95" fmla="*/ 57944 h 766"/>
              <a:gd name="T96" fmla="*/ 173512 w 545"/>
              <a:gd name="T97" fmla="*/ 33337 h 766"/>
              <a:gd name="T98" fmla="*/ 177474 w 545"/>
              <a:gd name="T99" fmla="*/ 18256 h 766"/>
              <a:gd name="T100" fmla="*/ 183812 w 545"/>
              <a:gd name="T101" fmla="*/ 6350 h 766"/>
              <a:gd name="T102" fmla="*/ 188566 w 545"/>
              <a:gd name="T103" fmla="*/ 0 h 766"/>
              <a:gd name="T104" fmla="*/ 191735 w 545"/>
              <a:gd name="T105" fmla="*/ 0 h 766"/>
              <a:gd name="T106" fmla="*/ 191735 w 545"/>
              <a:gd name="T107" fmla="*/ 0 h 7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5" h="766">
                <a:moveTo>
                  <a:pt x="242" y="0"/>
                </a:moveTo>
                <a:lnTo>
                  <a:pt x="247" y="0"/>
                </a:lnTo>
                <a:lnTo>
                  <a:pt x="253" y="0"/>
                </a:lnTo>
                <a:lnTo>
                  <a:pt x="261" y="2"/>
                </a:lnTo>
                <a:lnTo>
                  <a:pt x="269" y="6"/>
                </a:lnTo>
                <a:lnTo>
                  <a:pt x="276" y="10"/>
                </a:lnTo>
                <a:lnTo>
                  <a:pt x="286" y="14"/>
                </a:lnTo>
                <a:lnTo>
                  <a:pt x="295" y="19"/>
                </a:lnTo>
                <a:lnTo>
                  <a:pt x="305" y="25"/>
                </a:lnTo>
                <a:lnTo>
                  <a:pt x="315" y="31"/>
                </a:lnTo>
                <a:lnTo>
                  <a:pt x="326" y="38"/>
                </a:lnTo>
                <a:lnTo>
                  <a:pt x="338" y="46"/>
                </a:lnTo>
                <a:lnTo>
                  <a:pt x="351" y="56"/>
                </a:lnTo>
                <a:lnTo>
                  <a:pt x="363" y="65"/>
                </a:lnTo>
                <a:lnTo>
                  <a:pt x="376" y="75"/>
                </a:lnTo>
                <a:lnTo>
                  <a:pt x="391" y="86"/>
                </a:lnTo>
                <a:lnTo>
                  <a:pt x="407" y="98"/>
                </a:lnTo>
                <a:lnTo>
                  <a:pt x="422" y="113"/>
                </a:lnTo>
                <a:lnTo>
                  <a:pt x="439" y="127"/>
                </a:lnTo>
                <a:lnTo>
                  <a:pt x="455" y="140"/>
                </a:lnTo>
                <a:lnTo>
                  <a:pt x="468" y="154"/>
                </a:lnTo>
                <a:lnTo>
                  <a:pt x="480" y="165"/>
                </a:lnTo>
                <a:lnTo>
                  <a:pt x="491" y="177"/>
                </a:lnTo>
                <a:lnTo>
                  <a:pt x="503" y="188"/>
                </a:lnTo>
                <a:lnTo>
                  <a:pt x="510" y="200"/>
                </a:lnTo>
                <a:lnTo>
                  <a:pt x="520" y="209"/>
                </a:lnTo>
                <a:lnTo>
                  <a:pt x="526" y="219"/>
                </a:lnTo>
                <a:lnTo>
                  <a:pt x="532" y="227"/>
                </a:lnTo>
                <a:lnTo>
                  <a:pt x="537" y="236"/>
                </a:lnTo>
                <a:lnTo>
                  <a:pt x="541" y="242"/>
                </a:lnTo>
                <a:lnTo>
                  <a:pt x="543" y="250"/>
                </a:lnTo>
                <a:lnTo>
                  <a:pt x="545" y="255"/>
                </a:lnTo>
                <a:lnTo>
                  <a:pt x="545" y="261"/>
                </a:lnTo>
                <a:lnTo>
                  <a:pt x="545" y="275"/>
                </a:lnTo>
                <a:lnTo>
                  <a:pt x="543" y="286"/>
                </a:lnTo>
                <a:lnTo>
                  <a:pt x="539" y="296"/>
                </a:lnTo>
                <a:lnTo>
                  <a:pt x="535" y="305"/>
                </a:lnTo>
                <a:lnTo>
                  <a:pt x="530" y="315"/>
                </a:lnTo>
                <a:lnTo>
                  <a:pt x="524" y="324"/>
                </a:lnTo>
                <a:lnTo>
                  <a:pt x="516" y="332"/>
                </a:lnTo>
                <a:lnTo>
                  <a:pt x="509" y="340"/>
                </a:lnTo>
                <a:lnTo>
                  <a:pt x="489" y="361"/>
                </a:lnTo>
                <a:lnTo>
                  <a:pt x="470" y="382"/>
                </a:lnTo>
                <a:lnTo>
                  <a:pt x="449" y="403"/>
                </a:lnTo>
                <a:lnTo>
                  <a:pt x="426" y="424"/>
                </a:lnTo>
                <a:lnTo>
                  <a:pt x="403" y="447"/>
                </a:lnTo>
                <a:lnTo>
                  <a:pt x="380" y="472"/>
                </a:lnTo>
                <a:lnTo>
                  <a:pt x="353" y="495"/>
                </a:lnTo>
                <a:lnTo>
                  <a:pt x="326" y="520"/>
                </a:lnTo>
                <a:lnTo>
                  <a:pt x="299" y="545"/>
                </a:lnTo>
                <a:lnTo>
                  <a:pt x="269" y="572"/>
                </a:lnTo>
                <a:lnTo>
                  <a:pt x="240" y="599"/>
                </a:lnTo>
                <a:lnTo>
                  <a:pt x="207" y="626"/>
                </a:lnTo>
                <a:lnTo>
                  <a:pt x="174" y="655"/>
                </a:lnTo>
                <a:lnTo>
                  <a:pt x="140" y="683"/>
                </a:lnTo>
                <a:lnTo>
                  <a:pt x="105" y="714"/>
                </a:lnTo>
                <a:lnTo>
                  <a:pt x="71" y="745"/>
                </a:lnTo>
                <a:lnTo>
                  <a:pt x="63" y="749"/>
                </a:lnTo>
                <a:lnTo>
                  <a:pt x="55" y="754"/>
                </a:lnTo>
                <a:lnTo>
                  <a:pt x="48" y="758"/>
                </a:lnTo>
                <a:lnTo>
                  <a:pt x="42" y="760"/>
                </a:lnTo>
                <a:lnTo>
                  <a:pt x="36" y="762"/>
                </a:lnTo>
                <a:lnTo>
                  <a:pt x="29" y="764"/>
                </a:lnTo>
                <a:lnTo>
                  <a:pt x="25" y="766"/>
                </a:lnTo>
                <a:lnTo>
                  <a:pt x="19" y="766"/>
                </a:lnTo>
                <a:lnTo>
                  <a:pt x="15" y="766"/>
                </a:lnTo>
                <a:lnTo>
                  <a:pt x="11" y="764"/>
                </a:lnTo>
                <a:lnTo>
                  <a:pt x="7" y="762"/>
                </a:lnTo>
                <a:lnTo>
                  <a:pt x="4" y="760"/>
                </a:lnTo>
                <a:lnTo>
                  <a:pt x="2" y="758"/>
                </a:lnTo>
                <a:lnTo>
                  <a:pt x="2" y="754"/>
                </a:lnTo>
                <a:lnTo>
                  <a:pt x="0" y="749"/>
                </a:lnTo>
                <a:lnTo>
                  <a:pt x="0" y="745"/>
                </a:lnTo>
                <a:lnTo>
                  <a:pt x="0" y="741"/>
                </a:lnTo>
                <a:lnTo>
                  <a:pt x="2" y="739"/>
                </a:lnTo>
                <a:lnTo>
                  <a:pt x="4" y="733"/>
                </a:lnTo>
                <a:lnTo>
                  <a:pt x="6" y="730"/>
                </a:lnTo>
                <a:lnTo>
                  <a:pt x="7" y="726"/>
                </a:lnTo>
                <a:lnTo>
                  <a:pt x="11" y="722"/>
                </a:lnTo>
                <a:lnTo>
                  <a:pt x="13" y="716"/>
                </a:lnTo>
                <a:lnTo>
                  <a:pt x="29" y="674"/>
                </a:lnTo>
                <a:lnTo>
                  <a:pt x="44" y="632"/>
                </a:lnTo>
                <a:lnTo>
                  <a:pt x="59" y="591"/>
                </a:lnTo>
                <a:lnTo>
                  <a:pt x="75" y="551"/>
                </a:lnTo>
                <a:lnTo>
                  <a:pt x="88" y="511"/>
                </a:lnTo>
                <a:lnTo>
                  <a:pt x="102" y="470"/>
                </a:lnTo>
                <a:lnTo>
                  <a:pt x="115" y="430"/>
                </a:lnTo>
                <a:lnTo>
                  <a:pt x="127" y="390"/>
                </a:lnTo>
                <a:lnTo>
                  <a:pt x="144" y="342"/>
                </a:lnTo>
                <a:lnTo>
                  <a:pt x="157" y="296"/>
                </a:lnTo>
                <a:lnTo>
                  <a:pt x="171" y="252"/>
                </a:lnTo>
                <a:lnTo>
                  <a:pt x="182" y="209"/>
                </a:lnTo>
                <a:lnTo>
                  <a:pt x="194" y="169"/>
                </a:lnTo>
                <a:lnTo>
                  <a:pt x="203" y="129"/>
                </a:lnTo>
                <a:lnTo>
                  <a:pt x="211" y="92"/>
                </a:lnTo>
                <a:lnTo>
                  <a:pt x="213" y="73"/>
                </a:lnTo>
                <a:lnTo>
                  <a:pt x="217" y="56"/>
                </a:lnTo>
                <a:lnTo>
                  <a:pt x="219" y="42"/>
                </a:lnTo>
                <a:lnTo>
                  <a:pt x="221" y="33"/>
                </a:lnTo>
                <a:lnTo>
                  <a:pt x="224" y="23"/>
                </a:lnTo>
                <a:lnTo>
                  <a:pt x="228" y="14"/>
                </a:lnTo>
                <a:lnTo>
                  <a:pt x="232" y="8"/>
                </a:lnTo>
                <a:lnTo>
                  <a:pt x="236" y="4"/>
                </a:lnTo>
                <a:lnTo>
                  <a:pt x="238" y="0"/>
                </a:lnTo>
                <a:lnTo>
                  <a:pt x="240" y="0"/>
                </a:lnTo>
                <a:lnTo>
                  <a:pt x="242" y="0"/>
                </a:lnTo>
              </a:path>
            </a:pathLst>
          </a:custGeom>
          <a:solidFill>
            <a:srgbClr val="FF0000"/>
          </a:solidFill>
          <a:ln w="9525">
            <a:noFill/>
            <a:prstDash val="solid"/>
            <a:round/>
            <a:headEnd/>
            <a:tailEnd/>
          </a:ln>
        </p:spPr>
        <p:txBody>
          <a:bodyPr/>
          <a:lstStyle/>
          <a:p>
            <a:endParaRPr lang="en-US"/>
          </a:p>
        </p:txBody>
      </p:sp>
      <p:sp>
        <p:nvSpPr>
          <p:cNvPr id="7" name="Freeform 25"/>
          <p:cNvSpPr>
            <a:spLocks/>
          </p:cNvSpPr>
          <p:nvPr/>
        </p:nvSpPr>
        <p:spPr bwMode="auto">
          <a:xfrm>
            <a:off x="3290887" y="3438525"/>
            <a:ext cx="1370013" cy="366712"/>
          </a:xfrm>
          <a:custGeom>
            <a:avLst/>
            <a:gdLst>
              <a:gd name="T0" fmla="*/ 1113632 w 1726"/>
              <a:gd name="T1" fmla="*/ 0 h 461"/>
              <a:gd name="T2" fmla="*/ 1141413 w 1726"/>
              <a:gd name="T3" fmla="*/ 6364 h 461"/>
              <a:gd name="T4" fmla="*/ 1173163 w 1726"/>
              <a:gd name="T5" fmla="*/ 15114 h 461"/>
              <a:gd name="T6" fmla="*/ 1208088 w 1726"/>
              <a:gd name="T7" fmla="*/ 28637 h 461"/>
              <a:gd name="T8" fmla="*/ 1246188 w 1726"/>
              <a:gd name="T9" fmla="*/ 46933 h 461"/>
              <a:gd name="T10" fmla="*/ 1285875 w 1726"/>
              <a:gd name="T11" fmla="*/ 70001 h 461"/>
              <a:gd name="T12" fmla="*/ 1316038 w 1726"/>
              <a:gd name="T13" fmla="*/ 94661 h 461"/>
              <a:gd name="T14" fmla="*/ 1339057 w 1726"/>
              <a:gd name="T15" fmla="*/ 117730 h 461"/>
              <a:gd name="T16" fmla="*/ 1355725 w 1726"/>
              <a:gd name="T17" fmla="*/ 140003 h 461"/>
              <a:gd name="T18" fmla="*/ 1366838 w 1726"/>
              <a:gd name="T19" fmla="*/ 159890 h 461"/>
              <a:gd name="T20" fmla="*/ 1370013 w 1726"/>
              <a:gd name="T21" fmla="*/ 179776 h 461"/>
              <a:gd name="T22" fmla="*/ 1368425 w 1726"/>
              <a:gd name="T23" fmla="*/ 196481 h 461"/>
              <a:gd name="T24" fmla="*/ 1362075 w 1726"/>
              <a:gd name="T25" fmla="*/ 210800 h 461"/>
              <a:gd name="T26" fmla="*/ 1351757 w 1726"/>
              <a:gd name="T27" fmla="*/ 221141 h 461"/>
              <a:gd name="T28" fmla="*/ 1337469 w 1726"/>
              <a:gd name="T29" fmla="*/ 227505 h 461"/>
              <a:gd name="T30" fmla="*/ 1320800 w 1726"/>
              <a:gd name="T31" fmla="*/ 230687 h 461"/>
              <a:gd name="T32" fmla="*/ 1214438 w 1726"/>
              <a:gd name="T33" fmla="*/ 233868 h 461"/>
              <a:gd name="T34" fmla="*/ 1070769 w 1726"/>
              <a:gd name="T35" fmla="*/ 244210 h 461"/>
              <a:gd name="T36" fmla="*/ 936625 w 1726"/>
              <a:gd name="T37" fmla="*/ 265687 h 461"/>
              <a:gd name="T38" fmla="*/ 842169 w 1726"/>
              <a:gd name="T39" fmla="*/ 279210 h 461"/>
              <a:gd name="T40" fmla="*/ 757238 w 1726"/>
              <a:gd name="T41" fmla="*/ 291938 h 461"/>
              <a:gd name="T42" fmla="*/ 681038 w 1726"/>
              <a:gd name="T43" fmla="*/ 302279 h 461"/>
              <a:gd name="T44" fmla="*/ 613569 w 1726"/>
              <a:gd name="T45" fmla="*/ 311029 h 461"/>
              <a:gd name="T46" fmla="*/ 556419 w 1726"/>
              <a:gd name="T47" fmla="*/ 318984 h 461"/>
              <a:gd name="T48" fmla="*/ 508794 w 1726"/>
              <a:gd name="T49" fmla="*/ 325348 h 461"/>
              <a:gd name="T50" fmla="*/ 470694 w 1726"/>
              <a:gd name="T51" fmla="*/ 329325 h 461"/>
              <a:gd name="T52" fmla="*/ 440531 w 1726"/>
              <a:gd name="T53" fmla="*/ 334098 h 461"/>
              <a:gd name="T54" fmla="*/ 420688 w 1726"/>
              <a:gd name="T55" fmla="*/ 335689 h 461"/>
              <a:gd name="T56" fmla="*/ 409575 w 1726"/>
              <a:gd name="T57" fmla="*/ 337280 h 461"/>
              <a:gd name="T58" fmla="*/ 389731 w 1726"/>
              <a:gd name="T59" fmla="*/ 342052 h 461"/>
              <a:gd name="T60" fmla="*/ 339725 w 1726"/>
              <a:gd name="T61" fmla="*/ 349212 h 461"/>
              <a:gd name="T62" fmla="*/ 293688 w 1726"/>
              <a:gd name="T63" fmla="*/ 357166 h 461"/>
              <a:gd name="T64" fmla="*/ 253206 w 1726"/>
              <a:gd name="T65" fmla="*/ 361939 h 461"/>
              <a:gd name="T66" fmla="*/ 215900 w 1726"/>
              <a:gd name="T67" fmla="*/ 365121 h 461"/>
              <a:gd name="T68" fmla="*/ 185738 w 1726"/>
              <a:gd name="T69" fmla="*/ 366712 h 461"/>
              <a:gd name="T70" fmla="*/ 146050 w 1726"/>
              <a:gd name="T71" fmla="*/ 365121 h 461"/>
              <a:gd name="T72" fmla="*/ 111125 w 1726"/>
              <a:gd name="T73" fmla="*/ 360348 h 461"/>
              <a:gd name="T74" fmla="*/ 82550 w 1726"/>
              <a:gd name="T75" fmla="*/ 350803 h 461"/>
              <a:gd name="T76" fmla="*/ 57944 w 1726"/>
              <a:gd name="T77" fmla="*/ 340461 h 461"/>
              <a:gd name="T78" fmla="*/ 39688 w 1726"/>
              <a:gd name="T79" fmla="*/ 326938 h 461"/>
              <a:gd name="T80" fmla="*/ 18256 w 1726"/>
              <a:gd name="T81" fmla="*/ 300688 h 461"/>
              <a:gd name="T82" fmla="*/ 4763 w 1726"/>
              <a:gd name="T83" fmla="*/ 268869 h 461"/>
              <a:gd name="T84" fmla="*/ 0 w 1726"/>
              <a:gd name="T85" fmla="*/ 236255 h 461"/>
              <a:gd name="T86" fmla="*/ 1588 w 1726"/>
              <a:gd name="T87" fmla="*/ 219550 h 461"/>
              <a:gd name="T88" fmla="*/ 7144 w 1726"/>
              <a:gd name="T89" fmla="*/ 206027 h 461"/>
              <a:gd name="T90" fmla="*/ 18256 w 1726"/>
              <a:gd name="T91" fmla="*/ 195686 h 461"/>
              <a:gd name="T92" fmla="*/ 33338 w 1726"/>
              <a:gd name="T93" fmla="*/ 189322 h 461"/>
              <a:gd name="T94" fmla="*/ 53181 w 1726"/>
              <a:gd name="T95" fmla="*/ 186140 h 461"/>
              <a:gd name="T96" fmla="*/ 162719 w 1726"/>
              <a:gd name="T97" fmla="*/ 174208 h 461"/>
              <a:gd name="T98" fmla="*/ 313531 w 1726"/>
              <a:gd name="T99" fmla="*/ 154321 h 461"/>
              <a:gd name="T100" fmla="*/ 460375 w 1726"/>
              <a:gd name="T101" fmla="*/ 129662 h 461"/>
              <a:gd name="T102" fmla="*/ 603250 w 1726"/>
              <a:gd name="T103" fmla="*/ 101820 h 461"/>
              <a:gd name="T104" fmla="*/ 740569 w 1726"/>
              <a:gd name="T105" fmla="*/ 68410 h 461"/>
              <a:gd name="T106" fmla="*/ 856457 w 1726"/>
              <a:gd name="T107" fmla="*/ 39774 h 461"/>
              <a:gd name="T108" fmla="*/ 923132 w 1726"/>
              <a:gd name="T109" fmla="*/ 25455 h 461"/>
              <a:gd name="T110" fmla="*/ 981075 w 1726"/>
              <a:gd name="T111" fmla="*/ 13523 h 461"/>
              <a:gd name="T112" fmla="*/ 1028700 w 1726"/>
              <a:gd name="T113" fmla="*/ 6364 h 461"/>
              <a:gd name="T114" fmla="*/ 1068388 w 1726"/>
              <a:gd name="T115" fmla="*/ 1591 h 461"/>
              <a:gd name="T116" fmla="*/ 1096963 w 1726"/>
              <a:gd name="T117" fmla="*/ 0 h 4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26" h="461">
                <a:moveTo>
                  <a:pt x="1382" y="0"/>
                </a:moveTo>
                <a:lnTo>
                  <a:pt x="1392" y="0"/>
                </a:lnTo>
                <a:lnTo>
                  <a:pt x="1403" y="0"/>
                </a:lnTo>
                <a:lnTo>
                  <a:pt x="1415" y="2"/>
                </a:lnTo>
                <a:lnTo>
                  <a:pt x="1426" y="4"/>
                </a:lnTo>
                <a:lnTo>
                  <a:pt x="1438" y="8"/>
                </a:lnTo>
                <a:lnTo>
                  <a:pt x="1451" y="11"/>
                </a:lnTo>
                <a:lnTo>
                  <a:pt x="1463" y="15"/>
                </a:lnTo>
                <a:lnTo>
                  <a:pt x="1478" y="19"/>
                </a:lnTo>
                <a:lnTo>
                  <a:pt x="1491" y="25"/>
                </a:lnTo>
                <a:lnTo>
                  <a:pt x="1507" y="31"/>
                </a:lnTo>
                <a:lnTo>
                  <a:pt x="1522" y="36"/>
                </a:lnTo>
                <a:lnTo>
                  <a:pt x="1537" y="44"/>
                </a:lnTo>
                <a:lnTo>
                  <a:pt x="1553" y="52"/>
                </a:lnTo>
                <a:lnTo>
                  <a:pt x="1570" y="59"/>
                </a:lnTo>
                <a:lnTo>
                  <a:pt x="1587" y="67"/>
                </a:lnTo>
                <a:lnTo>
                  <a:pt x="1605" y="77"/>
                </a:lnTo>
                <a:lnTo>
                  <a:pt x="1620" y="88"/>
                </a:lnTo>
                <a:lnTo>
                  <a:pt x="1633" y="98"/>
                </a:lnTo>
                <a:lnTo>
                  <a:pt x="1647" y="109"/>
                </a:lnTo>
                <a:lnTo>
                  <a:pt x="1658" y="119"/>
                </a:lnTo>
                <a:lnTo>
                  <a:pt x="1670" y="128"/>
                </a:lnTo>
                <a:lnTo>
                  <a:pt x="1680" y="138"/>
                </a:lnTo>
                <a:lnTo>
                  <a:pt x="1687" y="148"/>
                </a:lnTo>
                <a:lnTo>
                  <a:pt x="1697" y="157"/>
                </a:lnTo>
                <a:lnTo>
                  <a:pt x="1703" y="167"/>
                </a:lnTo>
                <a:lnTo>
                  <a:pt x="1708" y="176"/>
                </a:lnTo>
                <a:lnTo>
                  <a:pt x="1714" y="184"/>
                </a:lnTo>
                <a:lnTo>
                  <a:pt x="1718" y="194"/>
                </a:lnTo>
                <a:lnTo>
                  <a:pt x="1722" y="201"/>
                </a:lnTo>
                <a:lnTo>
                  <a:pt x="1724" y="211"/>
                </a:lnTo>
                <a:lnTo>
                  <a:pt x="1726" y="219"/>
                </a:lnTo>
                <a:lnTo>
                  <a:pt x="1726" y="226"/>
                </a:lnTo>
                <a:lnTo>
                  <a:pt x="1726" y="234"/>
                </a:lnTo>
                <a:lnTo>
                  <a:pt x="1724" y="242"/>
                </a:lnTo>
                <a:lnTo>
                  <a:pt x="1724" y="247"/>
                </a:lnTo>
                <a:lnTo>
                  <a:pt x="1722" y="255"/>
                </a:lnTo>
                <a:lnTo>
                  <a:pt x="1718" y="261"/>
                </a:lnTo>
                <a:lnTo>
                  <a:pt x="1716" y="265"/>
                </a:lnTo>
                <a:lnTo>
                  <a:pt x="1712" y="271"/>
                </a:lnTo>
                <a:lnTo>
                  <a:pt x="1706" y="274"/>
                </a:lnTo>
                <a:lnTo>
                  <a:pt x="1703" y="278"/>
                </a:lnTo>
                <a:lnTo>
                  <a:pt x="1697" y="282"/>
                </a:lnTo>
                <a:lnTo>
                  <a:pt x="1691" y="284"/>
                </a:lnTo>
                <a:lnTo>
                  <a:pt x="1685" y="286"/>
                </a:lnTo>
                <a:lnTo>
                  <a:pt x="1680" y="288"/>
                </a:lnTo>
                <a:lnTo>
                  <a:pt x="1672" y="290"/>
                </a:lnTo>
                <a:lnTo>
                  <a:pt x="1664" y="290"/>
                </a:lnTo>
                <a:lnTo>
                  <a:pt x="1657" y="290"/>
                </a:lnTo>
                <a:lnTo>
                  <a:pt x="1591" y="292"/>
                </a:lnTo>
                <a:lnTo>
                  <a:pt x="1530" y="294"/>
                </a:lnTo>
                <a:lnTo>
                  <a:pt x="1468" y="295"/>
                </a:lnTo>
                <a:lnTo>
                  <a:pt x="1409" y="301"/>
                </a:lnTo>
                <a:lnTo>
                  <a:pt x="1349" y="307"/>
                </a:lnTo>
                <a:lnTo>
                  <a:pt x="1292" y="315"/>
                </a:lnTo>
                <a:lnTo>
                  <a:pt x="1234" y="322"/>
                </a:lnTo>
                <a:lnTo>
                  <a:pt x="1180" y="334"/>
                </a:lnTo>
                <a:lnTo>
                  <a:pt x="1138" y="340"/>
                </a:lnTo>
                <a:lnTo>
                  <a:pt x="1100" y="345"/>
                </a:lnTo>
                <a:lnTo>
                  <a:pt x="1061" y="351"/>
                </a:lnTo>
                <a:lnTo>
                  <a:pt x="1023" y="355"/>
                </a:lnTo>
                <a:lnTo>
                  <a:pt x="988" y="361"/>
                </a:lnTo>
                <a:lnTo>
                  <a:pt x="954" y="367"/>
                </a:lnTo>
                <a:lnTo>
                  <a:pt x="919" y="370"/>
                </a:lnTo>
                <a:lnTo>
                  <a:pt x="889" y="374"/>
                </a:lnTo>
                <a:lnTo>
                  <a:pt x="858" y="380"/>
                </a:lnTo>
                <a:lnTo>
                  <a:pt x="829" y="384"/>
                </a:lnTo>
                <a:lnTo>
                  <a:pt x="800" y="388"/>
                </a:lnTo>
                <a:lnTo>
                  <a:pt x="773" y="391"/>
                </a:lnTo>
                <a:lnTo>
                  <a:pt x="749" y="393"/>
                </a:lnTo>
                <a:lnTo>
                  <a:pt x="724" y="397"/>
                </a:lnTo>
                <a:lnTo>
                  <a:pt x="701" y="401"/>
                </a:lnTo>
                <a:lnTo>
                  <a:pt x="679" y="403"/>
                </a:lnTo>
                <a:lnTo>
                  <a:pt x="660" y="407"/>
                </a:lnTo>
                <a:lnTo>
                  <a:pt x="641" y="409"/>
                </a:lnTo>
                <a:lnTo>
                  <a:pt x="624" y="411"/>
                </a:lnTo>
                <a:lnTo>
                  <a:pt x="606" y="413"/>
                </a:lnTo>
                <a:lnTo>
                  <a:pt x="593" y="414"/>
                </a:lnTo>
                <a:lnTo>
                  <a:pt x="578" y="416"/>
                </a:lnTo>
                <a:lnTo>
                  <a:pt x="566" y="418"/>
                </a:lnTo>
                <a:lnTo>
                  <a:pt x="555" y="420"/>
                </a:lnTo>
                <a:lnTo>
                  <a:pt x="545" y="420"/>
                </a:lnTo>
                <a:lnTo>
                  <a:pt x="537" y="422"/>
                </a:lnTo>
                <a:lnTo>
                  <a:pt x="530" y="422"/>
                </a:lnTo>
                <a:lnTo>
                  <a:pt x="524" y="424"/>
                </a:lnTo>
                <a:lnTo>
                  <a:pt x="520" y="424"/>
                </a:lnTo>
                <a:lnTo>
                  <a:pt x="516" y="424"/>
                </a:lnTo>
                <a:lnTo>
                  <a:pt x="514" y="424"/>
                </a:lnTo>
                <a:lnTo>
                  <a:pt x="514" y="426"/>
                </a:lnTo>
                <a:lnTo>
                  <a:pt x="491" y="430"/>
                </a:lnTo>
                <a:lnTo>
                  <a:pt x="470" y="434"/>
                </a:lnTo>
                <a:lnTo>
                  <a:pt x="449" y="436"/>
                </a:lnTo>
                <a:lnTo>
                  <a:pt x="428" y="439"/>
                </a:lnTo>
                <a:lnTo>
                  <a:pt x="409" y="443"/>
                </a:lnTo>
                <a:lnTo>
                  <a:pt x="390" y="445"/>
                </a:lnTo>
                <a:lnTo>
                  <a:pt x="370" y="449"/>
                </a:lnTo>
                <a:lnTo>
                  <a:pt x="353" y="451"/>
                </a:lnTo>
                <a:lnTo>
                  <a:pt x="336" y="453"/>
                </a:lnTo>
                <a:lnTo>
                  <a:pt x="319" y="455"/>
                </a:lnTo>
                <a:lnTo>
                  <a:pt x="303" y="457"/>
                </a:lnTo>
                <a:lnTo>
                  <a:pt x="288" y="459"/>
                </a:lnTo>
                <a:lnTo>
                  <a:pt x="272" y="459"/>
                </a:lnTo>
                <a:lnTo>
                  <a:pt x="259" y="461"/>
                </a:lnTo>
                <a:lnTo>
                  <a:pt x="246" y="461"/>
                </a:lnTo>
                <a:lnTo>
                  <a:pt x="234" y="461"/>
                </a:lnTo>
                <a:lnTo>
                  <a:pt x="217" y="461"/>
                </a:lnTo>
                <a:lnTo>
                  <a:pt x="200" y="461"/>
                </a:lnTo>
                <a:lnTo>
                  <a:pt x="184" y="459"/>
                </a:lnTo>
                <a:lnTo>
                  <a:pt x="169" y="457"/>
                </a:lnTo>
                <a:lnTo>
                  <a:pt x="153" y="455"/>
                </a:lnTo>
                <a:lnTo>
                  <a:pt x="140" y="453"/>
                </a:lnTo>
                <a:lnTo>
                  <a:pt x="127" y="449"/>
                </a:lnTo>
                <a:lnTo>
                  <a:pt x="115" y="445"/>
                </a:lnTo>
                <a:lnTo>
                  <a:pt x="104" y="441"/>
                </a:lnTo>
                <a:lnTo>
                  <a:pt x="92" y="438"/>
                </a:lnTo>
                <a:lnTo>
                  <a:pt x="82" y="434"/>
                </a:lnTo>
                <a:lnTo>
                  <a:pt x="73" y="428"/>
                </a:lnTo>
                <a:lnTo>
                  <a:pt x="65" y="422"/>
                </a:lnTo>
                <a:lnTo>
                  <a:pt x="57" y="416"/>
                </a:lnTo>
                <a:lnTo>
                  <a:pt x="50" y="411"/>
                </a:lnTo>
                <a:lnTo>
                  <a:pt x="44" y="405"/>
                </a:lnTo>
                <a:lnTo>
                  <a:pt x="33" y="391"/>
                </a:lnTo>
                <a:lnTo>
                  <a:pt x="23" y="378"/>
                </a:lnTo>
                <a:lnTo>
                  <a:pt x="15" y="365"/>
                </a:lnTo>
                <a:lnTo>
                  <a:pt x="9" y="351"/>
                </a:lnTo>
                <a:lnTo>
                  <a:pt x="6" y="338"/>
                </a:lnTo>
                <a:lnTo>
                  <a:pt x="2" y="324"/>
                </a:lnTo>
                <a:lnTo>
                  <a:pt x="0" y="311"/>
                </a:lnTo>
                <a:lnTo>
                  <a:pt x="0" y="297"/>
                </a:lnTo>
                <a:lnTo>
                  <a:pt x="0" y="290"/>
                </a:lnTo>
                <a:lnTo>
                  <a:pt x="0" y="282"/>
                </a:lnTo>
                <a:lnTo>
                  <a:pt x="2" y="276"/>
                </a:lnTo>
                <a:lnTo>
                  <a:pt x="4" y="269"/>
                </a:lnTo>
                <a:lnTo>
                  <a:pt x="8" y="263"/>
                </a:lnTo>
                <a:lnTo>
                  <a:pt x="9" y="259"/>
                </a:lnTo>
                <a:lnTo>
                  <a:pt x="13" y="253"/>
                </a:lnTo>
                <a:lnTo>
                  <a:pt x="19" y="249"/>
                </a:lnTo>
                <a:lnTo>
                  <a:pt x="23" y="246"/>
                </a:lnTo>
                <a:lnTo>
                  <a:pt x="29" y="242"/>
                </a:lnTo>
                <a:lnTo>
                  <a:pt x="34" y="240"/>
                </a:lnTo>
                <a:lnTo>
                  <a:pt x="42" y="238"/>
                </a:lnTo>
                <a:lnTo>
                  <a:pt x="50" y="236"/>
                </a:lnTo>
                <a:lnTo>
                  <a:pt x="57" y="234"/>
                </a:lnTo>
                <a:lnTo>
                  <a:pt x="67" y="234"/>
                </a:lnTo>
                <a:lnTo>
                  <a:pt x="75" y="234"/>
                </a:lnTo>
                <a:lnTo>
                  <a:pt x="140" y="226"/>
                </a:lnTo>
                <a:lnTo>
                  <a:pt x="205" y="219"/>
                </a:lnTo>
                <a:lnTo>
                  <a:pt x="269" y="211"/>
                </a:lnTo>
                <a:lnTo>
                  <a:pt x="332" y="203"/>
                </a:lnTo>
                <a:lnTo>
                  <a:pt x="395" y="194"/>
                </a:lnTo>
                <a:lnTo>
                  <a:pt x="457" y="184"/>
                </a:lnTo>
                <a:lnTo>
                  <a:pt x="520" y="175"/>
                </a:lnTo>
                <a:lnTo>
                  <a:pt x="580" y="163"/>
                </a:lnTo>
                <a:lnTo>
                  <a:pt x="641" y="153"/>
                </a:lnTo>
                <a:lnTo>
                  <a:pt x="701" y="140"/>
                </a:lnTo>
                <a:lnTo>
                  <a:pt x="760" y="128"/>
                </a:lnTo>
                <a:lnTo>
                  <a:pt x="818" y="115"/>
                </a:lnTo>
                <a:lnTo>
                  <a:pt x="877" y="102"/>
                </a:lnTo>
                <a:lnTo>
                  <a:pt x="933" y="86"/>
                </a:lnTo>
                <a:lnTo>
                  <a:pt x="990" y="73"/>
                </a:lnTo>
                <a:lnTo>
                  <a:pt x="1046" y="56"/>
                </a:lnTo>
                <a:lnTo>
                  <a:pt x="1079" y="50"/>
                </a:lnTo>
                <a:lnTo>
                  <a:pt x="1107" y="44"/>
                </a:lnTo>
                <a:lnTo>
                  <a:pt x="1136" y="38"/>
                </a:lnTo>
                <a:lnTo>
                  <a:pt x="1163" y="32"/>
                </a:lnTo>
                <a:lnTo>
                  <a:pt x="1188" y="27"/>
                </a:lnTo>
                <a:lnTo>
                  <a:pt x="1213" y="23"/>
                </a:lnTo>
                <a:lnTo>
                  <a:pt x="1236" y="17"/>
                </a:lnTo>
                <a:lnTo>
                  <a:pt x="1257" y="13"/>
                </a:lnTo>
                <a:lnTo>
                  <a:pt x="1276" y="11"/>
                </a:lnTo>
                <a:lnTo>
                  <a:pt x="1296" y="8"/>
                </a:lnTo>
                <a:lnTo>
                  <a:pt x="1313" y="6"/>
                </a:lnTo>
                <a:lnTo>
                  <a:pt x="1330" y="4"/>
                </a:lnTo>
                <a:lnTo>
                  <a:pt x="1346" y="2"/>
                </a:lnTo>
                <a:lnTo>
                  <a:pt x="1359" y="0"/>
                </a:lnTo>
                <a:lnTo>
                  <a:pt x="1370" y="0"/>
                </a:lnTo>
                <a:lnTo>
                  <a:pt x="1382" y="0"/>
                </a:lnTo>
              </a:path>
            </a:pathLst>
          </a:custGeom>
          <a:solidFill>
            <a:srgbClr val="FF0000"/>
          </a:solidFill>
          <a:ln w="9525">
            <a:noFill/>
            <a:prstDash val="solid"/>
            <a:round/>
            <a:headEnd/>
            <a:tailEnd/>
          </a:ln>
        </p:spPr>
        <p:txBody>
          <a:bodyPr/>
          <a:lstStyle/>
          <a:p>
            <a:endParaRPr lang="en-US"/>
          </a:p>
        </p:txBody>
      </p:sp>
      <p:sp>
        <p:nvSpPr>
          <p:cNvPr id="8" name="Freeform 26"/>
          <p:cNvSpPr>
            <a:spLocks/>
          </p:cNvSpPr>
          <p:nvPr/>
        </p:nvSpPr>
        <p:spPr bwMode="auto">
          <a:xfrm>
            <a:off x="3290887" y="3979862"/>
            <a:ext cx="1370013" cy="388938"/>
          </a:xfrm>
          <a:custGeom>
            <a:avLst/>
            <a:gdLst>
              <a:gd name="T0" fmla="*/ 1130300 w 1726"/>
              <a:gd name="T1" fmla="*/ 1588 h 490"/>
              <a:gd name="T2" fmla="*/ 1173163 w 1726"/>
              <a:gd name="T3" fmla="*/ 12700 h 490"/>
              <a:gd name="T4" fmla="*/ 1221582 w 1726"/>
              <a:gd name="T5" fmla="*/ 32544 h 490"/>
              <a:gd name="T6" fmla="*/ 1275557 w 1726"/>
              <a:gd name="T7" fmla="*/ 59531 h 490"/>
              <a:gd name="T8" fmla="*/ 1316038 w 1726"/>
              <a:gd name="T9" fmla="*/ 80963 h 490"/>
              <a:gd name="T10" fmla="*/ 1345407 w 1726"/>
              <a:gd name="T11" fmla="*/ 100806 h 490"/>
              <a:gd name="T12" fmla="*/ 1362075 w 1726"/>
              <a:gd name="T13" fmla="*/ 123825 h 490"/>
              <a:gd name="T14" fmla="*/ 1370013 w 1726"/>
              <a:gd name="T15" fmla="*/ 150813 h 490"/>
              <a:gd name="T16" fmla="*/ 1366838 w 1726"/>
              <a:gd name="T17" fmla="*/ 172244 h 490"/>
              <a:gd name="T18" fmla="*/ 1354138 w 1726"/>
              <a:gd name="T19" fmla="*/ 188913 h 490"/>
              <a:gd name="T20" fmla="*/ 1331913 w 1726"/>
              <a:gd name="T21" fmla="*/ 201613 h 490"/>
              <a:gd name="T22" fmla="*/ 1299369 w 1726"/>
              <a:gd name="T23" fmla="*/ 211932 h 490"/>
              <a:gd name="T24" fmla="*/ 1272382 w 1726"/>
              <a:gd name="T25" fmla="*/ 223044 h 490"/>
              <a:gd name="T26" fmla="*/ 1241425 w 1726"/>
              <a:gd name="T27" fmla="*/ 233363 h 490"/>
              <a:gd name="T28" fmla="*/ 1204913 w 1726"/>
              <a:gd name="T29" fmla="*/ 243682 h 490"/>
              <a:gd name="T30" fmla="*/ 1162844 w 1726"/>
              <a:gd name="T31" fmla="*/ 254794 h 490"/>
              <a:gd name="T32" fmla="*/ 1110457 w 1726"/>
              <a:gd name="T33" fmla="*/ 266700 h 490"/>
              <a:gd name="T34" fmla="*/ 1054100 w 1726"/>
              <a:gd name="T35" fmla="*/ 279400 h 490"/>
              <a:gd name="T36" fmla="*/ 990600 w 1726"/>
              <a:gd name="T37" fmla="*/ 291307 h 490"/>
              <a:gd name="T38" fmla="*/ 919957 w 1726"/>
              <a:gd name="T39" fmla="*/ 306388 h 490"/>
              <a:gd name="T40" fmla="*/ 818357 w 1726"/>
              <a:gd name="T41" fmla="*/ 323057 h 490"/>
              <a:gd name="T42" fmla="*/ 715963 w 1726"/>
              <a:gd name="T43" fmla="*/ 339725 h 490"/>
              <a:gd name="T44" fmla="*/ 623094 w 1726"/>
              <a:gd name="T45" fmla="*/ 355600 h 490"/>
              <a:gd name="T46" fmla="*/ 540544 w 1726"/>
              <a:gd name="T47" fmla="*/ 365919 h 490"/>
              <a:gd name="T48" fmla="*/ 469106 w 1726"/>
              <a:gd name="T49" fmla="*/ 375444 h 490"/>
              <a:gd name="T50" fmla="*/ 406400 w 1726"/>
              <a:gd name="T51" fmla="*/ 382588 h 490"/>
              <a:gd name="T52" fmla="*/ 353219 w 1726"/>
              <a:gd name="T53" fmla="*/ 387350 h 490"/>
              <a:gd name="T54" fmla="*/ 310356 w 1726"/>
              <a:gd name="T55" fmla="*/ 388938 h 490"/>
              <a:gd name="T56" fmla="*/ 240506 w 1726"/>
              <a:gd name="T57" fmla="*/ 387350 h 490"/>
              <a:gd name="T58" fmla="*/ 172244 w 1726"/>
              <a:gd name="T59" fmla="*/ 379413 h 490"/>
              <a:gd name="T60" fmla="*/ 117475 w 1726"/>
              <a:gd name="T61" fmla="*/ 367507 h 490"/>
              <a:gd name="T62" fmla="*/ 74613 w 1726"/>
              <a:gd name="T63" fmla="*/ 349250 h 490"/>
              <a:gd name="T64" fmla="*/ 42863 w 1726"/>
              <a:gd name="T65" fmla="*/ 324644 h 490"/>
              <a:gd name="T66" fmla="*/ 19844 w 1726"/>
              <a:gd name="T67" fmla="*/ 301625 h 490"/>
              <a:gd name="T68" fmla="*/ 6350 w 1726"/>
              <a:gd name="T69" fmla="*/ 280988 h 490"/>
              <a:gd name="T70" fmla="*/ 0 w 1726"/>
              <a:gd name="T71" fmla="*/ 259557 h 490"/>
              <a:gd name="T72" fmla="*/ 3175 w 1726"/>
              <a:gd name="T73" fmla="*/ 243682 h 490"/>
              <a:gd name="T74" fmla="*/ 19844 w 1726"/>
              <a:gd name="T75" fmla="*/ 234950 h 490"/>
              <a:gd name="T76" fmla="*/ 51594 w 1726"/>
              <a:gd name="T77" fmla="*/ 227013 h 490"/>
              <a:gd name="T78" fmla="*/ 97631 w 1726"/>
              <a:gd name="T79" fmla="*/ 221457 h 490"/>
              <a:gd name="T80" fmla="*/ 315119 w 1726"/>
              <a:gd name="T81" fmla="*/ 188913 h 490"/>
              <a:gd name="T82" fmla="*/ 608013 w 1726"/>
              <a:gd name="T83" fmla="*/ 134144 h 490"/>
              <a:gd name="T84" fmla="*/ 763588 w 1726"/>
              <a:gd name="T85" fmla="*/ 102394 h 490"/>
              <a:gd name="T86" fmla="*/ 860425 w 1726"/>
              <a:gd name="T87" fmla="*/ 77788 h 490"/>
              <a:gd name="T88" fmla="*/ 947738 w 1726"/>
              <a:gd name="T89" fmla="*/ 53975 h 490"/>
              <a:gd name="T90" fmla="*/ 1020763 w 1726"/>
              <a:gd name="T91" fmla="*/ 29369 h 490"/>
              <a:gd name="T92" fmla="*/ 1070769 w 1726"/>
              <a:gd name="T93" fmla="*/ 7938 h 490"/>
              <a:gd name="T94" fmla="*/ 1098550 w 1726"/>
              <a:gd name="T95" fmla="*/ 0 h 4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26" h="490">
                <a:moveTo>
                  <a:pt x="1390" y="0"/>
                </a:moveTo>
                <a:lnTo>
                  <a:pt x="1401" y="0"/>
                </a:lnTo>
                <a:lnTo>
                  <a:pt x="1413" y="0"/>
                </a:lnTo>
                <a:lnTo>
                  <a:pt x="1424" y="2"/>
                </a:lnTo>
                <a:lnTo>
                  <a:pt x="1436" y="6"/>
                </a:lnTo>
                <a:lnTo>
                  <a:pt x="1449" y="8"/>
                </a:lnTo>
                <a:lnTo>
                  <a:pt x="1465" y="12"/>
                </a:lnTo>
                <a:lnTo>
                  <a:pt x="1478" y="16"/>
                </a:lnTo>
                <a:lnTo>
                  <a:pt x="1493" y="21"/>
                </a:lnTo>
                <a:lnTo>
                  <a:pt x="1507" y="27"/>
                </a:lnTo>
                <a:lnTo>
                  <a:pt x="1524" y="33"/>
                </a:lnTo>
                <a:lnTo>
                  <a:pt x="1539" y="41"/>
                </a:lnTo>
                <a:lnTo>
                  <a:pt x="1555" y="48"/>
                </a:lnTo>
                <a:lnTo>
                  <a:pt x="1572" y="56"/>
                </a:lnTo>
                <a:lnTo>
                  <a:pt x="1589" y="66"/>
                </a:lnTo>
                <a:lnTo>
                  <a:pt x="1607" y="75"/>
                </a:lnTo>
                <a:lnTo>
                  <a:pt x="1624" y="85"/>
                </a:lnTo>
                <a:lnTo>
                  <a:pt x="1637" y="91"/>
                </a:lnTo>
                <a:lnTo>
                  <a:pt x="1649" y="96"/>
                </a:lnTo>
                <a:lnTo>
                  <a:pt x="1658" y="102"/>
                </a:lnTo>
                <a:lnTo>
                  <a:pt x="1670" y="108"/>
                </a:lnTo>
                <a:lnTo>
                  <a:pt x="1678" y="114"/>
                </a:lnTo>
                <a:lnTo>
                  <a:pt x="1687" y="121"/>
                </a:lnTo>
                <a:lnTo>
                  <a:pt x="1695" y="127"/>
                </a:lnTo>
                <a:lnTo>
                  <a:pt x="1701" y="135"/>
                </a:lnTo>
                <a:lnTo>
                  <a:pt x="1706" y="140"/>
                </a:lnTo>
                <a:lnTo>
                  <a:pt x="1712" y="148"/>
                </a:lnTo>
                <a:lnTo>
                  <a:pt x="1716" y="156"/>
                </a:lnTo>
                <a:lnTo>
                  <a:pt x="1720" y="163"/>
                </a:lnTo>
                <a:lnTo>
                  <a:pt x="1722" y="173"/>
                </a:lnTo>
                <a:lnTo>
                  <a:pt x="1724" y="181"/>
                </a:lnTo>
                <a:lnTo>
                  <a:pt x="1726" y="190"/>
                </a:lnTo>
                <a:lnTo>
                  <a:pt x="1726" y="198"/>
                </a:lnTo>
                <a:lnTo>
                  <a:pt x="1726" y="206"/>
                </a:lnTo>
                <a:lnTo>
                  <a:pt x="1724" y="211"/>
                </a:lnTo>
                <a:lnTo>
                  <a:pt x="1722" y="217"/>
                </a:lnTo>
                <a:lnTo>
                  <a:pt x="1720" y="223"/>
                </a:lnTo>
                <a:lnTo>
                  <a:pt x="1716" y="229"/>
                </a:lnTo>
                <a:lnTo>
                  <a:pt x="1712" y="233"/>
                </a:lnTo>
                <a:lnTo>
                  <a:pt x="1706" y="238"/>
                </a:lnTo>
                <a:lnTo>
                  <a:pt x="1701" y="242"/>
                </a:lnTo>
                <a:lnTo>
                  <a:pt x="1695" y="246"/>
                </a:lnTo>
                <a:lnTo>
                  <a:pt x="1687" y="250"/>
                </a:lnTo>
                <a:lnTo>
                  <a:pt x="1678" y="254"/>
                </a:lnTo>
                <a:lnTo>
                  <a:pt x="1670" y="258"/>
                </a:lnTo>
                <a:lnTo>
                  <a:pt x="1658" y="261"/>
                </a:lnTo>
                <a:lnTo>
                  <a:pt x="1649" y="263"/>
                </a:lnTo>
                <a:lnTo>
                  <a:pt x="1637" y="267"/>
                </a:lnTo>
                <a:lnTo>
                  <a:pt x="1624" y="269"/>
                </a:lnTo>
                <a:lnTo>
                  <a:pt x="1616" y="273"/>
                </a:lnTo>
                <a:lnTo>
                  <a:pt x="1610" y="277"/>
                </a:lnTo>
                <a:lnTo>
                  <a:pt x="1603" y="281"/>
                </a:lnTo>
                <a:lnTo>
                  <a:pt x="1593" y="283"/>
                </a:lnTo>
                <a:lnTo>
                  <a:pt x="1584" y="286"/>
                </a:lnTo>
                <a:lnTo>
                  <a:pt x="1574" y="290"/>
                </a:lnTo>
                <a:lnTo>
                  <a:pt x="1564" y="294"/>
                </a:lnTo>
                <a:lnTo>
                  <a:pt x="1555" y="296"/>
                </a:lnTo>
                <a:lnTo>
                  <a:pt x="1543" y="300"/>
                </a:lnTo>
                <a:lnTo>
                  <a:pt x="1532" y="304"/>
                </a:lnTo>
                <a:lnTo>
                  <a:pt x="1518" y="307"/>
                </a:lnTo>
                <a:lnTo>
                  <a:pt x="1505" y="311"/>
                </a:lnTo>
                <a:lnTo>
                  <a:pt x="1491" y="313"/>
                </a:lnTo>
                <a:lnTo>
                  <a:pt x="1478" y="317"/>
                </a:lnTo>
                <a:lnTo>
                  <a:pt x="1465" y="321"/>
                </a:lnTo>
                <a:lnTo>
                  <a:pt x="1449" y="325"/>
                </a:lnTo>
                <a:lnTo>
                  <a:pt x="1434" y="329"/>
                </a:lnTo>
                <a:lnTo>
                  <a:pt x="1417" y="332"/>
                </a:lnTo>
                <a:lnTo>
                  <a:pt x="1399" y="336"/>
                </a:lnTo>
                <a:lnTo>
                  <a:pt x="1382" y="340"/>
                </a:lnTo>
                <a:lnTo>
                  <a:pt x="1365" y="344"/>
                </a:lnTo>
                <a:lnTo>
                  <a:pt x="1347" y="348"/>
                </a:lnTo>
                <a:lnTo>
                  <a:pt x="1328" y="352"/>
                </a:lnTo>
                <a:lnTo>
                  <a:pt x="1309" y="355"/>
                </a:lnTo>
                <a:lnTo>
                  <a:pt x="1290" y="359"/>
                </a:lnTo>
                <a:lnTo>
                  <a:pt x="1269" y="363"/>
                </a:lnTo>
                <a:lnTo>
                  <a:pt x="1248" y="367"/>
                </a:lnTo>
                <a:lnTo>
                  <a:pt x="1227" y="373"/>
                </a:lnTo>
                <a:lnTo>
                  <a:pt x="1203" y="377"/>
                </a:lnTo>
                <a:lnTo>
                  <a:pt x="1182" y="380"/>
                </a:lnTo>
                <a:lnTo>
                  <a:pt x="1159" y="386"/>
                </a:lnTo>
                <a:lnTo>
                  <a:pt x="1136" y="390"/>
                </a:lnTo>
                <a:lnTo>
                  <a:pt x="1100" y="396"/>
                </a:lnTo>
                <a:lnTo>
                  <a:pt x="1065" y="402"/>
                </a:lnTo>
                <a:lnTo>
                  <a:pt x="1031" y="407"/>
                </a:lnTo>
                <a:lnTo>
                  <a:pt x="996" y="413"/>
                </a:lnTo>
                <a:lnTo>
                  <a:pt x="964" y="419"/>
                </a:lnTo>
                <a:lnTo>
                  <a:pt x="933" y="425"/>
                </a:lnTo>
                <a:lnTo>
                  <a:pt x="902" y="428"/>
                </a:lnTo>
                <a:lnTo>
                  <a:pt x="871" y="434"/>
                </a:lnTo>
                <a:lnTo>
                  <a:pt x="843" y="438"/>
                </a:lnTo>
                <a:lnTo>
                  <a:pt x="814" y="442"/>
                </a:lnTo>
                <a:lnTo>
                  <a:pt x="785" y="448"/>
                </a:lnTo>
                <a:lnTo>
                  <a:pt x="758" y="451"/>
                </a:lnTo>
                <a:lnTo>
                  <a:pt x="731" y="455"/>
                </a:lnTo>
                <a:lnTo>
                  <a:pt x="706" y="457"/>
                </a:lnTo>
                <a:lnTo>
                  <a:pt x="681" y="461"/>
                </a:lnTo>
                <a:lnTo>
                  <a:pt x="658" y="465"/>
                </a:lnTo>
                <a:lnTo>
                  <a:pt x="635" y="467"/>
                </a:lnTo>
                <a:lnTo>
                  <a:pt x="612" y="471"/>
                </a:lnTo>
                <a:lnTo>
                  <a:pt x="591" y="473"/>
                </a:lnTo>
                <a:lnTo>
                  <a:pt x="570" y="476"/>
                </a:lnTo>
                <a:lnTo>
                  <a:pt x="551" y="478"/>
                </a:lnTo>
                <a:lnTo>
                  <a:pt x="532" y="480"/>
                </a:lnTo>
                <a:lnTo>
                  <a:pt x="512" y="482"/>
                </a:lnTo>
                <a:lnTo>
                  <a:pt x="495" y="484"/>
                </a:lnTo>
                <a:lnTo>
                  <a:pt x="478" y="484"/>
                </a:lnTo>
                <a:lnTo>
                  <a:pt x="461" y="486"/>
                </a:lnTo>
                <a:lnTo>
                  <a:pt x="445" y="488"/>
                </a:lnTo>
                <a:lnTo>
                  <a:pt x="432" y="488"/>
                </a:lnTo>
                <a:lnTo>
                  <a:pt x="416" y="490"/>
                </a:lnTo>
                <a:lnTo>
                  <a:pt x="405" y="490"/>
                </a:lnTo>
                <a:lnTo>
                  <a:pt x="391" y="490"/>
                </a:lnTo>
                <a:lnTo>
                  <a:pt x="380" y="490"/>
                </a:lnTo>
                <a:lnTo>
                  <a:pt x="353" y="490"/>
                </a:lnTo>
                <a:lnTo>
                  <a:pt x="328" y="490"/>
                </a:lnTo>
                <a:lnTo>
                  <a:pt x="303" y="488"/>
                </a:lnTo>
                <a:lnTo>
                  <a:pt x="280" y="486"/>
                </a:lnTo>
                <a:lnTo>
                  <a:pt x="257" y="484"/>
                </a:lnTo>
                <a:lnTo>
                  <a:pt x="236" y="482"/>
                </a:lnTo>
                <a:lnTo>
                  <a:pt x="217" y="478"/>
                </a:lnTo>
                <a:lnTo>
                  <a:pt x="198" y="474"/>
                </a:lnTo>
                <a:lnTo>
                  <a:pt x="180" y="471"/>
                </a:lnTo>
                <a:lnTo>
                  <a:pt x="163" y="467"/>
                </a:lnTo>
                <a:lnTo>
                  <a:pt x="148" y="463"/>
                </a:lnTo>
                <a:lnTo>
                  <a:pt x="132" y="457"/>
                </a:lnTo>
                <a:lnTo>
                  <a:pt x="119" y="451"/>
                </a:lnTo>
                <a:lnTo>
                  <a:pt x="105" y="446"/>
                </a:lnTo>
                <a:lnTo>
                  <a:pt x="94" y="440"/>
                </a:lnTo>
                <a:lnTo>
                  <a:pt x="82" y="434"/>
                </a:lnTo>
                <a:lnTo>
                  <a:pt x="71" y="425"/>
                </a:lnTo>
                <a:lnTo>
                  <a:pt x="61" y="417"/>
                </a:lnTo>
                <a:lnTo>
                  <a:pt x="54" y="409"/>
                </a:lnTo>
                <a:lnTo>
                  <a:pt x="46" y="402"/>
                </a:lnTo>
                <a:lnTo>
                  <a:pt x="38" y="396"/>
                </a:lnTo>
                <a:lnTo>
                  <a:pt x="31" y="388"/>
                </a:lnTo>
                <a:lnTo>
                  <a:pt x="25" y="380"/>
                </a:lnTo>
                <a:lnTo>
                  <a:pt x="19" y="373"/>
                </a:lnTo>
                <a:lnTo>
                  <a:pt x="15" y="367"/>
                </a:lnTo>
                <a:lnTo>
                  <a:pt x="11" y="359"/>
                </a:lnTo>
                <a:lnTo>
                  <a:pt x="8" y="354"/>
                </a:lnTo>
                <a:lnTo>
                  <a:pt x="4" y="346"/>
                </a:lnTo>
                <a:lnTo>
                  <a:pt x="2" y="340"/>
                </a:lnTo>
                <a:lnTo>
                  <a:pt x="0" y="332"/>
                </a:lnTo>
                <a:lnTo>
                  <a:pt x="0" y="327"/>
                </a:lnTo>
                <a:lnTo>
                  <a:pt x="0" y="319"/>
                </a:lnTo>
                <a:lnTo>
                  <a:pt x="0" y="315"/>
                </a:lnTo>
                <a:lnTo>
                  <a:pt x="2" y="311"/>
                </a:lnTo>
                <a:lnTo>
                  <a:pt x="4" y="307"/>
                </a:lnTo>
                <a:lnTo>
                  <a:pt x="8" y="306"/>
                </a:lnTo>
                <a:lnTo>
                  <a:pt x="13" y="302"/>
                </a:lnTo>
                <a:lnTo>
                  <a:pt x="19" y="298"/>
                </a:lnTo>
                <a:lnTo>
                  <a:pt x="25" y="296"/>
                </a:lnTo>
                <a:lnTo>
                  <a:pt x="33" y="292"/>
                </a:lnTo>
                <a:lnTo>
                  <a:pt x="42" y="290"/>
                </a:lnTo>
                <a:lnTo>
                  <a:pt x="54" y="288"/>
                </a:lnTo>
                <a:lnTo>
                  <a:pt x="65" y="286"/>
                </a:lnTo>
                <a:lnTo>
                  <a:pt x="77" y="284"/>
                </a:lnTo>
                <a:lnTo>
                  <a:pt x="90" y="283"/>
                </a:lnTo>
                <a:lnTo>
                  <a:pt x="105" y="281"/>
                </a:lnTo>
                <a:lnTo>
                  <a:pt x="123" y="279"/>
                </a:lnTo>
                <a:lnTo>
                  <a:pt x="140" y="277"/>
                </a:lnTo>
                <a:lnTo>
                  <a:pt x="223" y="265"/>
                </a:lnTo>
                <a:lnTo>
                  <a:pt x="309" y="254"/>
                </a:lnTo>
                <a:lnTo>
                  <a:pt x="397" y="238"/>
                </a:lnTo>
                <a:lnTo>
                  <a:pt x="486" y="223"/>
                </a:lnTo>
                <a:lnTo>
                  <a:pt x="578" y="208"/>
                </a:lnTo>
                <a:lnTo>
                  <a:pt x="670" y="188"/>
                </a:lnTo>
                <a:lnTo>
                  <a:pt x="766" y="169"/>
                </a:lnTo>
                <a:lnTo>
                  <a:pt x="862" y="150"/>
                </a:lnTo>
                <a:lnTo>
                  <a:pt x="896" y="142"/>
                </a:lnTo>
                <a:lnTo>
                  <a:pt x="929" y="135"/>
                </a:lnTo>
                <a:lnTo>
                  <a:pt x="962" y="129"/>
                </a:lnTo>
                <a:lnTo>
                  <a:pt x="994" y="121"/>
                </a:lnTo>
                <a:lnTo>
                  <a:pt x="1025" y="114"/>
                </a:lnTo>
                <a:lnTo>
                  <a:pt x="1056" y="106"/>
                </a:lnTo>
                <a:lnTo>
                  <a:pt x="1084" y="98"/>
                </a:lnTo>
                <a:lnTo>
                  <a:pt x="1113" y="91"/>
                </a:lnTo>
                <a:lnTo>
                  <a:pt x="1140" y="83"/>
                </a:lnTo>
                <a:lnTo>
                  <a:pt x="1167" y="75"/>
                </a:lnTo>
                <a:lnTo>
                  <a:pt x="1194" y="68"/>
                </a:lnTo>
                <a:lnTo>
                  <a:pt x="1217" y="60"/>
                </a:lnTo>
                <a:lnTo>
                  <a:pt x="1242" y="52"/>
                </a:lnTo>
                <a:lnTo>
                  <a:pt x="1265" y="44"/>
                </a:lnTo>
                <a:lnTo>
                  <a:pt x="1286" y="37"/>
                </a:lnTo>
                <a:lnTo>
                  <a:pt x="1307" y="29"/>
                </a:lnTo>
                <a:lnTo>
                  <a:pt x="1322" y="21"/>
                </a:lnTo>
                <a:lnTo>
                  <a:pt x="1336" y="14"/>
                </a:lnTo>
                <a:lnTo>
                  <a:pt x="1349" y="10"/>
                </a:lnTo>
                <a:lnTo>
                  <a:pt x="1359" y="6"/>
                </a:lnTo>
                <a:lnTo>
                  <a:pt x="1369" y="2"/>
                </a:lnTo>
                <a:lnTo>
                  <a:pt x="1376" y="0"/>
                </a:lnTo>
                <a:lnTo>
                  <a:pt x="1384" y="0"/>
                </a:lnTo>
                <a:lnTo>
                  <a:pt x="1390" y="0"/>
                </a:lnTo>
              </a:path>
            </a:pathLst>
          </a:custGeom>
          <a:solidFill>
            <a:srgbClr val="FF0000"/>
          </a:solidFill>
          <a:ln w="9525">
            <a:noFill/>
            <a:prstDash val="solid"/>
            <a:round/>
            <a:headEnd/>
            <a:tailEnd/>
          </a:ln>
        </p:spPr>
        <p:txBody>
          <a:bodyPr/>
          <a:lstStyle/>
          <a:p>
            <a:endParaRPr lang="en-US"/>
          </a:p>
        </p:txBody>
      </p:sp>
      <p:sp>
        <p:nvSpPr>
          <p:cNvPr id="9" name="Freeform 27"/>
          <p:cNvSpPr>
            <a:spLocks/>
          </p:cNvSpPr>
          <p:nvPr/>
        </p:nvSpPr>
        <p:spPr bwMode="auto">
          <a:xfrm>
            <a:off x="3794125" y="2470150"/>
            <a:ext cx="398462" cy="2366962"/>
          </a:xfrm>
          <a:custGeom>
            <a:avLst/>
            <a:gdLst>
              <a:gd name="T0" fmla="*/ 97437 w 503"/>
              <a:gd name="T1" fmla="*/ 0 h 2981"/>
              <a:gd name="T2" fmla="*/ 121994 w 503"/>
              <a:gd name="T3" fmla="*/ 1588 h 2981"/>
              <a:gd name="T4" fmla="*/ 148136 w 503"/>
              <a:gd name="T5" fmla="*/ 6352 h 2981"/>
              <a:gd name="T6" fmla="*/ 173485 w 503"/>
              <a:gd name="T7" fmla="*/ 11910 h 2981"/>
              <a:gd name="T8" fmla="*/ 201211 w 503"/>
              <a:gd name="T9" fmla="*/ 19850 h 2981"/>
              <a:gd name="T10" fmla="*/ 229730 w 503"/>
              <a:gd name="T11" fmla="*/ 28585 h 2981"/>
              <a:gd name="T12" fmla="*/ 260624 w 503"/>
              <a:gd name="T13" fmla="*/ 41289 h 2981"/>
              <a:gd name="T14" fmla="*/ 292311 w 503"/>
              <a:gd name="T15" fmla="*/ 53199 h 2981"/>
              <a:gd name="T16" fmla="*/ 318453 w 503"/>
              <a:gd name="T17" fmla="*/ 68285 h 2981"/>
              <a:gd name="T18" fmla="*/ 338257 w 503"/>
              <a:gd name="T19" fmla="*/ 80990 h 2981"/>
              <a:gd name="T20" fmla="*/ 354893 w 503"/>
              <a:gd name="T21" fmla="*/ 94488 h 2981"/>
              <a:gd name="T22" fmla="*/ 369944 w 503"/>
              <a:gd name="T23" fmla="*/ 107986 h 2981"/>
              <a:gd name="T24" fmla="*/ 380242 w 503"/>
              <a:gd name="T25" fmla="*/ 123072 h 2981"/>
              <a:gd name="T26" fmla="*/ 389748 w 503"/>
              <a:gd name="T27" fmla="*/ 137365 h 2981"/>
              <a:gd name="T28" fmla="*/ 394501 w 503"/>
              <a:gd name="T29" fmla="*/ 152451 h 2981"/>
              <a:gd name="T30" fmla="*/ 396878 w 503"/>
              <a:gd name="T31" fmla="*/ 165949 h 2981"/>
              <a:gd name="T32" fmla="*/ 396878 w 503"/>
              <a:gd name="T33" fmla="*/ 184212 h 2981"/>
              <a:gd name="T34" fmla="*/ 395293 w 503"/>
              <a:gd name="T35" fmla="*/ 205650 h 2981"/>
              <a:gd name="T36" fmla="*/ 392917 w 503"/>
              <a:gd name="T37" fmla="*/ 227089 h 2981"/>
              <a:gd name="T38" fmla="*/ 386579 w 503"/>
              <a:gd name="T39" fmla="*/ 248527 h 2981"/>
              <a:gd name="T40" fmla="*/ 377073 w 503"/>
              <a:gd name="T41" fmla="*/ 281876 h 2981"/>
              <a:gd name="T42" fmla="*/ 369944 w 503"/>
              <a:gd name="T43" fmla="*/ 324753 h 2981"/>
              <a:gd name="T44" fmla="*/ 365191 w 503"/>
              <a:gd name="T45" fmla="*/ 366041 h 2981"/>
              <a:gd name="T46" fmla="*/ 362022 w 503"/>
              <a:gd name="T47" fmla="*/ 400978 h 2981"/>
              <a:gd name="T48" fmla="*/ 362022 w 503"/>
              <a:gd name="T49" fmla="*/ 416064 h 2981"/>
              <a:gd name="T50" fmla="*/ 234483 w 503"/>
              <a:gd name="T51" fmla="*/ 2366962 h 2981"/>
              <a:gd name="T52" fmla="*/ 102190 w 503"/>
              <a:gd name="T53" fmla="*/ 1337917 h 2981"/>
              <a:gd name="T54" fmla="*/ 76048 w 503"/>
              <a:gd name="T55" fmla="*/ 291404 h 2981"/>
              <a:gd name="T56" fmla="*/ 70503 w 503"/>
              <a:gd name="T57" fmla="*/ 253291 h 2981"/>
              <a:gd name="T58" fmla="*/ 59413 w 503"/>
              <a:gd name="T59" fmla="*/ 215178 h 2981"/>
              <a:gd name="T60" fmla="*/ 44362 w 503"/>
              <a:gd name="T61" fmla="*/ 177066 h 2981"/>
              <a:gd name="T62" fmla="*/ 27726 w 503"/>
              <a:gd name="T63" fmla="*/ 146099 h 2981"/>
              <a:gd name="T64" fmla="*/ 14259 w 503"/>
              <a:gd name="T65" fmla="*/ 127837 h 2981"/>
              <a:gd name="T66" fmla="*/ 4753 w 503"/>
              <a:gd name="T67" fmla="*/ 112750 h 2981"/>
              <a:gd name="T68" fmla="*/ 1584 w 503"/>
              <a:gd name="T69" fmla="*/ 100840 h 2981"/>
              <a:gd name="T70" fmla="*/ 1584 w 503"/>
              <a:gd name="T71" fmla="*/ 84166 h 2981"/>
              <a:gd name="T72" fmla="*/ 3169 w 503"/>
              <a:gd name="T73" fmla="*/ 64315 h 2981"/>
              <a:gd name="T74" fmla="*/ 9506 w 503"/>
              <a:gd name="T75" fmla="*/ 46053 h 2981"/>
              <a:gd name="T76" fmla="*/ 16636 w 503"/>
              <a:gd name="T77" fmla="*/ 30173 h 2981"/>
              <a:gd name="T78" fmla="*/ 27726 w 503"/>
              <a:gd name="T79" fmla="*/ 18262 h 2981"/>
              <a:gd name="T80" fmla="*/ 41193 w 503"/>
              <a:gd name="T81" fmla="*/ 8734 h 2981"/>
              <a:gd name="T82" fmla="*/ 57828 w 503"/>
              <a:gd name="T83" fmla="*/ 3176 h 2981"/>
              <a:gd name="T84" fmla="*/ 76048 w 503"/>
              <a:gd name="T85" fmla="*/ 0 h 2981"/>
              <a:gd name="T86" fmla="*/ 87139 w 503"/>
              <a:gd name="T87" fmla="*/ 0 h 29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3" h="2981">
                <a:moveTo>
                  <a:pt x="110" y="0"/>
                </a:moveTo>
                <a:lnTo>
                  <a:pt x="123" y="0"/>
                </a:lnTo>
                <a:lnTo>
                  <a:pt x="139" y="0"/>
                </a:lnTo>
                <a:lnTo>
                  <a:pt x="154" y="2"/>
                </a:lnTo>
                <a:lnTo>
                  <a:pt x="169" y="4"/>
                </a:lnTo>
                <a:lnTo>
                  <a:pt x="187" y="8"/>
                </a:lnTo>
                <a:lnTo>
                  <a:pt x="202" y="10"/>
                </a:lnTo>
                <a:lnTo>
                  <a:pt x="219" y="15"/>
                </a:lnTo>
                <a:lnTo>
                  <a:pt x="236" y="19"/>
                </a:lnTo>
                <a:lnTo>
                  <a:pt x="254" y="25"/>
                </a:lnTo>
                <a:lnTo>
                  <a:pt x="273" y="31"/>
                </a:lnTo>
                <a:lnTo>
                  <a:pt x="290" y="36"/>
                </a:lnTo>
                <a:lnTo>
                  <a:pt x="309" y="44"/>
                </a:lnTo>
                <a:lnTo>
                  <a:pt x="329" y="52"/>
                </a:lnTo>
                <a:lnTo>
                  <a:pt x="348" y="59"/>
                </a:lnTo>
                <a:lnTo>
                  <a:pt x="369" y="67"/>
                </a:lnTo>
                <a:lnTo>
                  <a:pt x="388" y="77"/>
                </a:lnTo>
                <a:lnTo>
                  <a:pt x="402" y="86"/>
                </a:lnTo>
                <a:lnTo>
                  <a:pt x="415" y="94"/>
                </a:lnTo>
                <a:lnTo>
                  <a:pt x="427" y="102"/>
                </a:lnTo>
                <a:lnTo>
                  <a:pt x="438" y="111"/>
                </a:lnTo>
                <a:lnTo>
                  <a:pt x="448" y="119"/>
                </a:lnTo>
                <a:lnTo>
                  <a:pt x="457" y="129"/>
                </a:lnTo>
                <a:lnTo>
                  <a:pt x="467" y="136"/>
                </a:lnTo>
                <a:lnTo>
                  <a:pt x="474" y="146"/>
                </a:lnTo>
                <a:lnTo>
                  <a:pt x="480" y="155"/>
                </a:lnTo>
                <a:lnTo>
                  <a:pt x="486" y="163"/>
                </a:lnTo>
                <a:lnTo>
                  <a:pt x="492" y="173"/>
                </a:lnTo>
                <a:lnTo>
                  <a:pt x="496" y="182"/>
                </a:lnTo>
                <a:lnTo>
                  <a:pt x="498" y="192"/>
                </a:lnTo>
                <a:lnTo>
                  <a:pt x="501" y="202"/>
                </a:lnTo>
                <a:lnTo>
                  <a:pt x="501" y="209"/>
                </a:lnTo>
                <a:lnTo>
                  <a:pt x="503" y="219"/>
                </a:lnTo>
                <a:lnTo>
                  <a:pt x="501" y="232"/>
                </a:lnTo>
                <a:lnTo>
                  <a:pt x="501" y="246"/>
                </a:lnTo>
                <a:lnTo>
                  <a:pt x="499" y="259"/>
                </a:lnTo>
                <a:lnTo>
                  <a:pt x="498" y="273"/>
                </a:lnTo>
                <a:lnTo>
                  <a:pt x="496" y="286"/>
                </a:lnTo>
                <a:lnTo>
                  <a:pt x="492" y="299"/>
                </a:lnTo>
                <a:lnTo>
                  <a:pt x="488" y="313"/>
                </a:lnTo>
                <a:lnTo>
                  <a:pt x="484" y="326"/>
                </a:lnTo>
                <a:lnTo>
                  <a:pt x="476" y="355"/>
                </a:lnTo>
                <a:lnTo>
                  <a:pt x="471" y="382"/>
                </a:lnTo>
                <a:lnTo>
                  <a:pt x="467" y="409"/>
                </a:lnTo>
                <a:lnTo>
                  <a:pt x="463" y="436"/>
                </a:lnTo>
                <a:lnTo>
                  <a:pt x="461" y="461"/>
                </a:lnTo>
                <a:lnTo>
                  <a:pt x="459" y="484"/>
                </a:lnTo>
                <a:lnTo>
                  <a:pt x="457" y="505"/>
                </a:lnTo>
                <a:lnTo>
                  <a:pt x="457" y="514"/>
                </a:lnTo>
                <a:lnTo>
                  <a:pt x="457" y="524"/>
                </a:lnTo>
                <a:lnTo>
                  <a:pt x="432" y="2981"/>
                </a:lnTo>
                <a:lnTo>
                  <a:pt x="296" y="2981"/>
                </a:lnTo>
                <a:lnTo>
                  <a:pt x="160" y="2981"/>
                </a:lnTo>
                <a:lnTo>
                  <a:pt x="129" y="1685"/>
                </a:lnTo>
                <a:lnTo>
                  <a:pt x="96" y="390"/>
                </a:lnTo>
                <a:lnTo>
                  <a:pt x="96" y="367"/>
                </a:lnTo>
                <a:lnTo>
                  <a:pt x="92" y="342"/>
                </a:lnTo>
                <a:lnTo>
                  <a:pt x="89" y="319"/>
                </a:lnTo>
                <a:lnTo>
                  <a:pt x="83" y="294"/>
                </a:lnTo>
                <a:lnTo>
                  <a:pt x="75" y="271"/>
                </a:lnTo>
                <a:lnTo>
                  <a:pt x="68" y="246"/>
                </a:lnTo>
                <a:lnTo>
                  <a:pt x="56" y="223"/>
                </a:lnTo>
                <a:lnTo>
                  <a:pt x="46" y="198"/>
                </a:lnTo>
                <a:lnTo>
                  <a:pt x="35" y="184"/>
                </a:lnTo>
                <a:lnTo>
                  <a:pt x="25" y="173"/>
                </a:lnTo>
                <a:lnTo>
                  <a:pt x="18" y="161"/>
                </a:lnTo>
                <a:lnTo>
                  <a:pt x="12" y="152"/>
                </a:lnTo>
                <a:lnTo>
                  <a:pt x="6" y="142"/>
                </a:lnTo>
                <a:lnTo>
                  <a:pt x="4" y="132"/>
                </a:lnTo>
                <a:lnTo>
                  <a:pt x="2" y="127"/>
                </a:lnTo>
                <a:lnTo>
                  <a:pt x="0" y="121"/>
                </a:lnTo>
                <a:lnTo>
                  <a:pt x="2" y="106"/>
                </a:lnTo>
                <a:lnTo>
                  <a:pt x="2" y="92"/>
                </a:lnTo>
                <a:lnTo>
                  <a:pt x="4" y="81"/>
                </a:lnTo>
                <a:lnTo>
                  <a:pt x="8" y="67"/>
                </a:lnTo>
                <a:lnTo>
                  <a:pt x="12" y="58"/>
                </a:lnTo>
                <a:lnTo>
                  <a:pt x="16" y="48"/>
                </a:lnTo>
                <a:lnTo>
                  <a:pt x="21" y="38"/>
                </a:lnTo>
                <a:lnTo>
                  <a:pt x="29" y="31"/>
                </a:lnTo>
                <a:lnTo>
                  <a:pt x="35" y="23"/>
                </a:lnTo>
                <a:lnTo>
                  <a:pt x="45" y="17"/>
                </a:lnTo>
                <a:lnTo>
                  <a:pt x="52" y="11"/>
                </a:lnTo>
                <a:lnTo>
                  <a:pt x="62" y="8"/>
                </a:lnTo>
                <a:lnTo>
                  <a:pt x="73" y="4"/>
                </a:lnTo>
                <a:lnTo>
                  <a:pt x="85" y="2"/>
                </a:lnTo>
                <a:lnTo>
                  <a:pt x="96" y="0"/>
                </a:lnTo>
                <a:lnTo>
                  <a:pt x="110" y="0"/>
                </a:lnTo>
              </a:path>
            </a:pathLst>
          </a:custGeom>
          <a:solidFill>
            <a:srgbClr val="FF0000"/>
          </a:solidFill>
          <a:ln w="9525">
            <a:noFill/>
            <a:prstDash val="solid"/>
            <a:round/>
            <a:headEnd/>
            <a:tailEnd/>
          </a:ln>
        </p:spPr>
        <p:txBody>
          <a:bodyPr/>
          <a:lstStyle/>
          <a:p>
            <a:endParaRPr lang="en-US"/>
          </a:p>
        </p:txBody>
      </p:sp>
      <p:sp>
        <p:nvSpPr>
          <p:cNvPr id="10" name="Freeform 28"/>
          <p:cNvSpPr>
            <a:spLocks/>
          </p:cNvSpPr>
          <p:nvPr/>
        </p:nvSpPr>
        <p:spPr bwMode="auto">
          <a:xfrm>
            <a:off x="2967037" y="4548187"/>
            <a:ext cx="1935163" cy="530225"/>
          </a:xfrm>
          <a:custGeom>
            <a:avLst/>
            <a:gdLst>
              <a:gd name="T0" fmla="*/ 1608932 w 2438"/>
              <a:gd name="T1" fmla="*/ 1588 h 668"/>
              <a:gd name="T2" fmla="*/ 1627188 w 2438"/>
              <a:gd name="T3" fmla="*/ 6350 h 668"/>
              <a:gd name="T4" fmla="*/ 1654969 w 2438"/>
              <a:gd name="T5" fmla="*/ 14288 h 668"/>
              <a:gd name="T6" fmla="*/ 1688307 w 2438"/>
              <a:gd name="T7" fmla="*/ 26194 h 668"/>
              <a:gd name="T8" fmla="*/ 1731169 w 2438"/>
              <a:gd name="T9" fmla="*/ 42863 h 668"/>
              <a:gd name="T10" fmla="*/ 1784350 w 2438"/>
              <a:gd name="T11" fmla="*/ 72231 h 668"/>
              <a:gd name="T12" fmla="*/ 1839119 w 2438"/>
              <a:gd name="T13" fmla="*/ 112713 h 668"/>
              <a:gd name="T14" fmla="*/ 1880394 w 2438"/>
              <a:gd name="T15" fmla="*/ 150813 h 668"/>
              <a:gd name="T16" fmla="*/ 1910557 w 2438"/>
              <a:gd name="T17" fmla="*/ 184944 h 668"/>
              <a:gd name="T18" fmla="*/ 1928813 w 2438"/>
              <a:gd name="T19" fmla="*/ 213519 h 668"/>
              <a:gd name="T20" fmla="*/ 1935163 w 2438"/>
              <a:gd name="T21" fmla="*/ 238125 h 668"/>
              <a:gd name="T22" fmla="*/ 1925638 w 2438"/>
              <a:gd name="T23" fmla="*/ 257969 h 668"/>
              <a:gd name="T24" fmla="*/ 1907382 w 2438"/>
              <a:gd name="T25" fmla="*/ 274638 h 668"/>
              <a:gd name="T26" fmla="*/ 1878807 w 2438"/>
              <a:gd name="T27" fmla="*/ 288131 h 668"/>
              <a:gd name="T28" fmla="*/ 1840707 w 2438"/>
              <a:gd name="T29" fmla="*/ 297656 h 668"/>
              <a:gd name="T30" fmla="*/ 1791494 w 2438"/>
              <a:gd name="T31" fmla="*/ 303213 h 668"/>
              <a:gd name="T32" fmla="*/ 1691482 w 2438"/>
              <a:gd name="T33" fmla="*/ 307975 h 668"/>
              <a:gd name="T34" fmla="*/ 1562894 w 2438"/>
              <a:gd name="T35" fmla="*/ 317500 h 668"/>
              <a:gd name="T36" fmla="*/ 1429544 w 2438"/>
              <a:gd name="T37" fmla="*/ 329406 h 668"/>
              <a:gd name="T38" fmla="*/ 1289050 w 2438"/>
              <a:gd name="T39" fmla="*/ 344488 h 668"/>
              <a:gd name="T40" fmla="*/ 1144588 w 2438"/>
              <a:gd name="T41" fmla="*/ 364331 h 668"/>
              <a:gd name="T42" fmla="*/ 1012825 w 2438"/>
              <a:gd name="T43" fmla="*/ 382588 h 668"/>
              <a:gd name="T44" fmla="*/ 915988 w 2438"/>
              <a:gd name="T45" fmla="*/ 399256 h 668"/>
              <a:gd name="T46" fmla="*/ 808831 w 2438"/>
              <a:gd name="T47" fmla="*/ 420688 h 668"/>
              <a:gd name="T48" fmla="*/ 690563 w 2438"/>
              <a:gd name="T49" fmla="*/ 445294 h 668"/>
              <a:gd name="T50" fmla="*/ 561975 w 2438"/>
              <a:gd name="T51" fmla="*/ 473869 h 668"/>
              <a:gd name="T52" fmla="*/ 423863 w 2438"/>
              <a:gd name="T53" fmla="*/ 508000 h 668"/>
              <a:gd name="T54" fmla="*/ 379413 w 2438"/>
              <a:gd name="T55" fmla="*/ 523081 h 668"/>
              <a:gd name="T56" fmla="*/ 347663 w 2438"/>
              <a:gd name="T57" fmla="*/ 528638 h 668"/>
              <a:gd name="T58" fmla="*/ 319881 w 2438"/>
              <a:gd name="T59" fmla="*/ 530225 h 668"/>
              <a:gd name="T60" fmla="*/ 280194 w 2438"/>
              <a:gd name="T61" fmla="*/ 526256 h 668"/>
              <a:gd name="T62" fmla="*/ 238919 w 2438"/>
              <a:gd name="T63" fmla="*/ 518319 h 668"/>
              <a:gd name="T64" fmla="*/ 199231 w 2438"/>
              <a:gd name="T65" fmla="*/ 506413 h 668"/>
              <a:gd name="T66" fmla="*/ 159544 w 2438"/>
              <a:gd name="T67" fmla="*/ 489744 h 668"/>
              <a:gd name="T68" fmla="*/ 121444 w 2438"/>
              <a:gd name="T69" fmla="*/ 469900 h 668"/>
              <a:gd name="T70" fmla="*/ 80963 w 2438"/>
              <a:gd name="T71" fmla="*/ 446881 h 668"/>
              <a:gd name="T72" fmla="*/ 46831 w 2438"/>
              <a:gd name="T73" fmla="*/ 425450 h 668"/>
              <a:gd name="T74" fmla="*/ 23019 w 2438"/>
              <a:gd name="T75" fmla="*/ 405606 h 668"/>
              <a:gd name="T76" fmla="*/ 7938 w 2438"/>
              <a:gd name="T77" fmla="*/ 387350 h 668"/>
              <a:gd name="T78" fmla="*/ 1588 w 2438"/>
              <a:gd name="T79" fmla="*/ 367506 h 668"/>
              <a:gd name="T80" fmla="*/ 1588 w 2438"/>
              <a:gd name="T81" fmla="*/ 355600 h 668"/>
              <a:gd name="T82" fmla="*/ 8731 w 2438"/>
              <a:gd name="T83" fmla="*/ 347663 h 668"/>
              <a:gd name="T84" fmla="*/ 23019 w 2438"/>
              <a:gd name="T85" fmla="*/ 338931 h 668"/>
              <a:gd name="T86" fmla="*/ 42863 w 2438"/>
              <a:gd name="T87" fmla="*/ 330994 h 668"/>
              <a:gd name="T88" fmla="*/ 69850 w 2438"/>
              <a:gd name="T89" fmla="*/ 323056 h 668"/>
              <a:gd name="T90" fmla="*/ 187325 w 2438"/>
              <a:gd name="T91" fmla="*/ 299244 h 668"/>
              <a:gd name="T92" fmla="*/ 465931 w 2438"/>
              <a:gd name="T93" fmla="*/ 245269 h 668"/>
              <a:gd name="T94" fmla="*/ 723900 w 2438"/>
              <a:gd name="T95" fmla="*/ 195263 h 668"/>
              <a:gd name="T96" fmla="*/ 961231 w 2438"/>
              <a:gd name="T97" fmla="*/ 148431 h 668"/>
              <a:gd name="T98" fmla="*/ 1177925 w 2438"/>
              <a:gd name="T99" fmla="*/ 99219 h 668"/>
              <a:gd name="T100" fmla="*/ 1375569 w 2438"/>
              <a:gd name="T101" fmla="*/ 52388 h 668"/>
              <a:gd name="T102" fmla="*/ 1436688 w 2438"/>
              <a:gd name="T103" fmla="*/ 34131 h 668"/>
              <a:gd name="T104" fmla="*/ 1488282 w 2438"/>
              <a:gd name="T105" fmla="*/ 19844 h 668"/>
              <a:gd name="T106" fmla="*/ 1532732 w 2438"/>
              <a:gd name="T107" fmla="*/ 11113 h 668"/>
              <a:gd name="T108" fmla="*/ 1567657 w 2438"/>
              <a:gd name="T109" fmla="*/ 3175 h 668"/>
              <a:gd name="T110" fmla="*/ 1595438 w 2438"/>
              <a:gd name="T111" fmla="*/ 0 h 668"/>
              <a:gd name="T112" fmla="*/ 1602582 w 2438"/>
              <a:gd name="T113" fmla="*/ 0 h 6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38" h="668">
                <a:moveTo>
                  <a:pt x="2019" y="0"/>
                </a:moveTo>
                <a:lnTo>
                  <a:pt x="2023" y="0"/>
                </a:lnTo>
                <a:lnTo>
                  <a:pt x="2027" y="2"/>
                </a:lnTo>
                <a:lnTo>
                  <a:pt x="2035" y="2"/>
                </a:lnTo>
                <a:lnTo>
                  <a:pt x="2042" y="4"/>
                </a:lnTo>
                <a:lnTo>
                  <a:pt x="2050" y="8"/>
                </a:lnTo>
                <a:lnTo>
                  <a:pt x="2062" y="10"/>
                </a:lnTo>
                <a:lnTo>
                  <a:pt x="2071" y="14"/>
                </a:lnTo>
                <a:lnTo>
                  <a:pt x="2085" y="18"/>
                </a:lnTo>
                <a:lnTo>
                  <a:pt x="2098" y="21"/>
                </a:lnTo>
                <a:lnTo>
                  <a:pt x="2112" y="27"/>
                </a:lnTo>
                <a:lnTo>
                  <a:pt x="2127" y="33"/>
                </a:lnTo>
                <a:lnTo>
                  <a:pt x="2144" y="39"/>
                </a:lnTo>
                <a:lnTo>
                  <a:pt x="2161" y="46"/>
                </a:lnTo>
                <a:lnTo>
                  <a:pt x="2181" y="54"/>
                </a:lnTo>
                <a:lnTo>
                  <a:pt x="2200" y="64"/>
                </a:lnTo>
                <a:lnTo>
                  <a:pt x="2221" y="71"/>
                </a:lnTo>
                <a:lnTo>
                  <a:pt x="2248" y="91"/>
                </a:lnTo>
                <a:lnTo>
                  <a:pt x="2273" y="108"/>
                </a:lnTo>
                <a:lnTo>
                  <a:pt x="2296" y="125"/>
                </a:lnTo>
                <a:lnTo>
                  <a:pt x="2317" y="142"/>
                </a:lnTo>
                <a:lnTo>
                  <a:pt x="2336" y="160"/>
                </a:lnTo>
                <a:lnTo>
                  <a:pt x="2353" y="175"/>
                </a:lnTo>
                <a:lnTo>
                  <a:pt x="2369" y="190"/>
                </a:lnTo>
                <a:lnTo>
                  <a:pt x="2384" y="204"/>
                </a:lnTo>
                <a:lnTo>
                  <a:pt x="2396" y="219"/>
                </a:lnTo>
                <a:lnTo>
                  <a:pt x="2407" y="233"/>
                </a:lnTo>
                <a:lnTo>
                  <a:pt x="2417" y="244"/>
                </a:lnTo>
                <a:lnTo>
                  <a:pt x="2424" y="258"/>
                </a:lnTo>
                <a:lnTo>
                  <a:pt x="2430" y="269"/>
                </a:lnTo>
                <a:lnTo>
                  <a:pt x="2434" y="279"/>
                </a:lnTo>
                <a:lnTo>
                  <a:pt x="2436" y="290"/>
                </a:lnTo>
                <a:lnTo>
                  <a:pt x="2438" y="300"/>
                </a:lnTo>
                <a:lnTo>
                  <a:pt x="2436" y="307"/>
                </a:lnTo>
                <a:lnTo>
                  <a:pt x="2432" y="317"/>
                </a:lnTo>
                <a:lnTo>
                  <a:pt x="2426" y="325"/>
                </a:lnTo>
                <a:lnTo>
                  <a:pt x="2421" y="332"/>
                </a:lnTo>
                <a:lnTo>
                  <a:pt x="2413" y="340"/>
                </a:lnTo>
                <a:lnTo>
                  <a:pt x="2403" y="346"/>
                </a:lnTo>
                <a:lnTo>
                  <a:pt x="2394" y="352"/>
                </a:lnTo>
                <a:lnTo>
                  <a:pt x="2380" y="357"/>
                </a:lnTo>
                <a:lnTo>
                  <a:pt x="2367" y="363"/>
                </a:lnTo>
                <a:lnTo>
                  <a:pt x="2351" y="367"/>
                </a:lnTo>
                <a:lnTo>
                  <a:pt x="2336" y="371"/>
                </a:lnTo>
                <a:lnTo>
                  <a:pt x="2319" y="375"/>
                </a:lnTo>
                <a:lnTo>
                  <a:pt x="2300" y="379"/>
                </a:lnTo>
                <a:lnTo>
                  <a:pt x="2279" y="380"/>
                </a:lnTo>
                <a:lnTo>
                  <a:pt x="2257" y="382"/>
                </a:lnTo>
                <a:lnTo>
                  <a:pt x="2234" y="384"/>
                </a:lnTo>
                <a:lnTo>
                  <a:pt x="2183" y="386"/>
                </a:lnTo>
                <a:lnTo>
                  <a:pt x="2131" y="388"/>
                </a:lnTo>
                <a:lnTo>
                  <a:pt x="2077" y="392"/>
                </a:lnTo>
                <a:lnTo>
                  <a:pt x="2023" y="394"/>
                </a:lnTo>
                <a:lnTo>
                  <a:pt x="1969" y="400"/>
                </a:lnTo>
                <a:lnTo>
                  <a:pt x="1914" y="403"/>
                </a:lnTo>
                <a:lnTo>
                  <a:pt x="1858" y="409"/>
                </a:lnTo>
                <a:lnTo>
                  <a:pt x="1801" y="415"/>
                </a:lnTo>
                <a:lnTo>
                  <a:pt x="1743" y="421"/>
                </a:lnTo>
                <a:lnTo>
                  <a:pt x="1683" y="427"/>
                </a:lnTo>
                <a:lnTo>
                  <a:pt x="1624" y="434"/>
                </a:lnTo>
                <a:lnTo>
                  <a:pt x="1564" y="442"/>
                </a:lnTo>
                <a:lnTo>
                  <a:pt x="1503" y="450"/>
                </a:lnTo>
                <a:lnTo>
                  <a:pt x="1442" y="459"/>
                </a:lnTo>
                <a:lnTo>
                  <a:pt x="1378" y="467"/>
                </a:lnTo>
                <a:lnTo>
                  <a:pt x="1315" y="476"/>
                </a:lnTo>
                <a:lnTo>
                  <a:pt x="1276" y="482"/>
                </a:lnTo>
                <a:lnTo>
                  <a:pt x="1238" y="490"/>
                </a:lnTo>
                <a:lnTo>
                  <a:pt x="1196" y="496"/>
                </a:lnTo>
                <a:lnTo>
                  <a:pt x="1154" y="503"/>
                </a:lnTo>
                <a:lnTo>
                  <a:pt x="1111" y="511"/>
                </a:lnTo>
                <a:lnTo>
                  <a:pt x="1065" y="521"/>
                </a:lnTo>
                <a:lnTo>
                  <a:pt x="1019" y="530"/>
                </a:lnTo>
                <a:lnTo>
                  <a:pt x="971" y="540"/>
                </a:lnTo>
                <a:lnTo>
                  <a:pt x="921" y="549"/>
                </a:lnTo>
                <a:lnTo>
                  <a:pt x="870" y="561"/>
                </a:lnTo>
                <a:lnTo>
                  <a:pt x="818" y="572"/>
                </a:lnTo>
                <a:lnTo>
                  <a:pt x="764" y="586"/>
                </a:lnTo>
                <a:lnTo>
                  <a:pt x="708" y="597"/>
                </a:lnTo>
                <a:lnTo>
                  <a:pt x="651" y="611"/>
                </a:lnTo>
                <a:lnTo>
                  <a:pt x="593" y="626"/>
                </a:lnTo>
                <a:lnTo>
                  <a:pt x="534" y="640"/>
                </a:lnTo>
                <a:lnTo>
                  <a:pt x="512" y="647"/>
                </a:lnTo>
                <a:lnTo>
                  <a:pt x="493" y="653"/>
                </a:lnTo>
                <a:lnTo>
                  <a:pt x="478" y="659"/>
                </a:lnTo>
                <a:lnTo>
                  <a:pt x="463" y="663"/>
                </a:lnTo>
                <a:lnTo>
                  <a:pt x="449" y="665"/>
                </a:lnTo>
                <a:lnTo>
                  <a:pt x="438" y="666"/>
                </a:lnTo>
                <a:lnTo>
                  <a:pt x="426" y="668"/>
                </a:lnTo>
                <a:lnTo>
                  <a:pt x="418" y="668"/>
                </a:lnTo>
                <a:lnTo>
                  <a:pt x="403" y="668"/>
                </a:lnTo>
                <a:lnTo>
                  <a:pt x="386" y="666"/>
                </a:lnTo>
                <a:lnTo>
                  <a:pt x="368" y="666"/>
                </a:lnTo>
                <a:lnTo>
                  <a:pt x="353" y="663"/>
                </a:lnTo>
                <a:lnTo>
                  <a:pt x="336" y="661"/>
                </a:lnTo>
                <a:lnTo>
                  <a:pt x="319" y="657"/>
                </a:lnTo>
                <a:lnTo>
                  <a:pt x="301" y="653"/>
                </a:lnTo>
                <a:lnTo>
                  <a:pt x="286" y="649"/>
                </a:lnTo>
                <a:lnTo>
                  <a:pt x="269" y="643"/>
                </a:lnTo>
                <a:lnTo>
                  <a:pt x="251" y="638"/>
                </a:lnTo>
                <a:lnTo>
                  <a:pt x="236" y="632"/>
                </a:lnTo>
                <a:lnTo>
                  <a:pt x="219" y="624"/>
                </a:lnTo>
                <a:lnTo>
                  <a:pt x="201" y="617"/>
                </a:lnTo>
                <a:lnTo>
                  <a:pt x="186" y="609"/>
                </a:lnTo>
                <a:lnTo>
                  <a:pt x="169" y="599"/>
                </a:lnTo>
                <a:lnTo>
                  <a:pt x="153" y="592"/>
                </a:lnTo>
                <a:lnTo>
                  <a:pt x="134" y="582"/>
                </a:lnTo>
                <a:lnTo>
                  <a:pt x="117" y="572"/>
                </a:lnTo>
                <a:lnTo>
                  <a:pt x="102" y="563"/>
                </a:lnTo>
                <a:lnTo>
                  <a:pt x="86" y="553"/>
                </a:lnTo>
                <a:lnTo>
                  <a:pt x="73" y="546"/>
                </a:lnTo>
                <a:lnTo>
                  <a:pt x="59" y="536"/>
                </a:lnTo>
                <a:lnTo>
                  <a:pt x="48" y="528"/>
                </a:lnTo>
                <a:lnTo>
                  <a:pt x="38" y="521"/>
                </a:lnTo>
                <a:lnTo>
                  <a:pt x="29" y="511"/>
                </a:lnTo>
                <a:lnTo>
                  <a:pt x="21" y="503"/>
                </a:lnTo>
                <a:lnTo>
                  <a:pt x="15" y="496"/>
                </a:lnTo>
                <a:lnTo>
                  <a:pt x="10" y="488"/>
                </a:lnTo>
                <a:lnTo>
                  <a:pt x="6" y="480"/>
                </a:lnTo>
                <a:lnTo>
                  <a:pt x="4" y="471"/>
                </a:lnTo>
                <a:lnTo>
                  <a:pt x="2" y="463"/>
                </a:lnTo>
                <a:lnTo>
                  <a:pt x="0" y="455"/>
                </a:lnTo>
                <a:lnTo>
                  <a:pt x="2" y="451"/>
                </a:lnTo>
                <a:lnTo>
                  <a:pt x="2" y="448"/>
                </a:lnTo>
                <a:lnTo>
                  <a:pt x="4" y="444"/>
                </a:lnTo>
                <a:lnTo>
                  <a:pt x="8" y="440"/>
                </a:lnTo>
                <a:lnTo>
                  <a:pt x="11" y="438"/>
                </a:lnTo>
                <a:lnTo>
                  <a:pt x="17" y="434"/>
                </a:lnTo>
                <a:lnTo>
                  <a:pt x="23" y="430"/>
                </a:lnTo>
                <a:lnTo>
                  <a:pt x="29" y="427"/>
                </a:lnTo>
                <a:lnTo>
                  <a:pt x="36" y="425"/>
                </a:lnTo>
                <a:lnTo>
                  <a:pt x="44" y="421"/>
                </a:lnTo>
                <a:lnTo>
                  <a:pt x="54" y="417"/>
                </a:lnTo>
                <a:lnTo>
                  <a:pt x="65" y="413"/>
                </a:lnTo>
                <a:lnTo>
                  <a:pt x="77" y="409"/>
                </a:lnTo>
                <a:lnTo>
                  <a:pt x="88" y="407"/>
                </a:lnTo>
                <a:lnTo>
                  <a:pt x="102" y="403"/>
                </a:lnTo>
                <a:lnTo>
                  <a:pt x="115" y="400"/>
                </a:lnTo>
                <a:lnTo>
                  <a:pt x="236" y="377"/>
                </a:lnTo>
                <a:lnTo>
                  <a:pt x="357" y="354"/>
                </a:lnTo>
                <a:lnTo>
                  <a:pt x="472" y="331"/>
                </a:lnTo>
                <a:lnTo>
                  <a:pt x="587" y="309"/>
                </a:lnTo>
                <a:lnTo>
                  <a:pt x="699" y="288"/>
                </a:lnTo>
                <a:lnTo>
                  <a:pt x="806" y="267"/>
                </a:lnTo>
                <a:lnTo>
                  <a:pt x="912" y="246"/>
                </a:lnTo>
                <a:lnTo>
                  <a:pt x="1013" y="227"/>
                </a:lnTo>
                <a:lnTo>
                  <a:pt x="1113" y="206"/>
                </a:lnTo>
                <a:lnTo>
                  <a:pt x="1211" y="187"/>
                </a:lnTo>
                <a:lnTo>
                  <a:pt x="1305" y="165"/>
                </a:lnTo>
                <a:lnTo>
                  <a:pt x="1395" y="146"/>
                </a:lnTo>
                <a:lnTo>
                  <a:pt x="1484" y="125"/>
                </a:lnTo>
                <a:lnTo>
                  <a:pt x="1570" y="106"/>
                </a:lnTo>
                <a:lnTo>
                  <a:pt x="1653" y="85"/>
                </a:lnTo>
                <a:lnTo>
                  <a:pt x="1733" y="66"/>
                </a:lnTo>
                <a:lnTo>
                  <a:pt x="1758" y="58"/>
                </a:lnTo>
                <a:lnTo>
                  <a:pt x="1785" y="50"/>
                </a:lnTo>
                <a:lnTo>
                  <a:pt x="1810" y="43"/>
                </a:lnTo>
                <a:lnTo>
                  <a:pt x="1833" y="37"/>
                </a:lnTo>
                <a:lnTo>
                  <a:pt x="1854" y="31"/>
                </a:lnTo>
                <a:lnTo>
                  <a:pt x="1875" y="25"/>
                </a:lnTo>
                <a:lnTo>
                  <a:pt x="1895" y="21"/>
                </a:lnTo>
                <a:lnTo>
                  <a:pt x="1914" y="16"/>
                </a:lnTo>
                <a:lnTo>
                  <a:pt x="1931" y="14"/>
                </a:lnTo>
                <a:lnTo>
                  <a:pt x="1946" y="10"/>
                </a:lnTo>
                <a:lnTo>
                  <a:pt x="1962" y="6"/>
                </a:lnTo>
                <a:lnTo>
                  <a:pt x="1975" y="4"/>
                </a:lnTo>
                <a:lnTo>
                  <a:pt x="1989" y="2"/>
                </a:lnTo>
                <a:lnTo>
                  <a:pt x="2000" y="2"/>
                </a:lnTo>
                <a:lnTo>
                  <a:pt x="2010" y="0"/>
                </a:lnTo>
                <a:lnTo>
                  <a:pt x="2019" y="0"/>
                </a:lnTo>
              </a:path>
            </a:pathLst>
          </a:custGeom>
          <a:solidFill>
            <a:srgbClr val="FF0000"/>
          </a:solidFill>
          <a:ln w="9525">
            <a:noFill/>
            <a:prstDash val="solid"/>
            <a:round/>
            <a:headEnd/>
            <a:tailEnd/>
          </a:ln>
        </p:spPr>
        <p:txBody>
          <a:bodyPr/>
          <a:lstStyle/>
          <a:p>
            <a:endParaRPr lang="en-US"/>
          </a:p>
        </p:txBody>
      </p:sp>
      <p:sp>
        <p:nvSpPr>
          <p:cNvPr id="11" name="Freeform 29"/>
          <p:cNvSpPr>
            <a:spLocks/>
          </p:cNvSpPr>
          <p:nvPr/>
        </p:nvSpPr>
        <p:spPr bwMode="auto">
          <a:xfrm>
            <a:off x="2762250" y="5310187"/>
            <a:ext cx="412750" cy="969963"/>
          </a:xfrm>
          <a:custGeom>
            <a:avLst/>
            <a:gdLst>
              <a:gd name="T0" fmla="*/ 292100 w 520"/>
              <a:gd name="T1" fmla="*/ 0 h 1221"/>
              <a:gd name="T2" fmla="*/ 301625 w 520"/>
              <a:gd name="T3" fmla="*/ 6355 h 1221"/>
              <a:gd name="T4" fmla="*/ 311944 w 520"/>
              <a:gd name="T5" fmla="*/ 16682 h 1221"/>
              <a:gd name="T6" fmla="*/ 321469 w 520"/>
              <a:gd name="T7" fmla="*/ 33365 h 1221"/>
              <a:gd name="T8" fmla="*/ 330200 w 520"/>
              <a:gd name="T9" fmla="*/ 54814 h 1221"/>
              <a:gd name="T10" fmla="*/ 346075 w 520"/>
              <a:gd name="T11" fmla="*/ 94534 h 1221"/>
              <a:gd name="T12" fmla="*/ 369888 w 520"/>
              <a:gd name="T13" fmla="*/ 157291 h 1221"/>
              <a:gd name="T14" fmla="*/ 388144 w 520"/>
              <a:gd name="T15" fmla="*/ 215283 h 1221"/>
              <a:gd name="T16" fmla="*/ 402431 w 520"/>
              <a:gd name="T17" fmla="*/ 268507 h 1221"/>
              <a:gd name="T18" fmla="*/ 409575 w 520"/>
              <a:gd name="T19" fmla="*/ 316966 h 1221"/>
              <a:gd name="T20" fmla="*/ 412750 w 520"/>
              <a:gd name="T21" fmla="*/ 361452 h 1221"/>
              <a:gd name="T22" fmla="*/ 409575 w 520"/>
              <a:gd name="T23" fmla="*/ 425799 h 1221"/>
              <a:gd name="T24" fmla="*/ 402431 w 520"/>
              <a:gd name="T25" fmla="*/ 489351 h 1221"/>
              <a:gd name="T26" fmla="*/ 388144 w 520"/>
              <a:gd name="T27" fmla="*/ 556875 h 1221"/>
              <a:gd name="T28" fmla="*/ 371475 w 520"/>
              <a:gd name="T29" fmla="*/ 623604 h 1221"/>
              <a:gd name="T30" fmla="*/ 350044 w 520"/>
              <a:gd name="T31" fmla="*/ 692717 h 1221"/>
              <a:gd name="T32" fmla="*/ 333375 w 520"/>
              <a:gd name="T33" fmla="*/ 747531 h 1221"/>
              <a:gd name="T34" fmla="*/ 319881 w 520"/>
              <a:gd name="T35" fmla="*/ 790428 h 1221"/>
              <a:gd name="T36" fmla="*/ 303213 w 520"/>
              <a:gd name="T37" fmla="*/ 829354 h 1221"/>
              <a:gd name="T38" fmla="*/ 284956 w 520"/>
              <a:gd name="T39" fmla="*/ 866691 h 1221"/>
              <a:gd name="T40" fmla="*/ 261938 w 520"/>
              <a:gd name="T41" fmla="*/ 898467 h 1221"/>
              <a:gd name="T42" fmla="*/ 235744 w 520"/>
              <a:gd name="T43" fmla="*/ 930243 h 1221"/>
              <a:gd name="T44" fmla="*/ 220663 w 520"/>
              <a:gd name="T45" fmla="*/ 945337 h 1221"/>
              <a:gd name="T46" fmla="*/ 205581 w 520"/>
              <a:gd name="T47" fmla="*/ 958047 h 1221"/>
              <a:gd name="T48" fmla="*/ 190500 w 520"/>
              <a:gd name="T49" fmla="*/ 965197 h 1221"/>
              <a:gd name="T50" fmla="*/ 175419 w 520"/>
              <a:gd name="T51" fmla="*/ 969963 h 1221"/>
              <a:gd name="T52" fmla="*/ 153988 w 520"/>
              <a:gd name="T53" fmla="*/ 969963 h 1221"/>
              <a:gd name="T54" fmla="*/ 123031 w 520"/>
              <a:gd name="T55" fmla="*/ 963608 h 1221"/>
              <a:gd name="T56" fmla="*/ 94456 w 520"/>
              <a:gd name="T57" fmla="*/ 951692 h 1221"/>
              <a:gd name="T58" fmla="*/ 68263 w 520"/>
              <a:gd name="T59" fmla="*/ 931832 h 1221"/>
              <a:gd name="T60" fmla="*/ 45244 w 520"/>
              <a:gd name="T61" fmla="*/ 905617 h 1221"/>
              <a:gd name="T62" fmla="*/ 23813 w 520"/>
              <a:gd name="T63" fmla="*/ 873841 h 1221"/>
              <a:gd name="T64" fmla="*/ 10319 w 520"/>
              <a:gd name="T65" fmla="*/ 812672 h 1221"/>
              <a:gd name="T66" fmla="*/ 1588 w 520"/>
              <a:gd name="T67" fmla="*/ 745942 h 1221"/>
              <a:gd name="T68" fmla="*/ 0 w 520"/>
              <a:gd name="T69" fmla="*/ 683184 h 1221"/>
              <a:gd name="T70" fmla="*/ 3175 w 520"/>
              <a:gd name="T71" fmla="*/ 633137 h 1221"/>
              <a:gd name="T72" fmla="*/ 13494 w 520"/>
              <a:gd name="T73" fmla="*/ 576735 h 1221"/>
              <a:gd name="T74" fmla="*/ 42863 w 520"/>
              <a:gd name="T75" fmla="*/ 513977 h 1221"/>
              <a:gd name="T76" fmla="*/ 76200 w 520"/>
              <a:gd name="T77" fmla="*/ 449631 h 1221"/>
              <a:gd name="T78" fmla="*/ 106363 w 520"/>
              <a:gd name="T79" fmla="*/ 390845 h 1221"/>
              <a:gd name="T80" fmla="*/ 134144 w 520"/>
              <a:gd name="T81" fmla="*/ 335237 h 1221"/>
              <a:gd name="T82" fmla="*/ 157956 w 520"/>
              <a:gd name="T83" fmla="*/ 285190 h 1221"/>
              <a:gd name="T84" fmla="*/ 179388 w 520"/>
              <a:gd name="T85" fmla="*/ 239909 h 1221"/>
              <a:gd name="T86" fmla="*/ 197644 w 520"/>
              <a:gd name="T87" fmla="*/ 198600 h 1221"/>
              <a:gd name="T88" fmla="*/ 213519 w 520"/>
              <a:gd name="T89" fmla="*/ 162058 h 1221"/>
              <a:gd name="T90" fmla="*/ 225425 w 520"/>
              <a:gd name="T91" fmla="*/ 129487 h 1221"/>
              <a:gd name="T92" fmla="*/ 234156 w 520"/>
              <a:gd name="T93" fmla="*/ 102478 h 1221"/>
              <a:gd name="T94" fmla="*/ 240506 w 520"/>
              <a:gd name="T95" fmla="*/ 79440 h 1221"/>
              <a:gd name="T96" fmla="*/ 246856 w 520"/>
              <a:gd name="T97" fmla="*/ 51636 h 1221"/>
              <a:gd name="T98" fmla="*/ 254000 w 520"/>
              <a:gd name="T99" fmla="*/ 31776 h 1221"/>
              <a:gd name="T100" fmla="*/ 263525 w 520"/>
              <a:gd name="T101" fmla="*/ 15094 h 1221"/>
              <a:gd name="T102" fmla="*/ 272256 w 520"/>
              <a:gd name="T103" fmla="*/ 4766 h 1221"/>
              <a:gd name="T104" fmla="*/ 283369 w 520"/>
              <a:gd name="T105" fmla="*/ 0 h 1221"/>
              <a:gd name="T106" fmla="*/ 286544 w 520"/>
              <a:gd name="T107" fmla="*/ 0 h 12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0" h="1221">
                <a:moveTo>
                  <a:pt x="361" y="0"/>
                </a:moveTo>
                <a:lnTo>
                  <a:pt x="364" y="0"/>
                </a:lnTo>
                <a:lnTo>
                  <a:pt x="368" y="0"/>
                </a:lnTo>
                <a:lnTo>
                  <a:pt x="372" y="2"/>
                </a:lnTo>
                <a:lnTo>
                  <a:pt x="376" y="6"/>
                </a:lnTo>
                <a:lnTo>
                  <a:pt x="380" y="8"/>
                </a:lnTo>
                <a:lnTo>
                  <a:pt x="384" y="12"/>
                </a:lnTo>
                <a:lnTo>
                  <a:pt x="388" y="17"/>
                </a:lnTo>
                <a:lnTo>
                  <a:pt x="393" y="21"/>
                </a:lnTo>
                <a:lnTo>
                  <a:pt x="397" y="27"/>
                </a:lnTo>
                <a:lnTo>
                  <a:pt x="401" y="35"/>
                </a:lnTo>
                <a:lnTo>
                  <a:pt x="405" y="42"/>
                </a:lnTo>
                <a:lnTo>
                  <a:pt x="409" y="50"/>
                </a:lnTo>
                <a:lnTo>
                  <a:pt x="412" y="60"/>
                </a:lnTo>
                <a:lnTo>
                  <a:pt x="416" y="69"/>
                </a:lnTo>
                <a:lnTo>
                  <a:pt x="420" y="81"/>
                </a:lnTo>
                <a:lnTo>
                  <a:pt x="424" y="92"/>
                </a:lnTo>
                <a:lnTo>
                  <a:pt x="436" y="119"/>
                </a:lnTo>
                <a:lnTo>
                  <a:pt x="445" y="146"/>
                </a:lnTo>
                <a:lnTo>
                  <a:pt x="457" y="173"/>
                </a:lnTo>
                <a:lnTo>
                  <a:pt x="466" y="198"/>
                </a:lnTo>
                <a:lnTo>
                  <a:pt x="474" y="223"/>
                </a:lnTo>
                <a:lnTo>
                  <a:pt x="482" y="248"/>
                </a:lnTo>
                <a:lnTo>
                  <a:pt x="489" y="271"/>
                </a:lnTo>
                <a:lnTo>
                  <a:pt x="495" y="294"/>
                </a:lnTo>
                <a:lnTo>
                  <a:pt x="501" y="317"/>
                </a:lnTo>
                <a:lnTo>
                  <a:pt x="507" y="338"/>
                </a:lnTo>
                <a:lnTo>
                  <a:pt x="510" y="359"/>
                </a:lnTo>
                <a:lnTo>
                  <a:pt x="514" y="380"/>
                </a:lnTo>
                <a:lnTo>
                  <a:pt x="516" y="399"/>
                </a:lnTo>
                <a:lnTo>
                  <a:pt x="518" y="419"/>
                </a:lnTo>
                <a:lnTo>
                  <a:pt x="520" y="436"/>
                </a:lnTo>
                <a:lnTo>
                  <a:pt x="520" y="455"/>
                </a:lnTo>
                <a:lnTo>
                  <a:pt x="520" y="480"/>
                </a:lnTo>
                <a:lnTo>
                  <a:pt x="518" y="507"/>
                </a:lnTo>
                <a:lnTo>
                  <a:pt x="516" y="536"/>
                </a:lnTo>
                <a:lnTo>
                  <a:pt x="514" y="563"/>
                </a:lnTo>
                <a:lnTo>
                  <a:pt x="510" y="589"/>
                </a:lnTo>
                <a:lnTo>
                  <a:pt x="507" y="616"/>
                </a:lnTo>
                <a:lnTo>
                  <a:pt x="501" y="645"/>
                </a:lnTo>
                <a:lnTo>
                  <a:pt x="497" y="672"/>
                </a:lnTo>
                <a:lnTo>
                  <a:pt x="489" y="701"/>
                </a:lnTo>
                <a:lnTo>
                  <a:pt x="484" y="728"/>
                </a:lnTo>
                <a:lnTo>
                  <a:pt x="476" y="756"/>
                </a:lnTo>
                <a:lnTo>
                  <a:pt x="468" y="785"/>
                </a:lnTo>
                <a:lnTo>
                  <a:pt x="460" y="814"/>
                </a:lnTo>
                <a:lnTo>
                  <a:pt x="451" y="843"/>
                </a:lnTo>
                <a:lnTo>
                  <a:pt x="441" y="872"/>
                </a:lnTo>
                <a:lnTo>
                  <a:pt x="432" y="902"/>
                </a:lnTo>
                <a:lnTo>
                  <a:pt x="426" y="922"/>
                </a:lnTo>
                <a:lnTo>
                  <a:pt x="420" y="941"/>
                </a:lnTo>
                <a:lnTo>
                  <a:pt x="414" y="960"/>
                </a:lnTo>
                <a:lnTo>
                  <a:pt x="409" y="977"/>
                </a:lnTo>
                <a:lnTo>
                  <a:pt x="403" y="995"/>
                </a:lnTo>
                <a:lnTo>
                  <a:pt x="397" y="1012"/>
                </a:lnTo>
                <a:lnTo>
                  <a:pt x="389" y="1029"/>
                </a:lnTo>
                <a:lnTo>
                  <a:pt x="382" y="1044"/>
                </a:lnTo>
                <a:lnTo>
                  <a:pt x="374" y="1060"/>
                </a:lnTo>
                <a:lnTo>
                  <a:pt x="366" y="1075"/>
                </a:lnTo>
                <a:lnTo>
                  <a:pt x="359" y="1091"/>
                </a:lnTo>
                <a:lnTo>
                  <a:pt x="349" y="1104"/>
                </a:lnTo>
                <a:lnTo>
                  <a:pt x="340" y="1119"/>
                </a:lnTo>
                <a:lnTo>
                  <a:pt x="330" y="1131"/>
                </a:lnTo>
                <a:lnTo>
                  <a:pt x="311" y="1158"/>
                </a:lnTo>
                <a:lnTo>
                  <a:pt x="303" y="1165"/>
                </a:lnTo>
                <a:lnTo>
                  <a:pt x="297" y="1171"/>
                </a:lnTo>
                <a:lnTo>
                  <a:pt x="292" y="1179"/>
                </a:lnTo>
                <a:lnTo>
                  <a:pt x="286" y="1185"/>
                </a:lnTo>
                <a:lnTo>
                  <a:pt x="278" y="1190"/>
                </a:lnTo>
                <a:lnTo>
                  <a:pt x="272" y="1196"/>
                </a:lnTo>
                <a:lnTo>
                  <a:pt x="267" y="1200"/>
                </a:lnTo>
                <a:lnTo>
                  <a:pt x="259" y="1206"/>
                </a:lnTo>
                <a:lnTo>
                  <a:pt x="253" y="1210"/>
                </a:lnTo>
                <a:lnTo>
                  <a:pt x="245" y="1211"/>
                </a:lnTo>
                <a:lnTo>
                  <a:pt x="240" y="1215"/>
                </a:lnTo>
                <a:lnTo>
                  <a:pt x="234" y="1217"/>
                </a:lnTo>
                <a:lnTo>
                  <a:pt x="226" y="1219"/>
                </a:lnTo>
                <a:lnTo>
                  <a:pt x="221" y="1221"/>
                </a:lnTo>
                <a:lnTo>
                  <a:pt x="215" y="1221"/>
                </a:lnTo>
                <a:lnTo>
                  <a:pt x="209" y="1221"/>
                </a:lnTo>
                <a:lnTo>
                  <a:pt x="194" y="1221"/>
                </a:lnTo>
                <a:lnTo>
                  <a:pt x="180" y="1219"/>
                </a:lnTo>
                <a:lnTo>
                  <a:pt x="167" y="1217"/>
                </a:lnTo>
                <a:lnTo>
                  <a:pt x="155" y="1213"/>
                </a:lnTo>
                <a:lnTo>
                  <a:pt x="142" y="1210"/>
                </a:lnTo>
                <a:lnTo>
                  <a:pt x="130" y="1204"/>
                </a:lnTo>
                <a:lnTo>
                  <a:pt x="119" y="1198"/>
                </a:lnTo>
                <a:lnTo>
                  <a:pt x="107" y="1190"/>
                </a:lnTo>
                <a:lnTo>
                  <a:pt x="96" y="1183"/>
                </a:lnTo>
                <a:lnTo>
                  <a:pt x="86" y="1173"/>
                </a:lnTo>
                <a:lnTo>
                  <a:pt x="77" y="1163"/>
                </a:lnTo>
                <a:lnTo>
                  <a:pt x="67" y="1152"/>
                </a:lnTo>
                <a:lnTo>
                  <a:pt x="57" y="1140"/>
                </a:lnTo>
                <a:lnTo>
                  <a:pt x="48" y="1127"/>
                </a:lnTo>
                <a:lnTo>
                  <a:pt x="38" y="1114"/>
                </a:lnTo>
                <a:lnTo>
                  <a:pt x="30" y="1100"/>
                </a:lnTo>
                <a:lnTo>
                  <a:pt x="25" y="1075"/>
                </a:lnTo>
                <a:lnTo>
                  <a:pt x="17" y="1050"/>
                </a:lnTo>
                <a:lnTo>
                  <a:pt x="13" y="1023"/>
                </a:lnTo>
                <a:lnTo>
                  <a:pt x="7" y="995"/>
                </a:lnTo>
                <a:lnTo>
                  <a:pt x="4" y="968"/>
                </a:lnTo>
                <a:lnTo>
                  <a:pt x="2" y="939"/>
                </a:lnTo>
                <a:lnTo>
                  <a:pt x="0" y="910"/>
                </a:lnTo>
                <a:lnTo>
                  <a:pt x="0" y="879"/>
                </a:lnTo>
                <a:lnTo>
                  <a:pt x="0" y="860"/>
                </a:lnTo>
                <a:lnTo>
                  <a:pt x="0" y="841"/>
                </a:lnTo>
                <a:lnTo>
                  <a:pt x="2" y="820"/>
                </a:lnTo>
                <a:lnTo>
                  <a:pt x="4" y="797"/>
                </a:lnTo>
                <a:lnTo>
                  <a:pt x="7" y="774"/>
                </a:lnTo>
                <a:lnTo>
                  <a:pt x="13" y="751"/>
                </a:lnTo>
                <a:lnTo>
                  <a:pt x="17" y="726"/>
                </a:lnTo>
                <a:lnTo>
                  <a:pt x="25" y="703"/>
                </a:lnTo>
                <a:lnTo>
                  <a:pt x="40" y="674"/>
                </a:lnTo>
                <a:lnTo>
                  <a:pt x="54" y="647"/>
                </a:lnTo>
                <a:lnTo>
                  <a:pt x="69" y="618"/>
                </a:lnTo>
                <a:lnTo>
                  <a:pt x="82" y="593"/>
                </a:lnTo>
                <a:lnTo>
                  <a:pt x="96" y="566"/>
                </a:lnTo>
                <a:lnTo>
                  <a:pt x="109" y="541"/>
                </a:lnTo>
                <a:lnTo>
                  <a:pt x="121" y="517"/>
                </a:lnTo>
                <a:lnTo>
                  <a:pt x="134" y="492"/>
                </a:lnTo>
                <a:lnTo>
                  <a:pt x="146" y="469"/>
                </a:lnTo>
                <a:lnTo>
                  <a:pt x="157" y="446"/>
                </a:lnTo>
                <a:lnTo>
                  <a:pt x="169" y="422"/>
                </a:lnTo>
                <a:lnTo>
                  <a:pt x="178" y="401"/>
                </a:lnTo>
                <a:lnTo>
                  <a:pt x="190" y="380"/>
                </a:lnTo>
                <a:lnTo>
                  <a:pt x="199" y="359"/>
                </a:lnTo>
                <a:lnTo>
                  <a:pt x="209" y="340"/>
                </a:lnTo>
                <a:lnTo>
                  <a:pt x="219" y="321"/>
                </a:lnTo>
                <a:lnTo>
                  <a:pt x="226" y="302"/>
                </a:lnTo>
                <a:lnTo>
                  <a:pt x="234" y="284"/>
                </a:lnTo>
                <a:lnTo>
                  <a:pt x="242" y="267"/>
                </a:lnTo>
                <a:lnTo>
                  <a:pt x="249" y="250"/>
                </a:lnTo>
                <a:lnTo>
                  <a:pt x="257" y="234"/>
                </a:lnTo>
                <a:lnTo>
                  <a:pt x="263" y="219"/>
                </a:lnTo>
                <a:lnTo>
                  <a:pt x="269" y="204"/>
                </a:lnTo>
                <a:lnTo>
                  <a:pt x="274" y="188"/>
                </a:lnTo>
                <a:lnTo>
                  <a:pt x="280" y="175"/>
                </a:lnTo>
                <a:lnTo>
                  <a:pt x="284" y="163"/>
                </a:lnTo>
                <a:lnTo>
                  <a:pt x="290" y="150"/>
                </a:lnTo>
                <a:lnTo>
                  <a:pt x="293" y="138"/>
                </a:lnTo>
                <a:lnTo>
                  <a:pt x="295" y="129"/>
                </a:lnTo>
                <a:lnTo>
                  <a:pt x="299" y="117"/>
                </a:lnTo>
                <a:lnTo>
                  <a:pt x="301" y="108"/>
                </a:lnTo>
                <a:lnTo>
                  <a:pt x="303" y="100"/>
                </a:lnTo>
                <a:lnTo>
                  <a:pt x="307" y="87"/>
                </a:lnTo>
                <a:lnTo>
                  <a:pt x="309" y="77"/>
                </a:lnTo>
                <a:lnTo>
                  <a:pt x="311" y="65"/>
                </a:lnTo>
                <a:lnTo>
                  <a:pt x="315" y="56"/>
                </a:lnTo>
                <a:lnTo>
                  <a:pt x="316" y="48"/>
                </a:lnTo>
                <a:lnTo>
                  <a:pt x="320" y="40"/>
                </a:lnTo>
                <a:lnTo>
                  <a:pt x="324" y="33"/>
                </a:lnTo>
                <a:lnTo>
                  <a:pt x="328" y="25"/>
                </a:lnTo>
                <a:lnTo>
                  <a:pt x="332" y="19"/>
                </a:lnTo>
                <a:lnTo>
                  <a:pt x="334" y="14"/>
                </a:lnTo>
                <a:lnTo>
                  <a:pt x="340" y="10"/>
                </a:lnTo>
                <a:lnTo>
                  <a:pt x="343" y="6"/>
                </a:lnTo>
                <a:lnTo>
                  <a:pt x="347" y="4"/>
                </a:lnTo>
                <a:lnTo>
                  <a:pt x="351" y="2"/>
                </a:lnTo>
                <a:lnTo>
                  <a:pt x="357" y="0"/>
                </a:lnTo>
                <a:lnTo>
                  <a:pt x="361" y="0"/>
                </a:lnTo>
              </a:path>
            </a:pathLst>
          </a:custGeom>
          <a:solidFill>
            <a:srgbClr val="FF0000"/>
          </a:solidFill>
          <a:ln w="9525">
            <a:noFill/>
            <a:prstDash val="solid"/>
            <a:round/>
            <a:headEnd/>
            <a:tailEnd/>
          </a:ln>
        </p:spPr>
        <p:txBody>
          <a:bodyPr/>
          <a:lstStyle/>
          <a:p>
            <a:endParaRPr lang="en-US"/>
          </a:p>
        </p:txBody>
      </p:sp>
      <p:sp>
        <p:nvSpPr>
          <p:cNvPr id="12" name="Freeform 30"/>
          <p:cNvSpPr>
            <a:spLocks/>
          </p:cNvSpPr>
          <p:nvPr/>
        </p:nvSpPr>
        <p:spPr bwMode="auto">
          <a:xfrm>
            <a:off x="3481387" y="5287962"/>
            <a:ext cx="384175" cy="742950"/>
          </a:xfrm>
          <a:custGeom>
            <a:avLst/>
            <a:gdLst>
              <a:gd name="T0" fmla="*/ 68263 w 484"/>
              <a:gd name="T1" fmla="*/ 1586 h 937"/>
              <a:gd name="T2" fmla="*/ 96044 w 484"/>
              <a:gd name="T3" fmla="*/ 9515 h 937"/>
              <a:gd name="T4" fmla="*/ 126206 w 484"/>
              <a:gd name="T5" fmla="*/ 24580 h 937"/>
              <a:gd name="T6" fmla="*/ 157956 w 484"/>
              <a:gd name="T7" fmla="*/ 45988 h 937"/>
              <a:gd name="T8" fmla="*/ 193675 w 484"/>
              <a:gd name="T9" fmla="*/ 73740 h 937"/>
              <a:gd name="T10" fmla="*/ 228600 w 484"/>
              <a:gd name="T11" fmla="*/ 108628 h 937"/>
              <a:gd name="T12" fmla="*/ 261938 w 484"/>
              <a:gd name="T13" fmla="*/ 143515 h 937"/>
              <a:gd name="T14" fmla="*/ 290513 w 484"/>
              <a:gd name="T15" fmla="*/ 179989 h 937"/>
              <a:gd name="T16" fmla="*/ 316706 w 484"/>
              <a:gd name="T17" fmla="*/ 216462 h 937"/>
              <a:gd name="T18" fmla="*/ 336550 w 484"/>
              <a:gd name="T19" fmla="*/ 251350 h 937"/>
              <a:gd name="T20" fmla="*/ 353219 w 484"/>
              <a:gd name="T21" fmla="*/ 287824 h 937"/>
              <a:gd name="T22" fmla="*/ 371475 w 484"/>
              <a:gd name="T23" fmla="*/ 368700 h 937"/>
              <a:gd name="T24" fmla="*/ 381000 w 484"/>
              <a:gd name="T25" fmla="*/ 447990 h 937"/>
              <a:gd name="T26" fmla="*/ 382588 w 484"/>
              <a:gd name="T27" fmla="*/ 516180 h 937"/>
              <a:gd name="T28" fmla="*/ 381000 w 484"/>
              <a:gd name="T29" fmla="*/ 558997 h 937"/>
              <a:gd name="T30" fmla="*/ 373063 w 484"/>
              <a:gd name="T31" fmla="*/ 597056 h 937"/>
              <a:gd name="T32" fmla="*/ 364331 w 484"/>
              <a:gd name="T33" fmla="*/ 630358 h 937"/>
              <a:gd name="T34" fmla="*/ 350044 w 484"/>
              <a:gd name="T35" fmla="*/ 659695 h 937"/>
              <a:gd name="T36" fmla="*/ 334963 w 484"/>
              <a:gd name="T37" fmla="*/ 683482 h 937"/>
              <a:gd name="T38" fmla="*/ 315119 w 484"/>
              <a:gd name="T39" fmla="*/ 703305 h 937"/>
              <a:gd name="T40" fmla="*/ 292100 w 484"/>
              <a:gd name="T41" fmla="*/ 719956 h 937"/>
              <a:gd name="T42" fmla="*/ 265113 w 484"/>
              <a:gd name="T43" fmla="*/ 732642 h 937"/>
              <a:gd name="T44" fmla="*/ 235744 w 484"/>
              <a:gd name="T45" fmla="*/ 739778 h 937"/>
              <a:gd name="T46" fmla="*/ 203994 w 484"/>
              <a:gd name="T47" fmla="*/ 742950 h 937"/>
              <a:gd name="T48" fmla="*/ 185738 w 484"/>
              <a:gd name="T49" fmla="*/ 742950 h 937"/>
              <a:gd name="T50" fmla="*/ 177006 w 484"/>
              <a:gd name="T51" fmla="*/ 736607 h 937"/>
              <a:gd name="T52" fmla="*/ 167481 w 484"/>
              <a:gd name="T53" fmla="*/ 724713 h 937"/>
              <a:gd name="T54" fmla="*/ 157163 w 484"/>
              <a:gd name="T55" fmla="*/ 709648 h 937"/>
              <a:gd name="T56" fmla="*/ 146050 w 484"/>
              <a:gd name="T57" fmla="*/ 688240 h 937"/>
              <a:gd name="T58" fmla="*/ 135731 w 484"/>
              <a:gd name="T59" fmla="*/ 662074 h 937"/>
              <a:gd name="T60" fmla="*/ 124619 w 484"/>
              <a:gd name="T61" fmla="*/ 630358 h 937"/>
              <a:gd name="T62" fmla="*/ 112713 w 484"/>
              <a:gd name="T63" fmla="*/ 592298 h 937"/>
              <a:gd name="T64" fmla="*/ 100806 w 484"/>
              <a:gd name="T65" fmla="*/ 551068 h 937"/>
              <a:gd name="T66" fmla="*/ 88106 w 484"/>
              <a:gd name="T67" fmla="*/ 504286 h 937"/>
              <a:gd name="T68" fmla="*/ 76200 w 484"/>
              <a:gd name="T69" fmla="*/ 451162 h 937"/>
              <a:gd name="T70" fmla="*/ 62706 w 484"/>
              <a:gd name="T71" fmla="*/ 391694 h 937"/>
              <a:gd name="T72" fmla="*/ 50006 w 484"/>
              <a:gd name="T73" fmla="*/ 335398 h 937"/>
              <a:gd name="T74" fmla="*/ 39688 w 484"/>
              <a:gd name="T75" fmla="*/ 284652 h 937"/>
              <a:gd name="T76" fmla="*/ 30163 w 484"/>
              <a:gd name="T77" fmla="*/ 239457 h 937"/>
              <a:gd name="T78" fmla="*/ 23019 w 484"/>
              <a:gd name="T79" fmla="*/ 198226 h 937"/>
              <a:gd name="T80" fmla="*/ 15081 w 484"/>
              <a:gd name="T81" fmla="*/ 160166 h 937"/>
              <a:gd name="T82" fmla="*/ 8731 w 484"/>
              <a:gd name="T83" fmla="*/ 126864 h 937"/>
              <a:gd name="T84" fmla="*/ 4763 w 484"/>
              <a:gd name="T85" fmla="*/ 99113 h 937"/>
              <a:gd name="T86" fmla="*/ 3175 w 484"/>
              <a:gd name="T87" fmla="*/ 74533 h 937"/>
              <a:gd name="T88" fmla="*/ 0 w 484"/>
              <a:gd name="T89" fmla="*/ 54710 h 937"/>
              <a:gd name="T90" fmla="*/ 0 w 484"/>
              <a:gd name="T91" fmla="*/ 39645 h 937"/>
              <a:gd name="T92" fmla="*/ 3175 w 484"/>
              <a:gd name="T93" fmla="*/ 27752 h 937"/>
              <a:gd name="T94" fmla="*/ 8731 w 484"/>
              <a:gd name="T95" fmla="*/ 16651 h 937"/>
              <a:gd name="T96" fmla="*/ 19844 w 484"/>
              <a:gd name="T97" fmla="*/ 9515 h 937"/>
              <a:gd name="T98" fmla="*/ 33338 w 484"/>
              <a:gd name="T99" fmla="*/ 4757 h 937"/>
              <a:gd name="T100" fmla="*/ 51594 w 484"/>
              <a:gd name="T101" fmla="*/ 0 h 9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4" h="937">
                <a:moveTo>
                  <a:pt x="65" y="0"/>
                </a:moveTo>
                <a:lnTo>
                  <a:pt x="75" y="0"/>
                </a:lnTo>
                <a:lnTo>
                  <a:pt x="86" y="2"/>
                </a:lnTo>
                <a:lnTo>
                  <a:pt x="98" y="4"/>
                </a:lnTo>
                <a:lnTo>
                  <a:pt x="109" y="8"/>
                </a:lnTo>
                <a:lnTo>
                  <a:pt x="121" y="12"/>
                </a:lnTo>
                <a:lnTo>
                  <a:pt x="134" y="18"/>
                </a:lnTo>
                <a:lnTo>
                  <a:pt x="146" y="23"/>
                </a:lnTo>
                <a:lnTo>
                  <a:pt x="159" y="31"/>
                </a:lnTo>
                <a:lnTo>
                  <a:pt x="173" y="39"/>
                </a:lnTo>
                <a:lnTo>
                  <a:pt x="186" y="48"/>
                </a:lnTo>
                <a:lnTo>
                  <a:pt x="199" y="58"/>
                </a:lnTo>
                <a:lnTo>
                  <a:pt x="215" y="69"/>
                </a:lnTo>
                <a:lnTo>
                  <a:pt x="228" y="81"/>
                </a:lnTo>
                <a:lnTo>
                  <a:pt x="244" y="93"/>
                </a:lnTo>
                <a:lnTo>
                  <a:pt x="259" y="106"/>
                </a:lnTo>
                <a:lnTo>
                  <a:pt x="274" y="121"/>
                </a:lnTo>
                <a:lnTo>
                  <a:pt x="288" y="137"/>
                </a:lnTo>
                <a:lnTo>
                  <a:pt x="303" y="150"/>
                </a:lnTo>
                <a:lnTo>
                  <a:pt x="317" y="165"/>
                </a:lnTo>
                <a:lnTo>
                  <a:pt x="330" y="181"/>
                </a:lnTo>
                <a:lnTo>
                  <a:pt x="343" y="196"/>
                </a:lnTo>
                <a:lnTo>
                  <a:pt x="355" y="212"/>
                </a:lnTo>
                <a:lnTo>
                  <a:pt x="366" y="227"/>
                </a:lnTo>
                <a:lnTo>
                  <a:pt x="378" y="242"/>
                </a:lnTo>
                <a:lnTo>
                  <a:pt x="388" y="258"/>
                </a:lnTo>
                <a:lnTo>
                  <a:pt x="399" y="273"/>
                </a:lnTo>
                <a:lnTo>
                  <a:pt x="407" y="288"/>
                </a:lnTo>
                <a:lnTo>
                  <a:pt x="416" y="302"/>
                </a:lnTo>
                <a:lnTo>
                  <a:pt x="424" y="317"/>
                </a:lnTo>
                <a:lnTo>
                  <a:pt x="432" y="332"/>
                </a:lnTo>
                <a:lnTo>
                  <a:pt x="439" y="348"/>
                </a:lnTo>
                <a:lnTo>
                  <a:pt x="445" y="363"/>
                </a:lnTo>
                <a:lnTo>
                  <a:pt x="453" y="396"/>
                </a:lnTo>
                <a:lnTo>
                  <a:pt x="461" y="430"/>
                </a:lnTo>
                <a:lnTo>
                  <a:pt x="468" y="465"/>
                </a:lnTo>
                <a:lnTo>
                  <a:pt x="474" y="498"/>
                </a:lnTo>
                <a:lnTo>
                  <a:pt x="478" y="530"/>
                </a:lnTo>
                <a:lnTo>
                  <a:pt x="480" y="565"/>
                </a:lnTo>
                <a:lnTo>
                  <a:pt x="482" y="597"/>
                </a:lnTo>
                <a:lnTo>
                  <a:pt x="484" y="632"/>
                </a:lnTo>
                <a:lnTo>
                  <a:pt x="482" y="651"/>
                </a:lnTo>
                <a:lnTo>
                  <a:pt x="482" y="670"/>
                </a:lnTo>
                <a:lnTo>
                  <a:pt x="480" y="688"/>
                </a:lnTo>
                <a:lnTo>
                  <a:pt x="480" y="705"/>
                </a:lnTo>
                <a:lnTo>
                  <a:pt x="476" y="720"/>
                </a:lnTo>
                <a:lnTo>
                  <a:pt x="474" y="738"/>
                </a:lnTo>
                <a:lnTo>
                  <a:pt x="470" y="753"/>
                </a:lnTo>
                <a:lnTo>
                  <a:pt x="468" y="766"/>
                </a:lnTo>
                <a:lnTo>
                  <a:pt x="462" y="782"/>
                </a:lnTo>
                <a:lnTo>
                  <a:pt x="459" y="795"/>
                </a:lnTo>
                <a:lnTo>
                  <a:pt x="453" y="807"/>
                </a:lnTo>
                <a:lnTo>
                  <a:pt x="449" y="820"/>
                </a:lnTo>
                <a:lnTo>
                  <a:pt x="441" y="832"/>
                </a:lnTo>
                <a:lnTo>
                  <a:pt x="436" y="841"/>
                </a:lnTo>
                <a:lnTo>
                  <a:pt x="430" y="853"/>
                </a:lnTo>
                <a:lnTo>
                  <a:pt x="422" y="862"/>
                </a:lnTo>
                <a:lnTo>
                  <a:pt x="414" y="872"/>
                </a:lnTo>
                <a:lnTo>
                  <a:pt x="405" y="880"/>
                </a:lnTo>
                <a:lnTo>
                  <a:pt x="397" y="887"/>
                </a:lnTo>
                <a:lnTo>
                  <a:pt x="388" y="895"/>
                </a:lnTo>
                <a:lnTo>
                  <a:pt x="378" y="903"/>
                </a:lnTo>
                <a:lnTo>
                  <a:pt x="368" y="908"/>
                </a:lnTo>
                <a:lnTo>
                  <a:pt x="357" y="914"/>
                </a:lnTo>
                <a:lnTo>
                  <a:pt x="345" y="920"/>
                </a:lnTo>
                <a:lnTo>
                  <a:pt x="334" y="924"/>
                </a:lnTo>
                <a:lnTo>
                  <a:pt x="322" y="928"/>
                </a:lnTo>
                <a:lnTo>
                  <a:pt x="311" y="929"/>
                </a:lnTo>
                <a:lnTo>
                  <a:pt x="297" y="933"/>
                </a:lnTo>
                <a:lnTo>
                  <a:pt x="284" y="935"/>
                </a:lnTo>
                <a:lnTo>
                  <a:pt x="270" y="937"/>
                </a:lnTo>
                <a:lnTo>
                  <a:pt x="257" y="937"/>
                </a:lnTo>
                <a:lnTo>
                  <a:pt x="242" y="937"/>
                </a:lnTo>
                <a:lnTo>
                  <a:pt x="238" y="937"/>
                </a:lnTo>
                <a:lnTo>
                  <a:pt x="234" y="937"/>
                </a:lnTo>
                <a:lnTo>
                  <a:pt x="230" y="935"/>
                </a:lnTo>
                <a:lnTo>
                  <a:pt x="226" y="931"/>
                </a:lnTo>
                <a:lnTo>
                  <a:pt x="223" y="929"/>
                </a:lnTo>
                <a:lnTo>
                  <a:pt x="219" y="926"/>
                </a:lnTo>
                <a:lnTo>
                  <a:pt x="215" y="920"/>
                </a:lnTo>
                <a:lnTo>
                  <a:pt x="211" y="914"/>
                </a:lnTo>
                <a:lnTo>
                  <a:pt x="207" y="908"/>
                </a:lnTo>
                <a:lnTo>
                  <a:pt x="201" y="903"/>
                </a:lnTo>
                <a:lnTo>
                  <a:pt x="198" y="895"/>
                </a:lnTo>
                <a:lnTo>
                  <a:pt x="194" y="887"/>
                </a:lnTo>
                <a:lnTo>
                  <a:pt x="190" y="878"/>
                </a:lnTo>
                <a:lnTo>
                  <a:pt x="184" y="868"/>
                </a:lnTo>
                <a:lnTo>
                  <a:pt x="180" y="857"/>
                </a:lnTo>
                <a:lnTo>
                  <a:pt x="175" y="847"/>
                </a:lnTo>
                <a:lnTo>
                  <a:pt x="171" y="835"/>
                </a:lnTo>
                <a:lnTo>
                  <a:pt x="167" y="822"/>
                </a:lnTo>
                <a:lnTo>
                  <a:pt x="161" y="809"/>
                </a:lnTo>
                <a:lnTo>
                  <a:pt x="157" y="795"/>
                </a:lnTo>
                <a:lnTo>
                  <a:pt x="151" y="780"/>
                </a:lnTo>
                <a:lnTo>
                  <a:pt x="146" y="764"/>
                </a:lnTo>
                <a:lnTo>
                  <a:pt x="142" y="747"/>
                </a:lnTo>
                <a:lnTo>
                  <a:pt x="136" y="732"/>
                </a:lnTo>
                <a:lnTo>
                  <a:pt x="132" y="713"/>
                </a:lnTo>
                <a:lnTo>
                  <a:pt x="127" y="695"/>
                </a:lnTo>
                <a:lnTo>
                  <a:pt x="121" y="676"/>
                </a:lnTo>
                <a:lnTo>
                  <a:pt x="117" y="655"/>
                </a:lnTo>
                <a:lnTo>
                  <a:pt x="111" y="636"/>
                </a:lnTo>
                <a:lnTo>
                  <a:pt x="105" y="613"/>
                </a:lnTo>
                <a:lnTo>
                  <a:pt x="102" y="592"/>
                </a:lnTo>
                <a:lnTo>
                  <a:pt x="96" y="569"/>
                </a:lnTo>
                <a:lnTo>
                  <a:pt x="90" y="542"/>
                </a:lnTo>
                <a:lnTo>
                  <a:pt x="84" y="517"/>
                </a:lnTo>
                <a:lnTo>
                  <a:pt x="79" y="494"/>
                </a:lnTo>
                <a:lnTo>
                  <a:pt x="75" y="469"/>
                </a:lnTo>
                <a:lnTo>
                  <a:pt x="69" y="446"/>
                </a:lnTo>
                <a:lnTo>
                  <a:pt x="63" y="423"/>
                </a:lnTo>
                <a:lnTo>
                  <a:pt x="59" y="402"/>
                </a:lnTo>
                <a:lnTo>
                  <a:pt x="55" y="380"/>
                </a:lnTo>
                <a:lnTo>
                  <a:pt x="50" y="359"/>
                </a:lnTo>
                <a:lnTo>
                  <a:pt x="46" y="340"/>
                </a:lnTo>
                <a:lnTo>
                  <a:pt x="42" y="321"/>
                </a:lnTo>
                <a:lnTo>
                  <a:pt x="38" y="302"/>
                </a:lnTo>
                <a:lnTo>
                  <a:pt x="34" y="283"/>
                </a:lnTo>
                <a:lnTo>
                  <a:pt x="31" y="265"/>
                </a:lnTo>
                <a:lnTo>
                  <a:pt x="29" y="250"/>
                </a:lnTo>
                <a:lnTo>
                  <a:pt x="25" y="233"/>
                </a:lnTo>
                <a:lnTo>
                  <a:pt x="21" y="217"/>
                </a:lnTo>
                <a:lnTo>
                  <a:pt x="19" y="202"/>
                </a:lnTo>
                <a:lnTo>
                  <a:pt x="17" y="188"/>
                </a:lnTo>
                <a:lnTo>
                  <a:pt x="13" y="173"/>
                </a:lnTo>
                <a:lnTo>
                  <a:pt x="11" y="160"/>
                </a:lnTo>
                <a:lnTo>
                  <a:pt x="9" y="148"/>
                </a:lnTo>
                <a:lnTo>
                  <a:pt x="8" y="137"/>
                </a:lnTo>
                <a:lnTo>
                  <a:pt x="6" y="125"/>
                </a:lnTo>
                <a:lnTo>
                  <a:pt x="6" y="114"/>
                </a:lnTo>
                <a:lnTo>
                  <a:pt x="4" y="104"/>
                </a:lnTo>
                <a:lnTo>
                  <a:pt x="4" y="94"/>
                </a:lnTo>
                <a:lnTo>
                  <a:pt x="2" y="87"/>
                </a:lnTo>
                <a:lnTo>
                  <a:pt x="2" y="77"/>
                </a:lnTo>
                <a:lnTo>
                  <a:pt x="0" y="69"/>
                </a:lnTo>
                <a:lnTo>
                  <a:pt x="0" y="64"/>
                </a:lnTo>
                <a:lnTo>
                  <a:pt x="0" y="58"/>
                </a:lnTo>
                <a:lnTo>
                  <a:pt x="0" y="50"/>
                </a:lnTo>
                <a:lnTo>
                  <a:pt x="2" y="45"/>
                </a:lnTo>
                <a:lnTo>
                  <a:pt x="2" y="39"/>
                </a:lnTo>
                <a:lnTo>
                  <a:pt x="4" y="35"/>
                </a:lnTo>
                <a:lnTo>
                  <a:pt x="6" y="29"/>
                </a:lnTo>
                <a:lnTo>
                  <a:pt x="9" y="25"/>
                </a:lnTo>
                <a:lnTo>
                  <a:pt x="11" y="21"/>
                </a:lnTo>
                <a:lnTo>
                  <a:pt x="15" y="18"/>
                </a:lnTo>
                <a:lnTo>
                  <a:pt x="19" y="16"/>
                </a:lnTo>
                <a:lnTo>
                  <a:pt x="25" y="12"/>
                </a:lnTo>
                <a:lnTo>
                  <a:pt x="31" y="10"/>
                </a:lnTo>
                <a:lnTo>
                  <a:pt x="36" y="8"/>
                </a:lnTo>
                <a:lnTo>
                  <a:pt x="42" y="6"/>
                </a:lnTo>
                <a:lnTo>
                  <a:pt x="48" y="4"/>
                </a:lnTo>
                <a:lnTo>
                  <a:pt x="55" y="2"/>
                </a:lnTo>
                <a:lnTo>
                  <a:pt x="65" y="0"/>
                </a:lnTo>
              </a:path>
            </a:pathLst>
          </a:custGeom>
          <a:solidFill>
            <a:srgbClr val="FF0000"/>
          </a:solidFill>
          <a:ln w="9525">
            <a:noFill/>
            <a:prstDash val="solid"/>
            <a:round/>
            <a:headEnd/>
            <a:tailEnd/>
          </a:ln>
        </p:spPr>
        <p:txBody>
          <a:bodyPr/>
          <a:lstStyle/>
          <a:p>
            <a:endParaRPr lang="en-US"/>
          </a:p>
        </p:txBody>
      </p:sp>
      <p:sp>
        <p:nvSpPr>
          <p:cNvPr id="13" name="Freeform 31"/>
          <p:cNvSpPr>
            <a:spLocks/>
          </p:cNvSpPr>
          <p:nvPr/>
        </p:nvSpPr>
        <p:spPr bwMode="auto">
          <a:xfrm>
            <a:off x="3986212" y="5106987"/>
            <a:ext cx="427038" cy="720725"/>
          </a:xfrm>
          <a:custGeom>
            <a:avLst/>
            <a:gdLst>
              <a:gd name="T0" fmla="*/ 72755 w 540"/>
              <a:gd name="T1" fmla="*/ 1588 h 908"/>
              <a:gd name="T2" fmla="*/ 112295 w 540"/>
              <a:gd name="T3" fmla="*/ 13494 h 908"/>
              <a:gd name="T4" fmla="*/ 141555 w 540"/>
              <a:gd name="T5" fmla="*/ 28575 h 908"/>
              <a:gd name="T6" fmla="*/ 173188 w 540"/>
              <a:gd name="T7" fmla="*/ 48419 h 908"/>
              <a:gd name="T8" fmla="*/ 221427 w 540"/>
              <a:gd name="T9" fmla="*/ 79375 h 908"/>
              <a:gd name="T10" fmla="*/ 265713 w 540"/>
              <a:gd name="T11" fmla="*/ 111125 h 908"/>
              <a:gd name="T12" fmla="*/ 305253 w 540"/>
              <a:gd name="T13" fmla="*/ 144463 h 908"/>
              <a:gd name="T14" fmla="*/ 338467 w 540"/>
              <a:gd name="T15" fmla="*/ 177800 h 908"/>
              <a:gd name="T16" fmla="*/ 366146 w 540"/>
              <a:gd name="T17" fmla="*/ 213519 h 908"/>
              <a:gd name="T18" fmla="*/ 387497 w 540"/>
              <a:gd name="T19" fmla="*/ 257175 h 908"/>
              <a:gd name="T20" fmla="*/ 402523 w 540"/>
              <a:gd name="T21" fmla="*/ 306388 h 908"/>
              <a:gd name="T22" fmla="*/ 414385 w 540"/>
              <a:gd name="T23" fmla="*/ 359569 h 908"/>
              <a:gd name="T24" fmla="*/ 422293 w 540"/>
              <a:gd name="T25" fmla="*/ 419100 h 908"/>
              <a:gd name="T26" fmla="*/ 427038 w 540"/>
              <a:gd name="T27" fmla="*/ 482600 h 908"/>
              <a:gd name="T28" fmla="*/ 427038 w 540"/>
              <a:gd name="T29" fmla="*/ 531813 h 908"/>
              <a:gd name="T30" fmla="*/ 423875 w 540"/>
              <a:gd name="T31" fmla="*/ 568325 h 908"/>
              <a:gd name="T32" fmla="*/ 417548 w 540"/>
              <a:gd name="T33" fmla="*/ 598488 h 908"/>
              <a:gd name="T34" fmla="*/ 408849 w 540"/>
              <a:gd name="T35" fmla="*/ 627856 h 908"/>
              <a:gd name="T36" fmla="*/ 397778 w 540"/>
              <a:gd name="T37" fmla="*/ 651669 h 908"/>
              <a:gd name="T38" fmla="*/ 382753 w 540"/>
              <a:gd name="T39" fmla="*/ 673100 h 908"/>
              <a:gd name="T40" fmla="*/ 366146 w 540"/>
              <a:gd name="T41" fmla="*/ 689769 h 908"/>
              <a:gd name="T42" fmla="*/ 346375 w 540"/>
              <a:gd name="T43" fmla="*/ 704056 h 908"/>
              <a:gd name="T44" fmla="*/ 325023 w 540"/>
              <a:gd name="T45" fmla="*/ 712788 h 908"/>
              <a:gd name="T46" fmla="*/ 298927 w 540"/>
              <a:gd name="T47" fmla="*/ 719138 h 908"/>
              <a:gd name="T48" fmla="*/ 272039 w 540"/>
              <a:gd name="T49" fmla="*/ 720725 h 908"/>
              <a:gd name="T50" fmla="*/ 258595 w 540"/>
              <a:gd name="T51" fmla="*/ 717550 h 908"/>
              <a:gd name="T52" fmla="*/ 244361 w 540"/>
              <a:gd name="T53" fmla="*/ 711200 h 908"/>
              <a:gd name="T54" fmla="*/ 230917 w 540"/>
              <a:gd name="T55" fmla="*/ 699294 h 908"/>
              <a:gd name="T56" fmla="*/ 219055 w 540"/>
              <a:gd name="T57" fmla="*/ 682625 h 908"/>
              <a:gd name="T58" fmla="*/ 204820 w 540"/>
              <a:gd name="T59" fmla="*/ 661194 h 908"/>
              <a:gd name="T60" fmla="*/ 191376 w 540"/>
              <a:gd name="T61" fmla="*/ 635000 h 908"/>
              <a:gd name="T62" fmla="*/ 177933 w 540"/>
              <a:gd name="T63" fmla="*/ 606425 h 908"/>
              <a:gd name="T64" fmla="*/ 164489 w 540"/>
              <a:gd name="T65" fmla="*/ 571500 h 908"/>
              <a:gd name="T66" fmla="*/ 148672 w 540"/>
              <a:gd name="T67" fmla="*/ 531813 h 908"/>
              <a:gd name="T68" fmla="*/ 132065 w 540"/>
              <a:gd name="T69" fmla="*/ 487363 h 908"/>
              <a:gd name="T70" fmla="*/ 115458 w 540"/>
              <a:gd name="T71" fmla="*/ 438944 h 908"/>
              <a:gd name="T72" fmla="*/ 97270 w 540"/>
              <a:gd name="T73" fmla="*/ 384175 h 908"/>
              <a:gd name="T74" fmla="*/ 77499 w 540"/>
              <a:gd name="T75" fmla="*/ 324644 h 908"/>
              <a:gd name="T76" fmla="*/ 57729 w 540"/>
              <a:gd name="T77" fmla="*/ 260350 h 908"/>
              <a:gd name="T78" fmla="*/ 36377 w 540"/>
              <a:gd name="T79" fmla="*/ 192088 h 908"/>
              <a:gd name="T80" fmla="*/ 15025 w 540"/>
              <a:gd name="T81" fmla="*/ 117475 h 908"/>
              <a:gd name="T82" fmla="*/ 6326 w 540"/>
              <a:gd name="T83" fmla="*/ 88106 h 908"/>
              <a:gd name="T84" fmla="*/ 1582 w 540"/>
              <a:gd name="T85" fmla="*/ 63500 h 908"/>
              <a:gd name="T86" fmla="*/ 1582 w 540"/>
              <a:gd name="T87" fmla="*/ 44450 h 908"/>
              <a:gd name="T88" fmla="*/ 6326 w 540"/>
              <a:gd name="T89" fmla="*/ 26988 h 908"/>
              <a:gd name="T90" fmla="*/ 13444 w 540"/>
              <a:gd name="T91" fmla="*/ 15081 h 908"/>
              <a:gd name="T92" fmla="*/ 24515 w 540"/>
              <a:gd name="T93" fmla="*/ 6350 h 908"/>
              <a:gd name="T94" fmla="*/ 36377 w 540"/>
              <a:gd name="T95" fmla="*/ 1588 h 908"/>
              <a:gd name="T96" fmla="*/ 50612 w 540"/>
              <a:gd name="T97" fmla="*/ 0 h 9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40" h="908">
                <a:moveTo>
                  <a:pt x="64" y="0"/>
                </a:moveTo>
                <a:lnTo>
                  <a:pt x="79" y="0"/>
                </a:lnTo>
                <a:lnTo>
                  <a:pt x="92" y="2"/>
                </a:lnTo>
                <a:lnTo>
                  <a:pt x="110" y="6"/>
                </a:lnTo>
                <a:lnTo>
                  <a:pt x="125" y="9"/>
                </a:lnTo>
                <a:lnTo>
                  <a:pt x="142" y="17"/>
                </a:lnTo>
                <a:lnTo>
                  <a:pt x="160" y="27"/>
                </a:lnTo>
                <a:lnTo>
                  <a:pt x="169" y="31"/>
                </a:lnTo>
                <a:lnTo>
                  <a:pt x="179" y="36"/>
                </a:lnTo>
                <a:lnTo>
                  <a:pt x="188" y="42"/>
                </a:lnTo>
                <a:lnTo>
                  <a:pt x="198" y="50"/>
                </a:lnTo>
                <a:lnTo>
                  <a:pt x="219" y="61"/>
                </a:lnTo>
                <a:lnTo>
                  <a:pt x="240" y="73"/>
                </a:lnTo>
                <a:lnTo>
                  <a:pt x="261" y="86"/>
                </a:lnTo>
                <a:lnTo>
                  <a:pt x="280" y="100"/>
                </a:lnTo>
                <a:lnTo>
                  <a:pt x="302" y="113"/>
                </a:lnTo>
                <a:lnTo>
                  <a:pt x="319" y="127"/>
                </a:lnTo>
                <a:lnTo>
                  <a:pt x="336" y="140"/>
                </a:lnTo>
                <a:lnTo>
                  <a:pt x="353" y="153"/>
                </a:lnTo>
                <a:lnTo>
                  <a:pt x="371" y="167"/>
                </a:lnTo>
                <a:lnTo>
                  <a:pt x="386" y="182"/>
                </a:lnTo>
                <a:lnTo>
                  <a:pt x="401" y="196"/>
                </a:lnTo>
                <a:lnTo>
                  <a:pt x="415" y="211"/>
                </a:lnTo>
                <a:lnTo>
                  <a:pt x="428" y="224"/>
                </a:lnTo>
                <a:lnTo>
                  <a:pt x="440" y="240"/>
                </a:lnTo>
                <a:lnTo>
                  <a:pt x="453" y="253"/>
                </a:lnTo>
                <a:lnTo>
                  <a:pt x="463" y="269"/>
                </a:lnTo>
                <a:lnTo>
                  <a:pt x="472" y="286"/>
                </a:lnTo>
                <a:lnTo>
                  <a:pt x="480" y="305"/>
                </a:lnTo>
                <a:lnTo>
                  <a:pt x="490" y="324"/>
                </a:lnTo>
                <a:lnTo>
                  <a:pt x="495" y="343"/>
                </a:lnTo>
                <a:lnTo>
                  <a:pt x="503" y="365"/>
                </a:lnTo>
                <a:lnTo>
                  <a:pt x="509" y="386"/>
                </a:lnTo>
                <a:lnTo>
                  <a:pt x="515" y="407"/>
                </a:lnTo>
                <a:lnTo>
                  <a:pt x="520" y="430"/>
                </a:lnTo>
                <a:lnTo>
                  <a:pt x="524" y="453"/>
                </a:lnTo>
                <a:lnTo>
                  <a:pt x="528" y="478"/>
                </a:lnTo>
                <a:lnTo>
                  <a:pt x="532" y="503"/>
                </a:lnTo>
                <a:lnTo>
                  <a:pt x="534" y="528"/>
                </a:lnTo>
                <a:lnTo>
                  <a:pt x="538" y="555"/>
                </a:lnTo>
                <a:lnTo>
                  <a:pt x="538" y="581"/>
                </a:lnTo>
                <a:lnTo>
                  <a:pt x="540" y="608"/>
                </a:lnTo>
                <a:lnTo>
                  <a:pt x="540" y="639"/>
                </a:lnTo>
                <a:lnTo>
                  <a:pt x="540" y="654"/>
                </a:lnTo>
                <a:lnTo>
                  <a:pt x="540" y="670"/>
                </a:lnTo>
                <a:lnTo>
                  <a:pt x="538" y="685"/>
                </a:lnTo>
                <a:lnTo>
                  <a:pt x="536" y="701"/>
                </a:lnTo>
                <a:lnTo>
                  <a:pt x="536" y="716"/>
                </a:lnTo>
                <a:lnTo>
                  <a:pt x="532" y="729"/>
                </a:lnTo>
                <a:lnTo>
                  <a:pt x="530" y="743"/>
                </a:lnTo>
                <a:lnTo>
                  <a:pt x="528" y="754"/>
                </a:lnTo>
                <a:lnTo>
                  <a:pt x="524" y="768"/>
                </a:lnTo>
                <a:lnTo>
                  <a:pt x="520" y="779"/>
                </a:lnTo>
                <a:lnTo>
                  <a:pt x="517" y="791"/>
                </a:lnTo>
                <a:lnTo>
                  <a:pt x="513" y="802"/>
                </a:lnTo>
                <a:lnTo>
                  <a:pt x="507" y="812"/>
                </a:lnTo>
                <a:lnTo>
                  <a:pt x="503" y="821"/>
                </a:lnTo>
                <a:lnTo>
                  <a:pt x="497" y="831"/>
                </a:lnTo>
                <a:lnTo>
                  <a:pt x="492" y="839"/>
                </a:lnTo>
                <a:lnTo>
                  <a:pt x="484" y="848"/>
                </a:lnTo>
                <a:lnTo>
                  <a:pt x="478" y="856"/>
                </a:lnTo>
                <a:lnTo>
                  <a:pt x="471" y="862"/>
                </a:lnTo>
                <a:lnTo>
                  <a:pt x="463" y="869"/>
                </a:lnTo>
                <a:lnTo>
                  <a:pt x="455" y="875"/>
                </a:lnTo>
                <a:lnTo>
                  <a:pt x="447" y="881"/>
                </a:lnTo>
                <a:lnTo>
                  <a:pt x="438" y="887"/>
                </a:lnTo>
                <a:lnTo>
                  <a:pt x="430" y="891"/>
                </a:lnTo>
                <a:lnTo>
                  <a:pt x="421" y="894"/>
                </a:lnTo>
                <a:lnTo>
                  <a:pt x="411" y="898"/>
                </a:lnTo>
                <a:lnTo>
                  <a:pt x="400" y="902"/>
                </a:lnTo>
                <a:lnTo>
                  <a:pt x="390" y="904"/>
                </a:lnTo>
                <a:lnTo>
                  <a:pt x="378" y="906"/>
                </a:lnTo>
                <a:lnTo>
                  <a:pt x="367" y="906"/>
                </a:lnTo>
                <a:lnTo>
                  <a:pt x="355" y="908"/>
                </a:lnTo>
                <a:lnTo>
                  <a:pt x="344" y="908"/>
                </a:lnTo>
                <a:lnTo>
                  <a:pt x="336" y="908"/>
                </a:lnTo>
                <a:lnTo>
                  <a:pt x="330" y="906"/>
                </a:lnTo>
                <a:lnTo>
                  <a:pt x="327" y="904"/>
                </a:lnTo>
                <a:lnTo>
                  <a:pt x="321" y="902"/>
                </a:lnTo>
                <a:lnTo>
                  <a:pt x="315" y="900"/>
                </a:lnTo>
                <a:lnTo>
                  <a:pt x="309" y="896"/>
                </a:lnTo>
                <a:lnTo>
                  <a:pt x="304" y="892"/>
                </a:lnTo>
                <a:lnTo>
                  <a:pt x="298" y="887"/>
                </a:lnTo>
                <a:lnTo>
                  <a:pt x="292" y="881"/>
                </a:lnTo>
                <a:lnTo>
                  <a:pt x="288" y="875"/>
                </a:lnTo>
                <a:lnTo>
                  <a:pt x="282" y="868"/>
                </a:lnTo>
                <a:lnTo>
                  <a:pt x="277" y="860"/>
                </a:lnTo>
                <a:lnTo>
                  <a:pt x="271" y="852"/>
                </a:lnTo>
                <a:lnTo>
                  <a:pt x="265" y="843"/>
                </a:lnTo>
                <a:lnTo>
                  <a:pt x="259" y="833"/>
                </a:lnTo>
                <a:lnTo>
                  <a:pt x="254" y="823"/>
                </a:lnTo>
                <a:lnTo>
                  <a:pt x="248" y="812"/>
                </a:lnTo>
                <a:lnTo>
                  <a:pt x="242" y="800"/>
                </a:lnTo>
                <a:lnTo>
                  <a:pt x="236" y="789"/>
                </a:lnTo>
                <a:lnTo>
                  <a:pt x="232" y="777"/>
                </a:lnTo>
                <a:lnTo>
                  <a:pt x="225" y="764"/>
                </a:lnTo>
                <a:lnTo>
                  <a:pt x="219" y="750"/>
                </a:lnTo>
                <a:lnTo>
                  <a:pt x="213" y="735"/>
                </a:lnTo>
                <a:lnTo>
                  <a:pt x="208" y="720"/>
                </a:lnTo>
                <a:lnTo>
                  <a:pt x="202" y="704"/>
                </a:lnTo>
                <a:lnTo>
                  <a:pt x="194" y="687"/>
                </a:lnTo>
                <a:lnTo>
                  <a:pt x="188" y="670"/>
                </a:lnTo>
                <a:lnTo>
                  <a:pt x="181" y="653"/>
                </a:lnTo>
                <a:lnTo>
                  <a:pt x="175" y="633"/>
                </a:lnTo>
                <a:lnTo>
                  <a:pt x="167" y="614"/>
                </a:lnTo>
                <a:lnTo>
                  <a:pt x="160" y="595"/>
                </a:lnTo>
                <a:lnTo>
                  <a:pt x="152" y="574"/>
                </a:lnTo>
                <a:lnTo>
                  <a:pt x="146" y="553"/>
                </a:lnTo>
                <a:lnTo>
                  <a:pt x="138" y="530"/>
                </a:lnTo>
                <a:lnTo>
                  <a:pt x="131" y="507"/>
                </a:lnTo>
                <a:lnTo>
                  <a:pt x="123" y="484"/>
                </a:lnTo>
                <a:lnTo>
                  <a:pt x="113" y="459"/>
                </a:lnTo>
                <a:lnTo>
                  <a:pt x="106" y="434"/>
                </a:lnTo>
                <a:lnTo>
                  <a:pt x="98" y="409"/>
                </a:lnTo>
                <a:lnTo>
                  <a:pt x="90" y="382"/>
                </a:lnTo>
                <a:lnTo>
                  <a:pt x="81" y="355"/>
                </a:lnTo>
                <a:lnTo>
                  <a:pt x="73" y="328"/>
                </a:lnTo>
                <a:lnTo>
                  <a:pt x="64" y="299"/>
                </a:lnTo>
                <a:lnTo>
                  <a:pt x="56" y="271"/>
                </a:lnTo>
                <a:lnTo>
                  <a:pt x="46" y="242"/>
                </a:lnTo>
                <a:lnTo>
                  <a:pt x="37" y="211"/>
                </a:lnTo>
                <a:lnTo>
                  <a:pt x="29" y="180"/>
                </a:lnTo>
                <a:lnTo>
                  <a:pt x="19" y="148"/>
                </a:lnTo>
                <a:lnTo>
                  <a:pt x="14" y="136"/>
                </a:lnTo>
                <a:lnTo>
                  <a:pt x="12" y="123"/>
                </a:lnTo>
                <a:lnTo>
                  <a:pt x="8" y="111"/>
                </a:lnTo>
                <a:lnTo>
                  <a:pt x="4" y="100"/>
                </a:lnTo>
                <a:lnTo>
                  <a:pt x="2" y="90"/>
                </a:lnTo>
                <a:lnTo>
                  <a:pt x="2" y="80"/>
                </a:lnTo>
                <a:lnTo>
                  <a:pt x="0" y="71"/>
                </a:lnTo>
                <a:lnTo>
                  <a:pt x="0" y="63"/>
                </a:lnTo>
                <a:lnTo>
                  <a:pt x="2" y="56"/>
                </a:lnTo>
                <a:lnTo>
                  <a:pt x="4" y="48"/>
                </a:lnTo>
                <a:lnTo>
                  <a:pt x="6" y="40"/>
                </a:lnTo>
                <a:lnTo>
                  <a:pt x="8" y="34"/>
                </a:lnTo>
                <a:lnTo>
                  <a:pt x="12" y="29"/>
                </a:lnTo>
                <a:lnTo>
                  <a:pt x="16" y="23"/>
                </a:lnTo>
                <a:lnTo>
                  <a:pt x="17" y="19"/>
                </a:lnTo>
                <a:lnTo>
                  <a:pt x="23" y="15"/>
                </a:lnTo>
                <a:lnTo>
                  <a:pt x="27" y="11"/>
                </a:lnTo>
                <a:lnTo>
                  <a:pt x="31" y="8"/>
                </a:lnTo>
                <a:lnTo>
                  <a:pt x="37" y="6"/>
                </a:lnTo>
                <a:lnTo>
                  <a:pt x="41" y="4"/>
                </a:lnTo>
                <a:lnTo>
                  <a:pt x="46" y="2"/>
                </a:lnTo>
                <a:lnTo>
                  <a:pt x="52" y="0"/>
                </a:lnTo>
                <a:lnTo>
                  <a:pt x="58" y="0"/>
                </a:lnTo>
                <a:lnTo>
                  <a:pt x="64" y="0"/>
                </a:lnTo>
              </a:path>
            </a:pathLst>
          </a:custGeom>
          <a:solidFill>
            <a:srgbClr val="FF0000"/>
          </a:solidFill>
          <a:ln w="9525">
            <a:noFill/>
            <a:prstDash val="solid"/>
            <a:round/>
            <a:headEnd/>
            <a:tailEnd/>
          </a:ln>
        </p:spPr>
        <p:txBody>
          <a:bodyPr/>
          <a:lstStyle/>
          <a:p>
            <a:endParaRPr lang="en-US"/>
          </a:p>
        </p:txBody>
      </p:sp>
      <p:sp>
        <p:nvSpPr>
          <p:cNvPr id="14" name="Freeform 32"/>
          <p:cNvSpPr>
            <a:spLocks/>
          </p:cNvSpPr>
          <p:nvPr/>
        </p:nvSpPr>
        <p:spPr bwMode="auto">
          <a:xfrm>
            <a:off x="4433887" y="4994275"/>
            <a:ext cx="468313" cy="654050"/>
          </a:xfrm>
          <a:custGeom>
            <a:avLst/>
            <a:gdLst>
              <a:gd name="T0" fmla="*/ 72902 w 591"/>
              <a:gd name="T1" fmla="*/ 1589 h 823"/>
              <a:gd name="T2" fmla="*/ 114899 w 591"/>
              <a:gd name="T3" fmla="*/ 13510 h 823"/>
              <a:gd name="T4" fmla="*/ 145803 w 591"/>
              <a:gd name="T5" fmla="*/ 28610 h 823"/>
              <a:gd name="T6" fmla="*/ 180669 w 591"/>
              <a:gd name="T7" fmla="*/ 46888 h 823"/>
              <a:gd name="T8" fmla="*/ 235345 w 591"/>
              <a:gd name="T9" fmla="*/ 74703 h 823"/>
              <a:gd name="T10" fmla="*/ 285267 w 591"/>
              <a:gd name="T11" fmla="*/ 101723 h 823"/>
              <a:gd name="T12" fmla="*/ 329642 w 591"/>
              <a:gd name="T13" fmla="*/ 129538 h 823"/>
              <a:gd name="T14" fmla="*/ 367677 w 591"/>
              <a:gd name="T15" fmla="*/ 159738 h 823"/>
              <a:gd name="T16" fmla="*/ 402543 w 591"/>
              <a:gd name="T17" fmla="*/ 190731 h 823"/>
              <a:gd name="T18" fmla="*/ 423938 w 591"/>
              <a:gd name="T19" fmla="*/ 232057 h 823"/>
              <a:gd name="T20" fmla="*/ 442164 w 591"/>
              <a:gd name="T21" fmla="*/ 275766 h 823"/>
              <a:gd name="T22" fmla="*/ 455634 w 591"/>
              <a:gd name="T23" fmla="*/ 326628 h 823"/>
              <a:gd name="T24" fmla="*/ 463559 w 591"/>
              <a:gd name="T25" fmla="*/ 379874 h 823"/>
              <a:gd name="T26" fmla="*/ 466728 w 591"/>
              <a:gd name="T27" fmla="*/ 436298 h 823"/>
              <a:gd name="T28" fmla="*/ 465143 w 591"/>
              <a:gd name="T29" fmla="*/ 501465 h 823"/>
              <a:gd name="T30" fmla="*/ 454842 w 591"/>
              <a:gd name="T31" fmla="*/ 559479 h 823"/>
              <a:gd name="T32" fmla="*/ 433447 w 591"/>
              <a:gd name="T33" fmla="*/ 603983 h 823"/>
              <a:gd name="T34" fmla="*/ 417599 w 591"/>
              <a:gd name="T35" fmla="*/ 620672 h 823"/>
              <a:gd name="T36" fmla="*/ 400958 w 591"/>
              <a:gd name="T37" fmla="*/ 634182 h 823"/>
              <a:gd name="T38" fmla="*/ 381148 w 591"/>
              <a:gd name="T39" fmla="*/ 643719 h 823"/>
              <a:gd name="T40" fmla="*/ 360546 w 591"/>
              <a:gd name="T41" fmla="*/ 650871 h 823"/>
              <a:gd name="T42" fmla="*/ 335981 w 591"/>
              <a:gd name="T43" fmla="*/ 654050 h 823"/>
              <a:gd name="T44" fmla="*/ 317756 w 591"/>
              <a:gd name="T45" fmla="*/ 652461 h 823"/>
              <a:gd name="T46" fmla="*/ 302700 w 591"/>
              <a:gd name="T47" fmla="*/ 648487 h 823"/>
              <a:gd name="T48" fmla="*/ 285267 w 591"/>
              <a:gd name="T49" fmla="*/ 637361 h 823"/>
              <a:gd name="T50" fmla="*/ 270211 w 591"/>
              <a:gd name="T51" fmla="*/ 623851 h 823"/>
              <a:gd name="T52" fmla="*/ 255155 w 591"/>
              <a:gd name="T53" fmla="*/ 605572 h 823"/>
              <a:gd name="T54" fmla="*/ 241684 w 591"/>
              <a:gd name="T55" fmla="*/ 584115 h 823"/>
              <a:gd name="T56" fmla="*/ 225044 w 591"/>
              <a:gd name="T57" fmla="*/ 559479 h 823"/>
              <a:gd name="T58" fmla="*/ 206818 w 591"/>
              <a:gd name="T59" fmla="*/ 530869 h 823"/>
              <a:gd name="T60" fmla="*/ 188593 w 591"/>
              <a:gd name="T61" fmla="*/ 497491 h 823"/>
              <a:gd name="T62" fmla="*/ 168783 w 591"/>
              <a:gd name="T63" fmla="*/ 457756 h 823"/>
              <a:gd name="T64" fmla="*/ 147388 w 591"/>
              <a:gd name="T65" fmla="*/ 414841 h 823"/>
              <a:gd name="T66" fmla="*/ 124408 w 591"/>
              <a:gd name="T67" fmla="*/ 367158 h 823"/>
              <a:gd name="T68" fmla="*/ 101428 w 591"/>
              <a:gd name="T69" fmla="*/ 313912 h 823"/>
              <a:gd name="T70" fmla="*/ 76864 w 591"/>
              <a:gd name="T71" fmla="*/ 257487 h 823"/>
              <a:gd name="T72" fmla="*/ 51507 w 591"/>
              <a:gd name="T73" fmla="*/ 195500 h 823"/>
              <a:gd name="T74" fmla="*/ 23772 w 591"/>
              <a:gd name="T75" fmla="*/ 129538 h 823"/>
              <a:gd name="T76" fmla="*/ 8716 w 591"/>
              <a:gd name="T77" fmla="*/ 86624 h 823"/>
              <a:gd name="T78" fmla="*/ 2377 w 591"/>
              <a:gd name="T79" fmla="*/ 65167 h 823"/>
              <a:gd name="T80" fmla="*/ 0 w 591"/>
              <a:gd name="T81" fmla="*/ 50067 h 823"/>
              <a:gd name="T82" fmla="*/ 3962 w 591"/>
              <a:gd name="T83" fmla="*/ 33378 h 823"/>
              <a:gd name="T84" fmla="*/ 10301 w 591"/>
              <a:gd name="T85" fmla="*/ 19868 h 823"/>
              <a:gd name="T86" fmla="*/ 18225 w 591"/>
              <a:gd name="T87" fmla="*/ 8742 h 823"/>
              <a:gd name="T88" fmla="*/ 28527 w 591"/>
              <a:gd name="T89" fmla="*/ 3179 h 823"/>
              <a:gd name="T90" fmla="*/ 40413 w 591"/>
              <a:gd name="T91" fmla="*/ 0 h 8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91" h="823">
                <a:moveTo>
                  <a:pt x="57" y="0"/>
                </a:moveTo>
                <a:lnTo>
                  <a:pt x="74" y="0"/>
                </a:lnTo>
                <a:lnTo>
                  <a:pt x="92" y="2"/>
                </a:lnTo>
                <a:lnTo>
                  <a:pt x="109" y="6"/>
                </a:lnTo>
                <a:lnTo>
                  <a:pt x="128" y="9"/>
                </a:lnTo>
                <a:lnTo>
                  <a:pt x="145" y="17"/>
                </a:lnTo>
                <a:lnTo>
                  <a:pt x="165" y="27"/>
                </a:lnTo>
                <a:lnTo>
                  <a:pt x="174" y="31"/>
                </a:lnTo>
                <a:lnTo>
                  <a:pt x="184" y="36"/>
                </a:lnTo>
                <a:lnTo>
                  <a:pt x="193" y="42"/>
                </a:lnTo>
                <a:lnTo>
                  <a:pt x="203" y="50"/>
                </a:lnTo>
                <a:lnTo>
                  <a:pt x="228" y="59"/>
                </a:lnTo>
                <a:lnTo>
                  <a:pt x="251" y="71"/>
                </a:lnTo>
                <a:lnTo>
                  <a:pt x="274" y="82"/>
                </a:lnTo>
                <a:lnTo>
                  <a:pt x="297" y="94"/>
                </a:lnTo>
                <a:lnTo>
                  <a:pt x="318" y="103"/>
                </a:lnTo>
                <a:lnTo>
                  <a:pt x="339" y="115"/>
                </a:lnTo>
                <a:lnTo>
                  <a:pt x="360" y="128"/>
                </a:lnTo>
                <a:lnTo>
                  <a:pt x="380" y="140"/>
                </a:lnTo>
                <a:lnTo>
                  <a:pt x="397" y="151"/>
                </a:lnTo>
                <a:lnTo>
                  <a:pt x="416" y="163"/>
                </a:lnTo>
                <a:lnTo>
                  <a:pt x="433" y="176"/>
                </a:lnTo>
                <a:lnTo>
                  <a:pt x="449" y="188"/>
                </a:lnTo>
                <a:lnTo>
                  <a:pt x="464" y="201"/>
                </a:lnTo>
                <a:lnTo>
                  <a:pt x="480" y="215"/>
                </a:lnTo>
                <a:lnTo>
                  <a:pt x="495" y="226"/>
                </a:lnTo>
                <a:lnTo>
                  <a:pt x="508" y="240"/>
                </a:lnTo>
                <a:lnTo>
                  <a:pt x="518" y="257"/>
                </a:lnTo>
                <a:lnTo>
                  <a:pt x="527" y="274"/>
                </a:lnTo>
                <a:lnTo>
                  <a:pt x="535" y="292"/>
                </a:lnTo>
                <a:lnTo>
                  <a:pt x="545" y="309"/>
                </a:lnTo>
                <a:lnTo>
                  <a:pt x="552" y="328"/>
                </a:lnTo>
                <a:lnTo>
                  <a:pt x="558" y="347"/>
                </a:lnTo>
                <a:lnTo>
                  <a:pt x="564" y="368"/>
                </a:lnTo>
                <a:lnTo>
                  <a:pt x="570" y="389"/>
                </a:lnTo>
                <a:lnTo>
                  <a:pt x="575" y="411"/>
                </a:lnTo>
                <a:lnTo>
                  <a:pt x="579" y="432"/>
                </a:lnTo>
                <a:lnTo>
                  <a:pt x="581" y="455"/>
                </a:lnTo>
                <a:lnTo>
                  <a:pt x="585" y="478"/>
                </a:lnTo>
                <a:lnTo>
                  <a:pt x="587" y="501"/>
                </a:lnTo>
                <a:lnTo>
                  <a:pt x="589" y="524"/>
                </a:lnTo>
                <a:lnTo>
                  <a:pt x="589" y="549"/>
                </a:lnTo>
                <a:lnTo>
                  <a:pt x="591" y="574"/>
                </a:lnTo>
                <a:lnTo>
                  <a:pt x="589" y="604"/>
                </a:lnTo>
                <a:lnTo>
                  <a:pt x="587" y="631"/>
                </a:lnTo>
                <a:lnTo>
                  <a:pt x="583" y="658"/>
                </a:lnTo>
                <a:lnTo>
                  <a:pt x="579" y="681"/>
                </a:lnTo>
                <a:lnTo>
                  <a:pt x="574" y="704"/>
                </a:lnTo>
                <a:lnTo>
                  <a:pt x="566" y="725"/>
                </a:lnTo>
                <a:lnTo>
                  <a:pt x="556" y="743"/>
                </a:lnTo>
                <a:lnTo>
                  <a:pt x="547" y="760"/>
                </a:lnTo>
                <a:lnTo>
                  <a:pt x="541" y="768"/>
                </a:lnTo>
                <a:lnTo>
                  <a:pt x="535" y="775"/>
                </a:lnTo>
                <a:lnTo>
                  <a:pt x="527" y="781"/>
                </a:lnTo>
                <a:lnTo>
                  <a:pt x="522" y="787"/>
                </a:lnTo>
                <a:lnTo>
                  <a:pt x="514" y="793"/>
                </a:lnTo>
                <a:lnTo>
                  <a:pt x="506" y="798"/>
                </a:lnTo>
                <a:lnTo>
                  <a:pt x="499" y="802"/>
                </a:lnTo>
                <a:lnTo>
                  <a:pt x="491" y="806"/>
                </a:lnTo>
                <a:lnTo>
                  <a:pt x="481" y="810"/>
                </a:lnTo>
                <a:lnTo>
                  <a:pt x="474" y="814"/>
                </a:lnTo>
                <a:lnTo>
                  <a:pt x="464" y="818"/>
                </a:lnTo>
                <a:lnTo>
                  <a:pt x="455" y="819"/>
                </a:lnTo>
                <a:lnTo>
                  <a:pt x="445" y="821"/>
                </a:lnTo>
                <a:lnTo>
                  <a:pt x="433" y="821"/>
                </a:lnTo>
                <a:lnTo>
                  <a:pt x="424" y="823"/>
                </a:lnTo>
                <a:lnTo>
                  <a:pt x="412" y="823"/>
                </a:lnTo>
                <a:lnTo>
                  <a:pt x="407" y="823"/>
                </a:lnTo>
                <a:lnTo>
                  <a:pt x="401" y="821"/>
                </a:lnTo>
                <a:lnTo>
                  <a:pt x="393" y="819"/>
                </a:lnTo>
                <a:lnTo>
                  <a:pt x="387" y="818"/>
                </a:lnTo>
                <a:lnTo>
                  <a:pt x="382" y="816"/>
                </a:lnTo>
                <a:lnTo>
                  <a:pt x="374" y="812"/>
                </a:lnTo>
                <a:lnTo>
                  <a:pt x="368" y="808"/>
                </a:lnTo>
                <a:lnTo>
                  <a:pt x="360" y="802"/>
                </a:lnTo>
                <a:lnTo>
                  <a:pt x="355" y="796"/>
                </a:lnTo>
                <a:lnTo>
                  <a:pt x="349" y="791"/>
                </a:lnTo>
                <a:lnTo>
                  <a:pt x="341" y="785"/>
                </a:lnTo>
                <a:lnTo>
                  <a:pt x="336" y="777"/>
                </a:lnTo>
                <a:lnTo>
                  <a:pt x="330" y="770"/>
                </a:lnTo>
                <a:lnTo>
                  <a:pt x="322" y="762"/>
                </a:lnTo>
                <a:lnTo>
                  <a:pt x="316" y="754"/>
                </a:lnTo>
                <a:lnTo>
                  <a:pt x="311" y="745"/>
                </a:lnTo>
                <a:lnTo>
                  <a:pt x="305" y="735"/>
                </a:lnTo>
                <a:lnTo>
                  <a:pt x="297" y="725"/>
                </a:lnTo>
                <a:lnTo>
                  <a:pt x="291" y="716"/>
                </a:lnTo>
                <a:lnTo>
                  <a:pt x="284" y="704"/>
                </a:lnTo>
                <a:lnTo>
                  <a:pt x="276" y="693"/>
                </a:lnTo>
                <a:lnTo>
                  <a:pt x="268" y="681"/>
                </a:lnTo>
                <a:lnTo>
                  <a:pt x="261" y="668"/>
                </a:lnTo>
                <a:lnTo>
                  <a:pt x="253" y="654"/>
                </a:lnTo>
                <a:lnTo>
                  <a:pt x="245" y="639"/>
                </a:lnTo>
                <a:lnTo>
                  <a:pt x="238" y="626"/>
                </a:lnTo>
                <a:lnTo>
                  <a:pt x="230" y="608"/>
                </a:lnTo>
                <a:lnTo>
                  <a:pt x="220" y="593"/>
                </a:lnTo>
                <a:lnTo>
                  <a:pt x="213" y="576"/>
                </a:lnTo>
                <a:lnTo>
                  <a:pt x="203" y="558"/>
                </a:lnTo>
                <a:lnTo>
                  <a:pt x="195" y="541"/>
                </a:lnTo>
                <a:lnTo>
                  <a:pt x="186" y="522"/>
                </a:lnTo>
                <a:lnTo>
                  <a:pt x="176" y="503"/>
                </a:lnTo>
                <a:lnTo>
                  <a:pt x="167" y="482"/>
                </a:lnTo>
                <a:lnTo>
                  <a:pt x="157" y="462"/>
                </a:lnTo>
                <a:lnTo>
                  <a:pt x="147" y="439"/>
                </a:lnTo>
                <a:lnTo>
                  <a:pt x="138" y="418"/>
                </a:lnTo>
                <a:lnTo>
                  <a:pt x="128" y="395"/>
                </a:lnTo>
                <a:lnTo>
                  <a:pt x="119" y="372"/>
                </a:lnTo>
                <a:lnTo>
                  <a:pt x="107" y="349"/>
                </a:lnTo>
                <a:lnTo>
                  <a:pt x="97" y="324"/>
                </a:lnTo>
                <a:lnTo>
                  <a:pt x="86" y="299"/>
                </a:lnTo>
                <a:lnTo>
                  <a:pt x="74" y="272"/>
                </a:lnTo>
                <a:lnTo>
                  <a:pt x="65" y="246"/>
                </a:lnTo>
                <a:lnTo>
                  <a:pt x="53" y="219"/>
                </a:lnTo>
                <a:lnTo>
                  <a:pt x="42" y="192"/>
                </a:lnTo>
                <a:lnTo>
                  <a:pt x="30" y="163"/>
                </a:lnTo>
                <a:lnTo>
                  <a:pt x="19" y="134"/>
                </a:lnTo>
                <a:lnTo>
                  <a:pt x="15" y="121"/>
                </a:lnTo>
                <a:lnTo>
                  <a:pt x="11" y="109"/>
                </a:lnTo>
                <a:lnTo>
                  <a:pt x="7" y="100"/>
                </a:lnTo>
                <a:lnTo>
                  <a:pt x="5" y="90"/>
                </a:lnTo>
                <a:lnTo>
                  <a:pt x="3" y="82"/>
                </a:lnTo>
                <a:lnTo>
                  <a:pt x="2" y="75"/>
                </a:lnTo>
                <a:lnTo>
                  <a:pt x="0" y="69"/>
                </a:lnTo>
                <a:lnTo>
                  <a:pt x="0" y="63"/>
                </a:lnTo>
                <a:lnTo>
                  <a:pt x="2" y="55"/>
                </a:lnTo>
                <a:lnTo>
                  <a:pt x="3" y="48"/>
                </a:lnTo>
                <a:lnTo>
                  <a:pt x="5" y="42"/>
                </a:lnTo>
                <a:lnTo>
                  <a:pt x="7" y="34"/>
                </a:lnTo>
                <a:lnTo>
                  <a:pt x="9" y="29"/>
                </a:lnTo>
                <a:lnTo>
                  <a:pt x="13" y="25"/>
                </a:lnTo>
                <a:lnTo>
                  <a:pt x="15" y="19"/>
                </a:lnTo>
                <a:lnTo>
                  <a:pt x="19" y="15"/>
                </a:lnTo>
                <a:lnTo>
                  <a:pt x="23" y="11"/>
                </a:lnTo>
                <a:lnTo>
                  <a:pt x="26" y="7"/>
                </a:lnTo>
                <a:lnTo>
                  <a:pt x="30" y="6"/>
                </a:lnTo>
                <a:lnTo>
                  <a:pt x="36" y="4"/>
                </a:lnTo>
                <a:lnTo>
                  <a:pt x="40" y="2"/>
                </a:lnTo>
                <a:lnTo>
                  <a:pt x="46" y="0"/>
                </a:lnTo>
                <a:lnTo>
                  <a:pt x="51" y="0"/>
                </a:lnTo>
                <a:lnTo>
                  <a:pt x="57" y="0"/>
                </a:lnTo>
              </a:path>
            </a:pathLst>
          </a:custGeom>
          <a:solidFill>
            <a:srgbClr val="FF0000"/>
          </a:solidFill>
          <a:ln w="9525">
            <a:noFill/>
            <a:prstDash val="solid"/>
            <a:round/>
            <a:headEnd/>
            <a:tailEnd/>
          </a:ln>
        </p:spPr>
        <p:txBody>
          <a:bodyPr/>
          <a:lstStyle/>
          <a:p>
            <a:endParaRPr lang="en-US"/>
          </a:p>
        </p:txBody>
      </p:sp>
      <p:sp>
        <p:nvSpPr>
          <p:cNvPr id="15" name="Freeform 33"/>
          <p:cNvSpPr>
            <a:spLocks/>
          </p:cNvSpPr>
          <p:nvPr/>
        </p:nvSpPr>
        <p:spPr bwMode="auto">
          <a:xfrm>
            <a:off x="5527675" y="2019300"/>
            <a:ext cx="584200" cy="2681287"/>
          </a:xfrm>
          <a:custGeom>
            <a:avLst/>
            <a:gdLst>
              <a:gd name="T0" fmla="*/ 152607 w 735"/>
              <a:gd name="T1" fmla="*/ 1587 h 3378"/>
              <a:gd name="T2" fmla="*/ 205861 w 735"/>
              <a:gd name="T3" fmla="*/ 10319 h 3378"/>
              <a:gd name="T4" fmla="*/ 263884 w 735"/>
              <a:gd name="T5" fmla="*/ 26987 h 3378"/>
              <a:gd name="T6" fmla="*/ 326675 w 735"/>
              <a:gd name="T7" fmla="*/ 53181 h 3378"/>
              <a:gd name="T8" fmla="*/ 391851 w 735"/>
              <a:gd name="T9" fmla="*/ 84931 h 3378"/>
              <a:gd name="T10" fmla="*/ 454643 w 735"/>
              <a:gd name="T11" fmla="*/ 121444 h 3378"/>
              <a:gd name="T12" fmla="*/ 500743 w 735"/>
              <a:gd name="T13" fmla="*/ 152400 h 3378"/>
              <a:gd name="T14" fmla="*/ 537305 w 735"/>
              <a:gd name="T15" fmla="*/ 185737 h 3378"/>
              <a:gd name="T16" fmla="*/ 562740 w 735"/>
              <a:gd name="T17" fmla="*/ 223837 h 3378"/>
              <a:gd name="T18" fmla="*/ 579431 w 735"/>
              <a:gd name="T19" fmla="*/ 263525 h 3378"/>
              <a:gd name="T20" fmla="*/ 584200 w 735"/>
              <a:gd name="T21" fmla="*/ 308769 h 3378"/>
              <a:gd name="T22" fmla="*/ 582610 w 735"/>
              <a:gd name="T23" fmla="*/ 315119 h 3378"/>
              <a:gd name="T24" fmla="*/ 577047 w 735"/>
              <a:gd name="T25" fmla="*/ 327025 h 3378"/>
              <a:gd name="T26" fmla="*/ 565919 w 735"/>
              <a:gd name="T27" fmla="*/ 344487 h 3378"/>
              <a:gd name="T28" fmla="*/ 552407 w 735"/>
              <a:gd name="T29" fmla="*/ 366712 h 3378"/>
              <a:gd name="T30" fmla="*/ 535715 w 735"/>
              <a:gd name="T31" fmla="*/ 394494 h 3378"/>
              <a:gd name="T32" fmla="*/ 526177 w 735"/>
              <a:gd name="T33" fmla="*/ 414337 h 3378"/>
              <a:gd name="T34" fmla="*/ 519819 w 735"/>
              <a:gd name="T35" fmla="*/ 432594 h 3378"/>
              <a:gd name="T36" fmla="*/ 515845 w 735"/>
              <a:gd name="T37" fmla="*/ 458787 h 3378"/>
              <a:gd name="T38" fmla="*/ 509486 w 735"/>
              <a:gd name="T39" fmla="*/ 490537 h 3378"/>
              <a:gd name="T40" fmla="*/ 503127 w 735"/>
              <a:gd name="T41" fmla="*/ 528637 h 3378"/>
              <a:gd name="T42" fmla="*/ 495974 w 735"/>
              <a:gd name="T43" fmla="*/ 573881 h 3378"/>
              <a:gd name="T44" fmla="*/ 488026 w 735"/>
              <a:gd name="T45" fmla="*/ 627856 h 3378"/>
              <a:gd name="T46" fmla="*/ 480872 w 735"/>
              <a:gd name="T47" fmla="*/ 687387 h 3378"/>
              <a:gd name="T48" fmla="*/ 471334 w 735"/>
              <a:gd name="T49" fmla="*/ 752475 h 3378"/>
              <a:gd name="T50" fmla="*/ 462591 w 735"/>
              <a:gd name="T51" fmla="*/ 825500 h 3378"/>
              <a:gd name="T52" fmla="*/ 453053 w 735"/>
              <a:gd name="T53" fmla="*/ 906462 h 3378"/>
              <a:gd name="T54" fmla="*/ 162940 w 735"/>
              <a:gd name="T55" fmla="*/ 1759743 h 3378"/>
              <a:gd name="T56" fmla="*/ 141480 w 735"/>
              <a:gd name="T57" fmla="*/ 732631 h 3378"/>
              <a:gd name="T58" fmla="*/ 127968 w 735"/>
              <a:gd name="T59" fmla="*/ 565150 h 3378"/>
              <a:gd name="T60" fmla="*/ 109687 w 735"/>
              <a:gd name="T61" fmla="*/ 419100 h 3378"/>
              <a:gd name="T62" fmla="*/ 99354 w 735"/>
              <a:gd name="T63" fmla="*/ 334962 h 3378"/>
              <a:gd name="T64" fmla="*/ 77893 w 735"/>
              <a:gd name="T65" fmla="*/ 263525 h 3378"/>
              <a:gd name="T66" fmla="*/ 44510 w 735"/>
              <a:gd name="T67" fmla="*/ 202406 h 3378"/>
              <a:gd name="T68" fmla="*/ 16691 w 735"/>
              <a:gd name="T69" fmla="*/ 162719 h 3378"/>
              <a:gd name="T70" fmla="*/ 1590 w 735"/>
              <a:gd name="T71" fmla="*/ 135731 h 3378"/>
              <a:gd name="T72" fmla="*/ 0 w 735"/>
              <a:gd name="T73" fmla="*/ 126206 h 3378"/>
              <a:gd name="T74" fmla="*/ 1590 w 735"/>
              <a:gd name="T75" fmla="*/ 94456 h 3378"/>
              <a:gd name="T76" fmla="*/ 10333 w 735"/>
              <a:gd name="T77" fmla="*/ 57944 h 3378"/>
              <a:gd name="T78" fmla="*/ 28614 w 735"/>
              <a:gd name="T79" fmla="*/ 28575 h 3378"/>
              <a:gd name="T80" fmla="*/ 56433 w 735"/>
              <a:gd name="T81" fmla="*/ 10319 h 3378"/>
              <a:gd name="T82" fmla="*/ 91405 w 735"/>
              <a:gd name="T83" fmla="*/ 1587 h 3378"/>
              <a:gd name="T84" fmla="*/ 120814 w 735"/>
              <a:gd name="T85" fmla="*/ 0 h 33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35" h="3378">
                <a:moveTo>
                  <a:pt x="152" y="0"/>
                </a:moveTo>
                <a:lnTo>
                  <a:pt x="171" y="0"/>
                </a:lnTo>
                <a:lnTo>
                  <a:pt x="192" y="2"/>
                </a:lnTo>
                <a:lnTo>
                  <a:pt x="215" y="4"/>
                </a:lnTo>
                <a:lnTo>
                  <a:pt x="236" y="7"/>
                </a:lnTo>
                <a:lnTo>
                  <a:pt x="259" y="13"/>
                </a:lnTo>
                <a:lnTo>
                  <a:pt x="284" y="19"/>
                </a:lnTo>
                <a:lnTo>
                  <a:pt x="307" y="27"/>
                </a:lnTo>
                <a:lnTo>
                  <a:pt x="332" y="34"/>
                </a:lnTo>
                <a:lnTo>
                  <a:pt x="357" y="44"/>
                </a:lnTo>
                <a:lnTo>
                  <a:pt x="384" y="55"/>
                </a:lnTo>
                <a:lnTo>
                  <a:pt x="411" y="67"/>
                </a:lnTo>
                <a:lnTo>
                  <a:pt x="438" y="78"/>
                </a:lnTo>
                <a:lnTo>
                  <a:pt x="464" y="94"/>
                </a:lnTo>
                <a:lnTo>
                  <a:pt x="493" y="107"/>
                </a:lnTo>
                <a:lnTo>
                  <a:pt x="522" y="125"/>
                </a:lnTo>
                <a:lnTo>
                  <a:pt x="551" y="142"/>
                </a:lnTo>
                <a:lnTo>
                  <a:pt x="572" y="153"/>
                </a:lnTo>
                <a:lnTo>
                  <a:pt x="593" y="165"/>
                </a:lnTo>
                <a:lnTo>
                  <a:pt x="612" y="178"/>
                </a:lnTo>
                <a:lnTo>
                  <a:pt x="630" y="192"/>
                </a:lnTo>
                <a:lnTo>
                  <a:pt x="647" y="205"/>
                </a:lnTo>
                <a:lnTo>
                  <a:pt x="662" y="221"/>
                </a:lnTo>
                <a:lnTo>
                  <a:pt x="676" y="234"/>
                </a:lnTo>
                <a:lnTo>
                  <a:pt x="687" y="249"/>
                </a:lnTo>
                <a:lnTo>
                  <a:pt x="699" y="265"/>
                </a:lnTo>
                <a:lnTo>
                  <a:pt x="708" y="282"/>
                </a:lnTo>
                <a:lnTo>
                  <a:pt x="716" y="297"/>
                </a:lnTo>
                <a:lnTo>
                  <a:pt x="724" y="315"/>
                </a:lnTo>
                <a:lnTo>
                  <a:pt x="729" y="332"/>
                </a:lnTo>
                <a:lnTo>
                  <a:pt x="731" y="351"/>
                </a:lnTo>
                <a:lnTo>
                  <a:pt x="735" y="370"/>
                </a:lnTo>
                <a:lnTo>
                  <a:pt x="735" y="389"/>
                </a:lnTo>
                <a:lnTo>
                  <a:pt x="735" y="391"/>
                </a:lnTo>
                <a:lnTo>
                  <a:pt x="733" y="393"/>
                </a:lnTo>
                <a:lnTo>
                  <a:pt x="733" y="397"/>
                </a:lnTo>
                <a:lnTo>
                  <a:pt x="731" y="401"/>
                </a:lnTo>
                <a:lnTo>
                  <a:pt x="727" y="407"/>
                </a:lnTo>
                <a:lnTo>
                  <a:pt x="726" y="412"/>
                </a:lnTo>
                <a:lnTo>
                  <a:pt x="722" y="418"/>
                </a:lnTo>
                <a:lnTo>
                  <a:pt x="716" y="426"/>
                </a:lnTo>
                <a:lnTo>
                  <a:pt x="712" y="434"/>
                </a:lnTo>
                <a:lnTo>
                  <a:pt x="706" y="443"/>
                </a:lnTo>
                <a:lnTo>
                  <a:pt x="701" y="453"/>
                </a:lnTo>
                <a:lnTo>
                  <a:pt x="695" y="462"/>
                </a:lnTo>
                <a:lnTo>
                  <a:pt x="687" y="474"/>
                </a:lnTo>
                <a:lnTo>
                  <a:pt x="681" y="485"/>
                </a:lnTo>
                <a:lnTo>
                  <a:pt x="674" y="497"/>
                </a:lnTo>
                <a:lnTo>
                  <a:pt x="666" y="510"/>
                </a:lnTo>
                <a:lnTo>
                  <a:pt x="664" y="516"/>
                </a:lnTo>
                <a:lnTo>
                  <a:pt x="662" y="522"/>
                </a:lnTo>
                <a:lnTo>
                  <a:pt x="660" y="528"/>
                </a:lnTo>
                <a:lnTo>
                  <a:pt x="658" y="537"/>
                </a:lnTo>
                <a:lnTo>
                  <a:pt x="654" y="545"/>
                </a:lnTo>
                <a:lnTo>
                  <a:pt x="653" y="555"/>
                </a:lnTo>
                <a:lnTo>
                  <a:pt x="651" y="566"/>
                </a:lnTo>
                <a:lnTo>
                  <a:pt x="649" y="578"/>
                </a:lnTo>
                <a:lnTo>
                  <a:pt x="647" y="589"/>
                </a:lnTo>
                <a:lnTo>
                  <a:pt x="643" y="603"/>
                </a:lnTo>
                <a:lnTo>
                  <a:pt x="641" y="618"/>
                </a:lnTo>
                <a:lnTo>
                  <a:pt x="639" y="633"/>
                </a:lnTo>
                <a:lnTo>
                  <a:pt x="635" y="649"/>
                </a:lnTo>
                <a:lnTo>
                  <a:pt x="633" y="666"/>
                </a:lnTo>
                <a:lnTo>
                  <a:pt x="630" y="685"/>
                </a:lnTo>
                <a:lnTo>
                  <a:pt x="628" y="704"/>
                </a:lnTo>
                <a:lnTo>
                  <a:pt x="624" y="723"/>
                </a:lnTo>
                <a:lnTo>
                  <a:pt x="620" y="745"/>
                </a:lnTo>
                <a:lnTo>
                  <a:pt x="618" y="768"/>
                </a:lnTo>
                <a:lnTo>
                  <a:pt x="614" y="791"/>
                </a:lnTo>
                <a:lnTo>
                  <a:pt x="610" y="814"/>
                </a:lnTo>
                <a:lnTo>
                  <a:pt x="608" y="839"/>
                </a:lnTo>
                <a:lnTo>
                  <a:pt x="605" y="866"/>
                </a:lnTo>
                <a:lnTo>
                  <a:pt x="601" y="892"/>
                </a:lnTo>
                <a:lnTo>
                  <a:pt x="597" y="919"/>
                </a:lnTo>
                <a:lnTo>
                  <a:pt x="593" y="948"/>
                </a:lnTo>
                <a:lnTo>
                  <a:pt x="589" y="979"/>
                </a:lnTo>
                <a:lnTo>
                  <a:pt x="585" y="1009"/>
                </a:lnTo>
                <a:lnTo>
                  <a:pt x="582" y="1040"/>
                </a:lnTo>
                <a:lnTo>
                  <a:pt x="578" y="1073"/>
                </a:lnTo>
                <a:lnTo>
                  <a:pt x="574" y="1107"/>
                </a:lnTo>
                <a:lnTo>
                  <a:pt x="570" y="1142"/>
                </a:lnTo>
                <a:lnTo>
                  <a:pt x="570" y="3378"/>
                </a:lnTo>
                <a:lnTo>
                  <a:pt x="228" y="3378"/>
                </a:lnTo>
                <a:lnTo>
                  <a:pt x="205" y="2217"/>
                </a:lnTo>
                <a:lnTo>
                  <a:pt x="182" y="1057"/>
                </a:lnTo>
                <a:lnTo>
                  <a:pt x="182" y="990"/>
                </a:lnTo>
                <a:lnTo>
                  <a:pt x="178" y="923"/>
                </a:lnTo>
                <a:lnTo>
                  <a:pt x="175" y="854"/>
                </a:lnTo>
                <a:lnTo>
                  <a:pt x="169" y="783"/>
                </a:lnTo>
                <a:lnTo>
                  <a:pt x="161" y="712"/>
                </a:lnTo>
                <a:lnTo>
                  <a:pt x="153" y="639"/>
                </a:lnTo>
                <a:lnTo>
                  <a:pt x="144" y="566"/>
                </a:lnTo>
                <a:lnTo>
                  <a:pt x="138" y="528"/>
                </a:lnTo>
                <a:lnTo>
                  <a:pt x="132" y="489"/>
                </a:lnTo>
                <a:lnTo>
                  <a:pt x="129" y="455"/>
                </a:lnTo>
                <a:lnTo>
                  <a:pt x="125" y="422"/>
                </a:lnTo>
                <a:lnTo>
                  <a:pt x="117" y="391"/>
                </a:lnTo>
                <a:lnTo>
                  <a:pt x="107" y="361"/>
                </a:lnTo>
                <a:lnTo>
                  <a:pt x="98" y="332"/>
                </a:lnTo>
                <a:lnTo>
                  <a:pt x="86" y="305"/>
                </a:lnTo>
                <a:lnTo>
                  <a:pt x="71" y="280"/>
                </a:lnTo>
                <a:lnTo>
                  <a:pt x="56" y="255"/>
                </a:lnTo>
                <a:lnTo>
                  <a:pt x="42" y="236"/>
                </a:lnTo>
                <a:lnTo>
                  <a:pt x="31" y="221"/>
                </a:lnTo>
                <a:lnTo>
                  <a:pt x="21" y="205"/>
                </a:lnTo>
                <a:lnTo>
                  <a:pt x="13" y="192"/>
                </a:lnTo>
                <a:lnTo>
                  <a:pt x="8" y="180"/>
                </a:lnTo>
                <a:lnTo>
                  <a:pt x="2" y="171"/>
                </a:lnTo>
                <a:lnTo>
                  <a:pt x="2" y="165"/>
                </a:lnTo>
                <a:lnTo>
                  <a:pt x="0" y="161"/>
                </a:lnTo>
                <a:lnTo>
                  <a:pt x="0" y="159"/>
                </a:lnTo>
                <a:lnTo>
                  <a:pt x="0" y="155"/>
                </a:lnTo>
                <a:lnTo>
                  <a:pt x="0" y="136"/>
                </a:lnTo>
                <a:lnTo>
                  <a:pt x="2" y="119"/>
                </a:lnTo>
                <a:lnTo>
                  <a:pt x="4" y="101"/>
                </a:lnTo>
                <a:lnTo>
                  <a:pt x="8" y="86"/>
                </a:lnTo>
                <a:lnTo>
                  <a:pt x="13" y="73"/>
                </a:lnTo>
                <a:lnTo>
                  <a:pt x="21" y="59"/>
                </a:lnTo>
                <a:lnTo>
                  <a:pt x="29" y="48"/>
                </a:lnTo>
                <a:lnTo>
                  <a:pt x="36" y="36"/>
                </a:lnTo>
                <a:lnTo>
                  <a:pt x="48" y="29"/>
                </a:lnTo>
                <a:lnTo>
                  <a:pt x="59" y="21"/>
                </a:lnTo>
                <a:lnTo>
                  <a:pt x="71" y="13"/>
                </a:lnTo>
                <a:lnTo>
                  <a:pt x="84" y="7"/>
                </a:lnTo>
                <a:lnTo>
                  <a:pt x="100" y="4"/>
                </a:lnTo>
                <a:lnTo>
                  <a:pt x="115" y="2"/>
                </a:lnTo>
                <a:lnTo>
                  <a:pt x="132" y="0"/>
                </a:lnTo>
                <a:lnTo>
                  <a:pt x="152" y="0"/>
                </a:lnTo>
              </a:path>
            </a:pathLst>
          </a:custGeom>
          <a:solidFill>
            <a:schemeClr val="tx1"/>
          </a:solidFill>
          <a:ln w="9525">
            <a:noFill/>
            <a:prstDash val="solid"/>
            <a:round/>
            <a:headEnd/>
            <a:tailEnd/>
          </a:ln>
        </p:spPr>
        <p:txBody>
          <a:bodyPr/>
          <a:lstStyle/>
          <a:p>
            <a:endParaRPr lang="en-US"/>
          </a:p>
        </p:txBody>
      </p:sp>
      <p:sp>
        <p:nvSpPr>
          <p:cNvPr id="16" name="Freeform 34"/>
          <p:cNvSpPr>
            <a:spLocks/>
          </p:cNvSpPr>
          <p:nvPr/>
        </p:nvSpPr>
        <p:spPr bwMode="auto">
          <a:xfrm>
            <a:off x="5768975" y="3190875"/>
            <a:ext cx="1209675" cy="384175"/>
          </a:xfrm>
          <a:custGeom>
            <a:avLst/>
            <a:gdLst>
              <a:gd name="T0" fmla="*/ 919163 w 1524"/>
              <a:gd name="T1" fmla="*/ 1588 h 484"/>
              <a:gd name="T2" fmla="*/ 937419 w 1524"/>
              <a:gd name="T3" fmla="*/ 4763 h 484"/>
              <a:gd name="T4" fmla="*/ 961231 w 1524"/>
              <a:gd name="T5" fmla="*/ 11906 h 484"/>
              <a:gd name="T6" fmla="*/ 993775 w 1524"/>
              <a:gd name="T7" fmla="*/ 21431 h 484"/>
              <a:gd name="T8" fmla="*/ 1033463 w 1524"/>
              <a:gd name="T9" fmla="*/ 34925 h 484"/>
              <a:gd name="T10" fmla="*/ 1080294 w 1524"/>
              <a:gd name="T11" fmla="*/ 54769 h 484"/>
              <a:gd name="T12" fmla="*/ 1126331 w 1524"/>
              <a:gd name="T13" fmla="*/ 82550 h 484"/>
              <a:gd name="T14" fmla="*/ 1162844 w 1524"/>
              <a:gd name="T15" fmla="*/ 107950 h 484"/>
              <a:gd name="T16" fmla="*/ 1189038 w 1524"/>
              <a:gd name="T17" fmla="*/ 134144 h 484"/>
              <a:gd name="T18" fmla="*/ 1204119 w 1524"/>
              <a:gd name="T19" fmla="*/ 157163 h 484"/>
              <a:gd name="T20" fmla="*/ 1209675 w 1524"/>
              <a:gd name="T21" fmla="*/ 179388 h 484"/>
              <a:gd name="T22" fmla="*/ 1204119 w 1524"/>
              <a:gd name="T23" fmla="*/ 202406 h 484"/>
              <a:gd name="T24" fmla="*/ 1185863 w 1524"/>
              <a:gd name="T25" fmla="*/ 223838 h 484"/>
              <a:gd name="T26" fmla="*/ 1156494 w 1524"/>
              <a:gd name="T27" fmla="*/ 245269 h 484"/>
              <a:gd name="T28" fmla="*/ 1115219 w 1524"/>
              <a:gd name="T29" fmla="*/ 263525 h 484"/>
              <a:gd name="T30" fmla="*/ 1063625 w 1524"/>
              <a:gd name="T31" fmla="*/ 281781 h 484"/>
              <a:gd name="T32" fmla="*/ 809625 w 1524"/>
              <a:gd name="T33" fmla="*/ 321469 h 484"/>
              <a:gd name="T34" fmla="*/ 632619 w 1524"/>
              <a:gd name="T35" fmla="*/ 350044 h 484"/>
              <a:gd name="T36" fmla="*/ 515144 w 1524"/>
              <a:gd name="T37" fmla="*/ 371475 h 484"/>
              <a:gd name="T38" fmla="*/ 428625 w 1524"/>
              <a:gd name="T39" fmla="*/ 381000 h 484"/>
              <a:gd name="T40" fmla="*/ 342900 w 1524"/>
              <a:gd name="T41" fmla="*/ 384175 h 484"/>
              <a:gd name="T42" fmla="*/ 257969 w 1524"/>
              <a:gd name="T43" fmla="*/ 381000 h 484"/>
              <a:gd name="T44" fmla="*/ 172244 w 1524"/>
              <a:gd name="T45" fmla="*/ 371475 h 484"/>
              <a:gd name="T46" fmla="*/ 102394 w 1524"/>
              <a:gd name="T47" fmla="*/ 357981 h 484"/>
              <a:gd name="T48" fmla="*/ 67469 w 1524"/>
              <a:gd name="T49" fmla="*/ 347663 h 484"/>
              <a:gd name="T50" fmla="*/ 38100 w 1524"/>
              <a:gd name="T51" fmla="*/ 334963 h 484"/>
              <a:gd name="T52" fmla="*/ 16669 w 1524"/>
              <a:gd name="T53" fmla="*/ 323056 h 484"/>
              <a:gd name="T54" fmla="*/ 4763 w 1524"/>
              <a:gd name="T55" fmla="*/ 311150 h 484"/>
              <a:gd name="T56" fmla="*/ 0 w 1524"/>
              <a:gd name="T57" fmla="*/ 298450 h 484"/>
              <a:gd name="T58" fmla="*/ 4763 w 1524"/>
              <a:gd name="T59" fmla="*/ 283369 h 484"/>
              <a:gd name="T60" fmla="*/ 19844 w 1524"/>
              <a:gd name="T61" fmla="*/ 266700 h 484"/>
              <a:gd name="T62" fmla="*/ 44450 w 1524"/>
              <a:gd name="T63" fmla="*/ 251619 h 484"/>
              <a:gd name="T64" fmla="*/ 79375 w 1524"/>
              <a:gd name="T65" fmla="*/ 235744 h 484"/>
              <a:gd name="T66" fmla="*/ 123825 w 1524"/>
              <a:gd name="T67" fmla="*/ 219075 h 484"/>
              <a:gd name="T68" fmla="*/ 203200 w 1524"/>
              <a:gd name="T69" fmla="*/ 198438 h 484"/>
              <a:gd name="T70" fmla="*/ 289719 w 1524"/>
              <a:gd name="T71" fmla="*/ 173831 h 484"/>
              <a:gd name="T72" fmla="*/ 369094 w 1524"/>
              <a:gd name="T73" fmla="*/ 152400 h 484"/>
              <a:gd name="T74" fmla="*/ 442119 w 1524"/>
              <a:gd name="T75" fmla="*/ 132556 h 484"/>
              <a:gd name="T76" fmla="*/ 507206 w 1524"/>
              <a:gd name="T77" fmla="*/ 114300 h 484"/>
              <a:gd name="T78" fmla="*/ 565150 w 1524"/>
              <a:gd name="T79" fmla="*/ 99219 h 484"/>
              <a:gd name="T80" fmla="*/ 617538 w 1524"/>
              <a:gd name="T81" fmla="*/ 84138 h 484"/>
              <a:gd name="T82" fmla="*/ 661194 w 1524"/>
              <a:gd name="T83" fmla="*/ 71438 h 484"/>
              <a:gd name="T84" fmla="*/ 699294 w 1524"/>
              <a:gd name="T85" fmla="*/ 61119 h 484"/>
              <a:gd name="T86" fmla="*/ 731838 w 1524"/>
              <a:gd name="T87" fmla="*/ 51594 h 484"/>
              <a:gd name="T88" fmla="*/ 755650 w 1524"/>
              <a:gd name="T89" fmla="*/ 46038 h 484"/>
              <a:gd name="T90" fmla="*/ 804863 w 1524"/>
              <a:gd name="T91" fmla="*/ 30163 h 484"/>
              <a:gd name="T92" fmla="*/ 844550 w 1524"/>
              <a:gd name="T93" fmla="*/ 18256 h 484"/>
              <a:gd name="T94" fmla="*/ 874713 w 1524"/>
              <a:gd name="T95" fmla="*/ 8731 h 484"/>
              <a:gd name="T96" fmla="*/ 897731 w 1524"/>
              <a:gd name="T97" fmla="*/ 3175 h 484"/>
              <a:gd name="T98" fmla="*/ 909638 w 1524"/>
              <a:gd name="T99" fmla="*/ 0 h 4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4" h="484">
                <a:moveTo>
                  <a:pt x="1150" y="0"/>
                </a:moveTo>
                <a:lnTo>
                  <a:pt x="1154" y="0"/>
                </a:lnTo>
                <a:lnTo>
                  <a:pt x="1158" y="2"/>
                </a:lnTo>
                <a:lnTo>
                  <a:pt x="1165" y="2"/>
                </a:lnTo>
                <a:lnTo>
                  <a:pt x="1171" y="4"/>
                </a:lnTo>
                <a:lnTo>
                  <a:pt x="1181" y="6"/>
                </a:lnTo>
                <a:lnTo>
                  <a:pt x="1188" y="8"/>
                </a:lnTo>
                <a:lnTo>
                  <a:pt x="1200" y="11"/>
                </a:lnTo>
                <a:lnTo>
                  <a:pt x="1211" y="15"/>
                </a:lnTo>
                <a:lnTo>
                  <a:pt x="1223" y="19"/>
                </a:lnTo>
                <a:lnTo>
                  <a:pt x="1236" y="23"/>
                </a:lnTo>
                <a:lnTo>
                  <a:pt x="1252" y="27"/>
                </a:lnTo>
                <a:lnTo>
                  <a:pt x="1267" y="33"/>
                </a:lnTo>
                <a:lnTo>
                  <a:pt x="1284" y="38"/>
                </a:lnTo>
                <a:lnTo>
                  <a:pt x="1302" y="44"/>
                </a:lnTo>
                <a:lnTo>
                  <a:pt x="1319" y="50"/>
                </a:lnTo>
                <a:lnTo>
                  <a:pt x="1340" y="58"/>
                </a:lnTo>
                <a:lnTo>
                  <a:pt x="1361" y="69"/>
                </a:lnTo>
                <a:lnTo>
                  <a:pt x="1382" y="81"/>
                </a:lnTo>
                <a:lnTo>
                  <a:pt x="1402" y="92"/>
                </a:lnTo>
                <a:lnTo>
                  <a:pt x="1419" y="104"/>
                </a:lnTo>
                <a:lnTo>
                  <a:pt x="1436" y="115"/>
                </a:lnTo>
                <a:lnTo>
                  <a:pt x="1451" y="127"/>
                </a:lnTo>
                <a:lnTo>
                  <a:pt x="1465" y="136"/>
                </a:lnTo>
                <a:lnTo>
                  <a:pt x="1476" y="148"/>
                </a:lnTo>
                <a:lnTo>
                  <a:pt x="1488" y="157"/>
                </a:lnTo>
                <a:lnTo>
                  <a:pt x="1498" y="169"/>
                </a:lnTo>
                <a:lnTo>
                  <a:pt x="1505" y="178"/>
                </a:lnTo>
                <a:lnTo>
                  <a:pt x="1511" y="188"/>
                </a:lnTo>
                <a:lnTo>
                  <a:pt x="1517" y="198"/>
                </a:lnTo>
                <a:lnTo>
                  <a:pt x="1521" y="207"/>
                </a:lnTo>
                <a:lnTo>
                  <a:pt x="1522" y="217"/>
                </a:lnTo>
                <a:lnTo>
                  <a:pt x="1524" y="226"/>
                </a:lnTo>
                <a:lnTo>
                  <a:pt x="1522" y="236"/>
                </a:lnTo>
                <a:lnTo>
                  <a:pt x="1521" y="246"/>
                </a:lnTo>
                <a:lnTo>
                  <a:pt x="1517" y="255"/>
                </a:lnTo>
                <a:lnTo>
                  <a:pt x="1511" y="265"/>
                </a:lnTo>
                <a:lnTo>
                  <a:pt x="1503" y="273"/>
                </a:lnTo>
                <a:lnTo>
                  <a:pt x="1494" y="282"/>
                </a:lnTo>
                <a:lnTo>
                  <a:pt x="1484" y="292"/>
                </a:lnTo>
                <a:lnTo>
                  <a:pt x="1471" y="299"/>
                </a:lnTo>
                <a:lnTo>
                  <a:pt x="1457" y="309"/>
                </a:lnTo>
                <a:lnTo>
                  <a:pt x="1442" y="317"/>
                </a:lnTo>
                <a:lnTo>
                  <a:pt x="1425" y="324"/>
                </a:lnTo>
                <a:lnTo>
                  <a:pt x="1405" y="332"/>
                </a:lnTo>
                <a:lnTo>
                  <a:pt x="1386" y="340"/>
                </a:lnTo>
                <a:lnTo>
                  <a:pt x="1363" y="347"/>
                </a:lnTo>
                <a:lnTo>
                  <a:pt x="1340" y="355"/>
                </a:lnTo>
                <a:lnTo>
                  <a:pt x="1315" y="363"/>
                </a:lnTo>
                <a:lnTo>
                  <a:pt x="1167" y="384"/>
                </a:lnTo>
                <a:lnTo>
                  <a:pt x="1020" y="405"/>
                </a:lnTo>
                <a:lnTo>
                  <a:pt x="945" y="417"/>
                </a:lnTo>
                <a:lnTo>
                  <a:pt x="872" y="428"/>
                </a:lnTo>
                <a:lnTo>
                  <a:pt x="797" y="441"/>
                </a:lnTo>
                <a:lnTo>
                  <a:pt x="724" y="455"/>
                </a:lnTo>
                <a:lnTo>
                  <a:pt x="685" y="463"/>
                </a:lnTo>
                <a:lnTo>
                  <a:pt x="649" y="468"/>
                </a:lnTo>
                <a:lnTo>
                  <a:pt x="613" y="472"/>
                </a:lnTo>
                <a:lnTo>
                  <a:pt x="576" y="476"/>
                </a:lnTo>
                <a:lnTo>
                  <a:pt x="540" y="480"/>
                </a:lnTo>
                <a:lnTo>
                  <a:pt x="503" y="482"/>
                </a:lnTo>
                <a:lnTo>
                  <a:pt x="469" y="482"/>
                </a:lnTo>
                <a:lnTo>
                  <a:pt x="432" y="484"/>
                </a:lnTo>
                <a:lnTo>
                  <a:pt x="396" y="482"/>
                </a:lnTo>
                <a:lnTo>
                  <a:pt x="361" y="482"/>
                </a:lnTo>
                <a:lnTo>
                  <a:pt x="325" y="480"/>
                </a:lnTo>
                <a:lnTo>
                  <a:pt x="290" y="476"/>
                </a:lnTo>
                <a:lnTo>
                  <a:pt x="254" y="472"/>
                </a:lnTo>
                <a:lnTo>
                  <a:pt x="217" y="468"/>
                </a:lnTo>
                <a:lnTo>
                  <a:pt x="183" y="463"/>
                </a:lnTo>
                <a:lnTo>
                  <a:pt x="146" y="455"/>
                </a:lnTo>
                <a:lnTo>
                  <a:pt x="129" y="451"/>
                </a:lnTo>
                <a:lnTo>
                  <a:pt x="113" y="445"/>
                </a:lnTo>
                <a:lnTo>
                  <a:pt x="98" y="441"/>
                </a:lnTo>
                <a:lnTo>
                  <a:pt x="85" y="438"/>
                </a:lnTo>
                <a:lnTo>
                  <a:pt x="71" y="432"/>
                </a:lnTo>
                <a:lnTo>
                  <a:pt x="58" y="428"/>
                </a:lnTo>
                <a:lnTo>
                  <a:pt x="48" y="422"/>
                </a:lnTo>
                <a:lnTo>
                  <a:pt x="39" y="418"/>
                </a:lnTo>
                <a:lnTo>
                  <a:pt x="29" y="413"/>
                </a:lnTo>
                <a:lnTo>
                  <a:pt x="21" y="407"/>
                </a:lnTo>
                <a:lnTo>
                  <a:pt x="16" y="403"/>
                </a:lnTo>
                <a:lnTo>
                  <a:pt x="10" y="397"/>
                </a:lnTo>
                <a:lnTo>
                  <a:pt x="6" y="392"/>
                </a:lnTo>
                <a:lnTo>
                  <a:pt x="4" y="388"/>
                </a:lnTo>
                <a:lnTo>
                  <a:pt x="2" y="382"/>
                </a:lnTo>
                <a:lnTo>
                  <a:pt x="0" y="376"/>
                </a:lnTo>
                <a:lnTo>
                  <a:pt x="2" y="370"/>
                </a:lnTo>
                <a:lnTo>
                  <a:pt x="4" y="363"/>
                </a:lnTo>
                <a:lnTo>
                  <a:pt x="6" y="357"/>
                </a:lnTo>
                <a:lnTo>
                  <a:pt x="12" y="349"/>
                </a:lnTo>
                <a:lnTo>
                  <a:pt x="17" y="344"/>
                </a:lnTo>
                <a:lnTo>
                  <a:pt x="25" y="336"/>
                </a:lnTo>
                <a:lnTo>
                  <a:pt x="35" y="330"/>
                </a:lnTo>
                <a:lnTo>
                  <a:pt x="44" y="322"/>
                </a:lnTo>
                <a:lnTo>
                  <a:pt x="56" y="317"/>
                </a:lnTo>
                <a:lnTo>
                  <a:pt x="69" y="309"/>
                </a:lnTo>
                <a:lnTo>
                  <a:pt x="85" y="303"/>
                </a:lnTo>
                <a:lnTo>
                  <a:pt x="100" y="297"/>
                </a:lnTo>
                <a:lnTo>
                  <a:pt x="117" y="290"/>
                </a:lnTo>
                <a:lnTo>
                  <a:pt x="136" y="284"/>
                </a:lnTo>
                <a:lnTo>
                  <a:pt x="156" y="276"/>
                </a:lnTo>
                <a:lnTo>
                  <a:pt x="179" y="271"/>
                </a:lnTo>
                <a:lnTo>
                  <a:pt x="217" y="259"/>
                </a:lnTo>
                <a:lnTo>
                  <a:pt x="256" y="250"/>
                </a:lnTo>
                <a:lnTo>
                  <a:pt x="294" y="238"/>
                </a:lnTo>
                <a:lnTo>
                  <a:pt x="330" y="228"/>
                </a:lnTo>
                <a:lnTo>
                  <a:pt x="365" y="219"/>
                </a:lnTo>
                <a:lnTo>
                  <a:pt x="399" y="209"/>
                </a:lnTo>
                <a:lnTo>
                  <a:pt x="432" y="200"/>
                </a:lnTo>
                <a:lnTo>
                  <a:pt x="465" y="192"/>
                </a:lnTo>
                <a:lnTo>
                  <a:pt x="497" y="182"/>
                </a:lnTo>
                <a:lnTo>
                  <a:pt x="526" y="175"/>
                </a:lnTo>
                <a:lnTo>
                  <a:pt x="557" y="167"/>
                </a:lnTo>
                <a:lnTo>
                  <a:pt x="586" y="159"/>
                </a:lnTo>
                <a:lnTo>
                  <a:pt x="613" y="152"/>
                </a:lnTo>
                <a:lnTo>
                  <a:pt x="639" y="144"/>
                </a:lnTo>
                <a:lnTo>
                  <a:pt x="664" y="138"/>
                </a:lnTo>
                <a:lnTo>
                  <a:pt x="689" y="130"/>
                </a:lnTo>
                <a:lnTo>
                  <a:pt x="712" y="125"/>
                </a:lnTo>
                <a:lnTo>
                  <a:pt x="735" y="117"/>
                </a:lnTo>
                <a:lnTo>
                  <a:pt x="757" y="111"/>
                </a:lnTo>
                <a:lnTo>
                  <a:pt x="778" y="106"/>
                </a:lnTo>
                <a:lnTo>
                  <a:pt x="797" y="100"/>
                </a:lnTo>
                <a:lnTo>
                  <a:pt x="816" y="96"/>
                </a:lnTo>
                <a:lnTo>
                  <a:pt x="833" y="90"/>
                </a:lnTo>
                <a:lnTo>
                  <a:pt x="851" y="86"/>
                </a:lnTo>
                <a:lnTo>
                  <a:pt x="868" y="81"/>
                </a:lnTo>
                <a:lnTo>
                  <a:pt x="881" y="77"/>
                </a:lnTo>
                <a:lnTo>
                  <a:pt x="897" y="73"/>
                </a:lnTo>
                <a:lnTo>
                  <a:pt x="910" y="69"/>
                </a:lnTo>
                <a:lnTo>
                  <a:pt x="922" y="65"/>
                </a:lnTo>
                <a:lnTo>
                  <a:pt x="933" y="63"/>
                </a:lnTo>
                <a:lnTo>
                  <a:pt x="943" y="59"/>
                </a:lnTo>
                <a:lnTo>
                  <a:pt x="952" y="58"/>
                </a:lnTo>
                <a:lnTo>
                  <a:pt x="973" y="50"/>
                </a:lnTo>
                <a:lnTo>
                  <a:pt x="995" y="44"/>
                </a:lnTo>
                <a:lnTo>
                  <a:pt x="1014" y="38"/>
                </a:lnTo>
                <a:lnTo>
                  <a:pt x="1033" y="33"/>
                </a:lnTo>
                <a:lnTo>
                  <a:pt x="1048" y="27"/>
                </a:lnTo>
                <a:lnTo>
                  <a:pt x="1064" y="23"/>
                </a:lnTo>
                <a:lnTo>
                  <a:pt x="1079" y="19"/>
                </a:lnTo>
                <a:lnTo>
                  <a:pt x="1091" y="15"/>
                </a:lnTo>
                <a:lnTo>
                  <a:pt x="1102" y="11"/>
                </a:lnTo>
                <a:lnTo>
                  <a:pt x="1114" y="8"/>
                </a:lnTo>
                <a:lnTo>
                  <a:pt x="1123" y="6"/>
                </a:lnTo>
                <a:lnTo>
                  <a:pt x="1131" y="4"/>
                </a:lnTo>
                <a:lnTo>
                  <a:pt x="1137" y="2"/>
                </a:lnTo>
                <a:lnTo>
                  <a:pt x="1142" y="2"/>
                </a:lnTo>
                <a:lnTo>
                  <a:pt x="1146" y="0"/>
                </a:lnTo>
                <a:lnTo>
                  <a:pt x="1150" y="0"/>
                </a:lnTo>
              </a:path>
            </a:pathLst>
          </a:custGeom>
          <a:solidFill>
            <a:schemeClr val="tx1"/>
          </a:solidFill>
          <a:ln w="9525">
            <a:noFill/>
            <a:prstDash val="solid"/>
            <a:round/>
            <a:headEnd/>
            <a:tailEnd/>
          </a:ln>
        </p:spPr>
        <p:txBody>
          <a:bodyPr/>
          <a:lstStyle/>
          <a:p>
            <a:endParaRPr lang="en-US"/>
          </a:p>
        </p:txBody>
      </p:sp>
      <p:sp>
        <p:nvSpPr>
          <p:cNvPr id="17" name="Freeform 35"/>
          <p:cNvSpPr>
            <a:spLocks/>
          </p:cNvSpPr>
          <p:nvPr/>
        </p:nvSpPr>
        <p:spPr bwMode="auto">
          <a:xfrm>
            <a:off x="5018087" y="4656137"/>
            <a:ext cx="444500" cy="1487488"/>
          </a:xfrm>
          <a:custGeom>
            <a:avLst/>
            <a:gdLst>
              <a:gd name="T0" fmla="*/ 126659 w 558"/>
              <a:gd name="T1" fmla="*/ 3971 h 1873"/>
              <a:gd name="T2" fmla="*/ 207911 w 558"/>
              <a:gd name="T3" fmla="*/ 25414 h 1873"/>
              <a:gd name="T4" fmla="*/ 279605 w 558"/>
              <a:gd name="T5" fmla="*/ 56386 h 1873"/>
              <a:gd name="T6" fmla="*/ 334570 w 558"/>
              <a:gd name="T7" fmla="*/ 91330 h 1873"/>
              <a:gd name="T8" fmla="*/ 368027 w 558"/>
              <a:gd name="T9" fmla="*/ 129450 h 1873"/>
              <a:gd name="T10" fmla="*/ 382366 w 558"/>
              <a:gd name="T11" fmla="*/ 169159 h 1873"/>
              <a:gd name="T12" fmla="*/ 386349 w 558"/>
              <a:gd name="T13" fmla="*/ 281932 h 1873"/>
              <a:gd name="T14" fmla="*/ 394315 w 558"/>
              <a:gd name="T15" fmla="*/ 388351 h 1873"/>
              <a:gd name="T16" fmla="*/ 404670 w 558"/>
              <a:gd name="T17" fmla="*/ 547186 h 1873"/>
              <a:gd name="T18" fmla="*/ 415823 w 558"/>
              <a:gd name="T19" fmla="*/ 693314 h 1873"/>
              <a:gd name="T20" fmla="*/ 424585 w 558"/>
              <a:gd name="T21" fmla="*/ 825941 h 1873"/>
              <a:gd name="T22" fmla="*/ 430958 w 558"/>
              <a:gd name="T23" fmla="*/ 946655 h 1873"/>
              <a:gd name="T24" fmla="*/ 437331 w 558"/>
              <a:gd name="T25" fmla="*/ 1054663 h 1873"/>
              <a:gd name="T26" fmla="*/ 442110 w 558"/>
              <a:gd name="T27" fmla="*/ 1149170 h 1873"/>
              <a:gd name="T28" fmla="*/ 442907 w 558"/>
              <a:gd name="T29" fmla="*/ 1231764 h 1873"/>
              <a:gd name="T30" fmla="*/ 444500 w 558"/>
              <a:gd name="T31" fmla="*/ 1301651 h 1873"/>
              <a:gd name="T32" fmla="*/ 437331 w 558"/>
              <a:gd name="T33" fmla="*/ 1377892 h 1873"/>
              <a:gd name="T34" fmla="*/ 419009 w 558"/>
              <a:gd name="T35" fmla="*/ 1437455 h 1873"/>
              <a:gd name="T36" fmla="*/ 406263 w 558"/>
              <a:gd name="T37" fmla="*/ 1458898 h 1873"/>
              <a:gd name="T38" fmla="*/ 392721 w 558"/>
              <a:gd name="T39" fmla="*/ 1475575 h 1873"/>
              <a:gd name="T40" fmla="*/ 377586 w 558"/>
              <a:gd name="T41" fmla="*/ 1484311 h 1873"/>
              <a:gd name="T42" fmla="*/ 364044 w 558"/>
              <a:gd name="T43" fmla="*/ 1487488 h 1873"/>
              <a:gd name="T44" fmla="*/ 344129 w 558"/>
              <a:gd name="T45" fmla="*/ 1482723 h 1873"/>
              <a:gd name="T46" fmla="*/ 325807 w 558"/>
              <a:gd name="T47" fmla="*/ 1472399 h 1873"/>
              <a:gd name="T48" fmla="*/ 305892 w 558"/>
              <a:gd name="T49" fmla="*/ 1452544 h 1873"/>
              <a:gd name="T50" fmla="*/ 287571 w 558"/>
              <a:gd name="T51" fmla="*/ 1426337 h 1873"/>
              <a:gd name="T52" fmla="*/ 264470 w 558"/>
              <a:gd name="T53" fmla="*/ 1379480 h 1873"/>
              <a:gd name="T54" fmla="*/ 242961 w 558"/>
              <a:gd name="T55" fmla="*/ 1309593 h 1873"/>
              <a:gd name="T56" fmla="*/ 229419 w 558"/>
              <a:gd name="T57" fmla="*/ 1215086 h 1873"/>
              <a:gd name="T58" fmla="*/ 218267 w 558"/>
              <a:gd name="T59" fmla="*/ 1120580 h 1873"/>
              <a:gd name="T60" fmla="*/ 211098 w 558"/>
              <a:gd name="T61" fmla="*/ 1039574 h 1873"/>
              <a:gd name="T62" fmla="*/ 203132 w 558"/>
              <a:gd name="T63" fmla="*/ 970481 h 1873"/>
              <a:gd name="T64" fmla="*/ 196759 w 558"/>
              <a:gd name="T65" fmla="*/ 914094 h 1873"/>
              <a:gd name="T66" fmla="*/ 192776 w 558"/>
              <a:gd name="T67" fmla="*/ 872003 h 1873"/>
              <a:gd name="T68" fmla="*/ 187996 w 558"/>
              <a:gd name="T69" fmla="*/ 842619 h 1873"/>
              <a:gd name="T70" fmla="*/ 186403 w 558"/>
              <a:gd name="T71" fmla="*/ 825941 h 1873"/>
              <a:gd name="T72" fmla="*/ 183217 w 558"/>
              <a:gd name="T73" fmla="*/ 783056 h 1873"/>
              <a:gd name="T74" fmla="*/ 168082 w 558"/>
              <a:gd name="T75" fmla="*/ 640104 h 1873"/>
              <a:gd name="T76" fmla="*/ 154539 w 558"/>
              <a:gd name="T77" fmla="*/ 534479 h 1873"/>
              <a:gd name="T78" fmla="*/ 146573 w 558"/>
              <a:gd name="T79" fmla="*/ 482858 h 1873"/>
              <a:gd name="T80" fmla="*/ 138608 w 558"/>
              <a:gd name="T81" fmla="*/ 437590 h 1873"/>
              <a:gd name="T82" fmla="*/ 131438 w 558"/>
              <a:gd name="T83" fmla="*/ 397881 h 1873"/>
              <a:gd name="T84" fmla="*/ 123472 w 558"/>
              <a:gd name="T85" fmla="*/ 354996 h 1873"/>
              <a:gd name="T86" fmla="*/ 109930 w 558"/>
              <a:gd name="T87" fmla="*/ 289079 h 1873"/>
              <a:gd name="T88" fmla="*/ 88422 w 558"/>
              <a:gd name="T89" fmla="*/ 225545 h 1873"/>
              <a:gd name="T90" fmla="*/ 58151 w 558"/>
              <a:gd name="T91" fmla="*/ 165982 h 1873"/>
              <a:gd name="T92" fmla="*/ 23101 w 558"/>
              <a:gd name="T93" fmla="*/ 116744 h 1873"/>
              <a:gd name="T94" fmla="*/ 3186 w 558"/>
              <a:gd name="T95" fmla="*/ 92918 h 1873"/>
              <a:gd name="T96" fmla="*/ 0 w 558"/>
              <a:gd name="T97" fmla="*/ 68299 h 1873"/>
              <a:gd name="T98" fmla="*/ 3983 w 558"/>
              <a:gd name="T99" fmla="*/ 38120 h 1873"/>
              <a:gd name="T100" fmla="*/ 18322 w 558"/>
              <a:gd name="T101" fmla="*/ 15089 h 1873"/>
              <a:gd name="T102" fmla="*/ 39830 w 558"/>
              <a:gd name="T103" fmla="*/ 2383 h 1873"/>
              <a:gd name="T104" fmla="*/ 59745 w 558"/>
              <a:gd name="T105" fmla="*/ 0 h 18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58" h="1873">
                <a:moveTo>
                  <a:pt x="75" y="0"/>
                </a:moveTo>
                <a:lnTo>
                  <a:pt x="103" y="0"/>
                </a:lnTo>
                <a:lnTo>
                  <a:pt x="130" y="2"/>
                </a:lnTo>
                <a:lnTo>
                  <a:pt x="159" y="5"/>
                </a:lnTo>
                <a:lnTo>
                  <a:pt x="184" y="9"/>
                </a:lnTo>
                <a:lnTo>
                  <a:pt x="211" y="15"/>
                </a:lnTo>
                <a:lnTo>
                  <a:pt x="236" y="23"/>
                </a:lnTo>
                <a:lnTo>
                  <a:pt x="261" y="32"/>
                </a:lnTo>
                <a:lnTo>
                  <a:pt x="284" y="42"/>
                </a:lnTo>
                <a:lnTo>
                  <a:pt x="309" y="51"/>
                </a:lnTo>
                <a:lnTo>
                  <a:pt x="332" y="61"/>
                </a:lnTo>
                <a:lnTo>
                  <a:pt x="351" y="71"/>
                </a:lnTo>
                <a:lnTo>
                  <a:pt x="372" y="82"/>
                </a:lnTo>
                <a:lnTo>
                  <a:pt x="389" y="92"/>
                </a:lnTo>
                <a:lnTo>
                  <a:pt x="405" y="103"/>
                </a:lnTo>
                <a:lnTo>
                  <a:pt x="420" y="115"/>
                </a:lnTo>
                <a:lnTo>
                  <a:pt x="432" y="126"/>
                </a:lnTo>
                <a:lnTo>
                  <a:pt x="443" y="138"/>
                </a:lnTo>
                <a:lnTo>
                  <a:pt x="455" y="149"/>
                </a:lnTo>
                <a:lnTo>
                  <a:pt x="462" y="163"/>
                </a:lnTo>
                <a:lnTo>
                  <a:pt x="468" y="174"/>
                </a:lnTo>
                <a:lnTo>
                  <a:pt x="474" y="188"/>
                </a:lnTo>
                <a:lnTo>
                  <a:pt x="478" y="199"/>
                </a:lnTo>
                <a:lnTo>
                  <a:pt x="480" y="213"/>
                </a:lnTo>
                <a:lnTo>
                  <a:pt x="482" y="226"/>
                </a:lnTo>
                <a:lnTo>
                  <a:pt x="482" y="259"/>
                </a:lnTo>
                <a:lnTo>
                  <a:pt x="482" y="290"/>
                </a:lnTo>
                <a:lnTo>
                  <a:pt x="485" y="355"/>
                </a:lnTo>
                <a:lnTo>
                  <a:pt x="487" y="387"/>
                </a:lnTo>
                <a:lnTo>
                  <a:pt x="489" y="420"/>
                </a:lnTo>
                <a:lnTo>
                  <a:pt x="491" y="455"/>
                </a:lnTo>
                <a:lnTo>
                  <a:pt x="495" y="489"/>
                </a:lnTo>
                <a:lnTo>
                  <a:pt x="499" y="541"/>
                </a:lnTo>
                <a:lnTo>
                  <a:pt x="503" y="591"/>
                </a:lnTo>
                <a:lnTo>
                  <a:pt x="507" y="641"/>
                </a:lnTo>
                <a:lnTo>
                  <a:pt x="508" y="689"/>
                </a:lnTo>
                <a:lnTo>
                  <a:pt x="512" y="737"/>
                </a:lnTo>
                <a:lnTo>
                  <a:pt x="516" y="783"/>
                </a:lnTo>
                <a:lnTo>
                  <a:pt x="520" y="827"/>
                </a:lnTo>
                <a:lnTo>
                  <a:pt x="522" y="873"/>
                </a:lnTo>
                <a:lnTo>
                  <a:pt x="526" y="915"/>
                </a:lnTo>
                <a:lnTo>
                  <a:pt x="528" y="958"/>
                </a:lnTo>
                <a:lnTo>
                  <a:pt x="531" y="1000"/>
                </a:lnTo>
                <a:lnTo>
                  <a:pt x="533" y="1040"/>
                </a:lnTo>
                <a:lnTo>
                  <a:pt x="535" y="1080"/>
                </a:lnTo>
                <a:lnTo>
                  <a:pt x="537" y="1119"/>
                </a:lnTo>
                <a:lnTo>
                  <a:pt x="539" y="1155"/>
                </a:lnTo>
                <a:lnTo>
                  <a:pt x="541" y="1192"/>
                </a:lnTo>
                <a:lnTo>
                  <a:pt x="543" y="1228"/>
                </a:lnTo>
                <a:lnTo>
                  <a:pt x="545" y="1261"/>
                </a:lnTo>
                <a:lnTo>
                  <a:pt x="547" y="1295"/>
                </a:lnTo>
                <a:lnTo>
                  <a:pt x="549" y="1328"/>
                </a:lnTo>
                <a:lnTo>
                  <a:pt x="551" y="1359"/>
                </a:lnTo>
                <a:lnTo>
                  <a:pt x="551" y="1389"/>
                </a:lnTo>
                <a:lnTo>
                  <a:pt x="553" y="1418"/>
                </a:lnTo>
                <a:lnTo>
                  <a:pt x="555" y="1447"/>
                </a:lnTo>
                <a:lnTo>
                  <a:pt x="555" y="1474"/>
                </a:lnTo>
                <a:lnTo>
                  <a:pt x="555" y="1501"/>
                </a:lnTo>
                <a:lnTo>
                  <a:pt x="556" y="1528"/>
                </a:lnTo>
                <a:lnTo>
                  <a:pt x="556" y="1551"/>
                </a:lnTo>
                <a:lnTo>
                  <a:pt x="556" y="1574"/>
                </a:lnTo>
                <a:lnTo>
                  <a:pt x="556" y="1597"/>
                </a:lnTo>
                <a:lnTo>
                  <a:pt x="556" y="1618"/>
                </a:lnTo>
                <a:lnTo>
                  <a:pt x="558" y="1639"/>
                </a:lnTo>
                <a:lnTo>
                  <a:pt x="556" y="1666"/>
                </a:lnTo>
                <a:lnTo>
                  <a:pt x="555" y="1689"/>
                </a:lnTo>
                <a:lnTo>
                  <a:pt x="553" y="1712"/>
                </a:lnTo>
                <a:lnTo>
                  <a:pt x="549" y="1735"/>
                </a:lnTo>
                <a:lnTo>
                  <a:pt x="545" y="1756"/>
                </a:lnTo>
                <a:lnTo>
                  <a:pt x="539" y="1775"/>
                </a:lnTo>
                <a:lnTo>
                  <a:pt x="533" y="1793"/>
                </a:lnTo>
                <a:lnTo>
                  <a:pt x="526" y="1810"/>
                </a:lnTo>
                <a:lnTo>
                  <a:pt x="522" y="1818"/>
                </a:lnTo>
                <a:lnTo>
                  <a:pt x="518" y="1825"/>
                </a:lnTo>
                <a:lnTo>
                  <a:pt x="514" y="1831"/>
                </a:lnTo>
                <a:lnTo>
                  <a:pt x="510" y="1837"/>
                </a:lnTo>
                <a:lnTo>
                  <a:pt x="507" y="1842"/>
                </a:lnTo>
                <a:lnTo>
                  <a:pt x="503" y="1848"/>
                </a:lnTo>
                <a:lnTo>
                  <a:pt x="497" y="1854"/>
                </a:lnTo>
                <a:lnTo>
                  <a:pt x="493" y="1858"/>
                </a:lnTo>
                <a:lnTo>
                  <a:pt x="489" y="1862"/>
                </a:lnTo>
                <a:lnTo>
                  <a:pt x="483" y="1864"/>
                </a:lnTo>
                <a:lnTo>
                  <a:pt x="480" y="1867"/>
                </a:lnTo>
                <a:lnTo>
                  <a:pt x="474" y="1869"/>
                </a:lnTo>
                <a:lnTo>
                  <a:pt x="470" y="1871"/>
                </a:lnTo>
                <a:lnTo>
                  <a:pt x="464" y="1873"/>
                </a:lnTo>
                <a:lnTo>
                  <a:pt x="460" y="1873"/>
                </a:lnTo>
                <a:lnTo>
                  <a:pt x="457" y="1873"/>
                </a:lnTo>
                <a:lnTo>
                  <a:pt x="449" y="1873"/>
                </a:lnTo>
                <a:lnTo>
                  <a:pt x="443" y="1871"/>
                </a:lnTo>
                <a:lnTo>
                  <a:pt x="437" y="1871"/>
                </a:lnTo>
                <a:lnTo>
                  <a:pt x="432" y="1867"/>
                </a:lnTo>
                <a:lnTo>
                  <a:pt x="426" y="1866"/>
                </a:lnTo>
                <a:lnTo>
                  <a:pt x="420" y="1862"/>
                </a:lnTo>
                <a:lnTo>
                  <a:pt x="414" y="1858"/>
                </a:lnTo>
                <a:lnTo>
                  <a:pt x="409" y="1854"/>
                </a:lnTo>
                <a:lnTo>
                  <a:pt x="403" y="1848"/>
                </a:lnTo>
                <a:lnTo>
                  <a:pt x="395" y="1842"/>
                </a:lnTo>
                <a:lnTo>
                  <a:pt x="389" y="1835"/>
                </a:lnTo>
                <a:lnTo>
                  <a:pt x="384" y="1829"/>
                </a:lnTo>
                <a:lnTo>
                  <a:pt x="378" y="1821"/>
                </a:lnTo>
                <a:lnTo>
                  <a:pt x="372" y="1814"/>
                </a:lnTo>
                <a:lnTo>
                  <a:pt x="366" y="1804"/>
                </a:lnTo>
                <a:lnTo>
                  <a:pt x="361" y="1796"/>
                </a:lnTo>
                <a:lnTo>
                  <a:pt x="353" y="1781"/>
                </a:lnTo>
                <a:lnTo>
                  <a:pt x="345" y="1766"/>
                </a:lnTo>
                <a:lnTo>
                  <a:pt x="340" y="1752"/>
                </a:lnTo>
                <a:lnTo>
                  <a:pt x="332" y="1737"/>
                </a:lnTo>
                <a:lnTo>
                  <a:pt x="326" y="1722"/>
                </a:lnTo>
                <a:lnTo>
                  <a:pt x="320" y="1708"/>
                </a:lnTo>
                <a:lnTo>
                  <a:pt x="313" y="1677"/>
                </a:lnTo>
                <a:lnTo>
                  <a:pt x="305" y="1649"/>
                </a:lnTo>
                <a:lnTo>
                  <a:pt x="299" y="1620"/>
                </a:lnTo>
                <a:lnTo>
                  <a:pt x="293" y="1591"/>
                </a:lnTo>
                <a:lnTo>
                  <a:pt x="292" y="1562"/>
                </a:lnTo>
                <a:lnTo>
                  <a:pt x="288" y="1530"/>
                </a:lnTo>
                <a:lnTo>
                  <a:pt x="284" y="1499"/>
                </a:lnTo>
                <a:lnTo>
                  <a:pt x="282" y="1468"/>
                </a:lnTo>
                <a:lnTo>
                  <a:pt x="278" y="1439"/>
                </a:lnTo>
                <a:lnTo>
                  <a:pt x="274" y="1411"/>
                </a:lnTo>
                <a:lnTo>
                  <a:pt x="272" y="1384"/>
                </a:lnTo>
                <a:lnTo>
                  <a:pt x="268" y="1357"/>
                </a:lnTo>
                <a:lnTo>
                  <a:pt x="267" y="1332"/>
                </a:lnTo>
                <a:lnTo>
                  <a:pt x="265" y="1309"/>
                </a:lnTo>
                <a:lnTo>
                  <a:pt x="261" y="1286"/>
                </a:lnTo>
                <a:lnTo>
                  <a:pt x="259" y="1263"/>
                </a:lnTo>
                <a:lnTo>
                  <a:pt x="257" y="1242"/>
                </a:lnTo>
                <a:lnTo>
                  <a:pt x="255" y="1222"/>
                </a:lnTo>
                <a:lnTo>
                  <a:pt x="253" y="1203"/>
                </a:lnTo>
                <a:lnTo>
                  <a:pt x="251" y="1184"/>
                </a:lnTo>
                <a:lnTo>
                  <a:pt x="249" y="1169"/>
                </a:lnTo>
                <a:lnTo>
                  <a:pt x="247" y="1151"/>
                </a:lnTo>
                <a:lnTo>
                  <a:pt x="245" y="1136"/>
                </a:lnTo>
                <a:lnTo>
                  <a:pt x="244" y="1123"/>
                </a:lnTo>
                <a:lnTo>
                  <a:pt x="242" y="1111"/>
                </a:lnTo>
                <a:lnTo>
                  <a:pt x="242" y="1098"/>
                </a:lnTo>
                <a:lnTo>
                  <a:pt x="240" y="1088"/>
                </a:lnTo>
                <a:lnTo>
                  <a:pt x="238" y="1078"/>
                </a:lnTo>
                <a:lnTo>
                  <a:pt x="238" y="1069"/>
                </a:lnTo>
                <a:lnTo>
                  <a:pt x="236" y="1061"/>
                </a:lnTo>
                <a:lnTo>
                  <a:pt x="236" y="1054"/>
                </a:lnTo>
                <a:lnTo>
                  <a:pt x="236" y="1050"/>
                </a:lnTo>
                <a:lnTo>
                  <a:pt x="234" y="1044"/>
                </a:lnTo>
                <a:lnTo>
                  <a:pt x="234" y="1040"/>
                </a:lnTo>
                <a:lnTo>
                  <a:pt x="234" y="1038"/>
                </a:lnTo>
                <a:lnTo>
                  <a:pt x="234" y="1036"/>
                </a:lnTo>
                <a:lnTo>
                  <a:pt x="230" y="986"/>
                </a:lnTo>
                <a:lnTo>
                  <a:pt x="224" y="938"/>
                </a:lnTo>
                <a:lnTo>
                  <a:pt x="220" y="892"/>
                </a:lnTo>
                <a:lnTo>
                  <a:pt x="215" y="848"/>
                </a:lnTo>
                <a:lnTo>
                  <a:pt x="211" y="806"/>
                </a:lnTo>
                <a:lnTo>
                  <a:pt x="205" y="766"/>
                </a:lnTo>
                <a:lnTo>
                  <a:pt x="201" y="727"/>
                </a:lnTo>
                <a:lnTo>
                  <a:pt x="196" y="691"/>
                </a:lnTo>
                <a:lnTo>
                  <a:pt x="194" y="673"/>
                </a:lnTo>
                <a:lnTo>
                  <a:pt x="192" y="656"/>
                </a:lnTo>
                <a:lnTo>
                  <a:pt x="188" y="639"/>
                </a:lnTo>
                <a:lnTo>
                  <a:pt x="186" y="624"/>
                </a:lnTo>
                <a:lnTo>
                  <a:pt x="184" y="608"/>
                </a:lnTo>
                <a:lnTo>
                  <a:pt x="182" y="593"/>
                </a:lnTo>
                <a:lnTo>
                  <a:pt x="178" y="577"/>
                </a:lnTo>
                <a:lnTo>
                  <a:pt x="176" y="564"/>
                </a:lnTo>
                <a:lnTo>
                  <a:pt x="174" y="551"/>
                </a:lnTo>
                <a:lnTo>
                  <a:pt x="172" y="537"/>
                </a:lnTo>
                <a:lnTo>
                  <a:pt x="169" y="524"/>
                </a:lnTo>
                <a:lnTo>
                  <a:pt x="167" y="512"/>
                </a:lnTo>
                <a:lnTo>
                  <a:pt x="165" y="501"/>
                </a:lnTo>
                <a:lnTo>
                  <a:pt x="163" y="489"/>
                </a:lnTo>
                <a:lnTo>
                  <a:pt x="159" y="478"/>
                </a:lnTo>
                <a:lnTo>
                  <a:pt x="157" y="468"/>
                </a:lnTo>
                <a:lnTo>
                  <a:pt x="155" y="447"/>
                </a:lnTo>
                <a:lnTo>
                  <a:pt x="151" y="426"/>
                </a:lnTo>
                <a:lnTo>
                  <a:pt x="148" y="405"/>
                </a:lnTo>
                <a:lnTo>
                  <a:pt x="144" y="384"/>
                </a:lnTo>
                <a:lnTo>
                  <a:pt x="138" y="364"/>
                </a:lnTo>
                <a:lnTo>
                  <a:pt x="132" y="343"/>
                </a:lnTo>
                <a:lnTo>
                  <a:pt x="126" y="324"/>
                </a:lnTo>
                <a:lnTo>
                  <a:pt x="119" y="303"/>
                </a:lnTo>
                <a:lnTo>
                  <a:pt x="111" y="284"/>
                </a:lnTo>
                <a:lnTo>
                  <a:pt x="101" y="265"/>
                </a:lnTo>
                <a:lnTo>
                  <a:pt x="94" y="245"/>
                </a:lnTo>
                <a:lnTo>
                  <a:pt x="82" y="228"/>
                </a:lnTo>
                <a:lnTo>
                  <a:pt x="73" y="209"/>
                </a:lnTo>
                <a:lnTo>
                  <a:pt x="61" y="192"/>
                </a:lnTo>
                <a:lnTo>
                  <a:pt x="50" y="172"/>
                </a:lnTo>
                <a:lnTo>
                  <a:pt x="38" y="155"/>
                </a:lnTo>
                <a:lnTo>
                  <a:pt x="29" y="147"/>
                </a:lnTo>
                <a:lnTo>
                  <a:pt x="21" y="140"/>
                </a:lnTo>
                <a:lnTo>
                  <a:pt x="13" y="132"/>
                </a:lnTo>
                <a:lnTo>
                  <a:pt x="9" y="124"/>
                </a:lnTo>
                <a:lnTo>
                  <a:pt x="4" y="117"/>
                </a:lnTo>
                <a:lnTo>
                  <a:pt x="2" y="111"/>
                </a:lnTo>
                <a:lnTo>
                  <a:pt x="0" y="103"/>
                </a:lnTo>
                <a:lnTo>
                  <a:pt x="0" y="99"/>
                </a:lnTo>
                <a:lnTo>
                  <a:pt x="0" y="86"/>
                </a:lnTo>
                <a:lnTo>
                  <a:pt x="0" y="76"/>
                </a:lnTo>
                <a:lnTo>
                  <a:pt x="2" y="65"/>
                </a:lnTo>
                <a:lnTo>
                  <a:pt x="4" y="55"/>
                </a:lnTo>
                <a:lnTo>
                  <a:pt x="5" y="48"/>
                </a:lnTo>
                <a:lnTo>
                  <a:pt x="9" y="40"/>
                </a:lnTo>
                <a:lnTo>
                  <a:pt x="13" y="32"/>
                </a:lnTo>
                <a:lnTo>
                  <a:pt x="17" y="25"/>
                </a:lnTo>
                <a:lnTo>
                  <a:pt x="23" y="19"/>
                </a:lnTo>
                <a:lnTo>
                  <a:pt x="29" y="13"/>
                </a:lnTo>
                <a:lnTo>
                  <a:pt x="34" y="9"/>
                </a:lnTo>
                <a:lnTo>
                  <a:pt x="42" y="5"/>
                </a:lnTo>
                <a:lnTo>
                  <a:pt x="50" y="3"/>
                </a:lnTo>
                <a:lnTo>
                  <a:pt x="57" y="2"/>
                </a:lnTo>
                <a:lnTo>
                  <a:pt x="65" y="0"/>
                </a:lnTo>
                <a:lnTo>
                  <a:pt x="75" y="0"/>
                </a:lnTo>
              </a:path>
            </a:pathLst>
          </a:custGeom>
          <a:solidFill>
            <a:schemeClr val="tx1"/>
          </a:solidFill>
          <a:ln w="9525">
            <a:noFill/>
            <a:prstDash val="solid"/>
            <a:round/>
            <a:headEnd/>
            <a:tailEnd/>
          </a:ln>
        </p:spPr>
        <p:txBody>
          <a:bodyPr/>
          <a:lstStyle/>
          <a:p>
            <a:endParaRPr lang="en-US"/>
          </a:p>
        </p:txBody>
      </p:sp>
      <p:sp>
        <p:nvSpPr>
          <p:cNvPr id="18" name="Freeform 36"/>
          <p:cNvSpPr>
            <a:spLocks/>
          </p:cNvSpPr>
          <p:nvPr/>
        </p:nvSpPr>
        <p:spPr bwMode="auto">
          <a:xfrm>
            <a:off x="5143500" y="4435475"/>
            <a:ext cx="1879600" cy="1370012"/>
          </a:xfrm>
          <a:custGeom>
            <a:avLst/>
            <a:gdLst>
              <a:gd name="T0" fmla="*/ 1515115 w 2367"/>
              <a:gd name="T1" fmla="*/ 12700 h 1726"/>
              <a:gd name="T2" fmla="*/ 1602464 w 2367"/>
              <a:gd name="T3" fmla="*/ 54769 h 1726"/>
              <a:gd name="T4" fmla="*/ 1712048 w 2367"/>
              <a:gd name="T5" fmla="*/ 130969 h 1726"/>
              <a:gd name="T6" fmla="*/ 1818455 w 2367"/>
              <a:gd name="T7" fmla="*/ 227012 h 1726"/>
              <a:gd name="T8" fmla="*/ 1873247 w 2367"/>
              <a:gd name="T9" fmla="*/ 301625 h 1726"/>
              <a:gd name="T10" fmla="*/ 1879600 w 2367"/>
              <a:gd name="T11" fmla="*/ 334169 h 1726"/>
              <a:gd name="T12" fmla="*/ 1856572 w 2367"/>
              <a:gd name="T13" fmla="*/ 387350 h 1726"/>
              <a:gd name="T14" fmla="*/ 1814485 w 2367"/>
              <a:gd name="T15" fmla="*/ 451644 h 1726"/>
              <a:gd name="T16" fmla="*/ 1780339 w 2367"/>
              <a:gd name="T17" fmla="*/ 523081 h 1726"/>
              <a:gd name="T18" fmla="*/ 1754929 w 2367"/>
              <a:gd name="T19" fmla="*/ 615950 h 1726"/>
              <a:gd name="T20" fmla="*/ 1700931 w 2367"/>
              <a:gd name="T21" fmla="*/ 800100 h 1726"/>
              <a:gd name="T22" fmla="*/ 1644551 w 2367"/>
              <a:gd name="T23" fmla="*/ 1036637 h 1726"/>
              <a:gd name="T24" fmla="*/ 1599288 w 2367"/>
              <a:gd name="T25" fmla="*/ 1242218 h 1726"/>
              <a:gd name="T26" fmla="*/ 1557995 w 2367"/>
              <a:gd name="T27" fmla="*/ 1292225 h 1726"/>
              <a:gd name="T28" fmla="*/ 1493675 w 2367"/>
              <a:gd name="T29" fmla="*/ 1335087 h 1726"/>
              <a:gd name="T30" fmla="*/ 1384091 w 2367"/>
              <a:gd name="T31" fmla="*/ 1365250 h 1726"/>
              <a:gd name="T32" fmla="*/ 1311035 w 2367"/>
              <a:gd name="T33" fmla="*/ 1370012 h 1726"/>
              <a:gd name="T34" fmla="*/ 1264978 w 2367"/>
              <a:gd name="T35" fmla="*/ 1348581 h 1726"/>
              <a:gd name="T36" fmla="*/ 1249890 w 2367"/>
              <a:gd name="T37" fmla="*/ 1308893 h 1726"/>
              <a:gd name="T38" fmla="*/ 1245126 w 2367"/>
              <a:gd name="T39" fmla="*/ 1289050 h 1726"/>
              <a:gd name="T40" fmla="*/ 1248302 w 2367"/>
              <a:gd name="T41" fmla="*/ 1270793 h 1726"/>
              <a:gd name="T42" fmla="*/ 1253067 w 2367"/>
              <a:gd name="T43" fmla="*/ 1237456 h 1726"/>
              <a:gd name="T44" fmla="*/ 1272919 w 2367"/>
              <a:gd name="T45" fmla="*/ 1129506 h 1726"/>
              <a:gd name="T46" fmla="*/ 1297535 w 2367"/>
              <a:gd name="T47" fmla="*/ 962025 h 1726"/>
              <a:gd name="T48" fmla="*/ 1320564 w 2367"/>
              <a:gd name="T49" fmla="*/ 768350 h 1726"/>
              <a:gd name="T50" fmla="*/ 1338828 w 2367"/>
              <a:gd name="T51" fmla="*/ 596106 h 1726"/>
              <a:gd name="T52" fmla="*/ 1349151 w 2367"/>
              <a:gd name="T53" fmla="*/ 463550 h 1726"/>
              <a:gd name="T54" fmla="*/ 1347563 w 2367"/>
              <a:gd name="T55" fmla="*/ 372269 h 1726"/>
              <a:gd name="T56" fmla="*/ 1306270 w 2367"/>
              <a:gd name="T57" fmla="*/ 318294 h 1726"/>
              <a:gd name="T58" fmla="*/ 1214951 w 2367"/>
              <a:gd name="T59" fmla="*/ 296069 h 1726"/>
              <a:gd name="T60" fmla="*/ 1149836 w 2367"/>
              <a:gd name="T61" fmla="*/ 294481 h 1726"/>
              <a:gd name="T62" fmla="*/ 1093456 w 2367"/>
              <a:gd name="T63" fmla="*/ 300037 h 1726"/>
              <a:gd name="T64" fmla="*/ 1017223 w 2367"/>
              <a:gd name="T65" fmla="*/ 309562 h 1726"/>
              <a:gd name="T66" fmla="*/ 921139 w 2367"/>
              <a:gd name="T67" fmla="*/ 323056 h 1726"/>
              <a:gd name="T68" fmla="*/ 805203 w 2367"/>
              <a:gd name="T69" fmla="*/ 341312 h 1726"/>
              <a:gd name="T70" fmla="*/ 654326 w 2367"/>
              <a:gd name="T71" fmla="*/ 365919 h 1726"/>
              <a:gd name="T72" fmla="*/ 492333 w 2367"/>
              <a:gd name="T73" fmla="*/ 390525 h 1726"/>
              <a:gd name="T74" fmla="*/ 366073 w 2367"/>
              <a:gd name="T75" fmla="*/ 410369 h 1726"/>
              <a:gd name="T76" fmla="*/ 271577 w 2367"/>
              <a:gd name="T77" fmla="*/ 423862 h 1726"/>
              <a:gd name="T78" fmla="*/ 212021 w 2367"/>
              <a:gd name="T79" fmla="*/ 431800 h 1726"/>
              <a:gd name="T80" fmla="*/ 187404 w 2367"/>
              <a:gd name="T81" fmla="*/ 434181 h 1726"/>
              <a:gd name="T82" fmla="*/ 127848 w 2367"/>
              <a:gd name="T83" fmla="*/ 428625 h 1726"/>
              <a:gd name="T84" fmla="*/ 79409 w 2367"/>
              <a:gd name="T85" fmla="*/ 407194 h 1726"/>
              <a:gd name="T86" fmla="*/ 38116 w 2367"/>
              <a:gd name="T87" fmla="*/ 372269 h 1726"/>
              <a:gd name="T88" fmla="*/ 11911 w 2367"/>
              <a:gd name="T89" fmla="*/ 337344 h 1726"/>
              <a:gd name="T90" fmla="*/ 1588 w 2367"/>
              <a:gd name="T91" fmla="*/ 307975 h 1726"/>
              <a:gd name="T92" fmla="*/ 6353 w 2367"/>
              <a:gd name="T93" fmla="*/ 277812 h 1726"/>
              <a:gd name="T94" fmla="*/ 29381 w 2367"/>
              <a:gd name="T95" fmla="*/ 261937 h 1726"/>
              <a:gd name="T96" fmla="*/ 61145 w 2367"/>
              <a:gd name="T97" fmla="*/ 254794 h 1726"/>
              <a:gd name="T98" fmla="*/ 73056 w 2367"/>
              <a:gd name="T99" fmla="*/ 254794 h 1726"/>
              <a:gd name="T100" fmla="*/ 100849 w 2367"/>
              <a:gd name="T101" fmla="*/ 254794 h 1726"/>
              <a:gd name="T102" fmla="*/ 222344 w 2367"/>
              <a:gd name="T103" fmla="*/ 245269 h 1726"/>
              <a:gd name="T104" fmla="*/ 443894 w 2367"/>
              <a:gd name="T105" fmla="*/ 221456 h 1726"/>
              <a:gd name="T106" fmla="*/ 687678 w 2367"/>
              <a:gd name="T107" fmla="*/ 183356 h 1726"/>
              <a:gd name="T108" fmla="*/ 923521 w 2367"/>
              <a:gd name="T109" fmla="*/ 137319 h 1726"/>
              <a:gd name="T110" fmla="*/ 1138718 w 2367"/>
              <a:gd name="T111" fmla="*/ 87312 h 1726"/>
              <a:gd name="T112" fmla="*/ 1320564 w 2367"/>
              <a:gd name="T113" fmla="*/ 34925 h 1726"/>
              <a:gd name="T114" fmla="*/ 1390443 w 2367"/>
              <a:gd name="T115" fmla="*/ 12700 h 1726"/>
              <a:gd name="T116" fmla="*/ 1438883 w 2367"/>
              <a:gd name="T117" fmla="*/ 1587 h 1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67" h="1726">
                <a:moveTo>
                  <a:pt x="1835" y="0"/>
                </a:moveTo>
                <a:lnTo>
                  <a:pt x="1849" y="2"/>
                </a:lnTo>
                <a:lnTo>
                  <a:pt x="1862" y="2"/>
                </a:lnTo>
                <a:lnTo>
                  <a:pt x="1876" y="6"/>
                </a:lnTo>
                <a:lnTo>
                  <a:pt x="1891" y="10"/>
                </a:lnTo>
                <a:lnTo>
                  <a:pt x="1908" y="16"/>
                </a:lnTo>
                <a:lnTo>
                  <a:pt x="1924" y="21"/>
                </a:lnTo>
                <a:lnTo>
                  <a:pt x="1941" y="29"/>
                </a:lnTo>
                <a:lnTo>
                  <a:pt x="1960" y="37"/>
                </a:lnTo>
                <a:lnTo>
                  <a:pt x="1977" y="46"/>
                </a:lnTo>
                <a:lnTo>
                  <a:pt x="1997" y="58"/>
                </a:lnTo>
                <a:lnTo>
                  <a:pt x="2018" y="69"/>
                </a:lnTo>
                <a:lnTo>
                  <a:pt x="2037" y="81"/>
                </a:lnTo>
                <a:lnTo>
                  <a:pt x="2058" y="94"/>
                </a:lnTo>
                <a:lnTo>
                  <a:pt x="2081" y="110"/>
                </a:lnTo>
                <a:lnTo>
                  <a:pt x="2104" y="125"/>
                </a:lnTo>
                <a:lnTo>
                  <a:pt x="2127" y="142"/>
                </a:lnTo>
                <a:lnTo>
                  <a:pt x="2156" y="165"/>
                </a:lnTo>
                <a:lnTo>
                  <a:pt x="2183" y="186"/>
                </a:lnTo>
                <a:lnTo>
                  <a:pt x="2208" y="208"/>
                </a:lnTo>
                <a:lnTo>
                  <a:pt x="2231" y="229"/>
                </a:lnTo>
                <a:lnTo>
                  <a:pt x="2252" y="248"/>
                </a:lnTo>
                <a:lnTo>
                  <a:pt x="2273" y="267"/>
                </a:lnTo>
                <a:lnTo>
                  <a:pt x="2290" y="286"/>
                </a:lnTo>
                <a:lnTo>
                  <a:pt x="2306" y="304"/>
                </a:lnTo>
                <a:lnTo>
                  <a:pt x="2321" y="321"/>
                </a:lnTo>
                <a:lnTo>
                  <a:pt x="2332" y="336"/>
                </a:lnTo>
                <a:lnTo>
                  <a:pt x="2344" y="352"/>
                </a:lnTo>
                <a:lnTo>
                  <a:pt x="2352" y="367"/>
                </a:lnTo>
                <a:lnTo>
                  <a:pt x="2359" y="380"/>
                </a:lnTo>
                <a:lnTo>
                  <a:pt x="2361" y="388"/>
                </a:lnTo>
                <a:lnTo>
                  <a:pt x="2363" y="394"/>
                </a:lnTo>
                <a:lnTo>
                  <a:pt x="2365" y="401"/>
                </a:lnTo>
                <a:lnTo>
                  <a:pt x="2367" y="407"/>
                </a:lnTo>
                <a:lnTo>
                  <a:pt x="2367" y="413"/>
                </a:lnTo>
                <a:lnTo>
                  <a:pt x="2367" y="421"/>
                </a:lnTo>
                <a:lnTo>
                  <a:pt x="2367" y="428"/>
                </a:lnTo>
                <a:lnTo>
                  <a:pt x="2363" y="438"/>
                </a:lnTo>
                <a:lnTo>
                  <a:pt x="2359" y="449"/>
                </a:lnTo>
                <a:lnTo>
                  <a:pt x="2354" y="461"/>
                </a:lnTo>
                <a:lnTo>
                  <a:pt x="2346" y="474"/>
                </a:lnTo>
                <a:lnTo>
                  <a:pt x="2338" y="488"/>
                </a:lnTo>
                <a:lnTo>
                  <a:pt x="2329" y="503"/>
                </a:lnTo>
                <a:lnTo>
                  <a:pt x="2317" y="521"/>
                </a:lnTo>
                <a:lnTo>
                  <a:pt x="2309" y="530"/>
                </a:lnTo>
                <a:lnTo>
                  <a:pt x="2300" y="542"/>
                </a:lnTo>
                <a:lnTo>
                  <a:pt x="2292" y="555"/>
                </a:lnTo>
                <a:lnTo>
                  <a:pt x="2285" y="569"/>
                </a:lnTo>
                <a:lnTo>
                  <a:pt x="2277" y="582"/>
                </a:lnTo>
                <a:lnTo>
                  <a:pt x="2269" y="595"/>
                </a:lnTo>
                <a:lnTo>
                  <a:pt x="2263" y="611"/>
                </a:lnTo>
                <a:lnTo>
                  <a:pt x="2256" y="626"/>
                </a:lnTo>
                <a:lnTo>
                  <a:pt x="2248" y="641"/>
                </a:lnTo>
                <a:lnTo>
                  <a:pt x="2242" y="659"/>
                </a:lnTo>
                <a:lnTo>
                  <a:pt x="2237" y="676"/>
                </a:lnTo>
                <a:lnTo>
                  <a:pt x="2231" y="695"/>
                </a:lnTo>
                <a:lnTo>
                  <a:pt x="2225" y="714"/>
                </a:lnTo>
                <a:lnTo>
                  <a:pt x="2219" y="734"/>
                </a:lnTo>
                <a:lnTo>
                  <a:pt x="2213" y="755"/>
                </a:lnTo>
                <a:lnTo>
                  <a:pt x="2210" y="776"/>
                </a:lnTo>
                <a:lnTo>
                  <a:pt x="2198" y="808"/>
                </a:lnTo>
                <a:lnTo>
                  <a:pt x="2189" y="845"/>
                </a:lnTo>
                <a:lnTo>
                  <a:pt x="2177" y="883"/>
                </a:lnTo>
                <a:lnTo>
                  <a:pt x="2165" y="924"/>
                </a:lnTo>
                <a:lnTo>
                  <a:pt x="2154" y="964"/>
                </a:lnTo>
                <a:lnTo>
                  <a:pt x="2142" y="1008"/>
                </a:lnTo>
                <a:lnTo>
                  <a:pt x="2131" y="1052"/>
                </a:lnTo>
                <a:lnTo>
                  <a:pt x="2119" y="1100"/>
                </a:lnTo>
                <a:lnTo>
                  <a:pt x="2108" y="1148"/>
                </a:lnTo>
                <a:lnTo>
                  <a:pt x="2096" y="1200"/>
                </a:lnTo>
                <a:lnTo>
                  <a:pt x="2085" y="1252"/>
                </a:lnTo>
                <a:lnTo>
                  <a:pt x="2071" y="1306"/>
                </a:lnTo>
                <a:lnTo>
                  <a:pt x="2060" y="1361"/>
                </a:lnTo>
                <a:lnTo>
                  <a:pt x="2048" y="1421"/>
                </a:lnTo>
                <a:lnTo>
                  <a:pt x="2037" y="1480"/>
                </a:lnTo>
                <a:lnTo>
                  <a:pt x="2025" y="1542"/>
                </a:lnTo>
                <a:lnTo>
                  <a:pt x="2020" y="1553"/>
                </a:lnTo>
                <a:lnTo>
                  <a:pt x="2014" y="1565"/>
                </a:lnTo>
                <a:lnTo>
                  <a:pt x="2008" y="1576"/>
                </a:lnTo>
                <a:lnTo>
                  <a:pt x="2000" y="1588"/>
                </a:lnTo>
                <a:lnTo>
                  <a:pt x="1993" y="1597"/>
                </a:lnTo>
                <a:lnTo>
                  <a:pt x="1983" y="1609"/>
                </a:lnTo>
                <a:lnTo>
                  <a:pt x="1974" y="1619"/>
                </a:lnTo>
                <a:lnTo>
                  <a:pt x="1962" y="1628"/>
                </a:lnTo>
                <a:lnTo>
                  <a:pt x="1950" y="1638"/>
                </a:lnTo>
                <a:lnTo>
                  <a:pt x="1939" y="1647"/>
                </a:lnTo>
                <a:lnTo>
                  <a:pt x="1926" y="1655"/>
                </a:lnTo>
                <a:lnTo>
                  <a:pt x="1912" y="1665"/>
                </a:lnTo>
                <a:lnTo>
                  <a:pt x="1897" y="1672"/>
                </a:lnTo>
                <a:lnTo>
                  <a:pt x="1881" y="1682"/>
                </a:lnTo>
                <a:lnTo>
                  <a:pt x="1864" y="1690"/>
                </a:lnTo>
                <a:lnTo>
                  <a:pt x="1847" y="1699"/>
                </a:lnTo>
                <a:lnTo>
                  <a:pt x="1820" y="1705"/>
                </a:lnTo>
                <a:lnTo>
                  <a:pt x="1793" y="1713"/>
                </a:lnTo>
                <a:lnTo>
                  <a:pt x="1768" y="1716"/>
                </a:lnTo>
                <a:lnTo>
                  <a:pt x="1743" y="1720"/>
                </a:lnTo>
                <a:lnTo>
                  <a:pt x="1720" y="1724"/>
                </a:lnTo>
                <a:lnTo>
                  <a:pt x="1699" y="1726"/>
                </a:lnTo>
                <a:lnTo>
                  <a:pt x="1680" y="1726"/>
                </a:lnTo>
                <a:lnTo>
                  <a:pt x="1663" y="1726"/>
                </a:lnTo>
                <a:lnTo>
                  <a:pt x="1659" y="1726"/>
                </a:lnTo>
                <a:lnTo>
                  <a:pt x="1651" y="1726"/>
                </a:lnTo>
                <a:lnTo>
                  <a:pt x="1643" y="1724"/>
                </a:lnTo>
                <a:lnTo>
                  <a:pt x="1636" y="1720"/>
                </a:lnTo>
                <a:lnTo>
                  <a:pt x="1626" y="1716"/>
                </a:lnTo>
                <a:lnTo>
                  <a:pt x="1616" y="1713"/>
                </a:lnTo>
                <a:lnTo>
                  <a:pt x="1605" y="1705"/>
                </a:lnTo>
                <a:lnTo>
                  <a:pt x="1593" y="1699"/>
                </a:lnTo>
                <a:lnTo>
                  <a:pt x="1590" y="1690"/>
                </a:lnTo>
                <a:lnTo>
                  <a:pt x="1588" y="1684"/>
                </a:lnTo>
                <a:lnTo>
                  <a:pt x="1584" y="1676"/>
                </a:lnTo>
                <a:lnTo>
                  <a:pt x="1582" y="1670"/>
                </a:lnTo>
                <a:lnTo>
                  <a:pt x="1578" y="1659"/>
                </a:lnTo>
                <a:lnTo>
                  <a:pt x="1574" y="1649"/>
                </a:lnTo>
                <a:lnTo>
                  <a:pt x="1570" y="1642"/>
                </a:lnTo>
                <a:lnTo>
                  <a:pt x="1568" y="1636"/>
                </a:lnTo>
                <a:lnTo>
                  <a:pt x="1568" y="1630"/>
                </a:lnTo>
                <a:lnTo>
                  <a:pt x="1568" y="1628"/>
                </a:lnTo>
                <a:lnTo>
                  <a:pt x="1568" y="1626"/>
                </a:lnTo>
                <a:lnTo>
                  <a:pt x="1568" y="1624"/>
                </a:lnTo>
                <a:lnTo>
                  <a:pt x="1568" y="1620"/>
                </a:lnTo>
                <a:lnTo>
                  <a:pt x="1568" y="1619"/>
                </a:lnTo>
                <a:lnTo>
                  <a:pt x="1570" y="1615"/>
                </a:lnTo>
                <a:lnTo>
                  <a:pt x="1570" y="1611"/>
                </a:lnTo>
                <a:lnTo>
                  <a:pt x="1570" y="1605"/>
                </a:lnTo>
                <a:lnTo>
                  <a:pt x="1572" y="1601"/>
                </a:lnTo>
                <a:lnTo>
                  <a:pt x="1572" y="1596"/>
                </a:lnTo>
                <a:lnTo>
                  <a:pt x="1574" y="1590"/>
                </a:lnTo>
                <a:lnTo>
                  <a:pt x="1576" y="1582"/>
                </a:lnTo>
                <a:lnTo>
                  <a:pt x="1576" y="1574"/>
                </a:lnTo>
                <a:lnTo>
                  <a:pt x="1578" y="1567"/>
                </a:lnTo>
                <a:lnTo>
                  <a:pt x="1578" y="1559"/>
                </a:lnTo>
                <a:lnTo>
                  <a:pt x="1580" y="1551"/>
                </a:lnTo>
                <a:lnTo>
                  <a:pt x="1582" y="1542"/>
                </a:lnTo>
                <a:lnTo>
                  <a:pt x="1586" y="1513"/>
                </a:lnTo>
                <a:lnTo>
                  <a:pt x="1592" y="1484"/>
                </a:lnTo>
                <a:lnTo>
                  <a:pt x="1597" y="1453"/>
                </a:lnTo>
                <a:lnTo>
                  <a:pt x="1603" y="1423"/>
                </a:lnTo>
                <a:lnTo>
                  <a:pt x="1609" y="1390"/>
                </a:lnTo>
                <a:lnTo>
                  <a:pt x="1615" y="1356"/>
                </a:lnTo>
                <a:lnTo>
                  <a:pt x="1618" y="1321"/>
                </a:lnTo>
                <a:lnTo>
                  <a:pt x="1624" y="1286"/>
                </a:lnTo>
                <a:lnTo>
                  <a:pt x="1630" y="1250"/>
                </a:lnTo>
                <a:lnTo>
                  <a:pt x="1634" y="1212"/>
                </a:lnTo>
                <a:lnTo>
                  <a:pt x="1640" y="1173"/>
                </a:lnTo>
                <a:lnTo>
                  <a:pt x="1643" y="1135"/>
                </a:lnTo>
                <a:lnTo>
                  <a:pt x="1649" y="1094"/>
                </a:lnTo>
                <a:lnTo>
                  <a:pt x="1653" y="1052"/>
                </a:lnTo>
                <a:lnTo>
                  <a:pt x="1659" y="1010"/>
                </a:lnTo>
                <a:lnTo>
                  <a:pt x="1663" y="968"/>
                </a:lnTo>
                <a:lnTo>
                  <a:pt x="1668" y="927"/>
                </a:lnTo>
                <a:lnTo>
                  <a:pt x="1672" y="889"/>
                </a:lnTo>
                <a:lnTo>
                  <a:pt x="1676" y="853"/>
                </a:lnTo>
                <a:lnTo>
                  <a:pt x="1680" y="818"/>
                </a:lnTo>
                <a:lnTo>
                  <a:pt x="1684" y="784"/>
                </a:lnTo>
                <a:lnTo>
                  <a:pt x="1686" y="751"/>
                </a:lnTo>
                <a:lnTo>
                  <a:pt x="1689" y="720"/>
                </a:lnTo>
                <a:lnTo>
                  <a:pt x="1691" y="689"/>
                </a:lnTo>
                <a:lnTo>
                  <a:pt x="1693" y="661"/>
                </a:lnTo>
                <a:lnTo>
                  <a:pt x="1695" y="634"/>
                </a:lnTo>
                <a:lnTo>
                  <a:pt x="1697" y="607"/>
                </a:lnTo>
                <a:lnTo>
                  <a:pt x="1699" y="584"/>
                </a:lnTo>
                <a:lnTo>
                  <a:pt x="1701" y="561"/>
                </a:lnTo>
                <a:lnTo>
                  <a:pt x="1701" y="538"/>
                </a:lnTo>
                <a:lnTo>
                  <a:pt x="1701" y="517"/>
                </a:lnTo>
                <a:lnTo>
                  <a:pt x="1701" y="497"/>
                </a:lnTo>
                <a:lnTo>
                  <a:pt x="1701" y="482"/>
                </a:lnTo>
                <a:lnTo>
                  <a:pt x="1697" y="469"/>
                </a:lnTo>
                <a:lnTo>
                  <a:pt x="1693" y="455"/>
                </a:lnTo>
                <a:lnTo>
                  <a:pt x="1687" y="442"/>
                </a:lnTo>
                <a:lnTo>
                  <a:pt x="1680" y="430"/>
                </a:lnTo>
                <a:lnTo>
                  <a:pt x="1670" y="421"/>
                </a:lnTo>
                <a:lnTo>
                  <a:pt x="1659" y="411"/>
                </a:lnTo>
                <a:lnTo>
                  <a:pt x="1645" y="401"/>
                </a:lnTo>
                <a:lnTo>
                  <a:pt x="1630" y="396"/>
                </a:lnTo>
                <a:lnTo>
                  <a:pt x="1615" y="388"/>
                </a:lnTo>
                <a:lnTo>
                  <a:pt x="1595" y="382"/>
                </a:lnTo>
                <a:lnTo>
                  <a:pt x="1576" y="378"/>
                </a:lnTo>
                <a:lnTo>
                  <a:pt x="1553" y="375"/>
                </a:lnTo>
                <a:lnTo>
                  <a:pt x="1530" y="373"/>
                </a:lnTo>
                <a:lnTo>
                  <a:pt x="1505" y="371"/>
                </a:lnTo>
                <a:lnTo>
                  <a:pt x="1480" y="371"/>
                </a:lnTo>
                <a:lnTo>
                  <a:pt x="1472" y="371"/>
                </a:lnTo>
                <a:lnTo>
                  <a:pt x="1465" y="371"/>
                </a:lnTo>
                <a:lnTo>
                  <a:pt x="1457" y="371"/>
                </a:lnTo>
                <a:lnTo>
                  <a:pt x="1448" y="371"/>
                </a:lnTo>
                <a:lnTo>
                  <a:pt x="1438" y="373"/>
                </a:lnTo>
                <a:lnTo>
                  <a:pt x="1426" y="373"/>
                </a:lnTo>
                <a:lnTo>
                  <a:pt x="1415" y="375"/>
                </a:lnTo>
                <a:lnTo>
                  <a:pt x="1403" y="375"/>
                </a:lnTo>
                <a:lnTo>
                  <a:pt x="1390" y="377"/>
                </a:lnTo>
                <a:lnTo>
                  <a:pt x="1377" y="378"/>
                </a:lnTo>
                <a:lnTo>
                  <a:pt x="1363" y="380"/>
                </a:lnTo>
                <a:lnTo>
                  <a:pt x="1348" y="382"/>
                </a:lnTo>
                <a:lnTo>
                  <a:pt x="1332" y="384"/>
                </a:lnTo>
                <a:lnTo>
                  <a:pt x="1315" y="386"/>
                </a:lnTo>
                <a:lnTo>
                  <a:pt x="1298" y="388"/>
                </a:lnTo>
                <a:lnTo>
                  <a:pt x="1281" y="390"/>
                </a:lnTo>
                <a:lnTo>
                  <a:pt x="1263" y="394"/>
                </a:lnTo>
                <a:lnTo>
                  <a:pt x="1244" y="396"/>
                </a:lnTo>
                <a:lnTo>
                  <a:pt x="1223" y="398"/>
                </a:lnTo>
                <a:lnTo>
                  <a:pt x="1202" y="401"/>
                </a:lnTo>
                <a:lnTo>
                  <a:pt x="1181" y="405"/>
                </a:lnTo>
                <a:lnTo>
                  <a:pt x="1160" y="407"/>
                </a:lnTo>
                <a:lnTo>
                  <a:pt x="1137" y="411"/>
                </a:lnTo>
                <a:lnTo>
                  <a:pt x="1114" y="415"/>
                </a:lnTo>
                <a:lnTo>
                  <a:pt x="1089" y="419"/>
                </a:lnTo>
                <a:lnTo>
                  <a:pt x="1064" y="423"/>
                </a:lnTo>
                <a:lnTo>
                  <a:pt x="1039" y="426"/>
                </a:lnTo>
                <a:lnTo>
                  <a:pt x="1014" y="430"/>
                </a:lnTo>
                <a:lnTo>
                  <a:pt x="987" y="434"/>
                </a:lnTo>
                <a:lnTo>
                  <a:pt x="958" y="440"/>
                </a:lnTo>
                <a:lnTo>
                  <a:pt x="931" y="444"/>
                </a:lnTo>
                <a:lnTo>
                  <a:pt x="902" y="449"/>
                </a:lnTo>
                <a:lnTo>
                  <a:pt x="862" y="455"/>
                </a:lnTo>
                <a:lnTo>
                  <a:pt x="824" y="461"/>
                </a:lnTo>
                <a:lnTo>
                  <a:pt x="787" y="467"/>
                </a:lnTo>
                <a:lnTo>
                  <a:pt x="753" y="471"/>
                </a:lnTo>
                <a:lnTo>
                  <a:pt x="718" y="476"/>
                </a:lnTo>
                <a:lnTo>
                  <a:pt x="684" y="482"/>
                </a:lnTo>
                <a:lnTo>
                  <a:pt x="653" y="486"/>
                </a:lnTo>
                <a:lnTo>
                  <a:pt x="620" y="492"/>
                </a:lnTo>
                <a:lnTo>
                  <a:pt x="591" y="496"/>
                </a:lnTo>
                <a:lnTo>
                  <a:pt x="563" y="499"/>
                </a:lnTo>
                <a:lnTo>
                  <a:pt x="536" y="505"/>
                </a:lnTo>
                <a:lnTo>
                  <a:pt x="509" y="509"/>
                </a:lnTo>
                <a:lnTo>
                  <a:pt x="484" y="513"/>
                </a:lnTo>
                <a:lnTo>
                  <a:pt x="461" y="517"/>
                </a:lnTo>
                <a:lnTo>
                  <a:pt x="438" y="519"/>
                </a:lnTo>
                <a:lnTo>
                  <a:pt x="417" y="522"/>
                </a:lnTo>
                <a:lnTo>
                  <a:pt x="396" y="526"/>
                </a:lnTo>
                <a:lnTo>
                  <a:pt x="376" y="528"/>
                </a:lnTo>
                <a:lnTo>
                  <a:pt x="359" y="532"/>
                </a:lnTo>
                <a:lnTo>
                  <a:pt x="342" y="534"/>
                </a:lnTo>
                <a:lnTo>
                  <a:pt x="326" y="536"/>
                </a:lnTo>
                <a:lnTo>
                  <a:pt x="313" y="538"/>
                </a:lnTo>
                <a:lnTo>
                  <a:pt x="300" y="540"/>
                </a:lnTo>
                <a:lnTo>
                  <a:pt x="288" y="542"/>
                </a:lnTo>
                <a:lnTo>
                  <a:pt x="277" y="544"/>
                </a:lnTo>
                <a:lnTo>
                  <a:pt x="267" y="544"/>
                </a:lnTo>
                <a:lnTo>
                  <a:pt x="259" y="545"/>
                </a:lnTo>
                <a:lnTo>
                  <a:pt x="252" y="545"/>
                </a:lnTo>
                <a:lnTo>
                  <a:pt x="246" y="547"/>
                </a:lnTo>
                <a:lnTo>
                  <a:pt x="242" y="547"/>
                </a:lnTo>
                <a:lnTo>
                  <a:pt x="238" y="547"/>
                </a:lnTo>
                <a:lnTo>
                  <a:pt x="236" y="547"/>
                </a:lnTo>
                <a:lnTo>
                  <a:pt x="223" y="547"/>
                </a:lnTo>
                <a:lnTo>
                  <a:pt x="209" y="547"/>
                </a:lnTo>
                <a:lnTo>
                  <a:pt x="198" y="545"/>
                </a:lnTo>
                <a:lnTo>
                  <a:pt x="186" y="544"/>
                </a:lnTo>
                <a:lnTo>
                  <a:pt x="173" y="542"/>
                </a:lnTo>
                <a:lnTo>
                  <a:pt x="161" y="540"/>
                </a:lnTo>
                <a:lnTo>
                  <a:pt x="152" y="536"/>
                </a:lnTo>
                <a:lnTo>
                  <a:pt x="140" y="532"/>
                </a:lnTo>
                <a:lnTo>
                  <a:pt x="129" y="528"/>
                </a:lnTo>
                <a:lnTo>
                  <a:pt x="119" y="522"/>
                </a:lnTo>
                <a:lnTo>
                  <a:pt x="110" y="519"/>
                </a:lnTo>
                <a:lnTo>
                  <a:pt x="100" y="513"/>
                </a:lnTo>
                <a:lnTo>
                  <a:pt x="90" y="505"/>
                </a:lnTo>
                <a:lnTo>
                  <a:pt x="81" y="499"/>
                </a:lnTo>
                <a:lnTo>
                  <a:pt x="73" y="492"/>
                </a:lnTo>
                <a:lnTo>
                  <a:pt x="63" y="484"/>
                </a:lnTo>
                <a:lnTo>
                  <a:pt x="56" y="476"/>
                </a:lnTo>
                <a:lnTo>
                  <a:pt x="48" y="469"/>
                </a:lnTo>
                <a:lnTo>
                  <a:pt x="42" y="461"/>
                </a:lnTo>
                <a:lnTo>
                  <a:pt x="37" y="453"/>
                </a:lnTo>
                <a:lnTo>
                  <a:pt x="31" y="446"/>
                </a:lnTo>
                <a:lnTo>
                  <a:pt x="25" y="438"/>
                </a:lnTo>
                <a:lnTo>
                  <a:pt x="19" y="432"/>
                </a:lnTo>
                <a:lnTo>
                  <a:pt x="15" y="425"/>
                </a:lnTo>
                <a:lnTo>
                  <a:pt x="12" y="419"/>
                </a:lnTo>
                <a:lnTo>
                  <a:pt x="10" y="413"/>
                </a:lnTo>
                <a:lnTo>
                  <a:pt x="6" y="405"/>
                </a:lnTo>
                <a:lnTo>
                  <a:pt x="4" y="400"/>
                </a:lnTo>
                <a:lnTo>
                  <a:pt x="2" y="394"/>
                </a:lnTo>
                <a:lnTo>
                  <a:pt x="2" y="388"/>
                </a:lnTo>
                <a:lnTo>
                  <a:pt x="0" y="378"/>
                </a:lnTo>
                <a:lnTo>
                  <a:pt x="0" y="371"/>
                </a:lnTo>
                <a:lnTo>
                  <a:pt x="2" y="365"/>
                </a:lnTo>
                <a:lnTo>
                  <a:pt x="4" y="359"/>
                </a:lnTo>
                <a:lnTo>
                  <a:pt x="6" y="355"/>
                </a:lnTo>
                <a:lnTo>
                  <a:pt x="8" y="350"/>
                </a:lnTo>
                <a:lnTo>
                  <a:pt x="12" y="346"/>
                </a:lnTo>
                <a:lnTo>
                  <a:pt x="15" y="342"/>
                </a:lnTo>
                <a:lnTo>
                  <a:pt x="19" y="338"/>
                </a:lnTo>
                <a:lnTo>
                  <a:pt x="25" y="334"/>
                </a:lnTo>
                <a:lnTo>
                  <a:pt x="31" y="332"/>
                </a:lnTo>
                <a:lnTo>
                  <a:pt x="37" y="330"/>
                </a:lnTo>
                <a:lnTo>
                  <a:pt x="44" y="327"/>
                </a:lnTo>
                <a:lnTo>
                  <a:pt x="52" y="325"/>
                </a:lnTo>
                <a:lnTo>
                  <a:pt x="60" y="323"/>
                </a:lnTo>
                <a:lnTo>
                  <a:pt x="67" y="323"/>
                </a:lnTo>
                <a:lnTo>
                  <a:pt x="77" y="321"/>
                </a:lnTo>
                <a:lnTo>
                  <a:pt x="79" y="321"/>
                </a:lnTo>
                <a:lnTo>
                  <a:pt x="83" y="321"/>
                </a:lnTo>
                <a:lnTo>
                  <a:pt x="85" y="321"/>
                </a:lnTo>
                <a:lnTo>
                  <a:pt x="88" y="321"/>
                </a:lnTo>
                <a:lnTo>
                  <a:pt x="92" y="321"/>
                </a:lnTo>
                <a:lnTo>
                  <a:pt x="96" y="321"/>
                </a:lnTo>
                <a:lnTo>
                  <a:pt x="102" y="321"/>
                </a:lnTo>
                <a:lnTo>
                  <a:pt x="106" y="321"/>
                </a:lnTo>
                <a:lnTo>
                  <a:pt x="113" y="321"/>
                </a:lnTo>
                <a:lnTo>
                  <a:pt x="119" y="321"/>
                </a:lnTo>
                <a:lnTo>
                  <a:pt x="127" y="321"/>
                </a:lnTo>
                <a:lnTo>
                  <a:pt x="135" y="321"/>
                </a:lnTo>
                <a:lnTo>
                  <a:pt x="144" y="321"/>
                </a:lnTo>
                <a:lnTo>
                  <a:pt x="154" y="321"/>
                </a:lnTo>
                <a:lnTo>
                  <a:pt x="194" y="317"/>
                </a:lnTo>
                <a:lnTo>
                  <a:pt x="238" y="313"/>
                </a:lnTo>
                <a:lnTo>
                  <a:pt x="280" y="309"/>
                </a:lnTo>
                <a:lnTo>
                  <a:pt x="325" y="306"/>
                </a:lnTo>
                <a:lnTo>
                  <a:pt x="371" y="302"/>
                </a:lnTo>
                <a:lnTo>
                  <a:pt x="417" y="296"/>
                </a:lnTo>
                <a:lnTo>
                  <a:pt x="463" y="290"/>
                </a:lnTo>
                <a:lnTo>
                  <a:pt x="511" y="284"/>
                </a:lnTo>
                <a:lnTo>
                  <a:pt x="559" y="279"/>
                </a:lnTo>
                <a:lnTo>
                  <a:pt x="609" y="271"/>
                </a:lnTo>
                <a:lnTo>
                  <a:pt x="659" y="263"/>
                </a:lnTo>
                <a:lnTo>
                  <a:pt x="708" y="256"/>
                </a:lnTo>
                <a:lnTo>
                  <a:pt x="760" y="248"/>
                </a:lnTo>
                <a:lnTo>
                  <a:pt x="812" y="240"/>
                </a:lnTo>
                <a:lnTo>
                  <a:pt x="866" y="231"/>
                </a:lnTo>
                <a:lnTo>
                  <a:pt x="922" y="221"/>
                </a:lnTo>
                <a:lnTo>
                  <a:pt x="970" y="211"/>
                </a:lnTo>
                <a:lnTo>
                  <a:pt x="1019" y="202"/>
                </a:lnTo>
                <a:lnTo>
                  <a:pt x="1067" y="192"/>
                </a:lnTo>
                <a:lnTo>
                  <a:pt x="1115" y="183"/>
                </a:lnTo>
                <a:lnTo>
                  <a:pt x="1163" y="173"/>
                </a:lnTo>
                <a:lnTo>
                  <a:pt x="1210" y="162"/>
                </a:lnTo>
                <a:lnTo>
                  <a:pt x="1256" y="152"/>
                </a:lnTo>
                <a:lnTo>
                  <a:pt x="1302" y="142"/>
                </a:lnTo>
                <a:lnTo>
                  <a:pt x="1346" y="131"/>
                </a:lnTo>
                <a:lnTo>
                  <a:pt x="1390" y="119"/>
                </a:lnTo>
                <a:lnTo>
                  <a:pt x="1434" y="110"/>
                </a:lnTo>
                <a:lnTo>
                  <a:pt x="1478" y="98"/>
                </a:lnTo>
                <a:lnTo>
                  <a:pt x="1520" y="87"/>
                </a:lnTo>
                <a:lnTo>
                  <a:pt x="1563" y="75"/>
                </a:lnTo>
                <a:lnTo>
                  <a:pt x="1603" y="64"/>
                </a:lnTo>
                <a:lnTo>
                  <a:pt x="1645" y="50"/>
                </a:lnTo>
                <a:lnTo>
                  <a:pt x="1663" y="44"/>
                </a:lnTo>
                <a:lnTo>
                  <a:pt x="1678" y="39"/>
                </a:lnTo>
                <a:lnTo>
                  <a:pt x="1695" y="33"/>
                </a:lnTo>
                <a:lnTo>
                  <a:pt x="1711" y="27"/>
                </a:lnTo>
                <a:lnTo>
                  <a:pt x="1724" y="23"/>
                </a:lnTo>
                <a:lnTo>
                  <a:pt x="1737" y="19"/>
                </a:lnTo>
                <a:lnTo>
                  <a:pt x="1751" y="16"/>
                </a:lnTo>
                <a:lnTo>
                  <a:pt x="1762" y="12"/>
                </a:lnTo>
                <a:lnTo>
                  <a:pt x="1774" y="10"/>
                </a:lnTo>
                <a:lnTo>
                  <a:pt x="1785" y="8"/>
                </a:lnTo>
                <a:lnTo>
                  <a:pt x="1795" y="6"/>
                </a:lnTo>
                <a:lnTo>
                  <a:pt x="1805" y="4"/>
                </a:lnTo>
                <a:lnTo>
                  <a:pt x="1812" y="2"/>
                </a:lnTo>
                <a:lnTo>
                  <a:pt x="1822" y="2"/>
                </a:lnTo>
                <a:lnTo>
                  <a:pt x="1828" y="0"/>
                </a:lnTo>
                <a:lnTo>
                  <a:pt x="1835" y="0"/>
                </a:lnTo>
              </a:path>
            </a:pathLst>
          </a:custGeom>
          <a:solidFill>
            <a:schemeClr val="tx1"/>
          </a:solidFill>
          <a:ln w="9525">
            <a:noFill/>
            <a:prstDash val="solid"/>
            <a:round/>
            <a:headEnd/>
            <a:tailEnd/>
          </a:ln>
        </p:spPr>
        <p:txBody>
          <a:bodyPr/>
          <a:lstStyle/>
          <a:p>
            <a:endParaRPr lang="en-US"/>
          </a:p>
        </p:txBody>
      </p:sp>
      <p:sp>
        <p:nvSpPr>
          <p:cNvPr id="19" name="Freeform 37"/>
          <p:cNvSpPr>
            <a:spLocks/>
          </p:cNvSpPr>
          <p:nvPr/>
        </p:nvSpPr>
        <p:spPr bwMode="auto">
          <a:xfrm>
            <a:off x="5284787" y="5619750"/>
            <a:ext cx="1571625" cy="366712"/>
          </a:xfrm>
          <a:custGeom>
            <a:avLst/>
            <a:gdLst>
              <a:gd name="T0" fmla="*/ 1245229 w 1979"/>
              <a:gd name="T1" fmla="*/ 1587 h 462"/>
              <a:gd name="T2" fmla="*/ 1281760 w 1979"/>
              <a:gd name="T3" fmla="*/ 8731 h 462"/>
              <a:gd name="T4" fmla="*/ 1323056 w 1979"/>
              <a:gd name="T5" fmla="*/ 21431 h 462"/>
              <a:gd name="T6" fmla="*/ 1367528 w 1979"/>
              <a:gd name="T7" fmla="*/ 39687 h 462"/>
              <a:gd name="T8" fmla="*/ 1415971 w 1979"/>
              <a:gd name="T9" fmla="*/ 63500 h 462"/>
              <a:gd name="T10" fmla="*/ 1464415 w 1979"/>
              <a:gd name="T11" fmla="*/ 94456 h 462"/>
              <a:gd name="T12" fmla="*/ 1502534 w 1979"/>
              <a:gd name="T13" fmla="*/ 126206 h 462"/>
              <a:gd name="T14" fmla="*/ 1533506 w 1979"/>
              <a:gd name="T15" fmla="*/ 155575 h 462"/>
              <a:gd name="T16" fmla="*/ 1554948 w 1979"/>
              <a:gd name="T17" fmla="*/ 182562 h 462"/>
              <a:gd name="T18" fmla="*/ 1566860 w 1979"/>
              <a:gd name="T19" fmla="*/ 208756 h 462"/>
              <a:gd name="T20" fmla="*/ 1571625 w 1979"/>
              <a:gd name="T21" fmla="*/ 231775 h 462"/>
              <a:gd name="T22" fmla="*/ 1570037 w 1979"/>
              <a:gd name="T23" fmla="*/ 242093 h 462"/>
              <a:gd name="T24" fmla="*/ 1563683 w 1979"/>
              <a:gd name="T25" fmla="*/ 251618 h 462"/>
              <a:gd name="T26" fmla="*/ 1553360 w 1979"/>
              <a:gd name="T27" fmla="*/ 258762 h 462"/>
              <a:gd name="T28" fmla="*/ 1538271 w 1979"/>
              <a:gd name="T29" fmla="*/ 263525 h 462"/>
              <a:gd name="T30" fmla="*/ 1518417 w 1979"/>
              <a:gd name="T31" fmla="*/ 265112 h 462"/>
              <a:gd name="T32" fmla="*/ 1397706 w 1979"/>
              <a:gd name="T33" fmla="*/ 266700 h 462"/>
              <a:gd name="T34" fmla="*/ 1235699 w 1979"/>
              <a:gd name="T35" fmla="*/ 277018 h 462"/>
              <a:gd name="T36" fmla="*/ 1087987 w 1979"/>
              <a:gd name="T37" fmla="*/ 293687 h 462"/>
              <a:gd name="T38" fmla="*/ 981571 w 1979"/>
              <a:gd name="T39" fmla="*/ 304800 h 462"/>
              <a:gd name="T40" fmla="*/ 885478 w 1979"/>
              <a:gd name="T41" fmla="*/ 313531 h 462"/>
              <a:gd name="T42" fmla="*/ 798916 w 1979"/>
              <a:gd name="T43" fmla="*/ 321468 h 462"/>
              <a:gd name="T44" fmla="*/ 723472 w 1979"/>
              <a:gd name="T45" fmla="*/ 328612 h 462"/>
              <a:gd name="T46" fmla="*/ 658351 w 1979"/>
              <a:gd name="T47" fmla="*/ 334962 h 462"/>
              <a:gd name="T48" fmla="*/ 603555 w 1979"/>
              <a:gd name="T49" fmla="*/ 339725 h 462"/>
              <a:gd name="T50" fmla="*/ 559082 w 1979"/>
              <a:gd name="T51" fmla="*/ 344487 h 462"/>
              <a:gd name="T52" fmla="*/ 525728 w 1979"/>
              <a:gd name="T53" fmla="*/ 346075 h 462"/>
              <a:gd name="T54" fmla="*/ 502698 w 1979"/>
              <a:gd name="T55" fmla="*/ 348456 h 462"/>
              <a:gd name="T56" fmla="*/ 490785 w 1979"/>
              <a:gd name="T57" fmla="*/ 348456 h 462"/>
              <a:gd name="T58" fmla="*/ 467755 w 1979"/>
              <a:gd name="T59" fmla="*/ 351631 h 462"/>
              <a:gd name="T60" fmla="*/ 409782 w 1979"/>
              <a:gd name="T61" fmla="*/ 356393 h 462"/>
              <a:gd name="T62" fmla="*/ 358162 w 1979"/>
              <a:gd name="T63" fmla="*/ 361156 h 462"/>
              <a:gd name="T64" fmla="*/ 310513 w 1979"/>
              <a:gd name="T65" fmla="*/ 364331 h 462"/>
              <a:gd name="T66" fmla="*/ 270806 w 1979"/>
              <a:gd name="T67" fmla="*/ 365918 h 462"/>
              <a:gd name="T68" fmla="*/ 235863 w 1979"/>
              <a:gd name="T69" fmla="*/ 366712 h 462"/>
              <a:gd name="T70" fmla="*/ 185831 w 1979"/>
              <a:gd name="T71" fmla="*/ 364331 h 462"/>
              <a:gd name="T72" fmla="*/ 142947 w 1979"/>
              <a:gd name="T73" fmla="*/ 359568 h 462"/>
              <a:gd name="T74" fmla="*/ 106416 w 1979"/>
              <a:gd name="T75" fmla="*/ 348456 h 462"/>
              <a:gd name="T76" fmla="*/ 76239 w 1979"/>
              <a:gd name="T77" fmla="*/ 334962 h 462"/>
              <a:gd name="T78" fmla="*/ 51620 w 1979"/>
              <a:gd name="T79" fmla="*/ 316706 h 462"/>
              <a:gd name="T80" fmla="*/ 25413 w 1979"/>
              <a:gd name="T81" fmla="*/ 281781 h 462"/>
              <a:gd name="T82" fmla="*/ 5559 w 1979"/>
              <a:gd name="T83" fmla="*/ 242093 h 462"/>
              <a:gd name="T84" fmla="*/ 0 w 1979"/>
              <a:gd name="T85" fmla="*/ 208756 h 462"/>
              <a:gd name="T86" fmla="*/ 3177 w 1979"/>
              <a:gd name="T87" fmla="*/ 182562 h 462"/>
              <a:gd name="T88" fmla="*/ 10324 w 1979"/>
              <a:gd name="T89" fmla="*/ 162719 h 462"/>
              <a:gd name="T90" fmla="*/ 22236 w 1979"/>
              <a:gd name="T91" fmla="*/ 149225 h 462"/>
              <a:gd name="T92" fmla="*/ 42090 w 1979"/>
              <a:gd name="T93" fmla="*/ 139700 h 462"/>
              <a:gd name="T94" fmla="*/ 65120 w 1979"/>
              <a:gd name="T95" fmla="*/ 135731 h 462"/>
              <a:gd name="T96" fmla="*/ 189008 w 1979"/>
              <a:gd name="T97" fmla="*/ 127794 h 462"/>
              <a:gd name="T98" fmla="*/ 356574 w 1979"/>
              <a:gd name="T99" fmla="*/ 114300 h 462"/>
              <a:gd name="T100" fmla="*/ 517787 w 1979"/>
              <a:gd name="T101" fmla="*/ 97631 h 462"/>
              <a:gd name="T102" fmla="*/ 676617 w 1979"/>
              <a:gd name="T103" fmla="*/ 77787 h 462"/>
              <a:gd name="T104" fmla="*/ 830682 w 1979"/>
              <a:gd name="T105" fmla="*/ 51594 h 462"/>
              <a:gd name="T106" fmla="*/ 958540 w 1979"/>
              <a:gd name="T107" fmla="*/ 30162 h 462"/>
              <a:gd name="T108" fmla="*/ 1033191 w 1979"/>
              <a:gd name="T109" fmla="*/ 19844 h 462"/>
              <a:gd name="T110" fmla="*/ 1097517 w 1979"/>
              <a:gd name="T111" fmla="*/ 10319 h 462"/>
              <a:gd name="T112" fmla="*/ 1150725 w 1979"/>
              <a:gd name="T113" fmla="*/ 4762 h 462"/>
              <a:gd name="T114" fmla="*/ 1193609 w 1979"/>
              <a:gd name="T115" fmla="*/ 1587 h 462"/>
              <a:gd name="T116" fmla="*/ 1223787 w 1979"/>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79" h="462">
                <a:moveTo>
                  <a:pt x="1541" y="0"/>
                </a:moveTo>
                <a:lnTo>
                  <a:pt x="1555" y="0"/>
                </a:lnTo>
                <a:lnTo>
                  <a:pt x="1568" y="2"/>
                </a:lnTo>
                <a:lnTo>
                  <a:pt x="1583" y="4"/>
                </a:lnTo>
                <a:lnTo>
                  <a:pt x="1599" y="8"/>
                </a:lnTo>
                <a:lnTo>
                  <a:pt x="1614" y="11"/>
                </a:lnTo>
                <a:lnTo>
                  <a:pt x="1631" y="15"/>
                </a:lnTo>
                <a:lnTo>
                  <a:pt x="1647" y="21"/>
                </a:lnTo>
                <a:lnTo>
                  <a:pt x="1666" y="27"/>
                </a:lnTo>
                <a:lnTo>
                  <a:pt x="1683" y="32"/>
                </a:lnTo>
                <a:lnTo>
                  <a:pt x="1702" y="42"/>
                </a:lnTo>
                <a:lnTo>
                  <a:pt x="1722" y="50"/>
                </a:lnTo>
                <a:lnTo>
                  <a:pt x="1741" y="59"/>
                </a:lnTo>
                <a:lnTo>
                  <a:pt x="1762" y="69"/>
                </a:lnTo>
                <a:lnTo>
                  <a:pt x="1783" y="80"/>
                </a:lnTo>
                <a:lnTo>
                  <a:pt x="1804" y="94"/>
                </a:lnTo>
                <a:lnTo>
                  <a:pt x="1827" y="107"/>
                </a:lnTo>
                <a:lnTo>
                  <a:pt x="1844" y="119"/>
                </a:lnTo>
                <a:lnTo>
                  <a:pt x="1862" y="132"/>
                </a:lnTo>
                <a:lnTo>
                  <a:pt x="1879" y="146"/>
                </a:lnTo>
                <a:lnTo>
                  <a:pt x="1892" y="159"/>
                </a:lnTo>
                <a:lnTo>
                  <a:pt x="1908" y="171"/>
                </a:lnTo>
                <a:lnTo>
                  <a:pt x="1919" y="184"/>
                </a:lnTo>
                <a:lnTo>
                  <a:pt x="1931" y="196"/>
                </a:lnTo>
                <a:lnTo>
                  <a:pt x="1940" y="207"/>
                </a:lnTo>
                <a:lnTo>
                  <a:pt x="1950" y="219"/>
                </a:lnTo>
                <a:lnTo>
                  <a:pt x="1958" y="230"/>
                </a:lnTo>
                <a:lnTo>
                  <a:pt x="1963" y="242"/>
                </a:lnTo>
                <a:lnTo>
                  <a:pt x="1969" y="251"/>
                </a:lnTo>
                <a:lnTo>
                  <a:pt x="1973" y="263"/>
                </a:lnTo>
                <a:lnTo>
                  <a:pt x="1977" y="272"/>
                </a:lnTo>
                <a:lnTo>
                  <a:pt x="1979" y="282"/>
                </a:lnTo>
                <a:lnTo>
                  <a:pt x="1979" y="292"/>
                </a:lnTo>
                <a:lnTo>
                  <a:pt x="1979" y="295"/>
                </a:lnTo>
                <a:lnTo>
                  <a:pt x="1979" y="301"/>
                </a:lnTo>
                <a:lnTo>
                  <a:pt x="1977" y="305"/>
                </a:lnTo>
                <a:lnTo>
                  <a:pt x="1975" y="309"/>
                </a:lnTo>
                <a:lnTo>
                  <a:pt x="1971" y="313"/>
                </a:lnTo>
                <a:lnTo>
                  <a:pt x="1969" y="317"/>
                </a:lnTo>
                <a:lnTo>
                  <a:pt x="1965" y="320"/>
                </a:lnTo>
                <a:lnTo>
                  <a:pt x="1960" y="322"/>
                </a:lnTo>
                <a:lnTo>
                  <a:pt x="1956" y="326"/>
                </a:lnTo>
                <a:lnTo>
                  <a:pt x="1950" y="328"/>
                </a:lnTo>
                <a:lnTo>
                  <a:pt x="1942" y="330"/>
                </a:lnTo>
                <a:lnTo>
                  <a:pt x="1937" y="332"/>
                </a:lnTo>
                <a:lnTo>
                  <a:pt x="1929" y="332"/>
                </a:lnTo>
                <a:lnTo>
                  <a:pt x="1921" y="334"/>
                </a:lnTo>
                <a:lnTo>
                  <a:pt x="1912" y="334"/>
                </a:lnTo>
                <a:lnTo>
                  <a:pt x="1904" y="334"/>
                </a:lnTo>
                <a:lnTo>
                  <a:pt x="1831" y="334"/>
                </a:lnTo>
                <a:lnTo>
                  <a:pt x="1760" y="336"/>
                </a:lnTo>
                <a:lnTo>
                  <a:pt x="1689" y="340"/>
                </a:lnTo>
                <a:lnTo>
                  <a:pt x="1622" y="343"/>
                </a:lnTo>
                <a:lnTo>
                  <a:pt x="1556" y="349"/>
                </a:lnTo>
                <a:lnTo>
                  <a:pt x="1493" y="355"/>
                </a:lnTo>
                <a:lnTo>
                  <a:pt x="1430" y="361"/>
                </a:lnTo>
                <a:lnTo>
                  <a:pt x="1370" y="370"/>
                </a:lnTo>
                <a:lnTo>
                  <a:pt x="1324" y="374"/>
                </a:lnTo>
                <a:lnTo>
                  <a:pt x="1278" y="378"/>
                </a:lnTo>
                <a:lnTo>
                  <a:pt x="1236" y="384"/>
                </a:lnTo>
                <a:lnTo>
                  <a:pt x="1194" y="388"/>
                </a:lnTo>
                <a:lnTo>
                  <a:pt x="1153" y="391"/>
                </a:lnTo>
                <a:lnTo>
                  <a:pt x="1115" y="395"/>
                </a:lnTo>
                <a:lnTo>
                  <a:pt x="1077" y="399"/>
                </a:lnTo>
                <a:lnTo>
                  <a:pt x="1040" y="401"/>
                </a:lnTo>
                <a:lnTo>
                  <a:pt x="1006" y="405"/>
                </a:lnTo>
                <a:lnTo>
                  <a:pt x="973" y="409"/>
                </a:lnTo>
                <a:lnTo>
                  <a:pt x="940" y="411"/>
                </a:lnTo>
                <a:lnTo>
                  <a:pt x="911" y="414"/>
                </a:lnTo>
                <a:lnTo>
                  <a:pt x="883" y="416"/>
                </a:lnTo>
                <a:lnTo>
                  <a:pt x="854" y="420"/>
                </a:lnTo>
                <a:lnTo>
                  <a:pt x="829" y="422"/>
                </a:lnTo>
                <a:lnTo>
                  <a:pt x="804" y="424"/>
                </a:lnTo>
                <a:lnTo>
                  <a:pt x="781" y="426"/>
                </a:lnTo>
                <a:lnTo>
                  <a:pt x="760" y="428"/>
                </a:lnTo>
                <a:lnTo>
                  <a:pt x="741" y="430"/>
                </a:lnTo>
                <a:lnTo>
                  <a:pt x="721" y="432"/>
                </a:lnTo>
                <a:lnTo>
                  <a:pt x="704" y="434"/>
                </a:lnTo>
                <a:lnTo>
                  <a:pt x="689" y="434"/>
                </a:lnTo>
                <a:lnTo>
                  <a:pt x="675" y="436"/>
                </a:lnTo>
                <a:lnTo>
                  <a:pt x="662" y="436"/>
                </a:lnTo>
                <a:lnTo>
                  <a:pt x="650" y="438"/>
                </a:lnTo>
                <a:lnTo>
                  <a:pt x="641" y="438"/>
                </a:lnTo>
                <a:lnTo>
                  <a:pt x="633" y="439"/>
                </a:lnTo>
                <a:lnTo>
                  <a:pt x="627" y="439"/>
                </a:lnTo>
                <a:lnTo>
                  <a:pt x="622" y="439"/>
                </a:lnTo>
                <a:lnTo>
                  <a:pt x="618" y="439"/>
                </a:lnTo>
                <a:lnTo>
                  <a:pt x="616" y="439"/>
                </a:lnTo>
                <a:lnTo>
                  <a:pt x="616" y="441"/>
                </a:lnTo>
                <a:lnTo>
                  <a:pt x="589" y="443"/>
                </a:lnTo>
                <a:lnTo>
                  <a:pt x="564" y="445"/>
                </a:lnTo>
                <a:lnTo>
                  <a:pt x="539" y="447"/>
                </a:lnTo>
                <a:lnTo>
                  <a:pt x="516" y="449"/>
                </a:lnTo>
                <a:lnTo>
                  <a:pt x="493" y="451"/>
                </a:lnTo>
                <a:lnTo>
                  <a:pt x="472" y="453"/>
                </a:lnTo>
                <a:lnTo>
                  <a:pt x="451" y="455"/>
                </a:lnTo>
                <a:lnTo>
                  <a:pt x="430" y="457"/>
                </a:lnTo>
                <a:lnTo>
                  <a:pt x="410" y="457"/>
                </a:lnTo>
                <a:lnTo>
                  <a:pt x="391" y="459"/>
                </a:lnTo>
                <a:lnTo>
                  <a:pt x="374" y="459"/>
                </a:lnTo>
                <a:lnTo>
                  <a:pt x="357" y="461"/>
                </a:lnTo>
                <a:lnTo>
                  <a:pt x="341" y="461"/>
                </a:lnTo>
                <a:lnTo>
                  <a:pt x="326" y="461"/>
                </a:lnTo>
                <a:lnTo>
                  <a:pt x="311" y="461"/>
                </a:lnTo>
                <a:lnTo>
                  <a:pt x="297" y="462"/>
                </a:lnTo>
                <a:lnTo>
                  <a:pt x="276" y="461"/>
                </a:lnTo>
                <a:lnTo>
                  <a:pt x="255" y="461"/>
                </a:lnTo>
                <a:lnTo>
                  <a:pt x="234" y="459"/>
                </a:lnTo>
                <a:lnTo>
                  <a:pt x="215" y="457"/>
                </a:lnTo>
                <a:lnTo>
                  <a:pt x="197" y="455"/>
                </a:lnTo>
                <a:lnTo>
                  <a:pt x="180" y="453"/>
                </a:lnTo>
                <a:lnTo>
                  <a:pt x="163" y="449"/>
                </a:lnTo>
                <a:lnTo>
                  <a:pt x="147" y="445"/>
                </a:lnTo>
                <a:lnTo>
                  <a:pt x="134" y="439"/>
                </a:lnTo>
                <a:lnTo>
                  <a:pt x="121" y="436"/>
                </a:lnTo>
                <a:lnTo>
                  <a:pt x="107" y="430"/>
                </a:lnTo>
                <a:lnTo>
                  <a:pt x="96" y="422"/>
                </a:lnTo>
                <a:lnTo>
                  <a:pt x="84" y="416"/>
                </a:lnTo>
                <a:lnTo>
                  <a:pt x="75" y="409"/>
                </a:lnTo>
                <a:lnTo>
                  <a:pt x="65" y="399"/>
                </a:lnTo>
                <a:lnTo>
                  <a:pt x="57" y="391"/>
                </a:lnTo>
                <a:lnTo>
                  <a:pt x="44" y="372"/>
                </a:lnTo>
                <a:lnTo>
                  <a:pt x="32" y="355"/>
                </a:lnTo>
                <a:lnTo>
                  <a:pt x="23" y="338"/>
                </a:lnTo>
                <a:lnTo>
                  <a:pt x="13" y="320"/>
                </a:lnTo>
                <a:lnTo>
                  <a:pt x="7" y="305"/>
                </a:lnTo>
                <a:lnTo>
                  <a:pt x="4" y="292"/>
                </a:lnTo>
                <a:lnTo>
                  <a:pt x="0" y="276"/>
                </a:lnTo>
                <a:lnTo>
                  <a:pt x="0" y="263"/>
                </a:lnTo>
                <a:lnTo>
                  <a:pt x="0" y="251"/>
                </a:lnTo>
                <a:lnTo>
                  <a:pt x="2" y="240"/>
                </a:lnTo>
                <a:lnTo>
                  <a:pt x="4" y="230"/>
                </a:lnTo>
                <a:lnTo>
                  <a:pt x="5" y="221"/>
                </a:lnTo>
                <a:lnTo>
                  <a:pt x="9" y="213"/>
                </a:lnTo>
                <a:lnTo>
                  <a:pt x="13" y="205"/>
                </a:lnTo>
                <a:lnTo>
                  <a:pt x="17" y="199"/>
                </a:lnTo>
                <a:lnTo>
                  <a:pt x="23" y="194"/>
                </a:lnTo>
                <a:lnTo>
                  <a:pt x="28" y="188"/>
                </a:lnTo>
                <a:lnTo>
                  <a:pt x="36" y="182"/>
                </a:lnTo>
                <a:lnTo>
                  <a:pt x="44" y="178"/>
                </a:lnTo>
                <a:lnTo>
                  <a:pt x="53" y="176"/>
                </a:lnTo>
                <a:lnTo>
                  <a:pt x="63" y="175"/>
                </a:lnTo>
                <a:lnTo>
                  <a:pt x="73" y="173"/>
                </a:lnTo>
                <a:lnTo>
                  <a:pt x="82" y="171"/>
                </a:lnTo>
                <a:lnTo>
                  <a:pt x="96" y="171"/>
                </a:lnTo>
                <a:lnTo>
                  <a:pt x="167" y="167"/>
                </a:lnTo>
                <a:lnTo>
                  <a:pt x="238" y="161"/>
                </a:lnTo>
                <a:lnTo>
                  <a:pt x="309" y="157"/>
                </a:lnTo>
                <a:lnTo>
                  <a:pt x="380" y="151"/>
                </a:lnTo>
                <a:lnTo>
                  <a:pt x="449" y="144"/>
                </a:lnTo>
                <a:lnTo>
                  <a:pt x="518" y="138"/>
                </a:lnTo>
                <a:lnTo>
                  <a:pt x="585" y="130"/>
                </a:lnTo>
                <a:lnTo>
                  <a:pt x="652" y="123"/>
                </a:lnTo>
                <a:lnTo>
                  <a:pt x="720" y="115"/>
                </a:lnTo>
                <a:lnTo>
                  <a:pt x="787" y="105"/>
                </a:lnTo>
                <a:lnTo>
                  <a:pt x="852" y="98"/>
                </a:lnTo>
                <a:lnTo>
                  <a:pt x="917" y="86"/>
                </a:lnTo>
                <a:lnTo>
                  <a:pt x="983" y="77"/>
                </a:lnTo>
                <a:lnTo>
                  <a:pt x="1046" y="65"/>
                </a:lnTo>
                <a:lnTo>
                  <a:pt x="1109" y="54"/>
                </a:lnTo>
                <a:lnTo>
                  <a:pt x="1173" y="42"/>
                </a:lnTo>
                <a:lnTo>
                  <a:pt x="1207" y="38"/>
                </a:lnTo>
                <a:lnTo>
                  <a:pt x="1240" y="32"/>
                </a:lnTo>
                <a:lnTo>
                  <a:pt x="1270" y="29"/>
                </a:lnTo>
                <a:lnTo>
                  <a:pt x="1301" y="25"/>
                </a:lnTo>
                <a:lnTo>
                  <a:pt x="1328" y="21"/>
                </a:lnTo>
                <a:lnTo>
                  <a:pt x="1355" y="17"/>
                </a:lnTo>
                <a:lnTo>
                  <a:pt x="1382" y="13"/>
                </a:lnTo>
                <a:lnTo>
                  <a:pt x="1405" y="11"/>
                </a:lnTo>
                <a:lnTo>
                  <a:pt x="1428" y="8"/>
                </a:lnTo>
                <a:lnTo>
                  <a:pt x="1449" y="6"/>
                </a:lnTo>
                <a:lnTo>
                  <a:pt x="1468" y="4"/>
                </a:lnTo>
                <a:lnTo>
                  <a:pt x="1485" y="4"/>
                </a:lnTo>
                <a:lnTo>
                  <a:pt x="1503" y="2"/>
                </a:lnTo>
                <a:lnTo>
                  <a:pt x="1516" y="2"/>
                </a:lnTo>
                <a:lnTo>
                  <a:pt x="1530" y="0"/>
                </a:lnTo>
                <a:lnTo>
                  <a:pt x="1541" y="0"/>
                </a:lnTo>
              </a:path>
            </a:pathLst>
          </a:custGeom>
          <a:solidFill>
            <a:schemeClr val="tx1"/>
          </a:solidFill>
          <a:ln w="9525">
            <a:noFill/>
            <a:prstDash val="solid"/>
            <a:round/>
            <a:headEnd/>
            <a:tailEnd/>
          </a:ln>
        </p:spPr>
        <p:txBody>
          <a:bodyPr/>
          <a:lstStyle/>
          <a:p>
            <a:endParaRPr lang="en-US"/>
          </a:p>
        </p:txBody>
      </p:sp>
      <p:sp>
        <p:nvSpPr>
          <p:cNvPr id="20"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up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up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downRigh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strips(downRigh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strips(downRigh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strips(down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3"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strips(upRight)">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strips(downRight)">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6"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strips(downRight)">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3"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strips(upRight)">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mph" presetSubtype="2" fill="hold" nodeType="clickEffect">
                                  <p:stCondLst>
                                    <p:cond delay="0"/>
                                  </p:stCondLst>
                                  <p:childTnLst>
                                    <p:animClr clrSpc="rgb" dir="cw">
                                      <p:cBhvr>
                                        <p:cTn id="91" dur="2000" fill="hold"/>
                                        <p:tgtEl>
                                          <p:spTgt spid="3"/>
                                        </p:tgtEl>
                                        <p:attrNameLst>
                                          <p:attrName>fillcolor</p:attrName>
                                        </p:attrNameLst>
                                      </p:cBhvr>
                                      <p:to>
                                        <a:schemeClr val="bg1"/>
                                      </p:to>
                                    </p:animClr>
                                    <p:set>
                                      <p:cBhvr>
                                        <p:cTn id="92" dur="2000" fill="hold"/>
                                        <p:tgtEl>
                                          <p:spTgt spid="3"/>
                                        </p:tgtEl>
                                        <p:attrNameLst>
                                          <p:attrName>fill.type</p:attrName>
                                        </p:attrNameLst>
                                      </p:cBhvr>
                                      <p:to>
                                        <p:strVal val="solid"/>
                                      </p:to>
                                    </p:set>
                                    <p:set>
                                      <p:cBhvr>
                                        <p:cTn id="93" dur="2000" fill="hold"/>
                                        <p:tgtEl>
                                          <p:spTgt spid="3"/>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4"/>
                                        </p:tgtEl>
                                        <p:attrNameLst>
                                          <p:attrName>fillcolor</p:attrName>
                                        </p:attrNameLst>
                                      </p:cBhvr>
                                      <p:to>
                                        <a:schemeClr val="bg1"/>
                                      </p:to>
                                    </p:animClr>
                                    <p:set>
                                      <p:cBhvr>
                                        <p:cTn id="96" dur="2000" fill="hold"/>
                                        <p:tgtEl>
                                          <p:spTgt spid="4"/>
                                        </p:tgtEl>
                                        <p:attrNameLst>
                                          <p:attrName>fill.type</p:attrName>
                                        </p:attrNameLst>
                                      </p:cBhvr>
                                      <p:to>
                                        <p:strVal val="solid"/>
                                      </p:to>
                                    </p:set>
                                    <p:set>
                                      <p:cBhvr>
                                        <p:cTn id="97" dur="2000" fill="hold"/>
                                        <p:tgtEl>
                                          <p:spTgt spid="4"/>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5"/>
                                        </p:tgtEl>
                                        <p:attrNameLst>
                                          <p:attrName>fillcolor</p:attrName>
                                        </p:attrNameLst>
                                      </p:cBhvr>
                                      <p:to>
                                        <a:schemeClr val="bg1"/>
                                      </p:to>
                                    </p:animClr>
                                    <p:set>
                                      <p:cBhvr>
                                        <p:cTn id="100" dur="2000" fill="hold"/>
                                        <p:tgtEl>
                                          <p:spTgt spid="5"/>
                                        </p:tgtEl>
                                        <p:attrNameLst>
                                          <p:attrName>fill.type</p:attrName>
                                        </p:attrNameLst>
                                      </p:cBhvr>
                                      <p:to>
                                        <p:strVal val="solid"/>
                                      </p:to>
                                    </p:set>
                                    <p:set>
                                      <p:cBhvr>
                                        <p:cTn id="101" dur="2000" fill="hold"/>
                                        <p:tgtEl>
                                          <p:spTgt spid="5"/>
                                        </p:tgtEl>
                                        <p:attrNameLst>
                                          <p:attrName>fill.on</p:attrName>
                                        </p:attrNameLst>
                                      </p:cBhvr>
                                      <p:to>
                                        <p:strVal val="true"/>
                                      </p:to>
                                    </p:set>
                                  </p:childTnLst>
                                </p:cTn>
                              </p:par>
                              <p:par>
                                <p:cTn id="102" presetID="1" presetClass="emph" presetSubtype="2" fill="hold" nodeType="withEffect">
                                  <p:stCondLst>
                                    <p:cond delay="0"/>
                                  </p:stCondLst>
                                  <p:childTnLst>
                                    <p:animClr clrSpc="rgb" dir="cw">
                                      <p:cBhvr>
                                        <p:cTn id="103" dur="2000" fill="hold"/>
                                        <p:tgtEl>
                                          <p:spTgt spid="6"/>
                                        </p:tgtEl>
                                        <p:attrNameLst>
                                          <p:attrName>fillcolor</p:attrName>
                                        </p:attrNameLst>
                                      </p:cBhvr>
                                      <p:to>
                                        <a:schemeClr val="bg1"/>
                                      </p:to>
                                    </p:animClr>
                                    <p:set>
                                      <p:cBhvr>
                                        <p:cTn id="104" dur="2000" fill="hold"/>
                                        <p:tgtEl>
                                          <p:spTgt spid="6"/>
                                        </p:tgtEl>
                                        <p:attrNameLst>
                                          <p:attrName>fill.type</p:attrName>
                                        </p:attrNameLst>
                                      </p:cBhvr>
                                      <p:to>
                                        <p:strVal val="solid"/>
                                      </p:to>
                                    </p:set>
                                    <p:set>
                                      <p:cBhvr>
                                        <p:cTn id="105" dur="2000" fill="hold"/>
                                        <p:tgtEl>
                                          <p:spTgt spid="6"/>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8"/>
                                        </p:tgtEl>
                                        <p:attrNameLst>
                                          <p:attrName>fillcolor</p:attrName>
                                        </p:attrNameLst>
                                      </p:cBhvr>
                                      <p:to>
                                        <a:schemeClr val="bg1"/>
                                      </p:to>
                                    </p:animClr>
                                    <p:set>
                                      <p:cBhvr>
                                        <p:cTn id="108" dur="2000" fill="hold"/>
                                        <p:tgtEl>
                                          <p:spTgt spid="8"/>
                                        </p:tgtEl>
                                        <p:attrNameLst>
                                          <p:attrName>fill.type</p:attrName>
                                        </p:attrNameLst>
                                      </p:cBhvr>
                                      <p:to>
                                        <p:strVal val="solid"/>
                                      </p:to>
                                    </p:set>
                                    <p:set>
                                      <p:cBhvr>
                                        <p:cTn id="109" dur="2000" fill="hold"/>
                                        <p:tgtEl>
                                          <p:spTgt spid="8"/>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0"/>
                                        </p:tgtEl>
                                        <p:attrNameLst>
                                          <p:attrName>fillcolor</p:attrName>
                                        </p:attrNameLst>
                                      </p:cBhvr>
                                      <p:to>
                                        <a:schemeClr val="bg1"/>
                                      </p:to>
                                    </p:animClr>
                                    <p:set>
                                      <p:cBhvr>
                                        <p:cTn id="112" dur="2000" fill="hold"/>
                                        <p:tgtEl>
                                          <p:spTgt spid="10"/>
                                        </p:tgtEl>
                                        <p:attrNameLst>
                                          <p:attrName>fill.type</p:attrName>
                                        </p:attrNameLst>
                                      </p:cBhvr>
                                      <p:to>
                                        <p:strVal val="solid"/>
                                      </p:to>
                                    </p:set>
                                    <p:set>
                                      <p:cBhvr>
                                        <p:cTn id="113" dur="2000" fill="hold"/>
                                        <p:tgtEl>
                                          <p:spTgt spid="10"/>
                                        </p:tgtEl>
                                        <p:attrNameLst>
                                          <p:attrName>fill.on</p:attrName>
                                        </p:attrNameLst>
                                      </p:cBhvr>
                                      <p:to>
                                        <p:strVal val="true"/>
                                      </p:to>
                                    </p:set>
                                  </p:childTnLst>
                                </p:cTn>
                              </p:par>
                              <p:par>
                                <p:cTn id="114" presetID="1" presetClass="emph" presetSubtype="2" fill="hold" nodeType="withEffect">
                                  <p:stCondLst>
                                    <p:cond delay="0"/>
                                  </p:stCondLst>
                                  <p:childTnLst>
                                    <p:animClr clrSpc="rgb" dir="cw">
                                      <p:cBhvr>
                                        <p:cTn id="115" dur="2000" fill="hold"/>
                                        <p:tgtEl>
                                          <p:spTgt spid="11"/>
                                        </p:tgtEl>
                                        <p:attrNameLst>
                                          <p:attrName>fillcolor</p:attrName>
                                        </p:attrNameLst>
                                      </p:cBhvr>
                                      <p:to>
                                        <a:schemeClr val="bg1"/>
                                      </p:to>
                                    </p:animClr>
                                    <p:set>
                                      <p:cBhvr>
                                        <p:cTn id="116" dur="2000" fill="hold"/>
                                        <p:tgtEl>
                                          <p:spTgt spid="11"/>
                                        </p:tgtEl>
                                        <p:attrNameLst>
                                          <p:attrName>fill.type</p:attrName>
                                        </p:attrNameLst>
                                      </p:cBhvr>
                                      <p:to>
                                        <p:strVal val="solid"/>
                                      </p:to>
                                    </p:set>
                                    <p:set>
                                      <p:cBhvr>
                                        <p:cTn id="117" dur="2000" fill="hold"/>
                                        <p:tgtEl>
                                          <p:spTgt spid="11"/>
                                        </p:tgtEl>
                                        <p:attrNameLst>
                                          <p:attrName>fill.on</p:attrName>
                                        </p:attrNameLst>
                                      </p:cBhvr>
                                      <p:to>
                                        <p:strVal val="true"/>
                                      </p:to>
                                    </p:set>
                                  </p:childTnLst>
                                </p:cTn>
                              </p:par>
                              <p:par>
                                <p:cTn id="118" presetID="1" presetClass="emph" presetSubtype="2" fill="hold" nodeType="withEffect">
                                  <p:stCondLst>
                                    <p:cond delay="0"/>
                                  </p:stCondLst>
                                  <p:childTnLst>
                                    <p:animClr clrSpc="rgb" dir="cw">
                                      <p:cBhvr>
                                        <p:cTn id="119" dur="2000" fill="hold"/>
                                        <p:tgtEl>
                                          <p:spTgt spid="12"/>
                                        </p:tgtEl>
                                        <p:attrNameLst>
                                          <p:attrName>fillcolor</p:attrName>
                                        </p:attrNameLst>
                                      </p:cBhvr>
                                      <p:to>
                                        <a:schemeClr val="bg1"/>
                                      </p:to>
                                    </p:animClr>
                                    <p:set>
                                      <p:cBhvr>
                                        <p:cTn id="120" dur="2000" fill="hold"/>
                                        <p:tgtEl>
                                          <p:spTgt spid="12"/>
                                        </p:tgtEl>
                                        <p:attrNameLst>
                                          <p:attrName>fill.type</p:attrName>
                                        </p:attrNameLst>
                                      </p:cBhvr>
                                      <p:to>
                                        <p:strVal val="solid"/>
                                      </p:to>
                                    </p:set>
                                    <p:set>
                                      <p:cBhvr>
                                        <p:cTn id="121" dur="2000" fill="hold"/>
                                        <p:tgtEl>
                                          <p:spTgt spid="12"/>
                                        </p:tgtEl>
                                        <p:attrNameLst>
                                          <p:attrName>fill.on</p:attrName>
                                        </p:attrNameLst>
                                      </p:cBhvr>
                                      <p:to>
                                        <p:strVal val="true"/>
                                      </p:to>
                                    </p:set>
                                  </p:childTnLst>
                                </p:cTn>
                              </p:par>
                              <p:par>
                                <p:cTn id="122" presetID="1" presetClass="emph" presetSubtype="2" fill="hold" nodeType="withEffect">
                                  <p:stCondLst>
                                    <p:cond delay="0"/>
                                  </p:stCondLst>
                                  <p:childTnLst>
                                    <p:animClr clrSpc="rgb" dir="cw">
                                      <p:cBhvr>
                                        <p:cTn id="123" dur="2000" fill="hold"/>
                                        <p:tgtEl>
                                          <p:spTgt spid="13"/>
                                        </p:tgtEl>
                                        <p:attrNameLst>
                                          <p:attrName>fillcolor</p:attrName>
                                        </p:attrNameLst>
                                      </p:cBhvr>
                                      <p:to>
                                        <a:schemeClr val="bg1"/>
                                      </p:to>
                                    </p:animClr>
                                    <p:set>
                                      <p:cBhvr>
                                        <p:cTn id="124" dur="2000" fill="hold"/>
                                        <p:tgtEl>
                                          <p:spTgt spid="13"/>
                                        </p:tgtEl>
                                        <p:attrNameLst>
                                          <p:attrName>fill.type</p:attrName>
                                        </p:attrNameLst>
                                      </p:cBhvr>
                                      <p:to>
                                        <p:strVal val="solid"/>
                                      </p:to>
                                    </p:set>
                                    <p:set>
                                      <p:cBhvr>
                                        <p:cTn id="125" dur="2000" fill="hold"/>
                                        <p:tgtEl>
                                          <p:spTgt spid="13"/>
                                        </p:tgtEl>
                                        <p:attrNameLst>
                                          <p:attrName>fill.on</p:attrName>
                                        </p:attrNameLst>
                                      </p:cBhvr>
                                      <p:to>
                                        <p:strVal val="true"/>
                                      </p:to>
                                    </p:set>
                                  </p:childTnLst>
                                </p:cTn>
                              </p:par>
                              <p:par>
                                <p:cTn id="126" presetID="1" presetClass="emph" presetSubtype="2" fill="hold" nodeType="withEffect">
                                  <p:stCondLst>
                                    <p:cond delay="0"/>
                                  </p:stCondLst>
                                  <p:childTnLst>
                                    <p:animClr clrSpc="rgb" dir="cw">
                                      <p:cBhvr>
                                        <p:cTn id="127" dur="2000" fill="hold"/>
                                        <p:tgtEl>
                                          <p:spTgt spid="14"/>
                                        </p:tgtEl>
                                        <p:attrNameLst>
                                          <p:attrName>fillcolor</p:attrName>
                                        </p:attrNameLst>
                                      </p:cBhvr>
                                      <p:to>
                                        <a:schemeClr val="bg1"/>
                                      </p:to>
                                    </p:animClr>
                                    <p:set>
                                      <p:cBhvr>
                                        <p:cTn id="128" dur="2000" fill="hold"/>
                                        <p:tgtEl>
                                          <p:spTgt spid="14"/>
                                        </p:tgtEl>
                                        <p:attrNameLst>
                                          <p:attrName>fill.type</p:attrName>
                                        </p:attrNameLst>
                                      </p:cBhvr>
                                      <p:to>
                                        <p:strVal val="solid"/>
                                      </p:to>
                                    </p:set>
                                    <p:set>
                                      <p:cBhvr>
                                        <p:cTn id="129" dur="2000" fill="hold"/>
                                        <p:tgtEl>
                                          <p:spTgt spid="14"/>
                                        </p:tgtEl>
                                        <p:attrNameLst>
                                          <p:attrName>fill.on</p:attrName>
                                        </p:attrNameLst>
                                      </p:cBhvr>
                                      <p:to>
                                        <p:strVal val="true"/>
                                      </p:to>
                                    </p:set>
                                  </p:childTnLst>
                                </p:cTn>
                              </p:par>
                              <p:par>
                                <p:cTn id="130" presetID="1" presetClass="emph" presetSubtype="2" fill="hold" nodeType="withEffect">
                                  <p:stCondLst>
                                    <p:cond delay="0"/>
                                  </p:stCondLst>
                                  <p:childTnLst>
                                    <p:animClr clrSpc="rgb" dir="cw">
                                      <p:cBhvr>
                                        <p:cTn id="131" dur="2000" fill="hold"/>
                                        <p:tgtEl>
                                          <p:spTgt spid="15"/>
                                        </p:tgtEl>
                                        <p:attrNameLst>
                                          <p:attrName>fillcolor</p:attrName>
                                        </p:attrNameLst>
                                      </p:cBhvr>
                                      <p:to>
                                        <a:schemeClr val="bg1"/>
                                      </p:to>
                                    </p:animClr>
                                    <p:set>
                                      <p:cBhvr>
                                        <p:cTn id="132" dur="2000" fill="hold"/>
                                        <p:tgtEl>
                                          <p:spTgt spid="15"/>
                                        </p:tgtEl>
                                        <p:attrNameLst>
                                          <p:attrName>fill.type</p:attrName>
                                        </p:attrNameLst>
                                      </p:cBhvr>
                                      <p:to>
                                        <p:strVal val="solid"/>
                                      </p:to>
                                    </p:set>
                                    <p:set>
                                      <p:cBhvr>
                                        <p:cTn id="133" dur="2000" fill="hold"/>
                                        <p:tgtEl>
                                          <p:spTgt spid="15"/>
                                        </p:tgtEl>
                                        <p:attrNameLst>
                                          <p:attrName>fill.on</p:attrName>
                                        </p:attrNameLst>
                                      </p:cBhvr>
                                      <p:to>
                                        <p:strVal val="true"/>
                                      </p:to>
                                    </p:set>
                                  </p:childTnLst>
                                </p:cTn>
                              </p:par>
                              <p:par>
                                <p:cTn id="134" presetID="1" presetClass="emph" presetSubtype="2" fill="hold" nodeType="withEffect">
                                  <p:stCondLst>
                                    <p:cond delay="0"/>
                                  </p:stCondLst>
                                  <p:childTnLst>
                                    <p:animClr clrSpc="rgb" dir="cw">
                                      <p:cBhvr>
                                        <p:cTn id="135" dur="2000" fill="hold"/>
                                        <p:tgtEl>
                                          <p:spTgt spid="16"/>
                                        </p:tgtEl>
                                        <p:attrNameLst>
                                          <p:attrName>fillcolor</p:attrName>
                                        </p:attrNameLst>
                                      </p:cBhvr>
                                      <p:to>
                                        <a:schemeClr val="bg1"/>
                                      </p:to>
                                    </p:animClr>
                                    <p:set>
                                      <p:cBhvr>
                                        <p:cTn id="136" dur="2000" fill="hold"/>
                                        <p:tgtEl>
                                          <p:spTgt spid="16"/>
                                        </p:tgtEl>
                                        <p:attrNameLst>
                                          <p:attrName>fill.type</p:attrName>
                                        </p:attrNameLst>
                                      </p:cBhvr>
                                      <p:to>
                                        <p:strVal val="solid"/>
                                      </p:to>
                                    </p:set>
                                    <p:set>
                                      <p:cBhvr>
                                        <p:cTn id="137" dur="2000" fill="hold"/>
                                        <p:tgtEl>
                                          <p:spTgt spid="16"/>
                                        </p:tgtEl>
                                        <p:attrNameLst>
                                          <p:attrName>fill.on</p:attrName>
                                        </p:attrNameLst>
                                      </p:cBhvr>
                                      <p:to>
                                        <p:strVal val="true"/>
                                      </p:to>
                                    </p:set>
                                  </p:childTnLst>
                                </p:cTn>
                              </p:par>
                              <p:par>
                                <p:cTn id="138" presetID="1" presetClass="emph" presetSubtype="2" fill="hold" nodeType="withEffect">
                                  <p:stCondLst>
                                    <p:cond delay="0"/>
                                  </p:stCondLst>
                                  <p:childTnLst>
                                    <p:animClr clrSpc="rgb" dir="cw">
                                      <p:cBhvr>
                                        <p:cTn id="139" dur="2000" fill="hold"/>
                                        <p:tgtEl>
                                          <p:spTgt spid="17"/>
                                        </p:tgtEl>
                                        <p:attrNameLst>
                                          <p:attrName>fillcolor</p:attrName>
                                        </p:attrNameLst>
                                      </p:cBhvr>
                                      <p:to>
                                        <a:schemeClr val="bg1"/>
                                      </p:to>
                                    </p:animClr>
                                    <p:set>
                                      <p:cBhvr>
                                        <p:cTn id="140" dur="2000" fill="hold"/>
                                        <p:tgtEl>
                                          <p:spTgt spid="17"/>
                                        </p:tgtEl>
                                        <p:attrNameLst>
                                          <p:attrName>fill.type</p:attrName>
                                        </p:attrNameLst>
                                      </p:cBhvr>
                                      <p:to>
                                        <p:strVal val="solid"/>
                                      </p:to>
                                    </p:set>
                                    <p:set>
                                      <p:cBhvr>
                                        <p:cTn id="141" dur="2000" fill="hold"/>
                                        <p:tgtEl>
                                          <p:spTgt spid="17"/>
                                        </p:tgtEl>
                                        <p:attrNameLst>
                                          <p:attrName>fill.on</p:attrName>
                                        </p:attrNameLst>
                                      </p:cBhvr>
                                      <p:to>
                                        <p:strVal val="true"/>
                                      </p:to>
                                    </p:set>
                                  </p:childTnLst>
                                </p:cTn>
                              </p:par>
                              <p:par>
                                <p:cTn id="142" presetID="1" presetClass="emph" presetSubtype="2" fill="hold" nodeType="withEffect">
                                  <p:stCondLst>
                                    <p:cond delay="0"/>
                                  </p:stCondLst>
                                  <p:childTnLst>
                                    <p:animClr clrSpc="rgb" dir="cw">
                                      <p:cBhvr>
                                        <p:cTn id="143" dur="2000" fill="hold"/>
                                        <p:tgtEl>
                                          <p:spTgt spid="18"/>
                                        </p:tgtEl>
                                        <p:attrNameLst>
                                          <p:attrName>fillcolor</p:attrName>
                                        </p:attrNameLst>
                                      </p:cBhvr>
                                      <p:to>
                                        <a:schemeClr val="bg1"/>
                                      </p:to>
                                    </p:animClr>
                                    <p:set>
                                      <p:cBhvr>
                                        <p:cTn id="144" dur="2000" fill="hold"/>
                                        <p:tgtEl>
                                          <p:spTgt spid="18"/>
                                        </p:tgtEl>
                                        <p:attrNameLst>
                                          <p:attrName>fill.type</p:attrName>
                                        </p:attrNameLst>
                                      </p:cBhvr>
                                      <p:to>
                                        <p:strVal val="solid"/>
                                      </p:to>
                                    </p:set>
                                    <p:set>
                                      <p:cBhvr>
                                        <p:cTn id="145" dur="2000" fill="hold"/>
                                        <p:tgtEl>
                                          <p:spTgt spid="18"/>
                                        </p:tgtEl>
                                        <p:attrNameLst>
                                          <p:attrName>fill.on</p:attrName>
                                        </p:attrNameLst>
                                      </p:cBhvr>
                                      <p:to>
                                        <p:strVal val="true"/>
                                      </p:to>
                                    </p:set>
                                  </p:childTnLst>
                                </p:cTn>
                              </p:par>
                              <p:par>
                                <p:cTn id="146" presetID="1" presetClass="emph" presetSubtype="2" fill="hold" nodeType="withEffect">
                                  <p:stCondLst>
                                    <p:cond delay="0"/>
                                  </p:stCondLst>
                                  <p:childTnLst>
                                    <p:animClr clrSpc="rgb" dir="cw">
                                      <p:cBhvr>
                                        <p:cTn id="147" dur="2000" fill="hold"/>
                                        <p:tgtEl>
                                          <p:spTgt spid="19"/>
                                        </p:tgtEl>
                                        <p:attrNameLst>
                                          <p:attrName>fillcolor</p:attrName>
                                        </p:attrNameLst>
                                      </p:cBhvr>
                                      <p:to>
                                        <a:schemeClr val="bg1"/>
                                      </p:to>
                                    </p:animClr>
                                    <p:set>
                                      <p:cBhvr>
                                        <p:cTn id="148" dur="2000" fill="hold"/>
                                        <p:tgtEl>
                                          <p:spTgt spid="19"/>
                                        </p:tgtEl>
                                        <p:attrNameLst>
                                          <p:attrName>fill.type</p:attrName>
                                        </p:attrNameLst>
                                      </p:cBhvr>
                                      <p:to>
                                        <p:strVal val="solid"/>
                                      </p:to>
                                    </p:set>
                                    <p:set>
                                      <p:cBhvr>
                                        <p:cTn id="149" dur="2000" fill="hold"/>
                                        <p:tgtEl>
                                          <p:spTgt spid="19"/>
                                        </p:tgtEl>
                                        <p:attrNameLst>
                                          <p:attrName>fill.on</p:attrName>
                                        </p:attrNameLst>
                                      </p:cBhvr>
                                      <p:to>
                                        <p:strVal val="true"/>
                                      </p:to>
                                    </p:set>
                                  </p:childTnLst>
                                </p:cTn>
                              </p:par>
                              <p:par>
                                <p:cTn id="150" presetID="1" presetClass="emph" presetSubtype="2" fill="hold" nodeType="withEffect">
                                  <p:stCondLst>
                                    <p:cond delay="0"/>
                                  </p:stCondLst>
                                  <p:childTnLst>
                                    <p:animClr clrSpc="rgb" dir="cw">
                                      <p:cBhvr>
                                        <p:cTn id="151" dur="2000" fill="hold"/>
                                        <p:tgtEl>
                                          <p:spTgt spid="7"/>
                                        </p:tgtEl>
                                        <p:attrNameLst>
                                          <p:attrName>fillcolor</p:attrName>
                                        </p:attrNameLst>
                                      </p:cBhvr>
                                      <p:to>
                                        <a:schemeClr val="bg1"/>
                                      </p:to>
                                    </p:animClr>
                                    <p:set>
                                      <p:cBhvr>
                                        <p:cTn id="152" dur="2000" fill="hold"/>
                                        <p:tgtEl>
                                          <p:spTgt spid="7"/>
                                        </p:tgtEl>
                                        <p:attrNameLst>
                                          <p:attrName>fill.type</p:attrName>
                                        </p:attrNameLst>
                                      </p:cBhvr>
                                      <p:to>
                                        <p:strVal val="solid"/>
                                      </p:to>
                                    </p:set>
                                    <p:set>
                                      <p:cBhvr>
                                        <p:cTn id="153"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Meishing\Dropbox\meizhouhuayu\pics\31.29.png"/>
          <p:cNvPicPr>
            <a:picLocks noChangeAspect="1" noChangeArrowheads="1"/>
          </p:cNvPicPr>
          <p:nvPr/>
        </p:nvPicPr>
        <p:blipFill>
          <a:blip r:embed="rId4" cstate="print">
            <a:lum bright="-20000" contrast="30000"/>
          </a:blip>
          <a:srcRect l="87591"/>
          <a:stretch>
            <a:fillRect/>
          </a:stretch>
        </p:blipFill>
        <p:spPr bwMode="auto">
          <a:xfrm>
            <a:off x="228600" y="1142999"/>
            <a:ext cx="1700214" cy="1600201"/>
          </a:xfrm>
          <a:prstGeom prst="rect">
            <a:avLst/>
          </a:prstGeom>
          <a:noFill/>
        </p:spPr>
      </p:pic>
      <p:pic>
        <p:nvPicPr>
          <p:cNvPr id="38914" name="Picture 2" descr="C:\Users\Meishing\Dropbox\meizhouhuayu\pics\31.31.png"/>
          <p:cNvPicPr>
            <a:picLocks noChangeAspect="1" noChangeArrowheads="1"/>
          </p:cNvPicPr>
          <p:nvPr/>
        </p:nvPicPr>
        <p:blipFill>
          <a:blip r:embed="rId5" cstate="print">
            <a:lum bright="-20000" contrast="30000"/>
          </a:blip>
          <a:srcRect l="75949" t="53358" r="752"/>
          <a:stretch>
            <a:fillRect/>
          </a:stretch>
        </p:blipFill>
        <p:spPr bwMode="auto">
          <a:xfrm>
            <a:off x="457200" y="4574458"/>
            <a:ext cx="2895600" cy="2054942"/>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762000" y="3505200"/>
            <a:ext cx="2438400" cy="707886"/>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看故</a:t>
            </a:r>
            <a:r>
              <a:rPr lang="zh-TW" altLang="en-US" sz="4000" dirty="0" smtClean="0">
                <a:solidFill>
                  <a:srgbClr val="FF0000"/>
                </a:solidFill>
                <a:latin typeface="Adobe Kaiti Std R" pitchFamily="18" charset="-128"/>
                <a:ea typeface="Adobe Kaiti Std R" pitchFamily="18" charset="-128"/>
              </a:rPr>
              <a:t>事</a:t>
            </a:r>
            <a:r>
              <a:rPr lang="zh-TW" altLang="en-US" sz="4000" dirty="0" smtClean="0">
                <a:latin typeface="Adobe Kaiti Std R" pitchFamily="18" charset="-128"/>
                <a:ea typeface="Adobe Kaiti Std R" pitchFamily="18" charset="-128"/>
              </a:rPr>
              <a:t>書</a:t>
            </a:r>
            <a:endParaRPr lang="en-US" sz="4000" dirty="0">
              <a:latin typeface="Adobe Kaiti Std R" pitchFamily="18" charset="-128"/>
              <a:ea typeface="Adobe Kaiti Std R" pitchFamily="18" charset="-128"/>
            </a:endParaRPr>
          </a:p>
        </p:txBody>
      </p:sp>
      <p:pic>
        <p:nvPicPr>
          <p:cNvPr id="21506" name="Picture 2" descr="Busy Mom by Gerald_G - mothers day, mother's day"/>
          <p:cNvPicPr>
            <a:picLocks noChangeAspect="1" noChangeArrowheads="1"/>
          </p:cNvPicPr>
          <p:nvPr/>
        </p:nvPicPr>
        <p:blipFill>
          <a:blip r:embed="rId6" cstate="print"/>
          <a:srcRect/>
          <a:stretch>
            <a:fillRect/>
          </a:stretch>
        </p:blipFill>
        <p:spPr bwMode="auto">
          <a:xfrm>
            <a:off x="5715000" y="3581400"/>
            <a:ext cx="2550795" cy="3054844"/>
          </a:xfrm>
          <a:prstGeom prst="rect">
            <a:avLst/>
          </a:prstGeom>
          <a:noFill/>
          <a:effectLst>
            <a:outerShdw blurRad="76200" dir="18900000" sy="23000" kx="-1200000" algn="bl" rotWithShape="0">
              <a:prstClr val="black">
                <a:alpha val="20000"/>
              </a:prstClr>
            </a:outerShdw>
          </a:effectLst>
        </p:spPr>
      </p:pic>
      <p:sp>
        <p:nvSpPr>
          <p:cNvPr id="15" name="TextBox 14"/>
          <p:cNvSpPr txBox="1"/>
          <p:nvPr/>
        </p:nvSpPr>
        <p:spPr>
          <a:xfrm>
            <a:off x="4724400" y="3733800"/>
            <a:ext cx="762000" cy="2554545"/>
          </a:xfrm>
          <a:prstGeom prst="rect">
            <a:avLst/>
          </a:prstGeom>
          <a:solidFill>
            <a:schemeClr val="bg2"/>
          </a:solidFill>
        </p:spPr>
        <p:txBody>
          <a:bodyPr wrap="square" rtlCol="0">
            <a:spAutoFit/>
          </a:bodyPr>
          <a:lstStyle/>
          <a:p>
            <a:pPr algn="ctr"/>
            <a:r>
              <a:rPr lang="zh-TW" altLang="en-US" sz="4000" dirty="0" smtClean="0">
                <a:latin typeface="Adobe Kaiti Std R" pitchFamily="18" charset="-128"/>
                <a:ea typeface="Adobe Kaiti Std R" pitchFamily="18" charset="-128"/>
              </a:rPr>
              <a:t>很多</a:t>
            </a:r>
            <a:r>
              <a:rPr lang="zh-TW" altLang="en-US" sz="4000" dirty="0" smtClean="0">
                <a:solidFill>
                  <a:srgbClr val="FF0000"/>
                </a:solidFill>
                <a:latin typeface="Adobe Kaiti Std R" pitchFamily="18" charset="-128"/>
                <a:ea typeface="Adobe Kaiti Std R" pitchFamily="18" charset="-128"/>
              </a:rPr>
              <a:t>事</a:t>
            </a:r>
            <a:r>
              <a:rPr lang="zh-TW" altLang="en-US" sz="4000" dirty="0" smtClean="0">
                <a:latin typeface="Adobe Kaiti Std R" pitchFamily="18" charset="-128"/>
                <a:ea typeface="Adobe Kaiti Std R" pitchFamily="18" charset="-128"/>
              </a:rPr>
              <a:t>情</a:t>
            </a:r>
            <a:endParaRPr lang="en-US" sz="4000" dirty="0">
              <a:latin typeface="Adobe Kaiti Std R" pitchFamily="18" charset="-128"/>
              <a:ea typeface="Adobe Kaiti Std R" pitchFamily="18" charset="-128"/>
            </a:endParaRPr>
          </a:p>
        </p:txBody>
      </p:sp>
      <p:pic>
        <p:nvPicPr>
          <p:cNvPr id="22530" name="Picture 2" descr="下載SVG字型"/>
          <p:cNvPicPr>
            <a:picLocks noChangeAspect="1" noChangeArrowheads="1"/>
          </p:cNvPicPr>
          <p:nvPr/>
        </p:nvPicPr>
        <p:blipFill>
          <a:blip r:embed="rId7" cstate="print"/>
          <a:srcRect/>
          <a:stretch>
            <a:fillRect/>
          </a:stretch>
        </p:blipFill>
        <p:spPr bwMode="auto">
          <a:xfrm>
            <a:off x="2971800" y="1143000"/>
            <a:ext cx="1524000" cy="1447800"/>
          </a:xfrm>
          <a:prstGeom prst="rect">
            <a:avLst/>
          </a:prstGeom>
        </p:spPr>
        <p:style>
          <a:lnRef idx="1">
            <a:schemeClr val="accent3"/>
          </a:lnRef>
          <a:fillRef idx="2">
            <a:schemeClr val="accent3"/>
          </a:fillRef>
          <a:effectRef idx="1">
            <a:schemeClr val="accent3"/>
          </a:effectRef>
          <a:fontRef idx="minor">
            <a:schemeClr val="dk1"/>
          </a:fontRef>
        </p:style>
      </p:pic>
      <p:grpSp>
        <p:nvGrpSpPr>
          <p:cNvPr id="11" name="Group 10"/>
          <p:cNvGrpSpPr/>
          <p:nvPr/>
        </p:nvGrpSpPr>
        <p:grpSpPr>
          <a:xfrm>
            <a:off x="6096000" y="1371600"/>
            <a:ext cx="1371600" cy="533400"/>
            <a:chOff x="3386138" y="2898775"/>
            <a:chExt cx="2549525" cy="950912"/>
          </a:xfrm>
          <a:solidFill>
            <a:srgbClr val="00B0F0"/>
          </a:solidFill>
        </p:grpSpPr>
        <p:sp>
          <p:nvSpPr>
            <p:cNvPr id="12" name="Freeform 25"/>
            <p:cNvSpPr>
              <a:spLocks/>
            </p:cNvSpPr>
            <p:nvPr/>
          </p:nvSpPr>
          <p:spPr bwMode="auto">
            <a:xfrm>
              <a:off x="3386138" y="3078162"/>
              <a:ext cx="468312" cy="771525"/>
            </a:xfrm>
            <a:custGeom>
              <a:avLst/>
              <a:gdLst>
                <a:gd name="T0" fmla="*/ 110331 w 590"/>
                <a:gd name="T1" fmla="*/ 1586 h 973"/>
                <a:gd name="T2" fmla="*/ 178594 w 590"/>
                <a:gd name="T3" fmla="*/ 10308 h 973"/>
                <a:gd name="T4" fmla="*/ 241300 w 590"/>
                <a:gd name="T5" fmla="*/ 30132 h 973"/>
                <a:gd name="T6" fmla="*/ 299243 w 590"/>
                <a:gd name="T7" fmla="*/ 51541 h 973"/>
                <a:gd name="T8" fmla="*/ 346075 w 590"/>
                <a:gd name="T9" fmla="*/ 74536 h 973"/>
                <a:gd name="T10" fmla="*/ 379412 w 590"/>
                <a:gd name="T11" fmla="*/ 98324 h 973"/>
                <a:gd name="T12" fmla="*/ 402431 w 590"/>
                <a:gd name="T13" fmla="*/ 124491 h 973"/>
                <a:gd name="T14" fmla="*/ 413543 w 590"/>
                <a:gd name="T15" fmla="*/ 152243 h 973"/>
                <a:gd name="T16" fmla="*/ 413543 w 590"/>
                <a:gd name="T17" fmla="*/ 177617 h 973"/>
                <a:gd name="T18" fmla="*/ 415131 w 590"/>
                <a:gd name="T19" fmla="*/ 208542 h 973"/>
                <a:gd name="T20" fmla="*/ 419100 w 590"/>
                <a:gd name="T21" fmla="*/ 241845 h 973"/>
                <a:gd name="T22" fmla="*/ 435768 w 590"/>
                <a:gd name="T23" fmla="*/ 334618 h 973"/>
                <a:gd name="T24" fmla="*/ 450056 w 590"/>
                <a:gd name="T25" fmla="*/ 415498 h 973"/>
                <a:gd name="T26" fmla="*/ 458787 w 590"/>
                <a:gd name="T27" fmla="*/ 485276 h 973"/>
                <a:gd name="T28" fmla="*/ 465137 w 590"/>
                <a:gd name="T29" fmla="*/ 544746 h 973"/>
                <a:gd name="T30" fmla="*/ 468312 w 590"/>
                <a:gd name="T31" fmla="*/ 591529 h 973"/>
                <a:gd name="T32" fmla="*/ 466725 w 590"/>
                <a:gd name="T33" fmla="*/ 640691 h 973"/>
                <a:gd name="T34" fmla="*/ 457200 w 590"/>
                <a:gd name="T35" fmla="*/ 687474 h 973"/>
                <a:gd name="T36" fmla="*/ 443706 w 590"/>
                <a:gd name="T37" fmla="*/ 727121 h 973"/>
                <a:gd name="T38" fmla="*/ 434181 w 590"/>
                <a:gd name="T39" fmla="*/ 742186 h 973"/>
                <a:gd name="T40" fmla="*/ 425450 w 590"/>
                <a:gd name="T41" fmla="*/ 754873 h 973"/>
                <a:gd name="T42" fmla="*/ 402431 w 590"/>
                <a:gd name="T43" fmla="*/ 768353 h 973"/>
                <a:gd name="T44" fmla="*/ 379412 w 590"/>
                <a:gd name="T45" fmla="*/ 771525 h 973"/>
                <a:gd name="T46" fmla="*/ 364331 w 590"/>
                <a:gd name="T47" fmla="*/ 768353 h 973"/>
                <a:gd name="T48" fmla="*/ 349250 w 590"/>
                <a:gd name="T49" fmla="*/ 760424 h 973"/>
                <a:gd name="T50" fmla="*/ 334168 w 590"/>
                <a:gd name="T51" fmla="*/ 750116 h 973"/>
                <a:gd name="T52" fmla="*/ 320675 w 590"/>
                <a:gd name="T53" fmla="*/ 736636 h 973"/>
                <a:gd name="T54" fmla="*/ 304800 w 590"/>
                <a:gd name="T55" fmla="*/ 718398 h 973"/>
                <a:gd name="T56" fmla="*/ 284956 w 590"/>
                <a:gd name="T57" fmla="*/ 689060 h 973"/>
                <a:gd name="T58" fmla="*/ 268287 w 590"/>
                <a:gd name="T59" fmla="*/ 660514 h 973"/>
                <a:gd name="T60" fmla="*/ 256381 w 590"/>
                <a:gd name="T61" fmla="*/ 629590 h 973"/>
                <a:gd name="T62" fmla="*/ 246856 w 590"/>
                <a:gd name="T63" fmla="*/ 599458 h 973"/>
                <a:gd name="T64" fmla="*/ 234950 w 590"/>
                <a:gd name="T65" fmla="*/ 533645 h 973"/>
                <a:gd name="T66" fmla="*/ 219869 w 590"/>
                <a:gd name="T67" fmla="*/ 478932 h 973"/>
                <a:gd name="T68" fmla="*/ 207169 w 590"/>
                <a:gd name="T69" fmla="*/ 436907 h 973"/>
                <a:gd name="T70" fmla="*/ 198437 w 590"/>
                <a:gd name="T71" fmla="*/ 404396 h 973"/>
                <a:gd name="T72" fmla="*/ 193675 w 590"/>
                <a:gd name="T73" fmla="*/ 386159 h 973"/>
                <a:gd name="T74" fmla="*/ 192087 w 590"/>
                <a:gd name="T75" fmla="*/ 379815 h 973"/>
                <a:gd name="T76" fmla="*/ 183356 w 590"/>
                <a:gd name="T77" fmla="*/ 333032 h 973"/>
                <a:gd name="T78" fmla="*/ 172244 w 590"/>
                <a:gd name="T79" fmla="*/ 290214 h 973"/>
                <a:gd name="T80" fmla="*/ 161925 w 590"/>
                <a:gd name="T81" fmla="*/ 255325 h 973"/>
                <a:gd name="T82" fmla="*/ 150019 w 590"/>
                <a:gd name="T83" fmla="*/ 223607 h 973"/>
                <a:gd name="T84" fmla="*/ 137319 w 590"/>
                <a:gd name="T85" fmla="*/ 199026 h 973"/>
                <a:gd name="T86" fmla="*/ 127000 w 590"/>
                <a:gd name="T87" fmla="*/ 177617 h 973"/>
                <a:gd name="T88" fmla="*/ 112712 w 590"/>
                <a:gd name="T89" fmla="*/ 156208 h 973"/>
                <a:gd name="T90" fmla="*/ 96044 w 590"/>
                <a:gd name="T91" fmla="*/ 136385 h 973"/>
                <a:gd name="T92" fmla="*/ 73819 w 590"/>
                <a:gd name="T93" fmla="*/ 118147 h 973"/>
                <a:gd name="T94" fmla="*/ 47625 w 590"/>
                <a:gd name="T95" fmla="*/ 99910 h 973"/>
                <a:gd name="T96" fmla="*/ 21431 w 590"/>
                <a:gd name="T97" fmla="*/ 84844 h 973"/>
                <a:gd name="T98" fmla="*/ 6350 w 590"/>
                <a:gd name="T99" fmla="*/ 78500 h 973"/>
                <a:gd name="T100" fmla="*/ 0 w 590"/>
                <a:gd name="T101" fmla="*/ 72950 h 973"/>
                <a:gd name="T102" fmla="*/ 0 w 590"/>
                <a:gd name="T103" fmla="*/ 53127 h 973"/>
                <a:gd name="T104" fmla="*/ 4762 w 590"/>
                <a:gd name="T105" fmla="*/ 31717 h 973"/>
                <a:gd name="T106" fmla="*/ 15875 w 590"/>
                <a:gd name="T107" fmla="*/ 16652 h 973"/>
                <a:gd name="T108" fmla="*/ 29369 w 590"/>
                <a:gd name="T109" fmla="*/ 5551 h 973"/>
                <a:gd name="T110" fmla="*/ 47625 w 590"/>
                <a:gd name="T111" fmla="*/ 0 h 973"/>
                <a:gd name="T112" fmla="*/ 64294 w 590"/>
                <a:gd name="T113" fmla="*/ 0 h 9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90" h="973">
                  <a:moveTo>
                    <a:pt x="81" y="0"/>
                  </a:moveTo>
                  <a:lnTo>
                    <a:pt x="110" y="0"/>
                  </a:lnTo>
                  <a:lnTo>
                    <a:pt x="139" y="2"/>
                  </a:lnTo>
                  <a:lnTo>
                    <a:pt x="167" y="4"/>
                  </a:lnTo>
                  <a:lnTo>
                    <a:pt x="196" y="7"/>
                  </a:lnTo>
                  <a:lnTo>
                    <a:pt x="225" y="13"/>
                  </a:lnTo>
                  <a:lnTo>
                    <a:pt x="252" y="21"/>
                  </a:lnTo>
                  <a:lnTo>
                    <a:pt x="279" y="28"/>
                  </a:lnTo>
                  <a:lnTo>
                    <a:pt x="304" y="38"/>
                  </a:lnTo>
                  <a:lnTo>
                    <a:pt x="331" y="48"/>
                  </a:lnTo>
                  <a:lnTo>
                    <a:pt x="354" y="57"/>
                  </a:lnTo>
                  <a:lnTo>
                    <a:pt x="377" y="65"/>
                  </a:lnTo>
                  <a:lnTo>
                    <a:pt x="398" y="75"/>
                  </a:lnTo>
                  <a:lnTo>
                    <a:pt x="417" y="84"/>
                  </a:lnTo>
                  <a:lnTo>
                    <a:pt x="436" y="94"/>
                  </a:lnTo>
                  <a:lnTo>
                    <a:pt x="451" y="105"/>
                  </a:lnTo>
                  <a:lnTo>
                    <a:pt x="467" y="115"/>
                  </a:lnTo>
                  <a:lnTo>
                    <a:pt x="478" y="124"/>
                  </a:lnTo>
                  <a:lnTo>
                    <a:pt x="490" y="136"/>
                  </a:lnTo>
                  <a:lnTo>
                    <a:pt x="499" y="146"/>
                  </a:lnTo>
                  <a:lnTo>
                    <a:pt x="507" y="157"/>
                  </a:lnTo>
                  <a:lnTo>
                    <a:pt x="513" y="169"/>
                  </a:lnTo>
                  <a:lnTo>
                    <a:pt x="517" y="180"/>
                  </a:lnTo>
                  <a:lnTo>
                    <a:pt x="521" y="192"/>
                  </a:lnTo>
                  <a:lnTo>
                    <a:pt x="521" y="203"/>
                  </a:lnTo>
                  <a:lnTo>
                    <a:pt x="521" y="213"/>
                  </a:lnTo>
                  <a:lnTo>
                    <a:pt x="521" y="224"/>
                  </a:lnTo>
                  <a:lnTo>
                    <a:pt x="523" y="238"/>
                  </a:lnTo>
                  <a:lnTo>
                    <a:pt x="523" y="249"/>
                  </a:lnTo>
                  <a:lnTo>
                    <a:pt x="523" y="263"/>
                  </a:lnTo>
                  <a:lnTo>
                    <a:pt x="524" y="276"/>
                  </a:lnTo>
                  <a:lnTo>
                    <a:pt x="526" y="289"/>
                  </a:lnTo>
                  <a:lnTo>
                    <a:pt x="528" y="305"/>
                  </a:lnTo>
                  <a:lnTo>
                    <a:pt x="536" y="345"/>
                  </a:lnTo>
                  <a:lnTo>
                    <a:pt x="542" y="384"/>
                  </a:lnTo>
                  <a:lnTo>
                    <a:pt x="549" y="422"/>
                  </a:lnTo>
                  <a:lnTo>
                    <a:pt x="555" y="458"/>
                  </a:lnTo>
                  <a:lnTo>
                    <a:pt x="561" y="491"/>
                  </a:lnTo>
                  <a:lnTo>
                    <a:pt x="567" y="524"/>
                  </a:lnTo>
                  <a:lnTo>
                    <a:pt x="570" y="556"/>
                  </a:lnTo>
                  <a:lnTo>
                    <a:pt x="574" y="585"/>
                  </a:lnTo>
                  <a:lnTo>
                    <a:pt x="578" y="612"/>
                  </a:lnTo>
                  <a:lnTo>
                    <a:pt x="582" y="639"/>
                  </a:lnTo>
                  <a:lnTo>
                    <a:pt x="584" y="664"/>
                  </a:lnTo>
                  <a:lnTo>
                    <a:pt x="586" y="687"/>
                  </a:lnTo>
                  <a:lnTo>
                    <a:pt x="588" y="708"/>
                  </a:lnTo>
                  <a:lnTo>
                    <a:pt x="590" y="729"/>
                  </a:lnTo>
                  <a:lnTo>
                    <a:pt x="590" y="746"/>
                  </a:lnTo>
                  <a:lnTo>
                    <a:pt x="590" y="764"/>
                  </a:lnTo>
                  <a:lnTo>
                    <a:pt x="590" y="787"/>
                  </a:lnTo>
                  <a:lnTo>
                    <a:pt x="588" y="808"/>
                  </a:lnTo>
                  <a:lnTo>
                    <a:pt x="584" y="829"/>
                  </a:lnTo>
                  <a:lnTo>
                    <a:pt x="580" y="848"/>
                  </a:lnTo>
                  <a:lnTo>
                    <a:pt x="576" y="867"/>
                  </a:lnTo>
                  <a:lnTo>
                    <a:pt x="570" y="884"/>
                  </a:lnTo>
                  <a:lnTo>
                    <a:pt x="565" y="900"/>
                  </a:lnTo>
                  <a:lnTo>
                    <a:pt x="559" y="917"/>
                  </a:lnTo>
                  <a:lnTo>
                    <a:pt x="555" y="923"/>
                  </a:lnTo>
                  <a:lnTo>
                    <a:pt x="551" y="931"/>
                  </a:lnTo>
                  <a:lnTo>
                    <a:pt x="547" y="936"/>
                  </a:lnTo>
                  <a:lnTo>
                    <a:pt x="544" y="942"/>
                  </a:lnTo>
                  <a:lnTo>
                    <a:pt x="540" y="946"/>
                  </a:lnTo>
                  <a:lnTo>
                    <a:pt x="536" y="952"/>
                  </a:lnTo>
                  <a:lnTo>
                    <a:pt x="526" y="959"/>
                  </a:lnTo>
                  <a:lnTo>
                    <a:pt x="517" y="965"/>
                  </a:lnTo>
                  <a:lnTo>
                    <a:pt x="507" y="969"/>
                  </a:lnTo>
                  <a:lnTo>
                    <a:pt x="496" y="973"/>
                  </a:lnTo>
                  <a:lnTo>
                    <a:pt x="484" y="973"/>
                  </a:lnTo>
                  <a:lnTo>
                    <a:pt x="478" y="973"/>
                  </a:lnTo>
                  <a:lnTo>
                    <a:pt x="473" y="971"/>
                  </a:lnTo>
                  <a:lnTo>
                    <a:pt x="467" y="971"/>
                  </a:lnTo>
                  <a:lnTo>
                    <a:pt x="459" y="969"/>
                  </a:lnTo>
                  <a:lnTo>
                    <a:pt x="453" y="967"/>
                  </a:lnTo>
                  <a:lnTo>
                    <a:pt x="448" y="963"/>
                  </a:lnTo>
                  <a:lnTo>
                    <a:pt x="440" y="959"/>
                  </a:lnTo>
                  <a:lnTo>
                    <a:pt x="434" y="955"/>
                  </a:lnTo>
                  <a:lnTo>
                    <a:pt x="428" y="952"/>
                  </a:lnTo>
                  <a:lnTo>
                    <a:pt x="421" y="946"/>
                  </a:lnTo>
                  <a:lnTo>
                    <a:pt x="415" y="940"/>
                  </a:lnTo>
                  <a:lnTo>
                    <a:pt x="409" y="934"/>
                  </a:lnTo>
                  <a:lnTo>
                    <a:pt x="404" y="929"/>
                  </a:lnTo>
                  <a:lnTo>
                    <a:pt x="396" y="921"/>
                  </a:lnTo>
                  <a:lnTo>
                    <a:pt x="390" y="913"/>
                  </a:lnTo>
                  <a:lnTo>
                    <a:pt x="384" y="906"/>
                  </a:lnTo>
                  <a:lnTo>
                    <a:pt x="377" y="892"/>
                  </a:lnTo>
                  <a:lnTo>
                    <a:pt x="367" y="881"/>
                  </a:lnTo>
                  <a:lnTo>
                    <a:pt x="359" y="869"/>
                  </a:lnTo>
                  <a:lnTo>
                    <a:pt x="352" y="858"/>
                  </a:lnTo>
                  <a:lnTo>
                    <a:pt x="346" y="844"/>
                  </a:lnTo>
                  <a:lnTo>
                    <a:pt x="338" y="833"/>
                  </a:lnTo>
                  <a:lnTo>
                    <a:pt x="332" y="819"/>
                  </a:lnTo>
                  <a:lnTo>
                    <a:pt x="329" y="808"/>
                  </a:lnTo>
                  <a:lnTo>
                    <a:pt x="323" y="794"/>
                  </a:lnTo>
                  <a:lnTo>
                    <a:pt x="319" y="781"/>
                  </a:lnTo>
                  <a:lnTo>
                    <a:pt x="315" y="767"/>
                  </a:lnTo>
                  <a:lnTo>
                    <a:pt x="311" y="756"/>
                  </a:lnTo>
                  <a:lnTo>
                    <a:pt x="308" y="729"/>
                  </a:lnTo>
                  <a:lnTo>
                    <a:pt x="304" y="700"/>
                  </a:lnTo>
                  <a:lnTo>
                    <a:pt x="296" y="673"/>
                  </a:lnTo>
                  <a:lnTo>
                    <a:pt x="288" y="648"/>
                  </a:lnTo>
                  <a:lnTo>
                    <a:pt x="283" y="625"/>
                  </a:lnTo>
                  <a:lnTo>
                    <a:pt x="277" y="604"/>
                  </a:lnTo>
                  <a:lnTo>
                    <a:pt x="271" y="585"/>
                  </a:lnTo>
                  <a:lnTo>
                    <a:pt x="265" y="566"/>
                  </a:lnTo>
                  <a:lnTo>
                    <a:pt x="261" y="551"/>
                  </a:lnTo>
                  <a:lnTo>
                    <a:pt x="258" y="535"/>
                  </a:lnTo>
                  <a:lnTo>
                    <a:pt x="254" y="522"/>
                  </a:lnTo>
                  <a:lnTo>
                    <a:pt x="250" y="510"/>
                  </a:lnTo>
                  <a:lnTo>
                    <a:pt x="248" y="501"/>
                  </a:lnTo>
                  <a:lnTo>
                    <a:pt x="246" y="493"/>
                  </a:lnTo>
                  <a:lnTo>
                    <a:pt x="244" y="487"/>
                  </a:lnTo>
                  <a:lnTo>
                    <a:pt x="242" y="483"/>
                  </a:lnTo>
                  <a:lnTo>
                    <a:pt x="242" y="481"/>
                  </a:lnTo>
                  <a:lnTo>
                    <a:pt x="242" y="479"/>
                  </a:lnTo>
                  <a:lnTo>
                    <a:pt x="238" y="458"/>
                  </a:lnTo>
                  <a:lnTo>
                    <a:pt x="235" y="439"/>
                  </a:lnTo>
                  <a:lnTo>
                    <a:pt x="231" y="420"/>
                  </a:lnTo>
                  <a:lnTo>
                    <a:pt x="227" y="401"/>
                  </a:lnTo>
                  <a:lnTo>
                    <a:pt x="223" y="384"/>
                  </a:lnTo>
                  <a:lnTo>
                    <a:pt x="217" y="366"/>
                  </a:lnTo>
                  <a:lnTo>
                    <a:pt x="214" y="351"/>
                  </a:lnTo>
                  <a:lnTo>
                    <a:pt x="210" y="336"/>
                  </a:lnTo>
                  <a:lnTo>
                    <a:pt x="204" y="322"/>
                  </a:lnTo>
                  <a:lnTo>
                    <a:pt x="200" y="307"/>
                  </a:lnTo>
                  <a:lnTo>
                    <a:pt x="194" y="295"/>
                  </a:lnTo>
                  <a:lnTo>
                    <a:pt x="189" y="282"/>
                  </a:lnTo>
                  <a:lnTo>
                    <a:pt x="183" y="272"/>
                  </a:lnTo>
                  <a:lnTo>
                    <a:pt x="179" y="261"/>
                  </a:lnTo>
                  <a:lnTo>
                    <a:pt x="173" y="251"/>
                  </a:lnTo>
                  <a:lnTo>
                    <a:pt x="167" y="243"/>
                  </a:lnTo>
                  <a:lnTo>
                    <a:pt x="164" y="234"/>
                  </a:lnTo>
                  <a:lnTo>
                    <a:pt x="160" y="224"/>
                  </a:lnTo>
                  <a:lnTo>
                    <a:pt x="154" y="215"/>
                  </a:lnTo>
                  <a:lnTo>
                    <a:pt x="148" y="207"/>
                  </a:lnTo>
                  <a:lnTo>
                    <a:pt x="142" y="197"/>
                  </a:lnTo>
                  <a:lnTo>
                    <a:pt x="135" y="190"/>
                  </a:lnTo>
                  <a:lnTo>
                    <a:pt x="129" y="182"/>
                  </a:lnTo>
                  <a:lnTo>
                    <a:pt x="121" y="172"/>
                  </a:lnTo>
                  <a:lnTo>
                    <a:pt x="112" y="165"/>
                  </a:lnTo>
                  <a:lnTo>
                    <a:pt x="102" y="157"/>
                  </a:lnTo>
                  <a:lnTo>
                    <a:pt x="93" y="149"/>
                  </a:lnTo>
                  <a:lnTo>
                    <a:pt x="83" y="142"/>
                  </a:lnTo>
                  <a:lnTo>
                    <a:pt x="71" y="134"/>
                  </a:lnTo>
                  <a:lnTo>
                    <a:pt x="60" y="126"/>
                  </a:lnTo>
                  <a:lnTo>
                    <a:pt x="48" y="119"/>
                  </a:lnTo>
                  <a:lnTo>
                    <a:pt x="37" y="113"/>
                  </a:lnTo>
                  <a:lnTo>
                    <a:pt x="27" y="107"/>
                  </a:lnTo>
                  <a:lnTo>
                    <a:pt x="20" y="105"/>
                  </a:lnTo>
                  <a:lnTo>
                    <a:pt x="14" y="101"/>
                  </a:lnTo>
                  <a:lnTo>
                    <a:pt x="8" y="99"/>
                  </a:lnTo>
                  <a:lnTo>
                    <a:pt x="4" y="96"/>
                  </a:lnTo>
                  <a:lnTo>
                    <a:pt x="2" y="94"/>
                  </a:lnTo>
                  <a:lnTo>
                    <a:pt x="0" y="92"/>
                  </a:lnTo>
                  <a:lnTo>
                    <a:pt x="0" y="90"/>
                  </a:lnTo>
                  <a:lnTo>
                    <a:pt x="0" y="78"/>
                  </a:lnTo>
                  <a:lnTo>
                    <a:pt x="0" y="67"/>
                  </a:lnTo>
                  <a:lnTo>
                    <a:pt x="2" y="57"/>
                  </a:lnTo>
                  <a:lnTo>
                    <a:pt x="4" y="50"/>
                  </a:lnTo>
                  <a:lnTo>
                    <a:pt x="6" y="40"/>
                  </a:lnTo>
                  <a:lnTo>
                    <a:pt x="10" y="34"/>
                  </a:lnTo>
                  <a:lnTo>
                    <a:pt x="14" y="27"/>
                  </a:lnTo>
                  <a:lnTo>
                    <a:pt x="20" y="21"/>
                  </a:lnTo>
                  <a:lnTo>
                    <a:pt x="23" y="15"/>
                  </a:lnTo>
                  <a:lnTo>
                    <a:pt x="29" y="11"/>
                  </a:lnTo>
                  <a:lnTo>
                    <a:pt x="37" y="7"/>
                  </a:lnTo>
                  <a:lnTo>
                    <a:pt x="45" y="4"/>
                  </a:lnTo>
                  <a:lnTo>
                    <a:pt x="52" y="2"/>
                  </a:lnTo>
                  <a:lnTo>
                    <a:pt x="60" y="0"/>
                  </a:lnTo>
                  <a:lnTo>
                    <a:pt x="70" y="0"/>
                  </a:lnTo>
                  <a:lnTo>
                    <a:pt x="81" y="0"/>
                  </a:lnTo>
                </a:path>
              </a:pathLst>
            </a:custGeom>
            <a:grpFill/>
            <a:ln w="9525">
              <a:noFill/>
              <a:prstDash val="solid"/>
              <a:round/>
              <a:headEnd/>
              <a:tailEnd/>
            </a:ln>
          </p:spPr>
          <p:txBody>
            <a:bodyPr/>
            <a:lstStyle/>
            <a:p>
              <a:endParaRPr lang="en-US"/>
            </a:p>
          </p:txBody>
        </p:sp>
        <p:sp>
          <p:nvSpPr>
            <p:cNvPr id="13" name="Freeform 26"/>
            <p:cNvSpPr>
              <a:spLocks/>
            </p:cNvSpPr>
            <p:nvPr/>
          </p:nvSpPr>
          <p:spPr bwMode="auto">
            <a:xfrm>
              <a:off x="3519488" y="2898775"/>
              <a:ext cx="2416175" cy="663575"/>
            </a:xfrm>
            <a:custGeom>
              <a:avLst/>
              <a:gdLst>
                <a:gd name="T0" fmla="*/ 2005013 w 3044"/>
                <a:gd name="T1" fmla="*/ 4757 h 837"/>
                <a:gd name="T2" fmla="*/ 2075656 w 3044"/>
                <a:gd name="T3" fmla="*/ 27748 h 837"/>
                <a:gd name="T4" fmla="*/ 2170113 w 3044"/>
                <a:gd name="T5" fmla="*/ 68974 h 837"/>
                <a:gd name="T6" fmla="*/ 2282825 w 3044"/>
                <a:gd name="T7" fmla="*/ 130812 h 837"/>
                <a:gd name="T8" fmla="*/ 2344738 w 3044"/>
                <a:gd name="T9" fmla="*/ 175209 h 837"/>
                <a:gd name="T10" fmla="*/ 2377281 w 3044"/>
                <a:gd name="T11" fmla="*/ 203750 h 837"/>
                <a:gd name="T12" fmla="*/ 2401094 w 3044"/>
                <a:gd name="T13" fmla="*/ 229912 h 837"/>
                <a:gd name="T14" fmla="*/ 2413794 w 3044"/>
                <a:gd name="T15" fmla="*/ 252904 h 837"/>
                <a:gd name="T16" fmla="*/ 2416175 w 3044"/>
                <a:gd name="T17" fmla="*/ 274309 h 837"/>
                <a:gd name="T18" fmla="*/ 2392363 w 3044"/>
                <a:gd name="T19" fmla="*/ 302850 h 837"/>
                <a:gd name="T20" fmla="*/ 2323306 w 3044"/>
                <a:gd name="T21" fmla="*/ 344076 h 837"/>
                <a:gd name="T22" fmla="*/ 2253456 w 3044"/>
                <a:gd name="T23" fmla="*/ 397194 h 837"/>
                <a:gd name="T24" fmla="*/ 2197100 w 3044"/>
                <a:gd name="T25" fmla="*/ 451897 h 837"/>
                <a:gd name="T26" fmla="*/ 2150269 w 3044"/>
                <a:gd name="T27" fmla="*/ 509771 h 837"/>
                <a:gd name="T28" fmla="*/ 2110581 w 3044"/>
                <a:gd name="T29" fmla="*/ 558925 h 837"/>
                <a:gd name="T30" fmla="*/ 2087563 w 3044"/>
                <a:gd name="T31" fmla="*/ 585880 h 837"/>
                <a:gd name="T32" fmla="*/ 2074069 w 3044"/>
                <a:gd name="T33" fmla="*/ 600944 h 837"/>
                <a:gd name="T34" fmla="*/ 2031206 w 3044"/>
                <a:gd name="T35" fmla="*/ 635827 h 837"/>
                <a:gd name="T36" fmla="*/ 1978025 w 3044"/>
                <a:gd name="T37" fmla="*/ 657233 h 837"/>
                <a:gd name="T38" fmla="*/ 1913731 w 3044"/>
                <a:gd name="T39" fmla="*/ 663575 h 837"/>
                <a:gd name="T40" fmla="*/ 1843881 w 3044"/>
                <a:gd name="T41" fmla="*/ 657233 h 837"/>
                <a:gd name="T42" fmla="*/ 1799431 w 3044"/>
                <a:gd name="T43" fmla="*/ 637413 h 837"/>
                <a:gd name="T44" fmla="*/ 1781175 w 3044"/>
                <a:gd name="T45" fmla="*/ 604115 h 837"/>
                <a:gd name="T46" fmla="*/ 1784350 w 3044"/>
                <a:gd name="T47" fmla="*/ 582709 h 837"/>
                <a:gd name="T48" fmla="*/ 1792288 w 3044"/>
                <a:gd name="T49" fmla="*/ 554168 h 837"/>
                <a:gd name="T50" fmla="*/ 1804194 w 3044"/>
                <a:gd name="T51" fmla="*/ 514528 h 837"/>
                <a:gd name="T52" fmla="*/ 1817688 w 3044"/>
                <a:gd name="T53" fmla="*/ 461411 h 837"/>
                <a:gd name="T54" fmla="*/ 1834356 w 3044"/>
                <a:gd name="T55" fmla="*/ 394022 h 837"/>
                <a:gd name="T56" fmla="*/ 1845469 w 3044"/>
                <a:gd name="T57" fmla="*/ 347247 h 837"/>
                <a:gd name="T58" fmla="*/ 1851025 w 3044"/>
                <a:gd name="T59" fmla="*/ 312364 h 837"/>
                <a:gd name="T60" fmla="*/ 1854200 w 3044"/>
                <a:gd name="T61" fmla="*/ 289373 h 837"/>
                <a:gd name="T62" fmla="*/ 1845469 w 3044"/>
                <a:gd name="T63" fmla="*/ 257661 h 837"/>
                <a:gd name="T64" fmla="*/ 1807369 w 3044"/>
                <a:gd name="T65" fmla="*/ 231498 h 837"/>
                <a:gd name="T66" fmla="*/ 1741488 w 3044"/>
                <a:gd name="T67" fmla="*/ 220399 h 837"/>
                <a:gd name="T68" fmla="*/ 1636713 w 3044"/>
                <a:gd name="T69" fmla="*/ 220399 h 837"/>
                <a:gd name="T70" fmla="*/ 1489075 w 3044"/>
                <a:gd name="T71" fmla="*/ 229912 h 837"/>
                <a:gd name="T72" fmla="*/ 1302544 w 3044"/>
                <a:gd name="T73" fmla="*/ 244976 h 837"/>
                <a:gd name="T74" fmla="*/ 969169 w 3044"/>
                <a:gd name="T75" fmla="*/ 279859 h 837"/>
                <a:gd name="T76" fmla="*/ 470694 w 3044"/>
                <a:gd name="T77" fmla="*/ 355968 h 837"/>
                <a:gd name="T78" fmla="*/ 304800 w 3044"/>
                <a:gd name="T79" fmla="*/ 392437 h 837"/>
                <a:gd name="T80" fmla="*/ 234950 w 3044"/>
                <a:gd name="T81" fmla="*/ 398779 h 837"/>
                <a:gd name="T82" fmla="*/ 181769 w 3044"/>
                <a:gd name="T83" fmla="*/ 390851 h 837"/>
                <a:gd name="T84" fmla="*/ 130175 w 3044"/>
                <a:gd name="T85" fmla="*/ 374202 h 837"/>
                <a:gd name="T86" fmla="*/ 79375 w 3044"/>
                <a:gd name="T87" fmla="*/ 345662 h 837"/>
                <a:gd name="T88" fmla="*/ 37306 w 3044"/>
                <a:gd name="T89" fmla="*/ 317913 h 837"/>
                <a:gd name="T90" fmla="*/ 11113 w 3044"/>
                <a:gd name="T91" fmla="*/ 295715 h 837"/>
                <a:gd name="T92" fmla="*/ 0 w 3044"/>
                <a:gd name="T93" fmla="*/ 277481 h 837"/>
                <a:gd name="T94" fmla="*/ 4763 w 3044"/>
                <a:gd name="T95" fmla="*/ 256075 h 837"/>
                <a:gd name="T96" fmla="*/ 23019 w 3044"/>
                <a:gd name="T97" fmla="*/ 240219 h 837"/>
                <a:gd name="T98" fmla="*/ 56356 w 3044"/>
                <a:gd name="T99" fmla="*/ 233084 h 837"/>
                <a:gd name="T100" fmla="*/ 211931 w 3044"/>
                <a:gd name="T101" fmla="*/ 225156 h 837"/>
                <a:gd name="T102" fmla="*/ 443706 w 3044"/>
                <a:gd name="T103" fmla="*/ 201372 h 837"/>
                <a:gd name="T104" fmla="*/ 738981 w 3044"/>
                <a:gd name="T105" fmla="*/ 164110 h 837"/>
                <a:gd name="T106" fmla="*/ 1106488 w 3044"/>
                <a:gd name="T107" fmla="*/ 123677 h 837"/>
                <a:gd name="T108" fmla="*/ 1547019 w 3044"/>
                <a:gd name="T109" fmla="*/ 72938 h 837"/>
                <a:gd name="T110" fmla="*/ 1759744 w 3044"/>
                <a:gd name="T111" fmla="*/ 42811 h 837"/>
                <a:gd name="T112" fmla="*/ 1890713 w 3044"/>
                <a:gd name="T113" fmla="*/ 9514 h 837"/>
                <a:gd name="T114" fmla="*/ 1943894 w 3044"/>
                <a:gd name="T115" fmla="*/ 1586 h 837"/>
                <a:gd name="T116" fmla="*/ 1965325 w 3044"/>
                <a:gd name="T117" fmla="*/ 0 h 8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4" h="837">
                  <a:moveTo>
                    <a:pt x="2480" y="0"/>
                  </a:moveTo>
                  <a:lnTo>
                    <a:pt x="2490" y="0"/>
                  </a:lnTo>
                  <a:lnTo>
                    <a:pt x="2501" y="0"/>
                  </a:lnTo>
                  <a:lnTo>
                    <a:pt x="2513" y="4"/>
                  </a:lnTo>
                  <a:lnTo>
                    <a:pt x="2526" y="6"/>
                  </a:lnTo>
                  <a:lnTo>
                    <a:pt x="2542" y="10"/>
                  </a:lnTo>
                  <a:lnTo>
                    <a:pt x="2559" y="16"/>
                  </a:lnTo>
                  <a:lnTo>
                    <a:pt x="2576" y="21"/>
                  </a:lnTo>
                  <a:lnTo>
                    <a:pt x="2595" y="27"/>
                  </a:lnTo>
                  <a:lnTo>
                    <a:pt x="2615" y="35"/>
                  </a:lnTo>
                  <a:lnTo>
                    <a:pt x="2638" y="44"/>
                  </a:lnTo>
                  <a:lnTo>
                    <a:pt x="2659" y="54"/>
                  </a:lnTo>
                  <a:lnTo>
                    <a:pt x="2684" y="64"/>
                  </a:lnTo>
                  <a:lnTo>
                    <a:pt x="2709" y="75"/>
                  </a:lnTo>
                  <a:lnTo>
                    <a:pt x="2734" y="87"/>
                  </a:lnTo>
                  <a:lnTo>
                    <a:pt x="2762" y="98"/>
                  </a:lnTo>
                  <a:lnTo>
                    <a:pt x="2791" y="113"/>
                  </a:lnTo>
                  <a:lnTo>
                    <a:pt x="2820" y="131"/>
                  </a:lnTo>
                  <a:lnTo>
                    <a:pt x="2849" y="148"/>
                  </a:lnTo>
                  <a:lnTo>
                    <a:pt x="2876" y="165"/>
                  </a:lnTo>
                  <a:lnTo>
                    <a:pt x="2900" y="183"/>
                  </a:lnTo>
                  <a:lnTo>
                    <a:pt x="2924" y="198"/>
                  </a:lnTo>
                  <a:lnTo>
                    <a:pt x="2933" y="206"/>
                  </a:lnTo>
                  <a:lnTo>
                    <a:pt x="2945" y="213"/>
                  </a:lnTo>
                  <a:lnTo>
                    <a:pt x="2954" y="221"/>
                  </a:lnTo>
                  <a:lnTo>
                    <a:pt x="2964" y="229"/>
                  </a:lnTo>
                  <a:lnTo>
                    <a:pt x="2971" y="236"/>
                  </a:lnTo>
                  <a:lnTo>
                    <a:pt x="2981" y="244"/>
                  </a:lnTo>
                  <a:lnTo>
                    <a:pt x="2989" y="250"/>
                  </a:lnTo>
                  <a:lnTo>
                    <a:pt x="2995" y="257"/>
                  </a:lnTo>
                  <a:lnTo>
                    <a:pt x="3002" y="265"/>
                  </a:lnTo>
                  <a:lnTo>
                    <a:pt x="3008" y="271"/>
                  </a:lnTo>
                  <a:lnTo>
                    <a:pt x="3014" y="277"/>
                  </a:lnTo>
                  <a:lnTo>
                    <a:pt x="3019" y="284"/>
                  </a:lnTo>
                  <a:lnTo>
                    <a:pt x="3025" y="290"/>
                  </a:lnTo>
                  <a:lnTo>
                    <a:pt x="3029" y="296"/>
                  </a:lnTo>
                  <a:lnTo>
                    <a:pt x="3033" y="302"/>
                  </a:lnTo>
                  <a:lnTo>
                    <a:pt x="3035" y="307"/>
                  </a:lnTo>
                  <a:lnTo>
                    <a:pt x="3039" y="313"/>
                  </a:lnTo>
                  <a:lnTo>
                    <a:pt x="3041" y="319"/>
                  </a:lnTo>
                  <a:lnTo>
                    <a:pt x="3043" y="325"/>
                  </a:lnTo>
                  <a:lnTo>
                    <a:pt x="3044" y="328"/>
                  </a:lnTo>
                  <a:lnTo>
                    <a:pt x="3044" y="334"/>
                  </a:lnTo>
                  <a:lnTo>
                    <a:pt x="3044" y="340"/>
                  </a:lnTo>
                  <a:lnTo>
                    <a:pt x="3044" y="346"/>
                  </a:lnTo>
                  <a:lnTo>
                    <a:pt x="3041" y="353"/>
                  </a:lnTo>
                  <a:lnTo>
                    <a:pt x="3037" y="359"/>
                  </a:lnTo>
                  <a:lnTo>
                    <a:pt x="3031" y="367"/>
                  </a:lnTo>
                  <a:lnTo>
                    <a:pt x="3023" y="374"/>
                  </a:lnTo>
                  <a:lnTo>
                    <a:pt x="3014" y="382"/>
                  </a:lnTo>
                  <a:lnTo>
                    <a:pt x="3002" y="390"/>
                  </a:lnTo>
                  <a:lnTo>
                    <a:pt x="2989" y="396"/>
                  </a:lnTo>
                  <a:lnTo>
                    <a:pt x="2968" y="409"/>
                  </a:lnTo>
                  <a:lnTo>
                    <a:pt x="2947" y="422"/>
                  </a:lnTo>
                  <a:lnTo>
                    <a:pt x="2927" y="434"/>
                  </a:lnTo>
                  <a:lnTo>
                    <a:pt x="2908" y="447"/>
                  </a:lnTo>
                  <a:lnTo>
                    <a:pt x="2889" y="461"/>
                  </a:lnTo>
                  <a:lnTo>
                    <a:pt x="2872" y="474"/>
                  </a:lnTo>
                  <a:lnTo>
                    <a:pt x="2854" y="488"/>
                  </a:lnTo>
                  <a:lnTo>
                    <a:pt x="2839" y="501"/>
                  </a:lnTo>
                  <a:lnTo>
                    <a:pt x="2824" y="515"/>
                  </a:lnTo>
                  <a:lnTo>
                    <a:pt x="2808" y="528"/>
                  </a:lnTo>
                  <a:lnTo>
                    <a:pt x="2795" y="541"/>
                  </a:lnTo>
                  <a:lnTo>
                    <a:pt x="2781" y="555"/>
                  </a:lnTo>
                  <a:lnTo>
                    <a:pt x="2768" y="570"/>
                  </a:lnTo>
                  <a:lnTo>
                    <a:pt x="2757" y="584"/>
                  </a:lnTo>
                  <a:lnTo>
                    <a:pt x="2745" y="597"/>
                  </a:lnTo>
                  <a:lnTo>
                    <a:pt x="2734" y="611"/>
                  </a:lnTo>
                  <a:lnTo>
                    <a:pt x="2720" y="628"/>
                  </a:lnTo>
                  <a:lnTo>
                    <a:pt x="2709" y="643"/>
                  </a:lnTo>
                  <a:lnTo>
                    <a:pt x="2697" y="657"/>
                  </a:lnTo>
                  <a:lnTo>
                    <a:pt x="2686" y="670"/>
                  </a:lnTo>
                  <a:lnTo>
                    <a:pt x="2676" y="683"/>
                  </a:lnTo>
                  <a:lnTo>
                    <a:pt x="2666" y="695"/>
                  </a:lnTo>
                  <a:lnTo>
                    <a:pt x="2659" y="705"/>
                  </a:lnTo>
                  <a:lnTo>
                    <a:pt x="2651" y="712"/>
                  </a:lnTo>
                  <a:lnTo>
                    <a:pt x="2643" y="722"/>
                  </a:lnTo>
                  <a:lnTo>
                    <a:pt x="2638" y="728"/>
                  </a:lnTo>
                  <a:lnTo>
                    <a:pt x="2634" y="733"/>
                  </a:lnTo>
                  <a:lnTo>
                    <a:pt x="2630" y="739"/>
                  </a:lnTo>
                  <a:lnTo>
                    <a:pt x="2626" y="743"/>
                  </a:lnTo>
                  <a:lnTo>
                    <a:pt x="2624" y="745"/>
                  </a:lnTo>
                  <a:lnTo>
                    <a:pt x="2622" y="747"/>
                  </a:lnTo>
                  <a:lnTo>
                    <a:pt x="2613" y="758"/>
                  </a:lnTo>
                  <a:lnTo>
                    <a:pt x="2603" y="768"/>
                  </a:lnTo>
                  <a:lnTo>
                    <a:pt x="2593" y="778"/>
                  </a:lnTo>
                  <a:lnTo>
                    <a:pt x="2582" y="787"/>
                  </a:lnTo>
                  <a:lnTo>
                    <a:pt x="2570" y="795"/>
                  </a:lnTo>
                  <a:lnTo>
                    <a:pt x="2559" y="802"/>
                  </a:lnTo>
                  <a:lnTo>
                    <a:pt x="2545" y="810"/>
                  </a:lnTo>
                  <a:lnTo>
                    <a:pt x="2534" y="816"/>
                  </a:lnTo>
                  <a:lnTo>
                    <a:pt x="2520" y="820"/>
                  </a:lnTo>
                  <a:lnTo>
                    <a:pt x="2505" y="825"/>
                  </a:lnTo>
                  <a:lnTo>
                    <a:pt x="2492" y="829"/>
                  </a:lnTo>
                  <a:lnTo>
                    <a:pt x="2476" y="831"/>
                  </a:lnTo>
                  <a:lnTo>
                    <a:pt x="2461" y="833"/>
                  </a:lnTo>
                  <a:lnTo>
                    <a:pt x="2446" y="835"/>
                  </a:lnTo>
                  <a:lnTo>
                    <a:pt x="2428" y="837"/>
                  </a:lnTo>
                  <a:lnTo>
                    <a:pt x="2411" y="837"/>
                  </a:lnTo>
                  <a:lnTo>
                    <a:pt x="2390" y="837"/>
                  </a:lnTo>
                  <a:lnTo>
                    <a:pt x="2373" y="835"/>
                  </a:lnTo>
                  <a:lnTo>
                    <a:pt x="2353" y="833"/>
                  </a:lnTo>
                  <a:lnTo>
                    <a:pt x="2338" y="831"/>
                  </a:lnTo>
                  <a:lnTo>
                    <a:pt x="2323" y="829"/>
                  </a:lnTo>
                  <a:lnTo>
                    <a:pt x="2309" y="825"/>
                  </a:lnTo>
                  <a:lnTo>
                    <a:pt x="2296" y="822"/>
                  </a:lnTo>
                  <a:lnTo>
                    <a:pt x="2284" y="816"/>
                  </a:lnTo>
                  <a:lnTo>
                    <a:pt x="2275" y="810"/>
                  </a:lnTo>
                  <a:lnTo>
                    <a:pt x="2267" y="804"/>
                  </a:lnTo>
                  <a:lnTo>
                    <a:pt x="2259" y="797"/>
                  </a:lnTo>
                  <a:lnTo>
                    <a:pt x="2254" y="789"/>
                  </a:lnTo>
                  <a:lnTo>
                    <a:pt x="2250" y="781"/>
                  </a:lnTo>
                  <a:lnTo>
                    <a:pt x="2246" y="772"/>
                  </a:lnTo>
                  <a:lnTo>
                    <a:pt x="2244" y="762"/>
                  </a:lnTo>
                  <a:lnTo>
                    <a:pt x="2244" y="753"/>
                  </a:lnTo>
                  <a:lnTo>
                    <a:pt x="2244" y="751"/>
                  </a:lnTo>
                  <a:lnTo>
                    <a:pt x="2244" y="747"/>
                  </a:lnTo>
                  <a:lnTo>
                    <a:pt x="2246" y="741"/>
                  </a:lnTo>
                  <a:lnTo>
                    <a:pt x="2248" y="735"/>
                  </a:lnTo>
                  <a:lnTo>
                    <a:pt x="2250" y="730"/>
                  </a:lnTo>
                  <a:lnTo>
                    <a:pt x="2252" y="724"/>
                  </a:lnTo>
                  <a:lnTo>
                    <a:pt x="2254" y="716"/>
                  </a:lnTo>
                  <a:lnTo>
                    <a:pt x="2256" y="706"/>
                  </a:lnTo>
                  <a:lnTo>
                    <a:pt x="2258" y="699"/>
                  </a:lnTo>
                  <a:lnTo>
                    <a:pt x="2261" y="691"/>
                  </a:lnTo>
                  <a:lnTo>
                    <a:pt x="2263" y="682"/>
                  </a:lnTo>
                  <a:lnTo>
                    <a:pt x="2267" y="672"/>
                  </a:lnTo>
                  <a:lnTo>
                    <a:pt x="2269" y="660"/>
                  </a:lnTo>
                  <a:lnTo>
                    <a:pt x="2273" y="649"/>
                  </a:lnTo>
                  <a:lnTo>
                    <a:pt x="2275" y="635"/>
                  </a:lnTo>
                  <a:lnTo>
                    <a:pt x="2279" y="624"/>
                  </a:lnTo>
                  <a:lnTo>
                    <a:pt x="2282" y="611"/>
                  </a:lnTo>
                  <a:lnTo>
                    <a:pt x="2286" y="595"/>
                  </a:lnTo>
                  <a:lnTo>
                    <a:pt x="2290" y="582"/>
                  </a:lnTo>
                  <a:lnTo>
                    <a:pt x="2294" y="564"/>
                  </a:lnTo>
                  <a:lnTo>
                    <a:pt x="2298" y="549"/>
                  </a:lnTo>
                  <a:lnTo>
                    <a:pt x="2304" y="532"/>
                  </a:lnTo>
                  <a:lnTo>
                    <a:pt x="2307" y="516"/>
                  </a:lnTo>
                  <a:lnTo>
                    <a:pt x="2311" y="497"/>
                  </a:lnTo>
                  <a:lnTo>
                    <a:pt x="2315" y="484"/>
                  </a:lnTo>
                  <a:lnTo>
                    <a:pt x="2319" y="472"/>
                  </a:lnTo>
                  <a:lnTo>
                    <a:pt x="2321" y="459"/>
                  </a:lnTo>
                  <a:lnTo>
                    <a:pt x="2323" y="447"/>
                  </a:lnTo>
                  <a:lnTo>
                    <a:pt x="2325" y="438"/>
                  </a:lnTo>
                  <a:lnTo>
                    <a:pt x="2327" y="426"/>
                  </a:lnTo>
                  <a:lnTo>
                    <a:pt x="2329" y="417"/>
                  </a:lnTo>
                  <a:lnTo>
                    <a:pt x="2330" y="409"/>
                  </a:lnTo>
                  <a:lnTo>
                    <a:pt x="2332" y="399"/>
                  </a:lnTo>
                  <a:lnTo>
                    <a:pt x="2332" y="394"/>
                  </a:lnTo>
                  <a:lnTo>
                    <a:pt x="2334" y="386"/>
                  </a:lnTo>
                  <a:lnTo>
                    <a:pt x="2334" y="380"/>
                  </a:lnTo>
                  <a:lnTo>
                    <a:pt x="2336" y="374"/>
                  </a:lnTo>
                  <a:lnTo>
                    <a:pt x="2336" y="369"/>
                  </a:lnTo>
                  <a:lnTo>
                    <a:pt x="2336" y="365"/>
                  </a:lnTo>
                  <a:lnTo>
                    <a:pt x="2336" y="361"/>
                  </a:lnTo>
                  <a:lnTo>
                    <a:pt x="2336" y="351"/>
                  </a:lnTo>
                  <a:lnTo>
                    <a:pt x="2334" y="342"/>
                  </a:lnTo>
                  <a:lnTo>
                    <a:pt x="2330" y="332"/>
                  </a:lnTo>
                  <a:lnTo>
                    <a:pt x="2325" y="325"/>
                  </a:lnTo>
                  <a:lnTo>
                    <a:pt x="2319" y="317"/>
                  </a:lnTo>
                  <a:lnTo>
                    <a:pt x="2309" y="309"/>
                  </a:lnTo>
                  <a:lnTo>
                    <a:pt x="2300" y="303"/>
                  </a:lnTo>
                  <a:lnTo>
                    <a:pt x="2290" y="298"/>
                  </a:lnTo>
                  <a:lnTo>
                    <a:pt x="2277" y="292"/>
                  </a:lnTo>
                  <a:lnTo>
                    <a:pt x="2263" y="288"/>
                  </a:lnTo>
                  <a:lnTo>
                    <a:pt x="2248" y="284"/>
                  </a:lnTo>
                  <a:lnTo>
                    <a:pt x="2231" y="282"/>
                  </a:lnTo>
                  <a:lnTo>
                    <a:pt x="2213" y="280"/>
                  </a:lnTo>
                  <a:lnTo>
                    <a:pt x="2194" y="278"/>
                  </a:lnTo>
                  <a:lnTo>
                    <a:pt x="2173" y="277"/>
                  </a:lnTo>
                  <a:lnTo>
                    <a:pt x="2150" y="277"/>
                  </a:lnTo>
                  <a:lnTo>
                    <a:pt x="2123" y="277"/>
                  </a:lnTo>
                  <a:lnTo>
                    <a:pt x="2092" y="277"/>
                  </a:lnTo>
                  <a:lnTo>
                    <a:pt x="2062" y="278"/>
                  </a:lnTo>
                  <a:lnTo>
                    <a:pt x="2027" y="280"/>
                  </a:lnTo>
                  <a:lnTo>
                    <a:pt x="1993" y="282"/>
                  </a:lnTo>
                  <a:lnTo>
                    <a:pt x="1954" y="284"/>
                  </a:lnTo>
                  <a:lnTo>
                    <a:pt x="1916" y="286"/>
                  </a:lnTo>
                  <a:lnTo>
                    <a:pt x="1876" y="290"/>
                  </a:lnTo>
                  <a:lnTo>
                    <a:pt x="1831" y="292"/>
                  </a:lnTo>
                  <a:lnTo>
                    <a:pt x="1787" y="296"/>
                  </a:lnTo>
                  <a:lnTo>
                    <a:pt x="1741" y="300"/>
                  </a:lnTo>
                  <a:lnTo>
                    <a:pt x="1691" y="305"/>
                  </a:lnTo>
                  <a:lnTo>
                    <a:pt x="1641" y="309"/>
                  </a:lnTo>
                  <a:lnTo>
                    <a:pt x="1590" y="315"/>
                  </a:lnTo>
                  <a:lnTo>
                    <a:pt x="1536" y="321"/>
                  </a:lnTo>
                  <a:lnTo>
                    <a:pt x="1478" y="328"/>
                  </a:lnTo>
                  <a:lnTo>
                    <a:pt x="1350" y="340"/>
                  </a:lnTo>
                  <a:lnTo>
                    <a:pt x="1221" y="353"/>
                  </a:lnTo>
                  <a:lnTo>
                    <a:pt x="1093" y="369"/>
                  </a:lnTo>
                  <a:lnTo>
                    <a:pt x="966" y="386"/>
                  </a:lnTo>
                  <a:lnTo>
                    <a:pt x="841" y="405"/>
                  </a:lnTo>
                  <a:lnTo>
                    <a:pt x="716" y="426"/>
                  </a:lnTo>
                  <a:lnTo>
                    <a:pt x="593" y="449"/>
                  </a:lnTo>
                  <a:lnTo>
                    <a:pt x="473" y="474"/>
                  </a:lnTo>
                  <a:lnTo>
                    <a:pt x="450" y="480"/>
                  </a:lnTo>
                  <a:lnTo>
                    <a:pt x="427" y="486"/>
                  </a:lnTo>
                  <a:lnTo>
                    <a:pt x="405" y="492"/>
                  </a:lnTo>
                  <a:lnTo>
                    <a:pt x="384" y="495"/>
                  </a:lnTo>
                  <a:lnTo>
                    <a:pt x="365" y="499"/>
                  </a:lnTo>
                  <a:lnTo>
                    <a:pt x="346" y="501"/>
                  </a:lnTo>
                  <a:lnTo>
                    <a:pt x="329" y="503"/>
                  </a:lnTo>
                  <a:lnTo>
                    <a:pt x="311" y="503"/>
                  </a:lnTo>
                  <a:lnTo>
                    <a:pt x="296" y="503"/>
                  </a:lnTo>
                  <a:lnTo>
                    <a:pt x="283" y="501"/>
                  </a:lnTo>
                  <a:lnTo>
                    <a:pt x="269" y="501"/>
                  </a:lnTo>
                  <a:lnTo>
                    <a:pt x="256" y="499"/>
                  </a:lnTo>
                  <a:lnTo>
                    <a:pt x="242" y="497"/>
                  </a:lnTo>
                  <a:lnTo>
                    <a:pt x="229" y="493"/>
                  </a:lnTo>
                  <a:lnTo>
                    <a:pt x="215" y="490"/>
                  </a:lnTo>
                  <a:lnTo>
                    <a:pt x="202" y="486"/>
                  </a:lnTo>
                  <a:lnTo>
                    <a:pt x="190" y="482"/>
                  </a:lnTo>
                  <a:lnTo>
                    <a:pt x="177" y="476"/>
                  </a:lnTo>
                  <a:lnTo>
                    <a:pt x="164" y="472"/>
                  </a:lnTo>
                  <a:lnTo>
                    <a:pt x="150" y="465"/>
                  </a:lnTo>
                  <a:lnTo>
                    <a:pt x="139" y="459"/>
                  </a:lnTo>
                  <a:lnTo>
                    <a:pt x="125" y="451"/>
                  </a:lnTo>
                  <a:lnTo>
                    <a:pt x="112" y="444"/>
                  </a:lnTo>
                  <a:lnTo>
                    <a:pt x="100" y="436"/>
                  </a:lnTo>
                  <a:lnTo>
                    <a:pt x="87" y="428"/>
                  </a:lnTo>
                  <a:lnTo>
                    <a:pt x="75" y="421"/>
                  </a:lnTo>
                  <a:lnTo>
                    <a:pt x="66" y="415"/>
                  </a:lnTo>
                  <a:lnTo>
                    <a:pt x="56" y="407"/>
                  </a:lnTo>
                  <a:lnTo>
                    <a:pt x="47" y="401"/>
                  </a:lnTo>
                  <a:lnTo>
                    <a:pt x="39" y="396"/>
                  </a:lnTo>
                  <a:lnTo>
                    <a:pt x="31" y="390"/>
                  </a:lnTo>
                  <a:lnTo>
                    <a:pt x="23" y="384"/>
                  </a:lnTo>
                  <a:lnTo>
                    <a:pt x="18" y="378"/>
                  </a:lnTo>
                  <a:lnTo>
                    <a:pt x="14" y="373"/>
                  </a:lnTo>
                  <a:lnTo>
                    <a:pt x="10" y="367"/>
                  </a:lnTo>
                  <a:lnTo>
                    <a:pt x="6" y="363"/>
                  </a:lnTo>
                  <a:lnTo>
                    <a:pt x="4" y="357"/>
                  </a:lnTo>
                  <a:lnTo>
                    <a:pt x="2" y="353"/>
                  </a:lnTo>
                  <a:lnTo>
                    <a:pt x="0" y="350"/>
                  </a:lnTo>
                  <a:lnTo>
                    <a:pt x="0" y="346"/>
                  </a:lnTo>
                  <a:lnTo>
                    <a:pt x="0" y="338"/>
                  </a:lnTo>
                  <a:lnTo>
                    <a:pt x="2" y="332"/>
                  </a:lnTo>
                  <a:lnTo>
                    <a:pt x="2" y="326"/>
                  </a:lnTo>
                  <a:lnTo>
                    <a:pt x="6" y="323"/>
                  </a:lnTo>
                  <a:lnTo>
                    <a:pt x="10" y="319"/>
                  </a:lnTo>
                  <a:lnTo>
                    <a:pt x="14" y="313"/>
                  </a:lnTo>
                  <a:lnTo>
                    <a:pt x="18" y="309"/>
                  </a:lnTo>
                  <a:lnTo>
                    <a:pt x="23" y="307"/>
                  </a:lnTo>
                  <a:lnTo>
                    <a:pt x="29" y="303"/>
                  </a:lnTo>
                  <a:lnTo>
                    <a:pt x="37" y="302"/>
                  </a:lnTo>
                  <a:lnTo>
                    <a:pt x="45" y="300"/>
                  </a:lnTo>
                  <a:lnTo>
                    <a:pt x="52" y="298"/>
                  </a:lnTo>
                  <a:lnTo>
                    <a:pt x="62" y="296"/>
                  </a:lnTo>
                  <a:lnTo>
                    <a:pt x="71" y="294"/>
                  </a:lnTo>
                  <a:lnTo>
                    <a:pt x="83" y="294"/>
                  </a:lnTo>
                  <a:lnTo>
                    <a:pt x="94" y="294"/>
                  </a:lnTo>
                  <a:lnTo>
                    <a:pt x="152" y="292"/>
                  </a:lnTo>
                  <a:lnTo>
                    <a:pt x="210" y="288"/>
                  </a:lnTo>
                  <a:lnTo>
                    <a:pt x="267" y="284"/>
                  </a:lnTo>
                  <a:lnTo>
                    <a:pt x="327" y="280"/>
                  </a:lnTo>
                  <a:lnTo>
                    <a:pt x="384" y="275"/>
                  </a:lnTo>
                  <a:lnTo>
                    <a:pt x="444" y="269"/>
                  </a:lnTo>
                  <a:lnTo>
                    <a:pt x="501" y="261"/>
                  </a:lnTo>
                  <a:lnTo>
                    <a:pt x="559" y="254"/>
                  </a:lnTo>
                  <a:lnTo>
                    <a:pt x="626" y="246"/>
                  </a:lnTo>
                  <a:lnTo>
                    <a:pt x="697" y="236"/>
                  </a:lnTo>
                  <a:lnTo>
                    <a:pt x="772" y="227"/>
                  </a:lnTo>
                  <a:lnTo>
                    <a:pt x="849" y="217"/>
                  </a:lnTo>
                  <a:lnTo>
                    <a:pt x="931" y="207"/>
                  </a:lnTo>
                  <a:lnTo>
                    <a:pt x="1016" y="198"/>
                  </a:lnTo>
                  <a:lnTo>
                    <a:pt x="1106" y="188"/>
                  </a:lnTo>
                  <a:lnTo>
                    <a:pt x="1198" y="177"/>
                  </a:lnTo>
                  <a:lnTo>
                    <a:pt x="1294" y="167"/>
                  </a:lnTo>
                  <a:lnTo>
                    <a:pt x="1394" y="156"/>
                  </a:lnTo>
                  <a:lnTo>
                    <a:pt x="1497" y="144"/>
                  </a:lnTo>
                  <a:lnTo>
                    <a:pt x="1605" y="131"/>
                  </a:lnTo>
                  <a:lnTo>
                    <a:pt x="1714" y="119"/>
                  </a:lnTo>
                  <a:lnTo>
                    <a:pt x="1830" y="106"/>
                  </a:lnTo>
                  <a:lnTo>
                    <a:pt x="1949" y="92"/>
                  </a:lnTo>
                  <a:lnTo>
                    <a:pt x="2069" y="79"/>
                  </a:lnTo>
                  <a:lnTo>
                    <a:pt x="2106" y="73"/>
                  </a:lnTo>
                  <a:lnTo>
                    <a:pt x="2144" y="67"/>
                  </a:lnTo>
                  <a:lnTo>
                    <a:pt x="2181" y="62"/>
                  </a:lnTo>
                  <a:lnTo>
                    <a:pt x="2217" y="54"/>
                  </a:lnTo>
                  <a:lnTo>
                    <a:pt x="2254" y="46"/>
                  </a:lnTo>
                  <a:lnTo>
                    <a:pt x="2290" y="37"/>
                  </a:lnTo>
                  <a:lnTo>
                    <a:pt x="2327" y="27"/>
                  </a:lnTo>
                  <a:lnTo>
                    <a:pt x="2361" y="17"/>
                  </a:lnTo>
                  <a:lnTo>
                    <a:pt x="2382" y="12"/>
                  </a:lnTo>
                  <a:lnTo>
                    <a:pt x="2401" y="10"/>
                  </a:lnTo>
                  <a:lnTo>
                    <a:pt x="2419" y="6"/>
                  </a:lnTo>
                  <a:lnTo>
                    <a:pt x="2434" y="4"/>
                  </a:lnTo>
                  <a:lnTo>
                    <a:pt x="2442" y="2"/>
                  </a:lnTo>
                  <a:lnTo>
                    <a:pt x="2449" y="2"/>
                  </a:lnTo>
                  <a:lnTo>
                    <a:pt x="2455" y="0"/>
                  </a:lnTo>
                  <a:lnTo>
                    <a:pt x="2461" y="0"/>
                  </a:lnTo>
                  <a:lnTo>
                    <a:pt x="2467" y="0"/>
                  </a:lnTo>
                  <a:lnTo>
                    <a:pt x="2471" y="0"/>
                  </a:lnTo>
                  <a:lnTo>
                    <a:pt x="2476" y="0"/>
                  </a:lnTo>
                  <a:lnTo>
                    <a:pt x="2480" y="0"/>
                  </a:lnTo>
                </a:path>
              </a:pathLst>
            </a:custGeom>
            <a:grpFill/>
            <a:ln w="9525">
              <a:noFill/>
              <a:prstDash val="solid"/>
              <a:round/>
              <a:headEnd/>
              <a:tailEnd/>
            </a:ln>
          </p:spPr>
          <p:txBody>
            <a:bodyPr/>
            <a:lstStyle/>
            <a:p>
              <a:endParaRPr lang="en-US"/>
            </a:p>
          </p:txBody>
        </p:sp>
        <p:sp>
          <p:nvSpPr>
            <p:cNvPr id="14" name="Freeform 27"/>
            <p:cNvSpPr>
              <a:spLocks/>
            </p:cNvSpPr>
            <p:nvPr/>
          </p:nvSpPr>
          <p:spPr bwMode="auto">
            <a:xfrm>
              <a:off x="3754438" y="3446462"/>
              <a:ext cx="1916112" cy="304800"/>
            </a:xfrm>
            <a:custGeom>
              <a:avLst/>
              <a:gdLst>
                <a:gd name="T0" fmla="*/ 1651574 w 2412"/>
                <a:gd name="T1" fmla="*/ 1588 h 384"/>
                <a:gd name="T2" fmla="*/ 1693678 w 2412"/>
                <a:gd name="T3" fmla="*/ 9525 h 384"/>
                <a:gd name="T4" fmla="*/ 1744520 w 2412"/>
                <a:gd name="T5" fmla="*/ 26194 h 384"/>
                <a:gd name="T6" fmla="*/ 1802512 w 2412"/>
                <a:gd name="T7" fmla="*/ 50006 h 384"/>
                <a:gd name="T8" fmla="*/ 1849382 w 2412"/>
                <a:gd name="T9" fmla="*/ 79375 h 384"/>
                <a:gd name="T10" fmla="*/ 1882747 w 2412"/>
                <a:gd name="T11" fmla="*/ 106363 h 384"/>
                <a:gd name="T12" fmla="*/ 1905785 w 2412"/>
                <a:gd name="T13" fmla="*/ 129381 h 384"/>
                <a:gd name="T14" fmla="*/ 1915318 w 2412"/>
                <a:gd name="T15" fmla="*/ 150813 h 384"/>
                <a:gd name="T16" fmla="*/ 1913729 w 2412"/>
                <a:gd name="T17" fmla="*/ 170656 h 384"/>
                <a:gd name="T18" fmla="*/ 1901018 w 2412"/>
                <a:gd name="T19" fmla="*/ 184150 h 384"/>
                <a:gd name="T20" fmla="*/ 1877980 w 2412"/>
                <a:gd name="T21" fmla="*/ 193675 h 384"/>
                <a:gd name="T22" fmla="*/ 1846204 w 2412"/>
                <a:gd name="T23" fmla="*/ 196850 h 384"/>
                <a:gd name="T24" fmla="*/ 1655546 w 2412"/>
                <a:gd name="T25" fmla="*/ 200025 h 384"/>
                <a:gd name="T26" fmla="*/ 1518908 w 2412"/>
                <a:gd name="T27" fmla="*/ 205581 h 384"/>
                <a:gd name="T28" fmla="*/ 1387036 w 2412"/>
                <a:gd name="T29" fmla="*/ 215106 h 384"/>
                <a:gd name="T30" fmla="*/ 1270258 w 2412"/>
                <a:gd name="T31" fmla="*/ 225425 h 384"/>
                <a:gd name="T32" fmla="*/ 1177313 w 2412"/>
                <a:gd name="T33" fmla="*/ 233363 h 384"/>
                <a:gd name="T34" fmla="*/ 1089928 w 2412"/>
                <a:gd name="T35" fmla="*/ 238919 h 384"/>
                <a:gd name="T36" fmla="*/ 1010487 w 2412"/>
                <a:gd name="T37" fmla="*/ 246856 h 384"/>
                <a:gd name="T38" fmla="*/ 935813 w 2412"/>
                <a:gd name="T39" fmla="*/ 251619 h 384"/>
                <a:gd name="T40" fmla="*/ 852400 w 2412"/>
                <a:gd name="T41" fmla="*/ 257969 h 384"/>
                <a:gd name="T42" fmla="*/ 736416 w 2412"/>
                <a:gd name="T43" fmla="*/ 266700 h 384"/>
                <a:gd name="T44" fmla="*/ 646648 w 2412"/>
                <a:gd name="T45" fmla="*/ 273050 h 384"/>
                <a:gd name="T46" fmla="*/ 579123 w 2412"/>
                <a:gd name="T47" fmla="*/ 277019 h 384"/>
                <a:gd name="T48" fmla="*/ 537814 w 2412"/>
                <a:gd name="T49" fmla="*/ 280194 h 384"/>
                <a:gd name="T50" fmla="*/ 519543 w 2412"/>
                <a:gd name="T51" fmla="*/ 281781 h 384"/>
                <a:gd name="T52" fmla="*/ 443280 w 2412"/>
                <a:gd name="T53" fmla="*/ 289719 h 384"/>
                <a:gd name="T54" fmla="*/ 355100 w 2412"/>
                <a:gd name="T55" fmla="*/ 296863 h 384"/>
                <a:gd name="T56" fmla="*/ 277248 w 2412"/>
                <a:gd name="T57" fmla="*/ 301625 h 384"/>
                <a:gd name="T58" fmla="*/ 212107 w 2412"/>
                <a:gd name="T59" fmla="*/ 304800 h 384"/>
                <a:gd name="T60" fmla="*/ 158882 w 2412"/>
                <a:gd name="T61" fmla="*/ 303213 h 384"/>
                <a:gd name="T62" fmla="*/ 112806 w 2412"/>
                <a:gd name="T63" fmla="*/ 296863 h 384"/>
                <a:gd name="T64" fmla="*/ 74674 w 2412"/>
                <a:gd name="T65" fmla="*/ 286544 h 384"/>
                <a:gd name="T66" fmla="*/ 46076 w 2412"/>
                <a:gd name="T67" fmla="*/ 269875 h 384"/>
                <a:gd name="T68" fmla="*/ 16683 w 2412"/>
                <a:gd name="T69" fmla="*/ 238125 h 384"/>
                <a:gd name="T70" fmla="*/ 1589 w 2412"/>
                <a:gd name="T71" fmla="*/ 200819 h 384"/>
                <a:gd name="T72" fmla="*/ 3178 w 2412"/>
                <a:gd name="T73" fmla="*/ 177006 h 384"/>
                <a:gd name="T74" fmla="*/ 11916 w 2412"/>
                <a:gd name="T75" fmla="*/ 161925 h 384"/>
                <a:gd name="T76" fmla="*/ 30188 w 2412"/>
                <a:gd name="T77" fmla="*/ 150813 h 384"/>
                <a:gd name="T78" fmla="*/ 56403 w 2412"/>
                <a:gd name="T79" fmla="*/ 147638 h 384"/>
                <a:gd name="T80" fmla="*/ 519543 w 2412"/>
                <a:gd name="T81" fmla="*/ 115888 h 384"/>
                <a:gd name="T82" fmla="*/ 1093105 w 2412"/>
                <a:gd name="T83" fmla="*/ 57944 h 384"/>
                <a:gd name="T84" fmla="*/ 1333811 w 2412"/>
                <a:gd name="T85" fmla="*/ 26194 h 384"/>
                <a:gd name="T86" fmla="*/ 1394980 w 2412"/>
                <a:gd name="T87" fmla="*/ 18256 h 384"/>
                <a:gd name="T88" fmla="*/ 1451383 w 2412"/>
                <a:gd name="T89" fmla="*/ 11906 h 384"/>
                <a:gd name="T90" fmla="*/ 1500637 w 2412"/>
                <a:gd name="T91" fmla="*/ 6350 h 384"/>
                <a:gd name="T92" fmla="*/ 1544329 w 2412"/>
                <a:gd name="T93" fmla="*/ 3175 h 384"/>
                <a:gd name="T94" fmla="*/ 1580872 w 2412"/>
                <a:gd name="T95" fmla="*/ 0 h 384"/>
                <a:gd name="T96" fmla="*/ 1611854 w 2412"/>
                <a:gd name="T97" fmla="*/ 0 h 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12" h="384">
                  <a:moveTo>
                    <a:pt x="2044" y="0"/>
                  </a:moveTo>
                  <a:lnTo>
                    <a:pt x="2055" y="0"/>
                  </a:lnTo>
                  <a:lnTo>
                    <a:pt x="2067" y="0"/>
                  </a:lnTo>
                  <a:lnTo>
                    <a:pt x="2079" y="2"/>
                  </a:lnTo>
                  <a:lnTo>
                    <a:pt x="2092" y="4"/>
                  </a:lnTo>
                  <a:lnTo>
                    <a:pt x="2103" y="6"/>
                  </a:lnTo>
                  <a:lnTo>
                    <a:pt x="2119" y="10"/>
                  </a:lnTo>
                  <a:lnTo>
                    <a:pt x="2132" y="12"/>
                  </a:lnTo>
                  <a:lnTo>
                    <a:pt x="2148" y="17"/>
                  </a:lnTo>
                  <a:lnTo>
                    <a:pt x="2163" y="21"/>
                  </a:lnTo>
                  <a:lnTo>
                    <a:pt x="2178" y="27"/>
                  </a:lnTo>
                  <a:lnTo>
                    <a:pt x="2196" y="33"/>
                  </a:lnTo>
                  <a:lnTo>
                    <a:pt x="2213" y="39"/>
                  </a:lnTo>
                  <a:lnTo>
                    <a:pt x="2230" y="46"/>
                  </a:lnTo>
                  <a:lnTo>
                    <a:pt x="2249" y="54"/>
                  </a:lnTo>
                  <a:lnTo>
                    <a:pt x="2269" y="63"/>
                  </a:lnTo>
                  <a:lnTo>
                    <a:pt x="2288" y="73"/>
                  </a:lnTo>
                  <a:lnTo>
                    <a:pt x="2301" y="83"/>
                  </a:lnTo>
                  <a:lnTo>
                    <a:pt x="2317" y="92"/>
                  </a:lnTo>
                  <a:lnTo>
                    <a:pt x="2328" y="100"/>
                  </a:lnTo>
                  <a:lnTo>
                    <a:pt x="2341" y="110"/>
                  </a:lnTo>
                  <a:lnTo>
                    <a:pt x="2351" y="117"/>
                  </a:lnTo>
                  <a:lnTo>
                    <a:pt x="2363" y="127"/>
                  </a:lnTo>
                  <a:lnTo>
                    <a:pt x="2370" y="134"/>
                  </a:lnTo>
                  <a:lnTo>
                    <a:pt x="2380" y="142"/>
                  </a:lnTo>
                  <a:lnTo>
                    <a:pt x="2388" y="150"/>
                  </a:lnTo>
                  <a:lnTo>
                    <a:pt x="2393" y="158"/>
                  </a:lnTo>
                  <a:lnTo>
                    <a:pt x="2399" y="163"/>
                  </a:lnTo>
                  <a:lnTo>
                    <a:pt x="2403" y="171"/>
                  </a:lnTo>
                  <a:lnTo>
                    <a:pt x="2407" y="177"/>
                  </a:lnTo>
                  <a:lnTo>
                    <a:pt x="2409" y="184"/>
                  </a:lnTo>
                  <a:lnTo>
                    <a:pt x="2411" y="190"/>
                  </a:lnTo>
                  <a:lnTo>
                    <a:pt x="2412" y="198"/>
                  </a:lnTo>
                  <a:lnTo>
                    <a:pt x="2411" y="204"/>
                  </a:lnTo>
                  <a:lnTo>
                    <a:pt x="2411" y="209"/>
                  </a:lnTo>
                  <a:lnTo>
                    <a:pt x="2409" y="215"/>
                  </a:lnTo>
                  <a:lnTo>
                    <a:pt x="2405" y="219"/>
                  </a:lnTo>
                  <a:lnTo>
                    <a:pt x="2403" y="225"/>
                  </a:lnTo>
                  <a:lnTo>
                    <a:pt x="2397" y="229"/>
                  </a:lnTo>
                  <a:lnTo>
                    <a:pt x="2393" y="232"/>
                  </a:lnTo>
                  <a:lnTo>
                    <a:pt x="2388" y="236"/>
                  </a:lnTo>
                  <a:lnTo>
                    <a:pt x="2382" y="238"/>
                  </a:lnTo>
                  <a:lnTo>
                    <a:pt x="2374" y="242"/>
                  </a:lnTo>
                  <a:lnTo>
                    <a:pt x="2364" y="244"/>
                  </a:lnTo>
                  <a:lnTo>
                    <a:pt x="2357" y="246"/>
                  </a:lnTo>
                  <a:lnTo>
                    <a:pt x="2347" y="246"/>
                  </a:lnTo>
                  <a:lnTo>
                    <a:pt x="2336" y="248"/>
                  </a:lnTo>
                  <a:lnTo>
                    <a:pt x="2324" y="248"/>
                  </a:lnTo>
                  <a:lnTo>
                    <a:pt x="2313" y="248"/>
                  </a:lnTo>
                  <a:lnTo>
                    <a:pt x="2219" y="250"/>
                  </a:lnTo>
                  <a:lnTo>
                    <a:pt x="2128" y="250"/>
                  </a:lnTo>
                  <a:lnTo>
                    <a:pt x="2084" y="252"/>
                  </a:lnTo>
                  <a:lnTo>
                    <a:pt x="2040" y="253"/>
                  </a:lnTo>
                  <a:lnTo>
                    <a:pt x="1996" y="255"/>
                  </a:lnTo>
                  <a:lnTo>
                    <a:pt x="1954" y="257"/>
                  </a:lnTo>
                  <a:lnTo>
                    <a:pt x="1912" y="259"/>
                  </a:lnTo>
                  <a:lnTo>
                    <a:pt x="1869" y="261"/>
                  </a:lnTo>
                  <a:lnTo>
                    <a:pt x="1827" y="263"/>
                  </a:lnTo>
                  <a:lnTo>
                    <a:pt x="1787" y="267"/>
                  </a:lnTo>
                  <a:lnTo>
                    <a:pt x="1746" y="271"/>
                  </a:lnTo>
                  <a:lnTo>
                    <a:pt x="1706" y="275"/>
                  </a:lnTo>
                  <a:lnTo>
                    <a:pt x="1668" y="278"/>
                  </a:lnTo>
                  <a:lnTo>
                    <a:pt x="1629" y="282"/>
                  </a:lnTo>
                  <a:lnTo>
                    <a:pt x="1599" y="284"/>
                  </a:lnTo>
                  <a:lnTo>
                    <a:pt x="1568" y="288"/>
                  </a:lnTo>
                  <a:lnTo>
                    <a:pt x="1539" y="290"/>
                  </a:lnTo>
                  <a:lnTo>
                    <a:pt x="1510" y="292"/>
                  </a:lnTo>
                  <a:lnTo>
                    <a:pt x="1482" y="294"/>
                  </a:lnTo>
                  <a:lnTo>
                    <a:pt x="1453" y="296"/>
                  </a:lnTo>
                  <a:lnTo>
                    <a:pt x="1426" y="298"/>
                  </a:lnTo>
                  <a:lnTo>
                    <a:pt x="1399" y="300"/>
                  </a:lnTo>
                  <a:lnTo>
                    <a:pt x="1372" y="301"/>
                  </a:lnTo>
                  <a:lnTo>
                    <a:pt x="1347" y="305"/>
                  </a:lnTo>
                  <a:lnTo>
                    <a:pt x="1320" y="307"/>
                  </a:lnTo>
                  <a:lnTo>
                    <a:pt x="1295" y="309"/>
                  </a:lnTo>
                  <a:lnTo>
                    <a:pt x="1272" y="311"/>
                  </a:lnTo>
                  <a:lnTo>
                    <a:pt x="1247" y="313"/>
                  </a:lnTo>
                  <a:lnTo>
                    <a:pt x="1224" y="313"/>
                  </a:lnTo>
                  <a:lnTo>
                    <a:pt x="1201" y="315"/>
                  </a:lnTo>
                  <a:lnTo>
                    <a:pt x="1178" y="317"/>
                  </a:lnTo>
                  <a:lnTo>
                    <a:pt x="1155" y="319"/>
                  </a:lnTo>
                  <a:lnTo>
                    <a:pt x="1134" y="321"/>
                  </a:lnTo>
                  <a:lnTo>
                    <a:pt x="1113" y="323"/>
                  </a:lnTo>
                  <a:lnTo>
                    <a:pt x="1073" y="325"/>
                  </a:lnTo>
                  <a:lnTo>
                    <a:pt x="1033" y="328"/>
                  </a:lnTo>
                  <a:lnTo>
                    <a:pt x="996" y="330"/>
                  </a:lnTo>
                  <a:lnTo>
                    <a:pt x="961" y="334"/>
                  </a:lnTo>
                  <a:lnTo>
                    <a:pt x="927" y="336"/>
                  </a:lnTo>
                  <a:lnTo>
                    <a:pt x="896" y="338"/>
                  </a:lnTo>
                  <a:lnTo>
                    <a:pt x="867" y="340"/>
                  </a:lnTo>
                  <a:lnTo>
                    <a:pt x="839" y="342"/>
                  </a:lnTo>
                  <a:lnTo>
                    <a:pt x="814" y="344"/>
                  </a:lnTo>
                  <a:lnTo>
                    <a:pt x="789" y="346"/>
                  </a:lnTo>
                  <a:lnTo>
                    <a:pt x="768" y="348"/>
                  </a:lnTo>
                  <a:lnTo>
                    <a:pt x="748" y="349"/>
                  </a:lnTo>
                  <a:lnTo>
                    <a:pt x="729" y="349"/>
                  </a:lnTo>
                  <a:lnTo>
                    <a:pt x="714" y="351"/>
                  </a:lnTo>
                  <a:lnTo>
                    <a:pt x="699" y="353"/>
                  </a:lnTo>
                  <a:lnTo>
                    <a:pt x="687" y="353"/>
                  </a:lnTo>
                  <a:lnTo>
                    <a:pt x="677" y="353"/>
                  </a:lnTo>
                  <a:lnTo>
                    <a:pt x="668" y="355"/>
                  </a:lnTo>
                  <a:lnTo>
                    <a:pt x="662" y="355"/>
                  </a:lnTo>
                  <a:lnTo>
                    <a:pt x="656" y="355"/>
                  </a:lnTo>
                  <a:lnTo>
                    <a:pt x="654" y="355"/>
                  </a:lnTo>
                  <a:lnTo>
                    <a:pt x="652" y="355"/>
                  </a:lnTo>
                  <a:lnTo>
                    <a:pt x="620" y="359"/>
                  </a:lnTo>
                  <a:lnTo>
                    <a:pt x="589" y="361"/>
                  </a:lnTo>
                  <a:lnTo>
                    <a:pt x="558" y="365"/>
                  </a:lnTo>
                  <a:lnTo>
                    <a:pt x="530" y="367"/>
                  </a:lnTo>
                  <a:lnTo>
                    <a:pt x="501" y="371"/>
                  </a:lnTo>
                  <a:lnTo>
                    <a:pt x="474" y="372"/>
                  </a:lnTo>
                  <a:lnTo>
                    <a:pt x="447" y="374"/>
                  </a:lnTo>
                  <a:lnTo>
                    <a:pt x="420" y="376"/>
                  </a:lnTo>
                  <a:lnTo>
                    <a:pt x="395" y="378"/>
                  </a:lnTo>
                  <a:lnTo>
                    <a:pt x="372" y="380"/>
                  </a:lnTo>
                  <a:lnTo>
                    <a:pt x="349" y="380"/>
                  </a:lnTo>
                  <a:lnTo>
                    <a:pt x="326" y="382"/>
                  </a:lnTo>
                  <a:lnTo>
                    <a:pt x="305" y="382"/>
                  </a:lnTo>
                  <a:lnTo>
                    <a:pt x="286" y="384"/>
                  </a:lnTo>
                  <a:lnTo>
                    <a:pt x="267" y="384"/>
                  </a:lnTo>
                  <a:lnTo>
                    <a:pt x="249" y="384"/>
                  </a:lnTo>
                  <a:lnTo>
                    <a:pt x="232" y="384"/>
                  </a:lnTo>
                  <a:lnTo>
                    <a:pt x="215" y="384"/>
                  </a:lnTo>
                  <a:lnTo>
                    <a:pt x="200" y="382"/>
                  </a:lnTo>
                  <a:lnTo>
                    <a:pt x="184" y="380"/>
                  </a:lnTo>
                  <a:lnTo>
                    <a:pt x="169" y="378"/>
                  </a:lnTo>
                  <a:lnTo>
                    <a:pt x="155" y="376"/>
                  </a:lnTo>
                  <a:lnTo>
                    <a:pt x="142" y="374"/>
                  </a:lnTo>
                  <a:lnTo>
                    <a:pt x="129" y="371"/>
                  </a:lnTo>
                  <a:lnTo>
                    <a:pt x="117" y="369"/>
                  </a:lnTo>
                  <a:lnTo>
                    <a:pt x="105" y="365"/>
                  </a:lnTo>
                  <a:lnTo>
                    <a:pt x="94" y="361"/>
                  </a:lnTo>
                  <a:lnTo>
                    <a:pt x="84" y="355"/>
                  </a:lnTo>
                  <a:lnTo>
                    <a:pt x="75" y="351"/>
                  </a:lnTo>
                  <a:lnTo>
                    <a:pt x="65" y="346"/>
                  </a:lnTo>
                  <a:lnTo>
                    <a:pt x="58" y="340"/>
                  </a:lnTo>
                  <a:lnTo>
                    <a:pt x="50" y="334"/>
                  </a:lnTo>
                  <a:lnTo>
                    <a:pt x="38" y="323"/>
                  </a:lnTo>
                  <a:lnTo>
                    <a:pt x="29" y="311"/>
                  </a:lnTo>
                  <a:lnTo>
                    <a:pt x="21" y="300"/>
                  </a:lnTo>
                  <a:lnTo>
                    <a:pt x="13" y="288"/>
                  </a:lnTo>
                  <a:lnTo>
                    <a:pt x="8" y="277"/>
                  </a:lnTo>
                  <a:lnTo>
                    <a:pt x="4" y="265"/>
                  </a:lnTo>
                  <a:lnTo>
                    <a:pt x="2" y="253"/>
                  </a:lnTo>
                  <a:lnTo>
                    <a:pt x="0" y="242"/>
                  </a:lnTo>
                  <a:lnTo>
                    <a:pt x="0" y="236"/>
                  </a:lnTo>
                  <a:lnTo>
                    <a:pt x="2" y="229"/>
                  </a:lnTo>
                  <a:lnTo>
                    <a:pt x="4" y="223"/>
                  </a:lnTo>
                  <a:lnTo>
                    <a:pt x="6" y="217"/>
                  </a:lnTo>
                  <a:lnTo>
                    <a:pt x="8" y="211"/>
                  </a:lnTo>
                  <a:lnTo>
                    <a:pt x="11" y="207"/>
                  </a:lnTo>
                  <a:lnTo>
                    <a:pt x="15" y="204"/>
                  </a:lnTo>
                  <a:lnTo>
                    <a:pt x="19" y="200"/>
                  </a:lnTo>
                  <a:lnTo>
                    <a:pt x="25" y="196"/>
                  </a:lnTo>
                  <a:lnTo>
                    <a:pt x="31" y="194"/>
                  </a:lnTo>
                  <a:lnTo>
                    <a:pt x="38" y="190"/>
                  </a:lnTo>
                  <a:lnTo>
                    <a:pt x="44" y="188"/>
                  </a:lnTo>
                  <a:lnTo>
                    <a:pt x="54" y="188"/>
                  </a:lnTo>
                  <a:lnTo>
                    <a:pt x="61" y="186"/>
                  </a:lnTo>
                  <a:lnTo>
                    <a:pt x="71" y="186"/>
                  </a:lnTo>
                  <a:lnTo>
                    <a:pt x="81" y="186"/>
                  </a:lnTo>
                  <a:lnTo>
                    <a:pt x="276" y="175"/>
                  </a:lnTo>
                  <a:lnTo>
                    <a:pt x="466" y="161"/>
                  </a:lnTo>
                  <a:lnTo>
                    <a:pt x="654" y="146"/>
                  </a:lnTo>
                  <a:lnTo>
                    <a:pt x="841" y="131"/>
                  </a:lnTo>
                  <a:lnTo>
                    <a:pt x="1023" y="113"/>
                  </a:lnTo>
                  <a:lnTo>
                    <a:pt x="1201" y="94"/>
                  </a:lnTo>
                  <a:lnTo>
                    <a:pt x="1376" y="73"/>
                  </a:lnTo>
                  <a:lnTo>
                    <a:pt x="1547" y="50"/>
                  </a:lnTo>
                  <a:lnTo>
                    <a:pt x="1593" y="44"/>
                  </a:lnTo>
                  <a:lnTo>
                    <a:pt x="1637" y="39"/>
                  </a:lnTo>
                  <a:lnTo>
                    <a:pt x="1679" y="33"/>
                  </a:lnTo>
                  <a:lnTo>
                    <a:pt x="1698" y="31"/>
                  </a:lnTo>
                  <a:lnTo>
                    <a:pt x="1718" y="27"/>
                  </a:lnTo>
                  <a:lnTo>
                    <a:pt x="1737" y="25"/>
                  </a:lnTo>
                  <a:lnTo>
                    <a:pt x="1756" y="23"/>
                  </a:lnTo>
                  <a:lnTo>
                    <a:pt x="1775" y="21"/>
                  </a:lnTo>
                  <a:lnTo>
                    <a:pt x="1793" y="19"/>
                  </a:lnTo>
                  <a:lnTo>
                    <a:pt x="1810" y="17"/>
                  </a:lnTo>
                  <a:lnTo>
                    <a:pt x="1827" y="15"/>
                  </a:lnTo>
                  <a:lnTo>
                    <a:pt x="1842" y="14"/>
                  </a:lnTo>
                  <a:lnTo>
                    <a:pt x="1860" y="12"/>
                  </a:lnTo>
                  <a:lnTo>
                    <a:pt x="1875" y="10"/>
                  </a:lnTo>
                  <a:lnTo>
                    <a:pt x="1889" y="8"/>
                  </a:lnTo>
                  <a:lnTo>
                    <a:pt x="1904" y="8"/>
                  </a:lnTo>
                  <a:lnTo>
                    <a:pt x="1917" y="6"/>
                  </a:lnTo>
                  <a:lnTo>
                    <a:pt x="1931" y="6"/>
                  </a:lnTo>
                  <a:lnTo>
                    <a:pt x="1944" y="4"/>
                  </a:lnTo>
                  <a:lnTo>
                    <a:pt x="1956" y="4"/>
                  </a:lnTo>
                  <a:lnTo>
                    <a:pt x="1967" y="2"/>
                  </a:lnTo>
                  <a:lnTo>
                    <a:pt x="1979" y="2"/>
                  </a:lnTo>
                  <a:lnTo>
                    <a:pt x="1990" y="0"/>
                  </a:lnTo>
                  <a:lnTo>
                    <a:pt x="2000" y="0"/>
                  </a:lnTo>
                  <a:lnTo>
                    <a:pt x="2009" y="0"/>
                  </a:lnTo>
                  <a:lnTo>
                    <a:pt x="2019" y="0"/>
                  </a:lnTo>
                  <a:lnTo>
                    <a:pt x="2029" y="0"/>
                  </a:lnTo>
                  <a:lnTo>
                    <a:pt x="2036" y="0"/>
                  </a:lnTo>
                  <a:lnTo>
                    <a:pt x="2044" y="0"/>
                  </a:lnTo>
                </a:path>
              </a:pathLst>
            </a:custGeom>
            <a:grpFill/>
            <a:ln w="9525">
              <a:noFill/>
              <a:prstDash val="solid"/>
              <a:round/>
              <a:headEnd/>
              <a:tailEnd/>
            </a:ln>
          </p:spPr>
          <p:txBody>
            <a:bodyPr/>
            <a:lstStyle/>
            <a:p>
              <a:endParaRPr lang="en-US"/>
            </a:p>
          </p:txBody>
        </p:sp>
      </p:grpSp>
      <p:grpSp>
        <p:nvGrpSpPr>
          <p:cNvPr id="16" name="Group 15"/>
          <p:cNvGrpSpPr/>
          <p:nvPr/>
        </p:nvGrpSpPr>
        <p:grpSpPr>
          <a:xfrm>
            <a:off x="6019800" y="1905000"/>
            <a:ext cx="1524000" cy="685800"/>
            <a:chOff x="2709863" y="3849687"/>
            <a:chExt cx="4025900" cy="1325563"/>
          </a:xfrm>
          <a:solidFill>
            <a:srgbClr val="69FD35"/>
          </a:solidFill>
        </p:grpSpPr>
        <p:sp>
          <p:nvSpPr>
            <p:cNvPr id="17" name="Freeform 28"/>
            <p:cNvSpPr>
              <a:spLocks/>
            </p:cNvSpPr>
            <p:nvPr/>
          </p:nvSpPr>
          <p:spPr bwMode="auto">
            <a:xfrm>
              <a:off x="3379788" y="3849687"/>
              <a:ext cx="2614612" cy="1222375"/>
            </a:xfrm>
            <a:custGeom>
              <a:avLst/>
              <a:gdLst>
                <a:gd name="T0" fmla="*/ 2296222 w 3293"/>
                <a:gd name="T1" fmla="*/ 11914 h 1539"/>
                <a:gd name="T2" fmla="*/ 2407380 w 3293"/>
                <a:gd name="T3" fmla="*/ 57981 h 1539"/>
                <a:gd name="T4" fmla="*/ 2528067 w 3293"/>
                <a:gd name="T5" fmla="*/ 132642 h 1539"/>
                <a:gd name="T6" fmla="*/ 2582852 w 3293"/>
                <a:gd name="T7" fmla="*/ 173944 h 1539"/>
                <a:gd name="T8" fmla="*/ 2611436 w 3293"/>
                <a:gd name="T9" fmla="*/ 212863 h 1539"/>
                <a:gd name="T10" fmla="*/ 2613024 w 3293"/>
                <a:gd name="T11" fmla="*/ 243840 h 1539"/>
                <a:gd name="T12" fmla="*/ 2594762 w 3293"/>
                <a:gd name="T13" fmla="*/ 280376 h 1539"/>
                <a:gd name="T14" fmla="*/ 2558239 w 3293"/>
                <a:gd name="T15" fmla="*/ 335180 h 1539"/>
                <a:gd name="T16" fmla="*/ 2486779 w 3293"/>
                <a:gd name="T17" fmla="*/ 459880 h 1539"/>
                <a:gd name="T18" fmla="*/ 2424054 w 3293"/>
                <a:gd name="T19" fmla="*/ 620322 h 1539"/>
                <a:gd name="T20" fmla="*/ 2367681 w 3293"/>
                <a:gd name="T21" fmla="*/ 772821 h 1539"/>
                <a:gd name="T22" fmla="*/ 2324011 w 3293"/>
                <a:gd name="T23" fmla="*/ 891960 h 1539"/>
                <a:gd name="T24" fmla="*/ 2293046 w 3293"/>
                <a:gd name="T25" fmla="*/ 975358 h 1539"/>
                <a:gd name="T26" fmla="*/ 2274784 w 3293"/>
                <a:gd name="T27" fmla="*/ 1024603 h 1539"/>
                <a:gd name="T28" fmla="*/ 2261286 w 3293"/>
                <a:gd name="T29" fmla="*/ 1061139 h 1539"/>
                <a:gd name="T30" fmla="*/ 2203325 w 3293"/>
                <a:gd name="T31" fmla="*/ 1164394 h 1539"/>
                <a:gd name="T32" fmla="*/ 2131866 w 3293"/>
                <a:gd name="T33" fmla="*/ 1216021 h 1539"/>
                <a:gd name="T34" fmla="*/ 2067552 w 3293"/>
                <a:gd name="T35" fmla="*/ 1220786 h 1539"/>
                <a:gd name="T36" fmla="*/ 2025471 w 3293"/>
                <a:gd name="T37" fmla="*/ 1200930 h 1539"/>
                <a:gd name="T38" fmla="*/ 1988153 w 3293"/>
                <a:gd name="T39" fmla="*/ 1159628 h 1539"/>
                <a:gd name="T40" fmla="*/ 1953218 w 3293"/>
                <a:gd name="T41" fmla="*/ 1059551 h 1539"/>
                <a:gd name="T42" fmla="*/ 1953218 w 3293"/>
                <a:gd name="T43" fmla="*/ 992038 h 1539"/>
                <a:gd name="T44" fmla="*/ 1982595 w 3293"/>
                <a:gd name="T45" fmla="*/ 934057 h 1539"/>
                <a:gd name="T46" fmla="*/ 2029441 w 3293"/>
                <a:gd name="T47" fmla="*/ 824448 h 1539"/>
                <a:gd name="T48" fmla="*/ 2077080 w 3293"/>
                <a:gd name="T49" fmla="*/ 683069 h 1539"/>
                <a:gd name="T50" fmla="*/ 2133454 w 3293"/>
                <a:gd name="T51" fmla="*/ 492445 h 1539"/>
                <a:gd name="T52" fmla="*/ 2153303 w 3293"/>
                <a:gd name="T53" fmla="*/ 397927 h 1539"/>
                <a:gd name="T54" fmla="*/ 2154891 w 3293"/>
                <a:gd name="T55" fmla="*/ 321678 h 1539"/>
                <a:gd name="T56" fmla="*/ 2130278 w 3293"/>
                <a:gd name="T57" fmla="*/ 277199 h 1539"/>
                <a:gd name="T58" fmla="*/ 2073904 w 3293"/>
                <a:gd name="T59" fmla="*/ 257342 h 1539"/>
                <a:gd name="T60" fmla="*/ 2002445 w 3293"/>
                <a:gd name="T61" fmla="*/ 255754 h 1539"/>
                <a:gd name="T62" fmla="*/ 1921458 w 3293"/>
                <a:gd name="T63" fmla="*/ 258931 h 1539"/>
                <a:gd name="T64" fmla="*/ 1820621 w 3293"/>
                <a:gd name="T65" fmla="*/ 265285 h 1539"/>
                <a:gd name="T66" fmla="*/ 1703904 w 3293"/>
                <a:gd name="T67" fmla="*/ 274022 h 1539"/>
                <a:gd name="T68" fmla="*/ 1566544 w 3293"/>
                <a:gd name="T69" fmla="*/ 283553 h 1539"/>
                <a:gd name="T70" fmla="*/ 1341051 w 3293"/>
                <a:gd name="T71" fmla="*/ 301821 h 1539"/>
                <a:gd name="T72" fmla="*/ 1004398 w 3293"/>
                <a:gd name="T73" fmla="*/ 325649 h 1539"/>
                <a:gd name="T74" fmla="*/ 722532 w 3293"/>
                <a:gd name="T75" fmla="*/ 344711 h 1539"/>
                <a:gd name="T76" fmla="*/ 496244 w 3293"/>
                <a:gd name="T77" fmla="*/ 358214 h 1539"/>
                <a:gd name="T78" fmla="*/ 326330 w 3293"/>
                <a:gd name="T79" fmla="*/ 365362 h 1539"/>
                <a:gd name="T80" fmla="*/ 212790 w 3293"/>
                <a:gd name="T81" fmla="*/ 368539 h 1539"/>
                <a:gd name="T82" fmla="*/ 81781 w 3293"/>
                <a:gd name="T83" fmla="*/ 351860 h 1539"/>
                <a:gd name="T84" fmla="*/ 26996 w 3293"/>
                <a:gd name="T85" fmla="*/ 324855 h 1539"/>
                <a:gd name="T86" fmla="*/ 7146 w 3293"/>
                <a:gd name="T87" fmla="*/ 303410 h 1539"/>
                <a:gd name="T88" fmla="*/ 3176 w 3293"/>
                <a:gd name="T89" fmla="*/ 266873 h 1539"/>
                <a:gd name="T90" fmla="*/ 23026 w 3293"/>
                <a:gd name="T91" fmla="*/ 250988 h 1539"/>
                <a:gd name="T92" fmla="*/ 54785 w 3293"/>
                <a:gd name="T93" fmla="*/ 239074 h 1539"/>
                <a:gd name="T94" fmla="*/ 101631 w 3293"/>
                <a:gd name="T95" fmla="*/ 231131 h 1539"/>
                <a:gd name="T96" fmla="*/ 161180 w 3293"/>
                <a:gd name="T97" fmla="*/ 227160 h 1539"/>
                <a:gd name="T98" fmla="*/ 293777 w 3293"/>
                <a:gd name="T99" fmla="*/ 220806 h 1539"/>
                <a:gd name="T100" fmla="*/ 525622 w 3293"/>
                <a:gd name="T101" fmla="*/ 207303 h 1539"/>
                <a:gd name="T102" fmla="*/ 807489 w 3293"/>
                <a:gd name="T103" fmla="*/ 182681 h 1539"/>
                <a:gd name="T104" fmla="*/ 1137789 w 3293"/>
                <a:gd name="T105" fmla="*/ 147733 h 1539"/>
                <a:gd name="T106" fmla="*/ 1518905 w 3293"/>
                <a:gd name="T107" fmla="*/ 103255 h 1539"/>
                <a:gd name="T108" fmla="*/ 1907960 w 3293"/>
                <a:gd name="T109" fmla="*/ 50039 h 1539"/>
                <a:gd name="T110" fmla="*/ 2070728 w 3293"/>
                <a:gd name="T111" fmla="*/ 18268 h 1539"/>
                <a:gd name="T112" fmla="*/ 2183475 w 3293"/>
                <a:gd name="T113" fmla="*/ 1589 h 15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93" h="1539">
                  <a:moveTo>
                    <a:pt x="2796" y="0"/>
                  </a:moveTo>
                  <a:lnTo>
                    <a:pt x="2813" y="0"/>
                  </a:lnTo>
                  <a:lnTo>
                    <a:pt x="2833" y="2"/>
                  </a:lnTo>
                  <a:lnTo>
                    <a:pt x="2852" y="6"/>
                  </a:lnTo>
                  <a:lnTo>
                    <a:pt x="2873" y="9"/>
                  </a:lnTo>
                  <a:lnTo>
                    <a:pt x="2892" y="15"/>
                  </a:lnTo>
                  <a:lnTo>
                    <a:pt x="2915" y="21"/>
                  </a:lnTo>
                  <a:lnTo>
                    <a:pt x="2936" y="29"/>
                  </a:lnTo>
                  <a:lnTo>
                    <a:pt x="2959" y="38"/>
                  </a:lnTo>
                  <a:lnTo>
                    <a:pt x="2984" y="48"/>
                  </a:lnTo>
                  <a:lnTo>
                    <a:pt x="3007" y="59"/>
                  </a:lnTo>
                  <a:lnTo>
                    <a:pt x="3032" y="73"/>
                  </a:lnTo>
                  <a:lnTo>
                    <a:pt x="3059" y="88"/>
                  </a:lnTo>
                  <a:lnTo>
                    <a:pt x="3086" y="103"/>
                  </a:lnTo>
                  <a:lnTo>
                    <a:pt x="3113" y="121"/>
                  </a:lnTo>
                  <a:lnTo>
                    <a:pt x="3140" y="138"/>
                  </a:lnTo>
                  <a:lnTo>
                    <a:pt x="3169" y="159"/>
                  </a:lnTo>
                  <a:lnTo>
                    <a:pt x="3184" y="167"/>
                  </a:lnTo>
                  <a:lnTo>
                    <a:pt x="3197" y="174"/>
                  </a:lnTo>
                  <a:lnTo>
                    <a:pt x="3211" y="184"/>
                  </a:lnTo>
                  <a:lnTo>
                    <a:pt x="3222" y="192"/>
                  </a:lnTo>
                  <a:lnTo>
                    <a:pt x="3234" y="201"/>
                  </a:lnTo>
                  <a:lnTo>
                    <a:pt x="3243" y="209"/>
                  </a:lnTo>
                  <a:lnTo>
                    <a:pt x="3253" y="219"/>
                  </a:lnTo>
                  <a:lnTo>
                    <a:pt x="3261" y="226"/>
                  </a:lnTo>
                  <a:lnTo>
                    <a:pt x="3268" y="234"/>
                  </a:lnTo>
                  <a:lnTo>
                    <a:pt x="3276" y="244"/>
                  </a:lnTo>
                  <a:lnTo>
                    <a:pt x="3280" y="251"/>
                  </a:lnTo>
                  <a:lnTo>
                    <a:pt x="3286" y="261"/>
                  </a:lnTo>
                  <a:lnTo>
                    <a:pt x="3289" y="268"/>
                  </a:lnTo>
                  <a:lnTo>
                    <a:pt x="3291" y="276"/>
                  </a:lnTo>
                  <a:lnTo>
                    <a:pt x="3293" y="286"/>
                  </a:lnTo>
                  <a:lnTo>
                    <a:pt x="3293" y="293"/>
                  </a:lnTo>
                  <a:lnTo>
                    <a:pt x="3293" y="297"/>
                  </a:lnTo>
                  <a:lnTo>
                    <a:pt x="3291" y="301"/>
                  </a:lnTo>
                  <a:lnTo>
                    <a:pt x="3291" y="307"/>
                  </a:lnTo>
                  <a:lnTo>
                    <a:pt x="3289" y="313"/>
                  </a:lnTo>
                  <a:lnTo>
                    <a:pt x="3286" y="318"/>
                  </a:lnTo>
                  <a:lnTo>
                    <a:pt x="3282" y="326"/>
                  </a:lnTo>
                  <a:lnTo>
                    <a:pt x="3278" y="334"/>
                  </a:lnTo>
                  <a:lnTo>
                    <a:pt x="3274" y="343"/>
                  </a:lnTo>
                  <a:lnTo>
                    <a:pt x="3268" y="353"/>
                  </a:lnTo>
                  <a:lnTo>
                    <a:pt x="3263" y="363"/>
                  </a:lnTo>
                  <a:lnTo>
                    <a:pt x="3257" y="374"/>
                  </a:lnTo>
                  <a:lnTo>
                    <a:pt x="3249" y="384"/>
                  </a:lnTo>
                  <a:lnTo>
                    <a:pt x="3241" y="397"/>
                  </a:lnTo>
                  <a:lnTo>
                    <a:pt x="3232" y="409"/>
                  </a:lnTo>
                  <a:lnTo>
                    <a:pt x="3222" y="422"/>
                  </a:lnTo>
                  <a:lnTo>
                    <a:pt x="3213" y="435"/>
                  </a:lnTo>
                  <a:lnTo>
                    <a:pt x="3195" y="464"/>
                  </a:lnTo>
                  <a:lnTo>
                    <a:pt x="3178" y="491"/>
                  </a:lnTo>
                  <a:lnTo>
                    <a:pt x="3163" y="520"/>
                  </a:lnTo>
                  <a:lnTo>
                    <a:pt x="3147" y="549"/>
                  </a:lnTo>
                  <a:lnTo>
                    <a:pt x="3132" y="579"/>
                  </a:lnTo>
                  <a:lnTo>
                    <a:pt x="3119" y="608"/>
                  </a:lnTo>
                  <a:lnTo>
                    <a:pt x="3107" y="637"/>
                  </a:lnTo>
                  <a:lnTo>
                    <a:pt x="3096" y="668"/>
                  </a:lnTo>
                  <a:lnTo>
                    <a:pt x="3080" y="706"/>
                  </a:lnTo>
                  <a:lnTo>
                    <a:pt x="3067" y="744"/>
                  </a:lnTo>
                  <a:lnTo>
                    <a:pt x="3053" y="781"/>
                  </a:lnTo>
                  <a:lnTo>
                    <a:pt x="3040" y="815"/>
                  </a:lnTo>
                  <a:lnTo>
                    <a:pt x="3028" y="850"/>
                  </a:lnTo>
                  <a:lnTo>
                    <a:pt x="3017" y="883"/>
                  </a:lnTo>
                  <a:lnTo>
                    <a:pt x="3005" y="913"/>
                  </a:lnTo>
                  <a:lnTo>
                    <a:pt x="2994" y="944"/>
                  </a:lnTo>
                  <a:lnTo>
                    <a:pt x="2982" y="973"/>
                  </a:lnTo>
                  <a:lnTo>
                    <a:pt x="2973" y="1002"/>
                  </a:lnTo>
                  <a:lnTo>
                    <a:pt x="2963" y="1029"/>
                  </a:lnTo>
                  <a:lnTo>
                    <a:pt x="2954" y="1053"/>
                  </a:lnTo>
                  <a:lnTo>
                    <a:pt x="2944" y="1076"/>
                  </a:lnTo>
                  <a:lnTo>
                    <a:pt x="2934" y="1100"/>
                  </a:lnTo>
                  <a:lnTo>
                    <a:pt x="2927" y="1123"/>
                  </a:lnTo>
                  <a:lnTo>
                    <a:pt x="2919" y="1144"/>
                  </a:lnTo>
                  <a:lnTo>
                    <a:pt x="2911" y="1163"/>
                  </a:lnTo>
                  <a:lnTo>
                    <a:pt x="2906" y="1180"/>
                  </a:lnTo>
                  <a:lnTo>
                    <a:pt x="2900" y="1197"/>
                  </a:lnTo>
                  <a:lnTo>
                    <a:pt x="2892" y="1213"/>
                  </a:lnTo>
                  <a:lnTo>
                    <a:pt x="2888" y="1228"/>
                  </a:lnTo>
                  <a:lnTo>
                    <a:pt x="2883" y="1242"/>
                  </a:lnTo>
                  <a:lnTo>
                    <a:pt x="2879" y="1253"/>
                  </a:lnTo>
                  <a:lnTo>
                    <a:pt x="2875" y="1265"/>
                  </a:lnTo>
                  <a:lnTo>
                    <a:pt x="2871" y="1274"/>
                  </a:lnTo>
                  <a:lnTo>
                    <a:pt x="2867" y="1282"/>
                  </a:lnTo>
                  <a:lnTo>
                    <a:pt x="2865" y="1290"/>
                  </a:lnTo>
                  <a:lnTo>
                    <a:pt x="2863" y="1295"/>
                  </a:lnTo>
                  <a:lnTo>
                    <a:pt x="2861" y="1301"/>
                  </a:lnTo>
                  <a:lnTo>
                    <a:pt x="2860" y="1303"/>
                  </a:lnTo>
                  <a:lnTo>
                    <a:pt x="2860" y="1307"/>
                  </a:lnTo>
                  <a:lnTo>
                    <a:pt x="2848" y="1336"/>
                  </a:lnTo>
                  <a:lnTo>
                    <a:pt x="2836" y="1361"/>
                  </a:lnTo>
                  <a:lnTo>
                    <a:pt x="2825" y="1386"/>
                  </a:lnTo>
                  <a:lnTo>
                    <a:pt x="2813" y="1409"/>
                  </a:lnTo>
                  <a:lnTo>
                    <a:pt x="2802" y="1430"/>
                  </a:lnTo>
                  <a:lnTo>
                    <a:pt x="2789" y="1449"/>
                  </a:lnTo>
                  <a:lnTo>
                    <a:pt x="2775" y="1466"/>
                  </a:lnTo>
                  <a:lnTo>
                    <a:pt x="2762" y="1481"/>
                  </a:lnTo>
                  <a:lnTo>
                    <a:pt x="2746" y="1495"/>
                  </a:lnTo>
                  <a:lnTo>
                    <a:pt x="2733" y="1506"/>
                  </a:lnTo>
                  <a:lnTo>
                    <a:pt x="2717" y="1516"/>
                  </a:lnTo>
                  <a:lnTo>
                    <a:pt x="2702" y="1526"/>
                  </a:lnTo>
                  <a:lnTo>
                    <a:pt x="2685" y="1531"/>
                  </a:lnTo>
                  <a:lnTo>
                    <a:pt x="2670" y="1535"/>
                  </a:lnTo>
                  <a:lnTo>
                    <a:pt x="2652" y="1539"/>
                  </a:lnTo>
                  <a:lnTo>
                    <a:pt x="2635" y="1539"/>
                  </a:lnTo>
                  <a:lnTo>
                    <a:pt x="2625" y="1539"/>
                  </a:lnTo>
                  <a:lnTo>
                    <a:pt x="2614" y="1539"/>
                  </a:lnTo>
                  <a:lnTo>
                    <a:pt x="2604" y="1537"/>
                  </a:lnTo>
                  <a:lnTo>
                    <a:pt x="2595" y="1533"/>
                  </a:lnTo>
                  <a:lnTo>
                    <a:pt x="2585" y="1531"/>
                  </a:lnTo>
                  <a:lnTo>
                    <a:pt x="2577" y="1528"/>
                  </a:lnTo>
                  <a:lnTo>
                    <a:pt x="2568" y="1524"/>
                  </a:lnTo>
                  <a:lnTo>
                    <a:pt x="2560" y="1518"/>
                  </a:lnTo>
                  <a:lnTo>
                    <a:pt x="2551" y="1512"/>
                  </a:lnTo>
                  <a:lnTo>
                    <a:pt x="2543" y="1504"/>
                  </a:lnTo>
                  <a:lnTo>
                    <a:pt x="2535" y="1497"/>
                  </a:lnTo>
                  <a:lnTo>
                    <a:pt x="2527" y="1489"/>
                  </a:lnTo>
                  <a:lnTo>
                    <a:pt x="2520" y="1481"/>
                  </a:lnTo>
                  <a:lnTo>
                    <a:pt x="2512" y="1470"/>
                  </a:lnTo>
                  <a:lnTo>
                    <a:pt x="2504" y="1460"/>
                  </a:lnTo>
                  <a:lnTo>
                    <a:pt x="2499" y="1449"/>
                  </a:lnTo>
                  <a:lnTo>
                    <a:pt x="2487" y="1426"/>
                  </a:lnTo>
                  <a:lnTo>
                    <a:pt x="2478" y="1403"/>
                  </a:lnTo>
                  <a:lnTo>
                    <a:pt x="2472" y="1380"/>
                  </a:lnTo>
                  <a:lnTo>
                    <a:pt x="2464" y="1357"/>
                  </a:lnTo>
                  <a:lnTo>
                    <a:pt x="2460" y="1334"/>
                  </a:lnTo>
                  <a:lnTo>
                    <a:pt x="2456" y="1311"/>
                  </a:lnTo>
                  <a:lnTo>
                    <a:pt x="2455" y="1290"/>
                  </a:lnTo>
                  <a:lnTo>
                    <a:pt x="2455" y="1268"/>
                  </a:lnTo>
                  <a:lnTo>
                    <a:pt x="2455" y="1263"/>
                  </a:lnTo>
                  <a:lnTo>
                    <a:pt x="2456" y="1257"/>
                  </a:lnTo>
                  <a:lnTo>
                    <a:pt x="2460" y="1249"/>
                  </a:lnTo>
                  <a:lnTo>
                    <a:pt x="2462" y="1242"/>
                  </a:lnTo>
                  <a:lnTo>
                    <a:pt x="2468" y="1232"/>
                  </a:lnTo>
                  <a:lnTo>
                    <a:pt x="2474" y="1220"/>
                  </a:lnTo>
                  <a:lnTo>
                    <a:pt x="2479" y="1209"/>
                  </a:lnTo>
                  <a:lnTo>
                    <a:pt x="2485" y="1194"/>
                  </a:lnTo>
                  <a:lnTo>
                    <a:pt x="2497" y="1176"/>
                  </a:lnTo>
                  <a:lnTo>
                    <a:pt x="2506" y="1155"/>
                  </a:lnTo>
                  <a:lnTo>
                    <a:pt x="2516" y="1134"/>
                  </a:lnTo>
                  <a:lnTo>
                    <a:pt x="2527" y="1113"/>
                  </a:lnTo>
                  <a:lnTo>
                    <a:pt x="2537" y="1088"/>
                  </a:lnTo>
                  <a:lnTo>
                    <a:pt x="2547" y="1065"/>
                  </a:lnTo>
                  <a:lnTo>
                    <a:pt x="2556" y="1038"/>
                  </a:lnTo>
                  <a:lnTo>
                    <a:pt x="2566" y="1011"/>
                  </a:lnTo>
                  <a:lnTo>
                    <a:pt x="2577" y="982"/>
                  </a:lnTo>
                  <a:lnTo>
                    <a:pt x="2587" y="954"/>
                  </a:lnTo>
                  <a:lnTo>
                    <a:pt x="2597" y="923"/>
                  </a:lnTo>
                  <a:lnTo>
                    <a:pt x="2606" y="892"/>
                  </a:lnTo>
                  <a:lnTo>
                    <a:pt x="2616" y="860"/>
                  </a:lnTo>
                  <a:lnTo>
                    <a:pt x="2627" y="825"/>
                  </a:lnTo>
                  <a:lnTo>
                    <a:pt x="2637" y="789"/>
                  </a:lnTo>
                  <a:lnTo>
                    <a:pt x="2646" y="752"/>
                  </a:lnTo>
                  <a:lnTo>
                    <a:pt x="2662" y="706"/>
                  </a:lnTo>
                  <a:lnTo>
                    <a:pt x="2675" y="662"/>
                  </a:lnTo>
                  <a:lnTo>
                    <a:pt x="2687" y="620"/>
                  </a:lnTo>
                  <a:lnTo>
                    <a:pt x="2693" y="599"/>
                  </a:lnTo>
                  <a:lnTo>
                    <a:pt x="2696" y="577"/>
                  </a:lnTo>
                  <a:lnTo>
                    <a:pt x="2702" y="558"/>
                  </a:lnTo>
                  <a:lnTo>
                    <a:pt x="2706" y="539"/>
                  </a:lnTo>
                  <a:lnTo>
                    <a:pt x="2708" y="520"/>
                  </a:lnTo>
                  <a:lnTo>
                    <a:pt x="2712" y="501"/>
                  </a:lnTo>
                  <a:lnTo>
                    <a:pt x="2714" y="483"/>
                  </a:lnTo>
                  <a:lnTo>
                    <a:pt x="2714" y="464"/>
                  </a:lnTo>
                  <a:lnTo>
                    <a:pt x="2716" y="447"/>
                  </a:lnTo>
                  <a:lnTo>
                    <a:pt x="2716" y="430"/>
                  </a:lnTo>
                  <a:lnTo>
                    <a:pt x="2716" y="416"/>
                  </a:lnTo>
                  <a:lnTo>
                    <a:pt x="2714" y="405"/>
                  </a:lnTo>
                  <a:lnTo>
                    <a:pt x="2712" y="393"/>
                  </a:lnTo>
                  <a:lnTo>
                    <a:pt x="2708" y="382"/>
                  </a:lnTo>
                  <a:lnTo>
                    <a:pt x="2702" y="372"/>
                  </a:lnTo>
                  <a:lnTo>
                    <a:pt x="2696" y="363"/>
                  </a:lnTo>
                  <a:lnTo>
                    <a:pt x="2691" y="355"/>
                  </a:lnTo>
                  <a:lnTo>
                    <a:pt x="2683" y="349"/>
                  </a:lnTo>
                  <a:lnTo>
                    <a:pt x="2673" y="341"/>
                  </a:lnTo>
                  <a:lnTo>
                    <a:pt x="2664" y="338"/>
                  </a:lnTo>
                  <a:lnTo>
                    <a:pt x="2652" y="332"/>
                  </a:lnTo>
                  <a:lnTo>
                    <a:pt x="2639" y="328"/>
                  </a:lnTo>
                  <a:lnTo>
                    <a:pt x="2625" y="326"/>
                  </a:lnTo>
                  <a:lnTo>
                    <a:pt x="2612" y="324"/>
                  </a:lnTo>
                  <a:lnTo>
                    <a:pt x="2597" y="322"/>
                  </a:lnTo>
                  <a:lnTo>
                    <a:pt x="2579" y="322"/>
                  </a:lnTo>
                  <a:lnTo>
                    <a:pt x="2566" y="322"/>
                  </a:lnTo>
                  <a:lnTo>
                    <a:pt x="2552" y="322"/>
                  </a:lnTo>
                  <a:lnTo>
                    <a:pt x="2537" y="322"/>
                  </a:lnTo>
                  <a:lnTo>
                    <a:pt x="2522" y="322"/>
                  </a:lnTo>
                  <a:lnTo>
                    <a:pt x="2506" y="324"/>
                  </a:lnTo>
                  <a:lnTo>
                    <a:pt x="2491" y="324"/>
                  </a:lnTo>
                  <a:lnTo>
                    <a:pt x="2474" y="324"/>
                  </a:lnTo>
                  <a:lnTo>
                    <a:pt x="2456" y="326"/>
                  </a:lnTo>
                  <a:lnTo>
                    <a:pt x="2439" y="326"/>
                  </a:lnTo>
                  <a:lnTo>
                    <a:pt x="2420" y="326"/>
                  </a:lnTo>
                  <a:lnTo>
                    <a:pt x="2401" y="328"/>
                  </a:lnTo>
                  <a:lnTo>
                    <a:pt x="2380" y="330"/>
                  </a:lnTo>
                  <a:lnTo>
                    <a:pt x="2359" y="330"/>
                  </a:lnTo>
                  <a:lnTo>
                    <a:pt x="2337" y="332"/>
                  </a:lnTo>
                  <a:lnTo>
                    <a:pt x="2316" y="332"/>
                  </a:lnTo>
                  <a:lnTo>
                    <a:pt x="2293" y="334"/>
                  </a:lnTo>
                  <a:lnTo>
                    <a:pt x="2270" y="336"/>
                  </a:lnTo>
                  <a:lnTo>
                    <a:pt x="2247" y="338"/>
                  </a:lnTo>
                  <a:lnTo>
                    <a:pt x="2222" y="339"/>
                  </a:lnTo>
                  <a:lnTo>
                    <a:pt x="2197" y="341"/>
                  </a:lnTo>
                  <a:lnTo>
                    <a:pt x="2172" y="343"/>
                  </a:lnTo>
                  <a:lnTo>
                    <a:pt x="2146" y="345"/>
                  </a:lnTo>
                  <a:lnTo>
                    <a:pt x="2119" y="347"/>
                  </a:lnTo>
                  <a:lnTo>
                    <a:pt x="2090" y="349"/>
                  </a:lnTo>
                  <a:lnTo>
                    <a:pt x="2063" y="351"/>
                  </a:lnTo>
                  <a:lnTo>
                    <a:pt x="2032" y="353"/>
                  </a:lnTo>
                  <a:lnTo>
                    <a:pt x="2004" y="355"/>
                  </a:lnTo>
                  <a:lnTo>
                    <a:pt x="1973" y="357"/>
                  </a:lnTo>
                  <a:lnTo>
                    <a:pt x="1942" y="361"/>
                  </a:lnTo>
                  <a:lnTo>
                    <a:pt x="1911" y="363"/>
                  </a:lnTo>
                  <a:lnTo>
                    <a:pt x="1879" y="364"/>
                  </a:lnTo>
                  <a:lnTo>
                    <a:pt x="1846" y="368"/>
                  </a:lnTo>
                  <a:lnTo>
                    <a:pt x="1766" y="374"/>
                  </a:lnTo>
                  <a:lnTo>
                    <a:pt x="1689" y="380"/>
                  </a:lnTo>
                  <a:lnTo>
                    <a:pt x="1614" y="386"/>
                  </a:lnTo>
                  <a:lnTo>
                    <a:pt x="1539" y="389"/>
                  </a:lnTo>
                  <a:lnTo>
                    <a:pt x="1468" y="395"/>
                  </a:lnTo>
                  <a:lnTo>
                    <a:pt x="1399" y="401"/>
                  </a:lnTo>
                  <a:lnTo>
                    <a:pt x="1330" y="405"/>
                  </a:lnTo>
                  <a:lnTo>
                    <a:pt x="1265" y="410"/>
                  </a:lnTo>
                  <a:lnTo>
                    <a:pt x="1201" y="414"/>
                  </a:lnTo>
                  <a:lnTo>
                    <a:pt x="1138" y="418"/>
                  </a:lnTo>
                  <a:lnTo>
                    <a:pt x="1078" y="422"/>
                  </a:lnTo>
                  <a:lnTo>
                    <a:pt x="1021" y="426"/>
                  </a:lnTo>
                  <a:lnTo>
                    <a:pt x="963" y="430"/>
                  </a:lnTo>
                  <a:lnTo>
                    <a:pt x="910" y="434"/>
                  </a:lnTo>
                  <a:lnTo>
                    <a:pt x="858" y="437"/>
                  </a:lnTo>
                  <a:lnTo>
                    <a:pt x="808" y="439"/>
                  </a:lnTo>
                  <a:lnTo>
                    <a:pt x="758" y="443"/>
                  </a:lnTo>
                  <a:lnTo>
                    <a:pt x="712" y="445"/>
                  </a:lnTo>
                  <a:lnTo>
                    <a:pt x="668" y="447"/>
                  </a:lnTo>
                  <a:lnTo>
                    <a:pt x="625" y="451"/>
                  </a:lnTo>
                  <a:lnTo>
                    <a:pt x="585" y="453"/>
                  </a:lnTo>
                  <a:lnTo>
                    <a:pt x="547" y="455"/>
                  </a:lnTo>
                  <a:lnTo>
                    <a:pt x="510" y="457"/>
                  </a:lnTo>
                  <a:lnTo>
                    <a:pt x="474" y="458"/>
                  </a:lnTo>
                  <a:lnTo>
                    <a:pt x="441" y="458"/>
                  </a:lnTo>
                  <a:lnTo>
                    <a:pt x="411" y="460"/>
                  </a:lnTo>
                  <a:lnTo>
                    <a:pt x="382" y="462"/>
                  </a:lnTo>
                  <a:lnTo>
                    <a:pt x="355" y="462"/>
                  </a:lnTo>
                  <a:lnTo>
                    <a:pt x="330" y="462"/>
                  </a:lnTo>
                  <a:lnTo>
                    <a:pt x="307" y="464"/>
                  </a:lnTo>
                  <a:lnTo>
                    <a:pt x="286" y="464"/>
                  </a:lnTo>
                  <a:lnTo>
                    <a:pt x="268" y="464"/>
                  </a:lnTo>
                  <a:lnTo>
                    <a:pt x="236" y="462"/>
                  </a:lnTo>
                  <a:lnTo>
                    <a:pt x="205" y="462"/>
                  </a:lnTo>
                  <a:lnTo>
                    <a:pt x="176" y="458"/>
                  </a:lnTo>
                  <a:lnTo>
                    <a:pt x="151" y="455"/>
                  </a:lnTo>
                  <a:lnTo>
                    <a:pt x="126" y="449"/>
                  </a:lnTo>
                  <a:lnTo>
                    <a:pt x="103" y="443"/>
                  </a:lnTo>
                  <a:lnTo>
                    <a:pt x="82" y="434"/>
                  </a:lnTo>
                  <a:lnTo>
                    <a:pt x="63" y="424"/>
                  </a:lnTo>
                  <a:lnTo>
                    <a:pt x="54" y="420"/>
                  </a:lnTo>
                  <a:lnTo>
                    <a:pt x="48" y="416"/>
                  </a:lnTo>
                  <a:lnTo>
                    <a:pt x="40" y="414"/>
                  </a:lnTo>
                  <a:lnTo>
                    <a:pt x="34" y="409"/>
                  </a:lnTo>
                  <a:lnTo>
                    <a:pt x="29" y="405"/>
                  </a:lnTo>
                  <a:lnTo>
                    <a:pt x="23" y="401"/>
                  </a:lnTo>
                  <a:lnTo>
                    <a:pt x="19" y="397"/>
                  </a:lnTo>
                  <a:lnTo>
                    <a:pt x="15" y="391"/>
                  </a:lnTo>
                  <a:lnTo>
                    <a:pt x="11" y="387"/>
                  </a:lnTo>
                  <a:lnTo>
                    <a:pt x="9" y="382"/>
                  </a:lnTo>
                  <a:lnTo>
                    <a:pt x="6" y="376"/>
                  </a:lnTo>
                  <a:lnTo>
                    <a:pt x="4" y="372"/>
                  </a:lnTo>
                  <a:lnTo>
                    <a:pt x="2" y="361"/>
                  </a:lnTo>
                  <a:lnTo>
                    <a:pt x="0" y="351"/>
                  </a:lnTo>
                  <a:lnTo>
                    <a:pt x="2" y="343"/>
                  </a:lnTo>
                  <a:lnTo>
                    <a:pt x="4" y="336"/>
                  </a:lnTo>
                  <a:lnTo>
                    <a:pt x="9" y="330"/>
                  </a:lnTo>
                  <a:lnTo>
                    <a:pt x="11" y="326"/>
                  </a:lnTo>
                  <a:lnTo>
                    <a:pt x="15" y="324"/>
                  </a:lnTo>
                  <a:lnTo>
                    <a:pt x="19" y="320"/>
                  </a:lnTo>
                  <a:lnTo>
                    <a:pt x="25" y="318"/>
                  </a:lnTo>
                  <a:lnTo>
                    <a:pt x="29" y="316"/>
                  </a:lnTo>
                  <a:lnTo>
                    <a:pt x="34" y="313"/>
                  </a:lnTo>
                  <a:lnTo>
                    <a:pt x="40" y="311"/>
                  </a:lnTo>
                  <a:lnTo>
                    <a:pt x="48" y="309"/>
                  </a:lnTo>
                  <a:lnTo>
                    <a:pt x="54" y="307"/>
                  </a:lnTo>
                  <a:lnTo>
                    <a:pt x="61" y="303"/>
                  </a:lnTo>
                  <a:lnTo>
                    <a:pt x="69" y="301"/>
                  </a:lnTo>
                  <a:lnTo>
                    <a:pt x="78" y="299"/>
                  </a:lnTo>
                  <a:lnTo>
                    <a:pt x="86" y="297"/>
                  </a:lnTo>
                  <a:lnTo>
                    <a:pt x="96" y="295"/>
                  </a:lnTo>
                  <a:lnTo>
                    <a:pt x="107" y="295"/>
                  </a:lnTo>
                  <a:lnTo>
                    <a:pt x="117" y="293"/>
                  </a:lnTo>
                  <a:lnTo>
                    <a:pt x="128" y="291"/>
                  </a:lnTo>
                  <a:lnTo>
                    <a:pt x="140" y="290"/>
                  </a:lnTo>
                  <a:lnTo>
                    <a:pt x="151" y="290"/>
                  </a:lnTo>
                  <a:lnTo>
                    <a:pt x="163" y="288"/>
                  </a:lnTo>
                  <a:lnTo>
                    <a:pt x="176" y="286"/>
                  </a:lnTo>
                  <a:lnTo>
                    <a:pt x="190" y="286"/>
                  </a:lnTo>
                  <a:lnTo>
                    <a:pt x="203" y="286"/>
                  </a:lnTo>
                  <a:lnTo>
                    <a:pt x="219" y="284"/>
                  </a:lnTo>
                  <a:lnTo>
                    <a:pt x="234" y="284"/>
                  </a:lnTo>
                  <a:lnTo>
                    <a:pt x="249" y="284"/>
                  </a:lnTo>
                  <a:lnTo>
                    <a:pt x="288" y="282"/>
                  </a:lnTo>
                  <a:lnTo>
                    <a:pt x="328" y="280"/>
                  </a:lnTo>
                  <a:lnTo>
                    <a:pt x="370" y="278"/>
                  </a:lnTo>
                  <a:lnTo>
                    <a:pt x="414" y="276"/>
                  </a:lnTo>
                  <a:lnTo>
                    <a:pt x="460" y="274"/>
                  </a:lnTo>
                  <a:lnTo>
                    <a:pt x="508" y="270"/>
                  </a:lnTo>
                  <a:lnTo>
                    <a:pt x="558" y="267"/>
                  </a:lnTo>
                  <a:lnTo>
                    <a:pt x="608" y="265"/>
                  </a:lnTo>
                  <a:lnTo>
                    <a:pt x="662" y="261"/>
                  </a:lnTo>
                  <a:lnTo>
                    <a:pt x="716" y="255"/>
                  </a:lnTo>
                  <a:lnTo>
                    <a:pt x="773" y="251"/>
                  </a:lnTo>
                  <a:lnTo>
                    <a:pt x="831" y="245"/>
                  </a:lnTo>
                  <a:lnTo>
                    <a:pt x="890" y="242"/>
                  </a:lnTo>
                  <a:lnTo>
                    <a:pt x="954" y="236"/>
                  </a:lnTo>
                  <a:lnTo>
                    <a:pt x="1017" y="230"/>
                  </a:lnTo>
                  <a:lnTo>
                    <a:pt x="1082" y="224"/>
                  </a:lnTo>
                  <a:lnTo>
                    <a:pt x="1149" y="217"/>
                  </a:lnTo>
                  <a:lnTo>
                    <a:pt x="1217" y="209"/>
                  </a:lnTo>
                  <a:lnTo>
                    <a:pt x="1288" y="203"/>
                  </a:lnTo>
                  <a:lnTo>
                    <a:pt x="1361" y="196"/>
                  </a:lnTo>
                  <a:lnTo>
                    <a:pt x="1433" y="186"/>
                  </a:lnTo>
                  <a:lnTo>
                    <a:pt x="1510" y="178"/>
                  </a:lnTo>
                  <a:lnTo>
                    <a:pt x="1587" y="169"/>
                  </a:lnTo>
                  <a:lnTo>
                    <a:pt x="1666" y="161"/>
                  </a:lnTo>
                  <a:lnTo>
                    <a:pt x="1746" y="151"/>
                  </a:lnTo>
                  <a:lnTo>
                    <a:pt x="1829" y="142"/>
                  </a:lnTo>
                  <a:lnTo>
                    <a:pt x="1913" y="130"/>
                  </a:lnTo>
                  <a:lnTo>
                    <a:pt x="2000" y="121"/>
                  </a:lnTo>
                  <a:lnTo>
                    <a:pt x="2088" y="109"/>
                  </a:lnTo>
                  <a:lnTo>
                    <a:pt x="2178" y="98"/>
                  </a:lnTo>
                  <a:lnTo>
                    <a:pt x="2268" y="86"/>
                  </a:lnTo>
                  <a:lnTo>
                    <a:pt x="2362" y="73"/>
                  </a:lnTo>
                  <a:lnTo>
                    <a:pt x="2403" y="63"/>
                  </a:lnTo>
                  <a:lnTo>
                    <a:pt x="2441" y="55"/>
                  </a:lnTo>
                  <a:lnTo>
                    <a:pt x="2479" y="48"/>
                  </a:lnTo>
                  <a:lnTo>
                    <a:pt x="2514" y="40"/>
                  </a:lnTo>
                  <a:lnTo>
                    <a:pt x="2547" y="32"/>
                  </a:lnTo>
                  <a:lnTo>
                    <a:pt x="2579" y="27"/>
                  </a:lnTo>
                  <a:lnTo>
                    <a:pt x="2608" y="23"/>
                  </a:lnTo>
                  <a:lnTo>
                    <a:pt x="2637" y="17"/>
                  </a:lnTo>
                  <a:lnTo>
                    <a:pt x="2664" y="13"/>
                  </a:lnTo>
                  <a:lnTo>
                    <a:pt x="2687" y="9"/>
                  </a:lnTo>
                  <a:lnTo>
                    <a:pt x="2710" y="6"/>
                  </a:lnTo>
                  <a:lnTo>
                    <a:pt x="2731" y="4"/>
                  </a:lnTo>
                  <a:lnTo>
                    <a:pt x="2750" y="2"/>
                  </a:lnTo>
                  <a:lnTo>
                    <a:pt x="2767" y="2"/>
                  </a:lnTo>
                  <a:lnTo>
                    <a:pt x="2783" y="0"/>
                  </a:lnTo>
                  <a:lnTo>
                    <a:pt x="2796" y="0"/>
                  </a:lnTo>
                </a:path>
              </a:pathLst>
            </a:custGeom>
            <a:grpFill/>
            <a:ln w="9525">
              <a:noFill/>
              <a:prstDash val="solid"/>
              <a:round/>
              <a:headEnd/>
              <a:tailEnd/>
            </a:ln>
          </p:spPr>
          <p:txBody>
            <a:bodyPr/>
            <a:lstStyle/>
            <a:p>
              <a:endParaRPr lang="en-US"/>
            </a:p>
          </p:txBody>
        </p:sp>
        <p:sp>
          <p:nvSpPr>
            <p:cNvPr id="18" name="Freeform 30"/>
            <p:cNvSpPr>
              <a:spLocks/>
            </p:cNvSpPr>
            <p:nvPr/>
          </p:nvSpPr>
          <p:spPr bwMode="auto">
            <a:xfrm>
              <a:off x="3419475" y="4843462"/>
              <a:ext cx="2328863" cy="331788"/>
            </a:xfrm>
            <a:custGeom>
              <a:avLst/>
              <a:gdLst>
                <a:gd name="T0" fmla="*/ 2010352 w 2932"/>
                <a:gd name="T1" fmla="*/ 0 h 419"/>
                <a:gd name="T2" fmla="*/ 2028621 w 2932"/>
                <a:gd name="T3" fmla="*/ 3167 h 419"/>
                <a:gd name="T4" fmla="*/ 2054832 w 2932"/>
                <a:gd name="T5" fmla="*/ 11086 h 419"/>
                <a:gd name="T6" fmla="*/ 2088193 w 2932"/>
                <a:gd name="T7" fmla="*/ 19796 h 419"/>
                <a:gd name="T8" fmla="*/ 2129496 w 2932"/>
                <a:gd name="T9" fmla="*/ 33258 h 419"/>
                <a:gd name="T10" fmla="*/ 2181125 w 2932"/>
                <a:gd name="T11" fmla="*/ 56222 h 419"/>
                <a:gd name="T12" fmla="*/ 2235931 w 2932"/>
                <a:gd name="T13" fmla="*/ 89480 h 419"/>
                <a:gd name="T14" fmla="*/ 2277234 w 2932"/>
                <a:gd name="T15" fmla="*/ 118779 h 419"/>
                <a:gd name="T16" fmla="*/ 2306623 w 2932"/>
                <a:gd name="T17" fmla="*/ 145702 h 419"/>
                <a:gd name="T18" fmla="*/ 2323303 w 2932"/>
                <a:gd name="T19" fmla="*/ 168665 h 419"/>
                <a:gd name="T20" fmla="*/ 2328863 w 2932"/>
                <a:gd name="T21" fmla="*/ 188462 h 419"/>
                <a:gd name="T22" fmla="*/ 2321714 w 2932"/>
                <a:gd name="T23" fmla="*/ 203507 h 419"/>
                <a:gd name="T24" fmla="*/ 2303446 w 2932"/>
                <a:gd name="T25" fmla="*/ 217761 h 419"/>
                <a:gd name="T26" fmla="*/ 2275645 w 2932"/>
                <a:gd name="T27" fmla="*/ 228055 h 419"/>
                <a:gd name="T28" fmla="*/ 2237519 w 2932"/>
                <a:gd name="T29" fmla="*/ 235973 h 419"/>
                <a:gd name="T30" fmla="*/ 2189068 w 2932"/>
                <a:gd name="T31" fmla="*/ 239933 h 419"/>
                <a:gd name="T32" fmla="*/ 2066747 w 2932"/>
                <a:gd name="T33" fmla="*/ 243100 h 419"/>
                <a:gd name="T34" fmla="*/ 1903917 w 2932"/>
                <a:gd name="T35" fmla="*/ 247851 h 419"/>
                <a:gd name="T36" fmla="*/ 1731556 w 2932"/>
                <a:gd name="T37" fmla="*/ 252602 h 419"/>
                <a:gd name="T38" fmla="*/ 1552046 w 2932"/>
                <a:gd name="T39" fmla="*/ 258145 h 419"/>
                <a:gd name="T40" fmla="*/ 1363799 w 2932"/>
                <a:gd name="T41" fmla="*/ 267648 h 419"/>
                <a:gd name="T42" fmla="*/ 1194615 w 2932"/>
                <a:gd name="T43" fmla="*/ 275566 h 419"/>
                <a:gd name="T44" fmla="*/ 1071499 w 2932"/>
                <a:gd name="T45" fmla="*/ 281109 h 419"/>
                <a:gd name="T46" fmla="*/ 934087 w 2932"/>
                <a:gd name="T47" fmla="*/ 290611 h 419"/>
                <a:gd name="T48" fmla="*/ 783172 w 2932"/>
                <a:gd name="T49" fmla="*/ 299322 h 419"/>
                <a:gd name="T50" fmla="*/ 620342 w 2932"/>
                <a:gd name="T51" fmla="*/ 310408 h 419"/>
                <a:gd name="T52" fmla="*/ 444803 w 2932"/>
                <a:gd name="T53" fmla="*/ 322286 h 419"/>
                <a:gd name="T54" fmla="*/ 409854 w 2932"/>
                <a:gd name="T55" fmla="*/ 325453 h 419"/>
                <a:gd name="T56" fmla="*/ 382054 w 2932"/>
                <a:gd name="T57" fmla="*/ 327037 h 419"/>
                <a:gd name="T58" fmla="*/ 359814 w 2932"/>
                <a:gd name="T59" fmla="*/ 330204 h 419"/>
                <a:gd name="T60" fmla="*/ 341545 w 2932"/>
                <a:gd name="T61" fmla="*/ 331788 h 419"/>
                <a:gd name="T62" fmla="*/ 328837 w 2932"/>
                <a:gd name="T63" fmla="*/ 331788 h 419"/>
                <a:gd name="T64" fmla="*/ 300242 w 2932"/>
                <a:gd name="T65" fmla="*/ 330204 h 419"/>
                <a:gd name="T66" fmla="*/ 260528 w 2932"/>
                <a:gd name="T67" fmla="*/ 327037 h 419"/>
                <a:gd name="T68" fmla="*/ 196190 w 2932"/>
                <a:gd name="T69" fmla="*/ 311992 h 419"/>
                <a:gd name="T70" fmla="*/ 118349 w 2932"/>
                <a:gd name="T71" fmla="*/ 282693 h 419"/>
                <a:gd name="T72" fmla="*/ 77841 w 2932"/>
                <a:gd name="T73" fmla="*/ 264480 h 419"/>
                <a:gd name="T74" fmla="*/ 46863 w 2932"/>
                <a:gd name="T75" fmla="*/ 247851 h 419"/>
                <a:gd name="T76" fmla="*/ 22240 w 2932"/>
                <a:gd name="T77" fmla="*/ 232806 h 419"/>
                <a:gd name="T78" fmla="*/ 7149 w 2932"/>
                <a:gd name="T79" fmla="*/ 217761 h 419"/>
                <a:gd name="T80" fmla="*/ 0 w 2932"/>
                <a:gd name="T81" fmla="*/ 201923 h 419"/>
                <a:gd name="T82" fmla="*/ 1589 w 2932"/>
                <a:gd name="T83" fmla="*/ 191629 h 419"/>
                <a:gd name="T84" fmla="*/ 8737 w 2932"/>
                <a:gd name="T85" fmla="*/ 185294 h 419"/>
                <a:gd name="T86" fmla="*/ 22240 w 2932"/>
                <a:gd name="T87" fmla="*/ 179751 h 419"/>
                <a:gd name="T88" fmla="*/ 42097 w 2932"/>
                <a:gd name="T89" fmla="*/ 173417 h 419"/>
                <a:gd name="T90" fmla="*/ 68309 w 2932"/>
                <a:gd name="T91" fmla="*/ 165498 h 419"/>
                <a:gd name="T92" fmla="*/ 211282 w 2932"/>
                <a:gd name="T93" fmla="*/ 152037 h 419"/>
                <a:gd name="T94" fmla="*/ 562358 w 2932"/>
                <a:gd name="T95" fmla="*/ 125113 h 419"/>
                <a:gd name="T96" fmla="*/ 888812 w 2932"/>
                <a:gd name="T97" fmla="*/ 98982 h 419"/>
                <a:gd name="T98" fmla="*/ 1190643 w 2932"/>
                <a:gd name="T99" fmla="*/ 74435 h 419"/>
                <a:gd name="T100" fmla="*/ 1466262 w 2932"/>
                <a:gd name="T101" fmla="*/ 49887 h 419"/>
                <a:gd name="T102" fmla="*/ 1718053 w 2932"/>
                <a:gd name="T103" fmla="*/ 27715 h 419"/>
                <a:gd name="T104" fmla="*/ 1797482 w 2932"/>
                <a:gd name="T105" fmla="*/ 16629 h 419"/>
                <a:gd name="T106" fmla="*/ 1864202 w 2932"/>
                <a:gd name="T107" fmla="*/ 11086 h 419"/>
                <a:gd name="T108" fmla="*/ 1920597 w 2932"/>
                <a:gd name="T109" fmla="*/ 4751 h 419"/>
                <a:gd name="T110" fmla="*/ 1963489 w 2932"/>
                <a:gd name="T111" fmla="*/ 1584 h 419"/>
                <a:gd name="T112" fmla="*/ 1995261 w 2932"/>
                <a:gd name="T113" fmla="*/ 0 h 4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2" h="419">
                  <a:moveTo>
                    <a:pt x="2524" y="0"/>
                  </a:moveTo>
                  <a:lnTo>
                    <a:pt x="2527" y="0"/>
                  </a:lnTo>
                  <a:lnTo>
                    <a:pt x="2531" y="0"/>
                  </a:lnTo>
                  <a:lnTo>
                    <a:pt x="2539" y="2"/>
                  </a:lnTo>
                  <a:lnTo>
                    <a:pt x="2547" y="2"/>
                  </a:lnTo>
                  <a:lnTo>
                    <a:pt x="2554" y="4"/>
                  </a:lnTo>
                  <a:lnTo>
                    <a:pt x="2564" y="8"/>
                  </a:lnTo>
                  <a:lnTo>
                    <a:pt x="2575" y="10"/>
                  </a:lnTo>
                  <a:lnTo>
                    <a:pt x="2587" y="14"/>
                  </a:lnTo>
                  <a:lnTo>
                    <a:pt x="2600" y="17"/>
                  </a:lnTo>
                  <a:lnTo>
                    <a:pt x="2614" y="21"/>
                  </a:lnTo>
                  <a:lnTo>
                    <a:pt x="2629" y="25"/>
                  </a:lnTo>
                  <a:lnTo>
                    <a:pt x="2646" y="31"/>
                  </a:lnTo>
                  <a:lnTo>
                    <a:pt x="2664" y="37"/>
                  </a:lnTo>
                  <a:lnTo>
                    <a:pt x="2681" y="42"/>
                  </a:lnTo>
                  <a:lnTo>
                    <a:pt x="2700" y="48"/>
                  </a:lnTo>
                  <a:lnTo>
                    <a:pt x="2721" y="56"/>
                  </a:lnTo>
                  <a:lnTo>
                    <a:pt x="2746" y="71"/>
                  </a:lnTo>
                  <a:lnTo>
                    <a:pt x="2771" y="87"/>
                  </a:lnTo>
                  <a:lnTo>
                    <a:pt x="2794" y="100"/>
                  </a:lnTo>
                  <a:lnTo>
                    <a:pt x="2815" y="113"/>
                  </a:lnTo>
                  <a:lnTo>
                    <a:pt x="2833" y="127"/>
                  </a:lnTo>
                  <a:lnTo>
                    <a:pt x="2852" y="138"/>
                  </a:lnTo>
                  <a:lnTo>
                    <a:pt x="2867" y="150"/>
                  </a:lnTo>
                  <a:lnTo>
                    <a:pt x="2881" y="161"/>
                  </a:lnTo>
                  <a:lnTo>
                    <a:pt x="2892" y="173"/>
                  </a:lnTo>
                  <a:lnTo>
                    <a:pt x="2904" y="184"/>
                  </a:lnTo>
                  <a:lnTo>
                    <a:pt x="2913" y="194"/>
                  </a:lnTo>
                  <a:lnTo>
                    <a:pt x="2919" y="204"/>
                  </a:lnTo>
                  <a:lnTo>
                    <a:pt x="2925" y="213"/>
                  </a:lnTo>
                  <a:lnTo>
                    <a:pt x="2930" y="221"/>
                  </a:lnTo>
                  <a:lnTo>
                    <a:pt x="2932" y="230"/>
                  </a:lnTo>
                  <a:lnTo>
                    <a:pt x="2932" y="238"/>
                  </a:lnTo>
                  <a:lnTo>
                    <a:pt x="2930" y="246"/>
                  </a:lnTo>
                  <a:lnTo>
                    <a:pt x="2929" y="252"/>
                  </a:lnTo>
                  <a:lnTo>
                    <a:pt x="2923" y="257"/>
                  </a:lnTo>
                  <a:lnTo>
                    <a:pt x="2917" y="265"/>
                  </a:lnTo>
                  <a:lnTo>
                    <a:pt x="2909" y="269"/>
                  </a:lnTo>
                  <a:lnTo>
                    <a:pt x="2900" y="275"/>
                  </a:lnTo>
                  <a:lnTo>
                    <a:pt x="2890" y="280"/>
                  </a:lnTo>
                  <a:lnTo>
                    <a:pt x="2877" y="284"/>
                  </a:lnTo>
                  <a:lnTo>
                    <a:pt x="2865" y="288"/>
                  </a:lnTo>
                  <a:lnTo>
                    <a:pt x="2850" y="292"/>
                  </a:lnTo>
                  <a:lnTo>
                    <a:pt x="2834" y="296"/>
                  </a:lnTo>
                  <a:lnTo>
                    <a:pt x="2817" y="298"/>
                  </a:lnTo>
                  <a:lnTo>
                    <a:pt x="2798" y="300"/>
                  </a:lnTo>
                  <a:lnTo>
                    <a:pt x="2777" y="301"/>
                  </a:lnTo>
                  <a:lnTo>
                    <a:pt x="2756" y="303"/>
                  </a:lnTo>
                  <a:lnTo>
                    <a:pt x="2735" y="305"/>
                  </a:lnTo>
                  <a:lnTo>
                    <a:pt x="2669" y="307"/>
                  </a:lnTo>
                  <a:lnTo>
                    <a:pt x="2602" y="307"/>
                  </a:lnTo>
                  <a:lnTo>
                    <a:pt x="2535" y="309"/>
                  </a:lnTo>
                  <a:lnTo>
                    <a:pt x="2468" y="311"/>
                  </a:lnTo>
                  <a:lnTo>
                    <a:pt x="2397" y="313"/>
                  </a:lnTo>
                  <a:lnTo>
                    <a:pt x="2326" y="315"/>
                  </a:lnTo>
                  <a:lnTo>
                    <a:pt x="2255" y="317"/>
                  </a:lnTo>
                  <a:lnTo>
                    <a:pt x="2180" y="319"/>
                  </a:lnTo>
                  <a:lnTo>
                    <a:pt x="2107" y="321"/>
                  </a:lnTo>
                  <a:lnTo>
                    <a:pt x="2030" y="325"/>
                  </a:lnTo>
                  <a:lnTo>
                    <a:pt x="1954" y="326"/>
                  </a:lnTo>
                  <a:lnTo>
                    <a:pt x="1877" y="330"/>
                  </a:lnTo>
                  <a:lnTo>
                    <a:pt x="1796" y="334"/>
                  </a:lnTo>
                  <a:lnTo>
                    <a:pt x="1717" y="338"/>
                  </a:lnTo>
                  <a:lnTo>
                    <a:pt x="1635" y="342"/>
                  </a:lnTo>
                  <a:lnTo>
                    <a:pt x="1554" y="346"/>
                  </a:lnTo>
                  <a:lnTo>
                    <a:pt x="1504" y="348"/>
                  </a:lnTo>
                  <a:lnTo>
                    <a:pt x="1455" y="349"/>
                  </a:lnTo>
                  <a:lnTo>
                    <a:pt x="1403" y="353"/>
                  </a:lnTo>
                  <a:lnTo>
                    <a:pt x="1349" y="355"/>
                  </a:lnTo>
                  <a:lnTo>
                    <a:pt x="1293" y="359"/>
                  </a:lnTo>
                  <a:lnTo>
                    <a:pt x="1236" y="363"/>
                  </a:lnTo>
                  <a:lnTo>
                    <a:pt x="1176" y="367"/>
                  </a:lnTo>
                  <a:lnTo>
                    <a:pt x="1115" y="371"/>
                  </a:lnTo>
                  <a:lnTo>
                    <a:pt x="1051" y="374"/>
                  </a:lnTo>
                  <a:lnTo>
                    <a:pt x="986" y="378"/>
                  </a:lnTo>
                  <a:lnTo>
                    <a:pt x="921" y="382"/>
                  </a:lnTo>
                  <a:lnTo>
                    <a:pt x="852" y="388"/>
                  </a:lnTo>
                  <a:lnTo>
                    <a:pt x="781" y="392"/>
                  </a:lnTo>
                  <a:lnTo>
                    <a:pt x="710" y="397"/>
                  </a:lnTo>
                  <a:lnTo>
                    <a:pt x="635" y="401"/>
                  </a:lnTo>
                  <a:lnTo>
                    <a:pt x="560" y="407"/>
                  </a:lnTo>
                  <a:lnTo>
                    <a:pt x="545" y="409"/>
                  </a:lnTo>
                  <a:lnTo>
                    <a:pt x="529" y="409"/>
                  </a:lnTo>
                  <a:lnTo>
                    <a:pt x="516" y="411"/>
                  </a:lnTo>
                  <a:lnTo>
                    <a:pt x="504" y="411"/>
                  </a:lnTo>
                  <a:lnTo>
                    <a:pt x="493" y="413"/>
                  </a:lnTo>
                  <a:lnTo>
                    <a:pt x="481" y="413"/>
                  </a:lnTo>
                  <a:lnTo>
                    <a:pt x="472" y="415"/>
                  </a:lnTo>
                  <a:lnTo>
                    <a:pt x="460" y="415"/>
                  </a:lnTo>
                  <a:lnTo>
                    <a:pt x="453" y="417"/>
                  </a:lnTo>
                  <a:lnTo>
                    <a:pt x="445" y="417"/>
                  </a:lnTo>
                  <a:lnTo>
                    <a:pt x="437" y="417"/>
                  </a:lnTo>
                  <a:lnTo>
                    <a:pt x="430" y="419"/>
                  </a:lnTo>
                  <a:lnTo>
                    <a:pt x="424" y="419"/>
                  </a:lnTo>
                  <a:lnTo>
                    <a:pt x="418" y="419"/>
                  </a:lnTo>
                  <a:lnTo>
                    <a:pt x="414" y="419"/>
                  </a:lnTo>
                  <a:lnTo>
                    <a:pt x="410" y="419"/>
                  </a:lnTo>
                  <a:lnTo>
                    <a:pt x="393" y="419"/>
                  </a:lnTo>
                  <a:lnTo>
                    <a:pt x="378" y="417"/>
                  </a:lnTo>
                  <a:lnTo>
                    <a:pt x="361" y="417"/>
                  </a:lnTo>
                  <a:lnTo>
                    <a:pt x="345" y="415"/>
                  </a:lnTo>
                  <a:lnTo>
                    <a:pt x="328" y="413"/>
                  </a:lnTo>
                  <a:lnTo>
                    <a:pt x="313" y="409"/>
                  </a:lnTo>
                  <a:lnTo>
                    <a:pt x="280" y="403"/>
                  </a:lnTo>
                  <a:lnTo>
                    <a:pt x="247" y="394"/>
                  </a:lnTo>
                  <a:lnTo>
                    <a:pt x="215" y="384"/>
                  </a:lnTo>
                  <a:lnTo>
                    <a:pt x="182" y="371"/>
                  </a:lnTo>
                  <a:lnTo>
                    <a:pt x="149" y="357"/>
                  </a:lnTo>
                  <a:lnTo>
                    <a:pt x="130" y="349"/>
                  </a:lnTo>
                  <a:lnTo>
                    <a:pt x="115" y="342"/>
                  </a:lnTo>
                  <a:lnTo>
                    <a:pt x="98" y="334"/>
                  </a:lnTo>
                  <a:lnTo>
                    <a:pt x="84" y="328"/>
                  </a:lnTo>
                  <a:lnTo>
                    <a:pt x="71" y="321"/>
                  </a:lnTo>
                  <a:lnTo>
                    <a:pt x="59" y="313"/>
                  </a:lnTo>
                  <a:lnTo>
                    <a:pt x="48" y="307"/>
                  </a:lnTo>
                  <a:lnTo>
                    <a:pt x="38" y="300"/>
                  </a:lnTo>
                  <a:lnTo>
                    <a:pt x="28" y="294"/>
                  </a:lnTo>
                  <a:lnTo>
                    <a:pt x="21" y="288"/>
                  </a:lnTo>
                  <a:lnTo>
                    <a:pt x="15" y="280"/>
                  </a:lnTo>
                  <a:lnTo>
                    <a:pt x="9" y="275"/>
                  </a:lnTo>
                  <a:lnTo>
                    <a:pt x="5" y="267"/>
                  </a:lnTo>
                  <a:lnTo>
                    <a:pt x="2" y="261"/>
                  </a:lnTo>
                  <a:lnTo>
                    <a:pt x="0" y="255"/>
                  </a:lnTo>
                  <a:lnTo>
                    <a:pt x="0" y="250"/>
                  </a:lnTo>
                  <a:lnTo>
                    <a:pt x="0" y="246"/>
                  </a:lnTo>
                  <a:lnTo>
                    <a:pt x="2" y="242"/>
                  </a:lnTo>
                  <a:lnTo>
                    <a:pt x="4" y="240"/>
                  </a:lnTo>
                  <a:lnTo>
                    <a:pt x="7" y="236"/>
                  </a:lnTo>
                  <a:lnTo>
                    <a:pt x="11" y="234"/>
                  </a:lnTo>
                  <a:lnTo>
                    <a:pt x="15" y="232"/>
                  </a:lnTo>
                  <a:lnTo>
                    <a:pt x="21" y="229"/>
                  </a:lnTo>
                  <a:lnTo>
                    <a:pt x="28" y="227"/>
                  </a:lnTo>
                  <a:lnTo>
                    <a:pt x="34" y="223"/>
                  </a:lnTo>
                  <a:lnTo>
                    <a:pt x="44" y="221"/>
                  </a:lnTo>
                  <a:lnTo>
                    <a:pt x="53" y="219"/>
                  </a:lnTo>
                  <a:lnTo>
                    <a:pt x="63" y="215"/>
                  </a:lnTo>
                  <a:lnTo>
                    <a:pt x="75" y="213"/>
                  </a:lnTo>
                  <a:lnTo>
                    <a:pt x="86" y="209"/>
                  </a:lnTo>
                  <a:lnTo>
                    <a:pt x="98" y="207"/>
                  </a:lnTo>
                  <a:lnTo>
                    <a:pt x="111" y="204"/>
                  </a:lnTo>
                  <a:lnTo>
                    <a:pt x="266" y="192"/>
                  </a:lnTo>
                  <a:lnTo>
                    <a:pt x="416" y="181"/>
                  </a:lnTo>
                  <a:lnTo>
                    <a:pt x="564" y="169"/>
                  </a:lnTo>
                  <a:lnTo>
                    <a:pt x="708" y="158"/>
                  </a:lnTo>
                  <a:lnTo>
                    <a:pt x="848" y="146"/>
                  </a:lnTo>
                  <a:lnTo>
                    <a:pt x="986" y="136"/>
                  </a:lnTo>
                  <a:lnTo>
                    <a:pt x="1119" y="125"/>
                  </a:lnTo>
                  <a:lnTo>
                    <a:pt x="1249" y="115"/>
                  </a:lnTo>
                  <a:lnTo>
                    <a:pt x="1376" y="104"/>
                  </a:lnTo>
                  <a:lnTo>
                    <a:pt x="1499" y="94"/>
                  </a:lnTo>
                  <a:lnTo>
                    <a:pt x="1618" y="83"/>
                  </a:lnTo>
                  <a:lnTo>
                    <a:pt x="1733" y="73"/>
                  </a:lnTo>
                  <a:lnTo>
                    <a:pt x="1846" y="63"/>
                  </a:lnTo>
                  <a:lnTo>
                    <a:pt x="1955" y="54"/>
                  </a:lnTo>
                  <a:lnTo>
                    <a:pt x="2061" y="44"/>
                  </a:lnTo>
                  <a:lnTo>
                    <a:pt x="2163" y="35"/>
                  </a:lnTo>
                  <a:lnTo>
                    <a:pt x="2197" y="29"/>
                  </a:lnTo>
                  <a:lnTo>
                    <a:pt x="2232" y="25"/>
                  </a:lnTo>
                  <a:lnTo>
                    <a:pt x="2263" y="21"/>
                  </a:lnTo>
                  <a:lnTo>
                    <a:pt x="2293" y="19"/>
                  </a:lnTo>
                  <a:lnTo>
                    <a:pt x="2322" y="16"/>
                  </a:lnTo>
                  <a:lnTo>
                    <a:pt x="2347" y="14"/>
                  </a:lnTo>
                  <a:lnTo>
                    <a:pt x="2372" y="10"/>
                  </a:lnTo>
                  <a:lnTo>
                    <a:pt x="2397" y="8"/>
                  </a:lnTo>
                  <a:lnTo>
                    <a:pt x="2418" y="6"/>
                  </a:lnTo>
                  <a:lnTo>
                    <a:pt x="2437" y="4"/>
                  </a:lnTo>
                  <a:lnTo>
                    <a:pt x="2456" y="2"/>
                  </a:lnTo>
                  <a:lnTo>
                    <a:pt x="2472" y="2"/>
                  </a:lnTo>
                  <a:lnTo>
                    <a:pt x="2487" y="0"/>
                  </a:lnTo>
                  <a:lnTo>
                    <a:pt x="2501" y="0"/>
                  </a:lnTo>
                  <a:lnTo>
                    <a:pt x="2512" y="0"/>
                  </a:lnTo>
                  <a:lnTo>
                    <a:pt x="2524" y="0"/>
                  </a:lnTo>
                </a:path>
              </a:pathLst>
            </a:custGeom>
            <a:grpFill/>
            <a:ln w="9525">
              <a:noFill/>
              <a:prstDash val="solid"/>
              <a:round/>
              <a:headEnd/>
              <a:tailEnd/>
            </a:ln>
          </p:spPr>
          <p:txBody>
            <a:bodyPr/>
            <a:lstStyle/>
            <a:p>
              <a:endParaRPr lang="en-US"/>
            </a:p>
          </p:txBody>
        </p:sp>
        <p:sp>
          <p:nvSpPr>
            <p:cNvPr id="19" name="Freeform 29"/>
            <p:cNvSpPr>
              <a:spLocks/>
            </p:cNvSpPr>
            <p:nvPr/>
          </p:nvSpPr>
          <p:spPr bwMode="auto">
            <a:xfrm>
              <a:off x="2709863" y="4281487"/>
              <a:ext cx="4025900" cy="476250"/>
            </a:xfrm>
            <a:custGeom>
              <a:avLst/>
              <a:gdLst>
                <a:gd name="T0" fmla="*/ 3637680 w 5071"/>
                <a:gd name="T1" fmla="*/ 4755 h 601"/>
                <a:gd name="T2" fmla="*/ 3701192 w 5071"/>
                <a:gd name="T3" fmla="*/ 21396 h 601"/>
                <a:gd name="T4" fmla="*/ 3798843 w 5071"/>
                <a:gd name="T5" fmla="*/ 54678 h 601"/>
                <a:gd name="T6" fmla="*/ 3908402 w 5071"/>
                <a:gd name="T7" fmla="*/ 104601 h 601"/>
                <a:gd name="T8" fmla="*/ 3979853 w 5071"/>
                <a:gd name="T9" fmla="*/ 155316 h 601"/>
                <a:gd name="T10" fmla="*/ 4019549 w 5071"/>
                <a:gd name="T11" fmla="*/ 202069 h 601"/>
                <a:gd name="T12" fmla="*/ 4024312 w 5071"/>
                <a:gd name="T13" fmla="*/ 235351 h 601"/>
                <a:gd name="T14" fmla="*/ 4013991 w 5071"/>
                <a:gd name="T15" fmla="*/ 252785 h 601"/>
                <a:gd name="T16" fmla="*/ 3992556 w 5071"/>
                <a:gd name="T17" fmla="*/ 266256 h 601"/>
                <a:gd name="T18" fmla="*/ 3957624 w 5071"/>
                <a:gd name="T19" fmla="*/ 276558 h 601"/>
                <a:gd name="T20" fmla="*/ 3911577 w 5071"/>
                <a:gd name="T21" fmla="*/ 286067 h 601"/>
                <a:gd name="T22" fmla="*/ 3853622 w 5071"/>
                <a:gd name="T23" fmla="*/ 290822 h 601"/>
                <a:gd name="T24" fmla="*/ 3783759 w 5071"/>
                <a:gd name="T25" fmla="*/ 291614 h 601"/>
                <a:gd name="T26" fmla="*/ 3536854 w 5071"/>
                <a:gd name="T27" fmla="*/ 287652 h 601"/>
                <a:gd name="T28" fmla="*/ 3279628 w 5071"/>
                <a:gd name="T29" fmla="*/ 284482 h 601"/>
                <a:gd name="T30" fmla="*/ 3011287 w 5071"/>
                <a:gd name="T31" fmla="*/ 282897 h 601"/>
                <a:gd name="T32" fmla="*/ 2708015 w 5071"/>
                <a:gd name="T33" fmla="*/ 286067 h 601"/>
                <a:gd name="T34" fmla="*/ 2349963 w 5071"/>
                <a:gd name="T35" fmla="*/ 296369 h 601"/>
                <a:gd name="T36" fmla="*/ 1933956 w 5071"/>
                <a:gd name="T37" fmla="*/ 316179 h 601"/>
                <a:gd name="T38" fmla="*/ 1340908 w 5071"/>
                <a:gd name="T39" fmla="*/ 352631 h 601"/>
                <a:gd name="T40" fmla="*/ 611308 w 5071"/>
                <a:gd name="T41" fmla="*/ 443760 h 601"/>
                <a:gd name="T42" fmla="*/ 516833 w 5071"/>
                <a:gd name="T43" fmla="*/ 461986 h 601"/>
                <a:gd name="T44" fmla="*/ 448557 w 5071"/>
                <a:gd name="T45" fmla="*/ 471495 h 601"/>
                <a:gd name="T46" fmla="*/ 404098 w 5071"/>
                <a:gd name="T47" fmla="*/ 476250 h 601"/>
                <a:gd name="T48" fmla="*/ 354082 w 5071"/>
                <a:gd name="T49" fmla="*/ 471495 h 601"/>
                <a:gd name="T50" fmla="*/ 285012 w 5071"/>
                <a:gd name="T51" fmla="*/ 456439 h 601"/>
                <a:gd name="T52" fmla="*/ 200064 w 5071"/>
                <a:gd name="T53" fmla="*/ 427119 h 601"/>
                <a:gd name="T54" fmla="*/ 108765 w 5071"/>
                <a:gd name="T55" fmla="*/ 387498 h 601"/>
                <a:gd name="T56" fmla="*/ 41283 w 5071"/>
                <a:gd name="T57" fmla="*/ 351046 h 601"/>
                <a:gd name="T58" fmla="*/ 6351 w 5071"/>
                <a:gd name="T59" fmla="*/ 320934 h 601"/>
                <a:gd name="T60" fmla="*/ 1588 w 5071"/>
                <a:gd name="T61" fmla="*/ 293199 h 601"/>
                <a:gd name="T62" fmla="*/ 19848 w 5071"/>
                <a:gd name="T63" fmla="*/ 269426 h 601"/>
                <a:gd name="T64" fmla="*/ 57955 w 5071"/>
                <a:gd name="T65" fmla="*/ 253577 h 601"/>
                <a:gd name="T66" fmla="*/ 145285 w 5071"/>
                <a:gd name="T67" fmla="*/ 246446 h 601"/>
                <a:gd name="T68" fmla="*/ 342968 w 5071"/>
                <a:gd name="T69" fmla="*/ 243276 h 601"/>
                <a:gd name="T70" fmla="*/ 523184 w 5071"/>
                <a:gd name="T71" fmla="*/ 238521 h 601"/>
                <a:gd name="T72" fmla="*/ 685935 w 5071"/>
                <a:gd name="T73" fmla="*/ 232974 h 601"/>
                <a:gd name="T74" fmla="*/ 830426 w 5071"/>
                <a:gd name="T75" fmla="*/ 225050 h 601"/>
                <a:gd name="T76" fmla="*/ 959039 w 5071"/>
                <a:gd name="T77" fmla="*/ 215541 h 601"/>
                <a:gd name="T78" fmla="*/ 1070186 w 5071"/>
                <a:gd name="T79" fmla="*/ 203654 h 601"/>
                <a:gd name="T80" fmla="*/ 1711662 w 5071"/>
                <a:gd name="T81" fmla="*/ 153731 h 601"/>
                <a:gd name="T82" fmla="*/ 2433324 w 5071"/>
                <a:gd name="T83" fmla="*/ 114110 h 601"/>
                <a:gd name="T84" fmla="*/ 2633388 w 5071"/>
                <a:gd name="T85" fmla="*/ 100639 h 601"/>
                <a:gd name="T86" fmla="*/ 2817574 w 5071"/>
                <a:gd name="T87" fmla="*/ 86375 h 601"/>
                <a:gd name="T88" fmla="*/ 2985089 w 5071"/>
                <a:gd name="T89" fmla="*/ 72903 h 601"/>
                <a:gd name="T90" fmla="*/ 3137519 w 5071"/>
                <a:gd name="T91" fmla="*/ 57847 h 601"/>
                <a:gd name="T92" fmla="*/ 3274864 w 5071"/>
                <a:gd name="T93" fmla="*/ 42791 h 601"/>
                <a:gd name="T94" fmla="*/ 3396332 w 5071"/>
                <a:gd name="T95" fmla="*/ 26150 h 601"/>
                <a:gd name="T96" fmla="*/ 3489219 w 5071"/>
                <a:gd name="T97" fmla="*/ 13471 h 601"/>
                <a:gd name="T98" fmla="*/ 3556701 w 5071"/>
                <a:gd name="T99" fmla="*/ 4755 h 601"/>
                <a:gd name="T100" fmla="*/ 3599572 w 5071"/>
                <a:gd name="T101" fmla="*/ 0 h 6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71" h="601">
                  <a:moveTo>
                    <a:pt x="4549" y="0"/>
                  </a:moveTo>
                  <a:lnTo>
                    <a:pt x="4555" y="0"/>
                  </a:lnTo>
                  <a:lnTo>
                    <a:pt x="4561" y="2"/>
                  </a:lnTo>
                  <a:lnTo>
                    <a:pt x="4570" y="4"/>
                  </a:lnTo>
                  <a:lnTo>
                    <a:pt x="4582" y="6"/>
                  </a:lnTo>
                  <a:lnTo>
                    <a:pt x="4593" y="8"/>
                  </a:lnTo>
                  <a:lnTo>
                    <a:pt x="4609" y="11"/>
                  </a:lnTo>
                  <a:lnTo>
                    <a:pt x="4624" y="17"/>
                  </a:lnTo>
                  <a:lnTo>
                    <a:pt x="4641" y="21"/>
                  </a:lnTo>
                  <a:lnTo>
                    <a:pt x="4662" y="27"/>
                  </a:lnTo>
                  <a:lnTo>
                    <a:pt x="4683" y="34"/>
                  </a:lnTo>
                  <a:lnTo>
                    <a:pt x="4706" y="42"/>
                  </a:lnTo>
                  <a:lnTo>
                    <a:pt x="4731" y="50"/>
                  </a:lnTo>
                  <a:lnTo>
                    <a:pt x="4756" y="59"/>
                  </a:lnTo>
                  <a:lnTo>
                    <a:pt x="4785" y="69"/>
                  </a:lnTo>
                  <a:lnTo>
                    <a:pt x="4816" y="79"/>
                  </a:lnTo>
                  <a:lnTo>
                    <a:pt x="4846" y="90"/>
                  </a:lnTo>
                  <a:lnTo>
                    <a:pt x="4873" y="105"/>
                  </a:lnTo>
                  <a:lnTo>
                    <a:pt x="4898" y="119"/>
                  </a:lnTo>
                  <a:lnTo>
                    <a:pt x="4923" y="132"/>
                  </a:lnTo>
                  <a:lnTo>
                    <a:pt x="4944" y="146"/>
                  </a:lnTo>
                  <a:lnTo>
                    <a:pt x="4965" y="159"/>
                  </a:lnTo>
                  <a:lnTo>
                    <a:pt x="4983" y="171"/>
                  </a:lnTo>
                  <a:lnTo>
                    <a:pt x="5000" y="184"/>
                  </a:lnTo>
                  <a:lnTo>
                    <a:pt x="5013" y="196"/>
                  </a:lnTo>
                  <a:lnTo>
                    <a:pt x="5027" y="209"/>
                  </a:lnTo>
                  <a:lnTo>
                    <a:pt x="5038" y="221"/>
                  </a:lnTo>
                  <a:lnTo>
                    <a:pt x="5048" y="232"/>
                  </a:lnTo>
                  <a:lnTo>
                    <a:pt x="5056" y="244"/>
                  </a:lnTo>
                  <a:lnTo>
                    <a:pt x="5063" y="255"/>
                  </a:lnTo>
                  <a:lnTo>
                    <a:pt x="5067" y="267"/>
                  </a:lnTo>
                  <a:lnTo>
                    <a:pt x="5069" y="278"/>
                  </a:lnTo>
                  <a:lnTo>
                    <a:pt x="5071" y="290"/>
                  </a:lnTo>
                  <a:lnTo>
                    <a:pt x="5071" y="294"/>
                  </a:lnTo>
                  <a:lnTo>
                    <a:pt x="5069" y="297"/>
                  </a:lnTo>
                  <a:lnTo>
                    <a:pt x="5067" y="303"/>
                  </a:lnTo>
                  <a:lnTo>
                    <a:pt x="5065" y="307"/>
                  </a:lnTo>
                  <a:lnTo>
                    <a:pt x="5063" y="311"/>
                  </a:lnTo>
                  <a:lnTo>
                    <a:pt x="5060" y="315"/>
                  </a:lnTo>
                  <a:lnTo>
                    <a:pt x="5056" y="319"/>
                  </a:lnTo>
                  <a:lnTo>
                    <a:pt x="5052" y="322"/>
                  </a:lnTo>
                  <a:lnTo>
                    <a:pt x="5046" y="326"/>
                  </a:lnTo>
                  <a:lnTo>
                    <a:pt x="5042" y="330"/>
                  </a:lnTo>
                  <a:lnTo>
                    <a:pt x="5035" y="334"/>
                  </a:lnTo>
                  <a:lnTo>
                    <a:pt x="5029" y="336"/>
                  </a:lnTo>
                  <a:lnTo>
                    <a:pt x="5021" y="340"/>
                  </a:lnTo>
                  <a:lnTo>
                    <a:pt x="5013" y="342"/>
                  </a:lnTo>
                  <a:lnTo>
                    <a:pt x="5004" y="345"/>
                  </a:lnTo>
                  <a:lnTo>
                    <a:pt x="4996" y="347"/>
                  </a:lnTo>
                  <a:lnTo>
                    <a:pt x="4985" y="349"/>
                  </a:lnTo>
                  <a:lnTo>
                    <a:pt x="4975" y="353"/>
                  </a:lnTo>
                  <a:lnTo>
                    <a:pt x="4964" y="355"/>
                  </a:lnTo>
                  <a:lnTo>
                    <a:pt x="4952" y="357"/>
                  </a:lnTo>
                  <a:lnTo>
                    <a:pt x="4941" y="359"/>
                  </a:lnTo>
                  <a:lnTo>
                    <a:pt x="4927" y="361"/>
                  </a:lnTo>
                  <a:lnTo>
                    <a:pt x="4914" y="361"/>
                  </a:lnTo>
                  <a:lnTo>
                    <a:pt x="4900" y="363"/>
                  </a:lnTo>
                  <a:lnTo>
                    <a:pt x="4885" y="365"/>
                  </a:lnTo>
                  <a:lnTo>
                    <a:pt x="4870" y="365"/>
                  </a:lnTo>
                  <a:lnTo>
                    <a:pt x="4854" y="367"/>
                  </a:lnTo>
                  <a:lnTo>
                    <a:pt x="4839" y="367"/>
                  </a:lnTo>
                  <a:lnTo>
                    <a:pt x="4822" y="367"/>
                  </a:lnTo>
                  <a:lnTo>
                    <a:pt x="4802" y="368"/>
                  </a:lnTo>
                  <a:lnTo>
                    <a:pt x="4785" y="368"/>
                  </a:lnTo>
                  <a:lnTo>
                    <a:pt x="4766" y="368"/>
                  </a:lnTo>
                  <a:lnTo>
                    <a:pt x="4704" y="367"/>
                  </a:lnTo>
                  <a:lnTo>
                    <a:pt x="4643" y="367"/>
                  </a:lnTo>
                  <a:lnTo>
                    <a:pt x="4582" y="365"/>
                  </a:lnTo>
                  <a:lnTo>
                    <a:pt x="4518" y="365"/>
                  </a:lnTo>
                  <a:lnTo>
                    <a:pt x="4455" y="363"/>
                  </a:lnTo>
                  <a:lnTo>
                    <a:pt x="4392" y="363"/>
                  </a:lnTo>
                  <a:lnTo>
                    <a:pt x="4328" y="361"/>
                  </a:lnTo>
                  <a:lnTo>
                    <a:pt x="4263" y="361"/>
                  </a:lnTo>
                  <a:lnTo>
                    <a:pt x="4198" y="359"/>
                  </a:lnTo>
                  <a:lnTo>
                    <a:pt x="4131" y="359"/>
                  </a:lnTo>
                  <a:lnTo>
                    <a:pt x="4065" y="359"/>
                  </a:lnTo>
                  <a:lnTo>
                    <a:pt x="3998" y="357"/>
                  </a:lnTo>
                  <a:lnTo>
                    <a:pt x="3929" y="357"/>
                  </a:lnTo>
                  <a:lnTo>
                    <a:pt x="3862" y="357"/>
                  </a:lnTo>
                  <a:lnTo>
                    <a:pt x="3793" y="357"/>
                  </a:lnTo>
                  <a:lnTo>
                    <a:pt x="3722" y="357"/>
                  </a:lnTo>
                  <a:lnTo>
                    <a:pt x="3649" y="357"/>
                  </a:lnTo>
                  <a:lnTo>
                    <a:pt x="3572" y="357"/>
                  </a:lnTo>
                  <a:lnTo>
                    <a:pt x="3493" y="359"/>
                  </a:lnTo>
                  <a:lnTo>
                    <a:pt x="3411" y="361"/>
                  </a:lnTo>
                  <a:lnTo>
                    <a:pt x="3326" y="363"/>
                  </a:lnTo>
                  <a:lnTo>
                    <a:pt x="3238" y="365"/>
                  </a:lnTo>
                  <a:lnTo>
                    <a:pt x="3148" y="367"/>
                  </a:lnTo>
                  <a:lnTo>
                    <a:pt x="3056" y="370"/>
                  </a:lnTo>
                  <a:lnTo>
                    <a:pt x="2960" y="374"/>
                  </a:lnTo>
                  <a:lnTo>
                    <a:pt x="2860" y="378"/>
                  </a:lnTo>
                  <a:lnTo>
                    <a:pt x="2758" y="382"/>
                  </a:lnTo>
                  <a:lnTo>
                    <a:pt x="2653" y="388"/>
                  </a:lnTo>
                  <a:lnTo>
                    <a:pt x="2545" y="393"/>
                  </a:lnTo>
                  <a:lnTo>
                    <a:pt x="2436" y="399"/>
                  </a:lnTo>
                  <a:lnTo>
                    <a:pt x="2323" y="407"/>
                  </a:lnTo>
                  <a:lnTo>
                    <a:pt x="2206" y="414"/>
                  </a:lnTo>
                  <a:lnTo>
                    <a:pt x="2037" y="422"/>
                  </a:lnTo>
                  <a:lnTo>
                    <a:pt x="1864" y="432"/>
                  </a:lnTo>
                  <a:lnTo>
                    <a:pt x="1689" y="445"/>
                  </a:lnTo>
                  <a:lnTo>
                    <a:pt x="1511" y="461"/>
                  </a:lnTo>
                  <a:lnTo>
                    <a:pt x="1330" y="480"/>
                  </a:lnTo>
                  <a:lnTo>
                    <a:pt x="1146" y="503"/>
                  </a:lnTo>
                  <a:lnTo>
                    <a:pt x="960" y="530"/>
                  </a:lnTo>
                  <a:lnTo>
                    <a:pt x="770" y="560"/>
                  </a:lnTo>
                  <a:lnTo>
                    <a:pt x="745" y="566"/>
                  </a:lnTo>
                  <a:lnTo>
                    <a:pt x="720" y="570"/>
                  </a:lnTo>
                  <a:lnTo>
                    <a:pt x="695" y="576"/>
                  </a:lnTo>
                  <a:lnTo>
                    <a:pt x="672" y="580"/>
                  </a:lnTo>
                  <a:lnTo>
                    <a:pt x="651" y="583"/>
                  </a:lnTo>
                  <a:lnTo>
                    <a:pt x="632" y="585"/>
                  </a:lnTo>
                  <a:lnTo>
                    <a:pt x="613" y="589"/>
                  </a:lnTo>
                  <a:lnTo>
                    <a:pt x="595" y="591"/>
                  </a:lnTo>
                  <a:lnTo>
                    <a:pt x="578" y="593"/>
                  </a:lnTo>
                  <a:lnTo>
                    <a:pt x="565" y="595"/>
                  </a:lnTo>
                  <a:lnTo>
                    <a:pt x="551" y="597"/>
                  </a:lnTo>
                  <a:lnTo>
                    <a:pt x="538" y="599"/>
                  </a:lnTo>
                  <a:lnTo>
                    <a:pt x="528" y="599"/>
                  </a:lnTo>
                  <a:lnTo>
                    <a:pt x="519" y="601"/>
                  </a:lnTo>
                  <a:lnTo>
                    <a:pt x="509" y="601"/>
                  </a:lnTo>
                  <a:lnTo>
                    <a:pt x="503" y="601"/>
                  </a:lnTo>
                  <a:lnTo>
                    <a:pt x="490" y="601"/>
                  </a:lnTo>
                  <a:lnTo>
                    <a:pt x="476" y="599"/>
                  </a:lnTo>
                  <a:lnTo>
                    <a:pt x="461" y="597"/>
                  </a:lnTo>
                  <a:lnTo>
                    <a:pt x="446" y="595"/>
                  </a:lnTo>
                  <a:lnTo>
                    <a:pt x="430" y="593"/>
                  </a:lnTo>
                  <a:lnTo>
                    <a:pt x="413" y="589"/>
                  </a:lnTo>
                  <a:lnTo>
                    <a:pt x="396" y="585"/>
                  </a:lnTo>
                  <a:lnTo>
                    <a:pt x="376" y="580"/>
                  </a:lnTo>
                  <a:lnTo>
                    <a:pt x="359" y="576"/>
                  </a:lnTo>
                  <a:lnTo>
                    <a:pt x="338" y="568"/>
                  </a:lnTo>
                  <a:lnTo>
                    <a:pt x="319" y="562"/>
                  </a:lnTo>
                  <a:lnTo>
                    <a:pt x="298" y="555"/>
                  </a:lnTo>
                  <a:lnTo>
                    <a:pt x="275" y="547"/>
                  </a:lnTo>
                  <a:lnTo>
                    <a:pt x="252" y="539"/>
                  </a:lnTo>
                  <a:lnTo>
                    <a:pt x="229" y="530"/>
                  </a:lnTo>
                  <a:lnTo>
                    <a:pt x="206" y="522"/>
                  </a:lnTo>
                  <a:lnTo>
                    <a:pt x="181" y="510"/>
                  </a:lnTo>
                  <a:lnTo>
                    <a:pt x="158" y="501"/>
                  </a:lnTo>
                  <a:lnTo>
                    <a:pt x="137" y="489"/>
                  </a:lnTo>
                  <a:lnTo>
                    <a:pt x="115" y="480"/>
                  </a:lnTo>
                  <a:lnTo>
                    <a:pt x="98" y="470"/>
                  </a:lnTo>
                  <a:lnTo>
                    <a:pt x="81" y="462"/>
                  </a:lnTo>
                  <a:lnTo>
                    <a:pt x="66" y="453"/>
                  </a:lnTo>
                  <a:lnTo>
                    <a:pt x="52" y="443"/>
                  </a:lnTo>
                  <a:lnTo>
                    <a:pt x="41" y="436"/>
                  </a:lnTo>
                  <a:lnTo>
                    <a:pt x="29" y="428"/>
                  </a:lnTo>
                  <a:lnTo>
                    <a:pt x="19" y="420"/>
                  </a:lnTo>
                  <a:lnTo>
                    <a:pt x="14" y="413"/>
                  </a:lnTo>
                  <a:lnTo>
                    <a:pt x="8" y="405"/>
                  </a:lnTo>
                  <a:lnTo>
                    <a:pt x="4" y="399"/>
                  </a:lnTo>
                  <a:lnTo>
                    <a:pt x="0" y="391"/>
                  </a:lnTo>
                  <a:lnTo>
                    <a:pt x="0" y="386"/>
                  </a:lnTo>
                  <a:lnTo>
                    <a:pt x="0" y="378"/>
                  </a:lnTo>
                  <a:lnTo>
                    <a:pt x="2" y="370"/>
                  </a:lnTo>
                  <a:lnTo>
                    <a:pt x="4" y="365"/>
                  </a:lnTo>
                  <a:lnTo>
                    <a:pt x="8" y="357"/>
                  </a:lnTo>
                  <a:lnTo>
                    <a:pt x="14" y="351"/>
                  </a:lnTo>
                  <a:lnTo>
                    <a:pt x="19" y="345"/>
                  </a:lnTo>
                  <a:lnTo>
                    <a:pt x="25" y="340"/>
                  </a:lnTo>
                  <a:lnTo>
                    <a:pt x="33" y="336"/>
                  </a:lnTo>
                  <a:lnTo>
                    <a:pt x="41" y="330"/>
                  </a:lnTo>
                  <a:lnTo>
                    <a:pt x="50" y="326"/>
                  </a:lnTo>
                  <a:lnTo>
                    <a:pt x="62" y="322"/>
                  </a:lnTo>
                  <a:lnTo>
                    <a:pt x="73" y="320"/>
                  </a:lnTo>
                  <a:lnTo>
                    <a:pt x="87" y="317"/>
                  </a:lnTo>
                  <a:lnTo>
                    <a:pt x="100" y="315"/>
                  </a:lnTo>
                  <a:lnTo>
                    <a:pt x="115" y="313"/>
                  </a:lnTo>
                  <a:lnTo>
                    <a:pt x="131" y="311"/>
                  </a:lnTo>
                  <a:lnTo>
                    <a:pt x="183" y="311"/>
                  </a:lnTo>
                  <a:lnTo>
                    <a:pt x="234" y="311"/>
                  </a:lnTo>
                  <a:lnTo>
                    <a:pt x="286" y="309"/>
                  </a:lnTo>
                  <a:lnTo>
                    <a:pt x="336" y="309"/>
                  </a:lnTo>
                  <a:lnTo>
                    <a:pt x="384" y="307"/>
                  </a:lnTo>
                  <a:lnTo>
                    <a:pt x="432" y="307"/>
                  </a:lnTo>
                  <a:lnTo>
                    <a:pt x="480" y="305"/>
                  </a:lnTo>
                  <a:lnTo>
                    <a:pt x="526" y="305"/>
                  </a:lnTo>
                  <a:lnTo>
                    <a:pt x="570" y="303"/>
                  </a:lnTo>
                  <a:lnTo>
                    <a:pt x="616" y="303"/>
                  </a:lnTo>
                  <a:lnTo>
                    <a:pt x="659" y="301"/>
                  </a:lnTo>
                  <a:lnTo>
                    <a:pt x="703" y="299"/>
                  </a:lnTo>
                  <a:lnTo>
                    <a:pt x="743" y="299"/>
                  </a:lnTo>
                  <a:lnTo>
                    <a:pt x="785" y="297"/>
                  </a:lnTo>
                  <a:lnTo>
                    <a:pt x="826" y="295"/>
                  </a:lnTo>
                  <a:lnTo>
                    <a:pt x="864" y="294"/>
                  </a:lnTo>
                  <a:lnTo>
                    <a:pt x="902" y="292"/>
                  </a:lnTo>
                  <a:lnTo>
                    <a:pt x="939" y="290"/>
                  </a:lnTo>
                  <a:lnTo>
                    <a:pt x="975" y="288"/>
                  </a:lnTo>
                  <a:lnTo>
                    <a:pt x="1012" y="286"/>
                  </a:lnTo>
                  <a:lnTo>
                    <a:pt x="1046" y="284"/>
                  </a:lnTo>
                  <a:lnTo>
                    <a:pt x="1081" y="282"/>
                  </a:lnTo>
                  <a:lnTo>
                    <a:pt x="1113" y="280"/>
                  </a:lnTo>
                  <a:lnTo>
                    <a:pt x="1146" y="278"/>
                  </a:lnTo>
                  <a:lnTo>
                    <a:pt x="1177" y="274"/>
                  </a:lnTo>
                  <a:lnTo>
                    <a:pt x="1208" y="272"/>
                  </a:lnTo>
                  <a:lnTo>
                    <a:pt x="1238" y="271"/>
                  </a:lnTo>
                  <a:lnTo>
                    <a:pt x="1267" y="267"/>
                  </a:lnTo>
                  <a:lnTo>
                    <a:pt x="1294" y="265"/>
                  </a:lnTo>
                  <a:lnTo>
                    <a:pt x="1321" y="261"/>
                  </a:lnTo>
                  <a:lnTo>
                    <a:pt x="1348" y="257"/>
                  </a:lnTo>
                  <a:lnTo>
                    <a:pt x="1373" y="255"/>
                  </a:lnTo>
                  <a:lnTo>
                    <a:pt x="1563" y="238"/>
                  </a:lnTo>
                  <a:lnTo>
                    <a:pt x="1755" y="223"/>
                  </a:lnTo>
                  <a:lnTo>
                    <a:pt x="1954" y="207"/>
                  </a:lnTo>
                  <a:lnTo>
                    <a:pt x="2156" y="194"/>
                  </a:lnTo>
                  <a:lnTo>
                    <a:pt x="2363" y="182"/>
                  </a:lnTo>
                  <a:lnTo>
                    <a:pt x="2576" y="169"/>
                  </a:lnTo>
                  <a:lnTo>
                    <a:pt x="2793" y="157"/>
                  </a:lnTo>
                  <a:lnTo>
                    <a:pt x="3014" y="148"/>
                  </a:lnTo>
                  <a:lnTo>
                    <a:pt x="3065" y="144"/>
                  </a:lnTo>
                  <a:lnTo>
                    <a:pt x="3117" y="140"/>
                  </a:lnTo>
                  <a:lnTo>
                    <a:pt x="3169" y="138"/>
                  </a:lnTo>
                  <a:lnTo>
                    <a:pt x="3219" y="134"/>
                  </a:lnTo>
                  <a:lnTo>
                    <a:pt x="3269" y="130"/>
                  </a:lnTo>
                  <a:lnTo>
                    <a:pt x="3317" y="127"/>
                  </a:lnTo>
                  <a:lnTo>
                    <a:pt x="3365" y="125"/>
                  </a:lnTo>
                  <a:lnTo>
                    <a:pt x="3413" y="121"/>
                  </a:lnTo>
                  <a:lnTo>
                    <a:pt x="3459" y="117"/>
                  </a:lnTo>
                  <a:lnTo>
                    <a:pt x="3505" y="113"/>
                  </a:lnTo>
                  <a:lnTo>
                    <a:pt x="3549" y="109"/>
                  </a:lnTo>
                  <a:lnTo>
                    <a:pt x="3593" y="107"/>
                  </a:lnTo>
                  <a:lnTo>
                    <a:pt x="3635" y="104"/>
                  </a:lnTo>
                  <a:lnTo>
                    <a:pt x="3678" y="100"/>
                  </a:lnTo>
                  <a:lnTo>
                    <a:pt x="3720" y="96"/>
                  </a:lnTo>
                  <a:lnTo>
                    <a:pt x="3760" y="92"/>
                  </a:lnTo>
                  <a:lnTo>
                    <a:pt x="3800" y="88"/>
                  </a:lnTo>
                  <a:lnTo>
                    <a:pt x="3839" y="84"/>
                  </a:lnTo>
                  <a:lnTo>
                    <a:pt x="3877" y="81"/>
                  </a:lnTo>
                  <a:lnTo>
                    <a:pt x="3916" y="77"/>
                  </a:lnTo>
                  <a:lnTo>
                    <a:pt x="3952" y="73"/>
                  </a:lnTo>
                  <a:lnTo>
                    <a:pt x="3989" y="69"/>
                  </a:lnTo>
                  <a:lnTo>
                    <a:pt x="4023" y="65"/>
                  </a:lnTo>
                  <a:lnTo>
                    <a:pt x="4058" y="61"/>
                  </a:lnTo>
                  <a:lnTo>
                    <a:pt x="4092" y="58"/>
                  </a:lnTo>
                  <a:lnTo>
                    <a:pt x="4125" y="54"/>
                  </a:lnTo>
                  <a:lnTo>
                    <a:pt x="4157" y="50"/>
                  </a:lnTo>
                  <a:lnTo>
                    <a:pt x="4188" y="46"/>
                  </a:lnTo>
                  <a:lnTo>
                    <a:pt x="4219" y="40"/>
                  </a:lnTo>
                  <a:lnTo>
                    <a:pt x="4250" y="36"/>
                  </a:lnTo>
                  <a:lnTo>
                    <a:pt x="4278" y="33"/>
                  </a:lnTo>
                  <a:lnTo>
                    <a:pt x="4307" y="29"/>
                  </a:lnTo>
                  <a:lnTo>
                    <a:pt x="4330" y="25"/>
                  </a:lnTo>
                  <a:lnTo>
                    <a:pt x="4353" y="23"/>
                  </a:lnTo>
                  <a:lnTo>
                    <a:pt x="4374" y="19"/>
                  </a:lnTo>
                  <a:lnTo>
                    <a:pt x="4395" y="17"/>
                  </a:lnTo>
                  <a:lnTo>
                    <a:pt x="4415" y="13"/>
                  </a:lnTo>
                  <a:lnTo>
                    <a:pt x="4432" y="11"/>
                  </a:lnTo>
                  <a:lnTo>
                    <a:pt x="4449" y="10"/>
                  </a:lnTo>
                  <a:lnTo>
                    <a:pt x="4465" y="8"/>
                  </a:lnTo>
                  <a:lnTo>
                    <a:pt x="4480" y="6"/>
                  </a:lnTo>
                  <a:lnTo>
                    <a:pt x="4493" y="4"/>
                  </a:lnTo>
                  <a:lnTo>
                    <a:pt x="4505" y="4"/>
                  </a:lnTo>
                  <a:lnTo>
                    <a:pt x="4516" y="2"/>
                  </a:lnTo>
                  <a:lnTo>
                    <a:pt x="4526" y="2"/>
                  </a:lnTo>
                  <a:lnTo>
                    <a:pt x="4534" y="0"/>
                  </a:lnTo>
                  <a:lnTo>
                    <a:pt x="4541" y="0"/>
                  </a:lnTo>
                  <a:lnTo>
                    <a:pt x="4549" y="0"/>
                  </a:lnTo>
                </a:path>
              </a:pathLst>
            </a:custGeom>
            <a:grpFill/>
            <a:ln w="9525">
              <a:noFill/>
              <a:prstDash val="solid"/>
              <a:round/>
              <a:headEnd/>
              <a:tailEnd/>
            </a:ln>
          </p:spPr>
          <p:txBody>
            <a:bodyPr/>
            <a:lstStyle/>
            <a:p>
              <a:endParaRPr lang="en-US"/>
            </a:p>
          </p:txBody>
        </p:sp>
      </p:grpSp>
      <p:sp>
        <p:nvSpPr>
          <p:cNvPr id="20" name="Freeform 24"/>
          <p:cNvSpPr>
            <a:spLocks/>
          </p:cNvSpPr>
          <p:nvPr/>
        </p:nvSpPr>
        <p:spPr bwMode="auto">
          <a:xfrm>
            <a:off x="5943600" y="1066800"/>
            <a:ext cx="1600200" cy="304800"/>
          </a:xfrm>
          <a:custGeom>
            <a:avLst/>
            <a:gdLst>
              <a:gd name="T0" fmla="*/ 3778963 w 5293"/>
              <a:gd name="T1" fmla="*/ 1585 h 685"/>
              <a:gd name="T2" fmla="*/ 3824216 w 5293"/>
              <a:gd name="T3" fmla="*/ 14267 h 685"/>
              <a:gd name="T4" fmla="*/ 3894079 w 5293"/>
              <a:gd name="T5" fmla="*/ 34874 h 685"/>
              <a:gd name="T6" fmla="*/ 3987759 w 5293"/>
              <a:gd name="T7" fmla="*/ 67370 h 685"/>
              <a:gd name="T8" fmla="*/ 4077470 w 5293"/>
              <a:gd name="T9" fmla="*/ 110963 h 685"/>
              <a:gd name="T10" fmla="*/ 4140982 w 5293"/>
              <a:gd name="T11" fmla="*/ 155348 h 685"/>
              <a:gd name="T12" fmla="*/ 4182265 w 5293"/>
              <a:gd name="T13" fmla="*/ 198148 h 685"/>
              <a:gd name="T14" fmla="*/ 4200524 w 5293"/>
              <a:gd name="T15" fmla="*/ 237777 h 685"/>
              <a:gd name="T16" fmla="*/ 4198936 w 5293"/>
              <a:gd name="T17" fmla="*/ 259177 h 685"/>
              <a:gd name="T18" fmla="*/ 4188616 w 5293"/>
              <a:gd name="T19" fmla="*/ 272651 h 685"/>
              <a:gd name="T20" fmla="*/ 4170356 w 5293"/>
              <a:gd name="T21" fmla="*/ 284540 h 685"/>
              <a:gd name="T22" fmla="*/ 4144157 w 5293"/>
              <a:gd name="T23" fmla="*/ 295637 h 685"/>
              <a:gd name="T24" fmla="*/ 4109226 w 5293"/>
              <a:gd name="T25" fmla="*/ 302770 h 685"/>
              <a:gd name="T26" fmla="*/ 4066355 w 5293"/>
              <a:gd name="T27" fmla="*/ 309111 h 685"/>
              <a:gd name="T28" fmla="*/ 4014752 w 5293"/>
              <a:gd name="T29" fmla="*/ 312281 h 685"/>
              <a:gd name="T30" fmla="*/ 3956797 w 5293"/>
              <a:gd name="T31" fmla="*/ 313866 h 685"/>
              <a:gd name="T32" fmla="*/ 3789284 w 5293"/>
              <a:gd name="T33" fmla="*/ 310696 h 685"/>
              <a:gd name="T34" fmla="*/ 3578901 w 5293"/>
              <a:gd name="T35" fmla="*/ 307525 h 685"/>
              <a:gd name="T36" fmla="*/ 3362960 w 5293"/>
              <a:gd name="T37" fmla="*/ 305940 h 685"/>
              <a:gd name="T38" fmla="*/ 3138286 w 5293"/>
              <a:gd name="T39" fmla="*/ 304355 h 685"/>
              <a:gd name="T40" fmla="*/ 2892177 w 5293"/>
              <a:gd name="T41" fmla="*/ 305940 h 685"/>
              <a:gd name="T42" fmla="*/ 2607167 w 5293"/>
              <a:gd name="T43" fmla="*/ 315451 h 685"/>
              <a:gd name="T44" fmla="*/ 2285638 w 5293"/>
              <a:gd name="T45" fmla="*/ 330511 h 685"/>
              <a:gd name="T46" fmla="*/ 1924413 w 5293"/>
              <a:gd name="T47" fmla="*/ 351911 h 685"/>
              <a:gd name="T48" fmla="*/ 1402821 w 5293"/>
              <a:gd name="T49" fmla="*/ 388370 h 685"/>
              <a:gd name="T50" fmla="*/ 801045 w 5293"/>
              <a:gd name="T51" fmla="*/ 476347 h 685"/>
              <a:gd name="T52" fmla="*/ 583516 w 5293"/>
              <a:gd name="T53" fmla="*/ 519147 h 685"/>
              <a:gd name="T54" fmla="*/ 516035 w 5293"/>
              <a:gd name="T55" fmla="*/ 531036 h 685"/>
              <a:gd name="T56" fmla="*/ 466019 w 5293"/>
              <a:gd name="T57" fmla="*/ 538962 h 685"/>
              <a:gd name="T58" fmla="*/ 432675 w 5293"/>
              <a:gd name="T59" fmla="*/ 542132 h 685"/>
              <a:gd name="T60" fmla="*/ 394568 w 5293"/>
              <a:gd name="T61" fmla="*/ 540547 h 685"/>
              <a:gd name="T62" fmla="*/ 339789 w 5293"/>
              <a:gd name="T63" fmla="*/ 529451 h 685"/>
              <a:gd name="T64" fmla="*/ 273895 w 5293"/>
              <a:gd name="T65" fmla="*/ 511221 h 685"/>
              <a:gd name="T66" fmla="*/ 197681 w 5293"/>
              <a:gd name="T67" fmla="*/ 484273 h 685"/>
              <a:gd name="T68" fmla="*/ 115909 w 5293"/>
              <a:gd name="T69" fmla="*/ 450192 h 685"/>
              <a:gd name="T70" fmla="*/ 54779 w 5293"/>
              <a:gd name="T71" fmla="*/ 420073 h 685"/>
              <a:gd name="T72" fmla="*/ 16672 w 5293"/>
              <a:gd name="T73" fmla="*/ 393918 h 685"/>
              <a:gd name="T74" fmla="*/ 0 w 5293"/>
              <a:gd name="T75" fmla="*/ 368555 h 685"/>
              <a:gd name="T76" fmla="*/ 3176 w 5293"/>
              <a:gd name="T77" fmla="*/ 343985 h 685"/>
              <a:gd name="T78" fmla="*/ 21435 w 5293"/>
              <a:gd name="T79" fmla="*/ 324170 h 685"/>
              <a:gd name="T80" fmla="*/ 53191 w 5293"/>
              <a:gd name="T81" fmla="*/ 309111 h 685"/>
              <a:gd name="T82" fmla="*/ 99237 w 5293"/>
              <a:gd name="T83" fmla="*/ 301185 h 685"/>
              <a:gd name="T84" fmla="*/ 238964 w 5293"/>
              <a:gd name="T85" fmla="*/ 298014 h 685"/>
              <a:gd name="T86" fmla="*/ 399332 w 5293"/>
              <a:gd name="T87" fmla="*/ 295637 h 685"/>
              <a:gd name="T88" fmla="*/ 546997 w 5293"/>
              <a:gd name="T89" fmla="*/ 290881 h 685"/>
              <a:gd name="T90" fmla="*/ 684342 w 5293"/>
              <a:gd name="T91" fmla="*/ 284540 h 685"/>
              <a:gd name="T92" fmla="*/ 807396 w 5293"/>
              <a:gd name="T93" fmla="*/ 277407 h 685"/>
              <a:gd name="T94" fmla="*/ 921718 w 5293"/>
              <a:gd name="T95" fmla="*/ 267896 h 685"/>
              <a:gd name="T96" fmla="*/ 1022543 w 5293"/>
              <a:gd name="T97" fmla="*/ 257592 h 685"/>
              <a:gd name="T98" fmla="*/ 1112254 w 5293"/>
              <a:gd name="T99" fmla="*/ 244911 h 685"/>
              <a:gd name="T100" fmla="*/ 1367889 w 5293"/>
              <a:gd name="T101" fmla="*/ 219548 h 685"/>
              <a:gd name="T102" fmla="*/ 1951406 w 5293"/>
              <a:gd name="T103" fmla="*/ 173577 h 685"/>
              <a:gd name="T104" fmla="*/ 2576205 w 5293"/>
              <a:gd name="T105" fmla="*/ 135533 h 685"/>
              <a:gd name="T106" fmla="*/ 2892971 w 5293"/>
              <a:gd name="T107" fmla="*/ 108585 h 685"/>
              <a:gd name="T108" fmla="*/ 3170836 w 5293"/>
              <a:gd name="T109" fmla="*/ 79259 h 685"/>
              <a:gd name="T110" fmla="*/ 3408212 w 5293"/>
              <a:gd name="T111" fmla="*/ 49141 h 685"/>
              <a:gd name="T112" fmla="*/ 3578901 w 5293"/>
              <a:gd name="T113" fmla="*/ 22985 h 685"/>
              <a:gd name="T114" fmla="*/ 3646382 w 5293"/>
              <a:gd name="T115" fmla="*/ 12681 h 685"/>
              <a:gd name="T116" fmla="*/ 3699573 w 5293"/>
              <a:gd name="T117" fmla="*/ 4756 h 685"/>
              <a:gd name="T118" fmla="*/ 3737681 w 5293"/>
              <a:gd name="T119" fmla="*/ 0 h 685"/>
              <a:gd name="T120" fmla="*/ 3759116 w 5293"/>
              <a:gd name="T121" fmla="*/ 0 h 6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293" h="685">
                <a:moveTo>
                  <a:pt x="4735" y="0"/>
                </a:moveTo>
                <a:lnTo>
                  <a:pt x="4740" y="0"/>
                </a:lnTo>
                <a:lnTo>
                  <a:pt x="4748" y="0"/>
                </a:lnTo>
                <a:lnTo>
                  <a:pt x="4760" y="2"/>
                </a:lnTo>
                <a:lnTo>
                  <a:pt x="4771" y="6"/>
                </a:lnTo>
                <a:lnTo>
                  <a:pt x="4785" y="8"/>
                </a:lnTo>
                <a:lnTo>
                  <a:pt x="4800" y="14"/>
                </a:lnTo>
                <a:lnTo>
                  <a:pt x="4817" y="18"/>
                </a:lnTo>
                <a:lnTo>
                  <a:pt x="4836" y="23"/>
                </a:lnTo>
                <a:lnTo>
                  <a:pt x="4857" y="31"/>
                </a:lnTo>
                <a:lnTo>
                  <a:pt x="4881" y="37"/>
                </a:lnTo>
                <a:lnTo>
                  <a:pt x="4905" y="44"/>
                </a:lnTo>
                <a:lnTo>
                  <a:pt x="4932" y="54"/>
                </a:lnTo>
                <a:lnTo>
                  <a:pt x="4961" y="64"/>
                </a:lnTo>
                <a:lnTo>
                  <a:pt x="4990" y="73"/>
                </a:lnTo>
                <a:lnTo>
                  <a:pt x="5023" y="85"/>
                </a:lnTo>
                <a:lnTo>
                  <a:pt x="5057" y="96"/>
                </a:lnTo>
                <a:lnTo>
                  <a:pt x="5084" y="112"/>
                </a:lnTo>
                <a:lnTo>
                  <a:pt x="5111" y="125"/>
                </a:lnTo>
                <a:lnTo>
                  <a:pt x="5136" y="140"/>
                </a:lnTo>
                <a:lnTo>
                  <a:pt x="5159" y="154"/>
                </a:lnTo>
                <a:lnTo>
                  <a:pt x="5180" y="169"/>
                </a:lnTo>
                <a:lnTo>
                  <a:pt x="5199" y="183"/>
                </a:lnTo>
                <a:lnTo>
                  <a:pt x="5216" y="196"/>
                </a:lnTo>
                <a:lnTo>
                  <a:pt x="5232" y="209"/>
                </a:lnTo>
                <a:lnTo>
                  <a:pt x="5247" y="223"/>
                </a:lnTo>
                <a:lnTo>
                  <a:pt x="5259" y="236"/>
                </a:lnTo>
                <a:lnTo>
                  <a:pt x="5268" y="250"/>
                </a:lnTo>
                <a:lnTo>
                  <a:pt x="5278" y="261"/>
                </a:lnTo>
                <a:lnTo>
                  <a:pt x="5284" y="275"/>
                </a:lnTo>
                <a:lnTo>
                  <a:pt x="5289" y="286"/>
                </a:lnTo>
                <a:lnTo>
                  <a:pt x="5291" y="300"/>
                </a:lnTo>
                <a:lnTo>
                  <a:pt x="5293" y="311"/>
                </a:lnTo>
                <a:lnTo>
                  <a:pt x="5293" y="315"/>
                </a:lnTo>
                <a:lnTo>
                  <a:pt x="5291" y="321"/>
                </a:lnTo>
                <a:lnTo>
                  <a:pt x="5289" y="327"/>
                </a:lnTo>
                <a:lnTo>
                  <a:pt x="5287" y="330"/>
                </a:lnTo>
                <a:lnTo>
                  <a:pt x="5285" y="336"/>
                </a:lnTo>
                <a:lnTo>
                  <a:pt x="5282" y="340"/>
                </a:lnTo>
                <a:lnTo>
                  <a:pt x="5276" y="344"/>
                </a:lnTo>
                <a:lnTo>
                  <a:pt x="5272" y="348"/>
                </a:lnTo>
                <a:lnTo>
                  <a:pt x="5266" y="351"/>
                </a:lnTo>
                <a:lnTo>
                  <a:pt x="5261" y="355"/>
                </a:lnTo>
                <a:lnTo>
                  <a:pt x="5253" y="359"/>
                </a:lnTo>
                <a:lnTo>
                  <a:pt x="5245" y="363"/>
                </a:lnTo>
                <a:lnTo>
                  <a:pt x="5237" y="365"/>
                </a:lnTo>
                <a:lnTo>
                  <a:pt x="5230" y="369"/>
                </a:lnTo>
                <a:lnTo>
                  <a:pt x="5220" y="373"/>
                </a:lnTo>
                <a:lnTo>
                  <a:pt x="5209" y="375"/>
                </a:lnTo>
                <a:lnTo>
                  <a:pt x="5199" y="376"/>
                </a:lnTo>
                <a:lnTo>
                  <a:pt x="5188" y="380"/>
                </a:lnTo>
                <a:lnTo>
                  <a:pt x="5176" y="382"/>
                </a:lnTo>
                <a:lnTo>
                  <a:pt x="5163" y="384"/>
                </a:lnTo>
                <a:lnTo>
                  <a:pt x="5149" y="386"/>
                </a:lnTo>
                <a:lnTo>
                  <a:pt x="5136" y="388"/>
                </a:lnTo>
                <a:lnTo>
                  <a:pt x="5122" y="390"/>
                </a:lnTo>
                <a:lnTo>
                  <a:pt x="5107" y="390"/>
                </a:lnTo>
                <a:lnTo>
                  <a:pt x="5092" y="392"/>
                </a:lnTo>
                <a:lnTo>
                  <a:pt x="5074" y="392"/>
                </a:lnTo>
                <a:lnTo>
                  <a:pt x="5057" y="394"/>
                </a:lnTo>
                <a:lnTo>
                  <a:pt x="5040" y="394"/>
                </a:lnTo>
                <a:lnTo>
                  <a:pt x="5023" y="396"/>
                </a:lnTo>
                <a:lnTo>
                  <a:pt x="5003" y="396"/>
                </a:lnTo>
                <a:lnTo>
                  <a:pt x="4984" y="396"/>
                </a:lnTo>
                <a:lnTo>
                  <a:pt x="4963" y="396"/>
                </a:lnTo>
                <a:lnTo>
                  <a:pt x="4900" y="394"/>
                </a:lnTo>
                <a:lnTo>
                  <a:pt x="4836" y="394"/>
                </a:lnTo>
                <a:lnTo>
                  <a:pt x="4773" y="392"/>
                </a:lnTo>
                <a:lnTo>
                  <a:pt x="4708" y="392"/>
                </a:lnTo>
                <a:lnTo>
                  <a:pt x="4643" y="390"/>
                </a:lnTo>
                <a:lnTo>
                  <a:pt x="4575" y="390"/>
                </a:lnTo>
                <a:lnTo>
                  <a:pt x="4508" y="388"/>
                </a:lnTo>
                <a:lnTo>
                  <a:pt x="4441" y="388"/>
                </a:lnTo>
                <a:lnTo>
                  <a:pt x="4374" y="386"/>
                </a:lnTo>
                <a:lnTo>
                  <a:pt x="4305" y="386"/>
                </a:lnTo>
                <a:lnTo>
                  <a:pt x="4236" y="386"/>
                </a:lnTo>
                <a:lnTo>
                  <a:pt x="4167" y="386"/>
                </a:lnTo>
                <a:lnTo>
                  <a:pt x="4096" y="384"/>
                </a:lnTo>
                <a:lnTo>
                  <a:pt x="4025" y="384"/>
                </a:lnTo>
                <a:lnTo>
                  <a:pt x="3953" y="384"/>
                </a:lnTo>
                <a:lnTo>
                  <a:pt x="3882" y="384"/>
                </a:lnTo>
                <a:lnTo>
                  <a:pt x="3806" y="384"/>
                </a:lnTo>
                <a:lnTo>
                  <a:pt x="3725" y="386"/>
                </a:lnTo>
                <a:lnTo>
                  <a:pt x="3643" y="386"/>
                </a:lnTo>
                <a:lnTo>
                  <a:pt x="3556" y="388"/>
                </a:lnTo>
                <a:lnTo>
                  <a:pt x="3468" y="390"/>
                </a:lnTo>
                <a:lnTo>
                  <a:pt x="3378" y="394"/>
                </a:lnTo>
                <a:lnTo>
                  <a:pt x="3284" y="398"/>
                </a:lnTo>
                <a:lnTo>
                  <a:pt x="3186" y="401"/>
                </a:lnTo>
                <a:lnTo>
                  <a:pt x="3086" y="405"/>
                </a:lnTo>
                <a:lnTo>
                  <a:pt x="2984" y="411"/>
                </a:lnTo>
                <a:lnTo>
                  <a:pt x="2879" y="417"/>
                </a:lnTo>
                <a:lnTo>
                  <a:pt x="2769" y="423"/>
                </a:lnTo>
                <a:lnTo>
                  <a:pt x="2658" y="428"/>
                </a:lnTo>
                <a:lnTo>
                  <a:pt x="2543" y="436"/>
                </a:lnTo>
                <a:lnTo>
                  <a:pt x="2424" y="444"/>
                </a:lnTo>
                <a:lnTo>
                  <a:pt x="2305" y="453"/>
                </a:lnTo>
                <a:lnTo>
                  <a:pt x="2128" y="461"/>
                </a:lnTo>
                <a:lnTo>
                  <a:pt x="1948" y="472"/>
                </a:lnTo>
                <a:lnTo>
                  <a:pt x="1767" y="490"/>
                </a:lnTo>
                <a:lnTo>
                  <a:pt x="1581" y="511"/>
                </a:lnTo>
                <a:lnTo>
                  <a:pt x="1393" y="536"/>
                </a:lnTo>
                <a:lnTo>
                  <a:pt x="1203" y="566"/>
                </a:lnTo>
                <a:lnTo>
                  <a:pt x="1009" y="601"/>
                </a:lnTo>
                <a:lnTo>
                  <a:pt x="814" y="639"/>
                </a:lnTo>
                <a:lnTo>
                  <a:pt x="785" y="645"/>
                </a:lnTo>
                <a:lnTo>
                  <a:pt x="760" y="649"/>
                </a:lnTo>
                <a:lnTo>
                  <a:pt x="735" y="655"/>
                </a:lnTo>
                <a:lnTo>
                  <a:pt x="712" y="659"/>
                </a:lnTo>
                <a:lnTo>
                  <a:pt x="689" y="662"/>
                </a:lnTo>
                <a:lnTo>
                  <a:pt x="670" y="666"/>
                </a:lnTo>
                <a:lnTo>
                  <a:pt x="650" y="670"/>
                </a:lnTo>
                <a:lnTo>
                  <a:pt x="631" y="672"/>
                </a:lnTo>
                <a:lnTo>
                  <a:pt x="616" y="676"/>
                </a:lnTo>
                <a:lnTo>
                  <a:pt x="600" y="678"/>
                </a:lnTo>
                <a:lnTo>
                  <a:pt x="587" y="680"/>
                </a:lnTo>
                <a:lnTo>
                  <a:pt x="574" y="682"/>
                </a:lnTo>
                <a:lnTo>
                  <a:pt x="564" y="684"/>
                </a:lnTo>
                <a:lnTo>
                  <a:pt x="554" y="684"/>
                </a:lnTo>
                <a:lnTo>
                  <a:pt x="545" y="684"/>
                </a:lnTo>
                <a:lnTo>
                  <a:pt x="539" y="685"/>
                </a:lnTo>
                <a:lnTo>
                  <a:pt x="526" y="684"/>
                </a:lnTo>
                <a:lnTo>
                  <a:pt x="512" y="684"/>
                </a:lnTo>
                <a:lnTo>
                  <a:pt x="497" y="682"/>
                </a:lnTo>
                <a:lnTo>
                  <a:pt x="481" y="680"/>
                </a:lnTo>
                <a:lnTo>
                  <a:pt x="464" y="676"/>
                </a:lnTo>
                <a:lnTo>
                  <a:pt x="447" y="672"/>
                </a:lnTo>
                <a:lnTo>
                  <a:pt x="428" y="668"/>
                </a:lnTo>
                <a:lnTo>
                  <a:pt x="409" y="664"/>
                </a:lnTo>
                <a:lnTo>
                  <a:pt x="389" y="659"/>
                </a:lnTo>
                <a:lnTo>
                  <a:pt x="366" y="651"/>
                </a:lnTo>
                <a:lnTo>
                  <a:pt x="345" y="645"/>
                </a:lnTo>
                <a:lnTo>
                  <a:pt x="322" y="637"/>
                </a:lnTo>
                <a:lnTo>
                  <a:pt x="299" y="628"/>
                </a:lnTo>
                <a:lnTo>
                  <a:pt x="274" y="620"/>
                </a:lnTo>
                <a:lnTo>
                  <a:pt x="249" y="611"/>
                </a:lnTo>
                <a:lnTo>
                  <a:pt x="222" y="599"/>
                </a:lnTo>
                <a:lnTo>
                  <a:pt x="196" y="589"/>
                </a:lnTo>
                <a:lnTo>
                  <a:pt x="171" y="578"/>
                </a:lnTo>
                <a:lnTo>
                  <a:pt x="146" y="568"/>
                </a:lnTo>
                <a:lnTo>
                  <a:pt x="125" y="559"/>
                </a:lnTo>
                <a:lnTo>
                  <a:pt x="105" y="549"/>
                </a:lnTo>
                <a:lnTo>
                  <a:pt x="86" y="540"/>
                </a:lnTo>
                <a:lnTo>
                  <a:pt x="69" y="530"/>
                </a:lnTo>
                <a:lnTo>
                  <a:pt x="55" y="522"/>
                </a:lnTo>
                <a:lnTo>
                  <a:pt x="42" y="513"/>
                </a:lnTo>
                <a:lnTo>
                  <a:pt x="30" y="505"/>
                </a:lnTo>
                <a:lnTo>
                  <a:pt x="21" y="497"/>
                </a:lnTo>
                <a:lnTo>
                  <a:pt x="13" y="488"/>
                </a:lnTo>
                <a:lnTo>
                  <a:pt x="7" y="480"/>
                </a:lnTo>
                <a:lnTo>
                  <a:pt x="2" y="472"/>
                </a:lnTo>
                <a:lnTo>
                  <a:pt x="0" y="465"/>
                </a:lnTo>
                <a:lnTo>
                  <a:pt x="0" y="459"/>
                </a:lnTo>
                <a:lnTo>
                  <a:pt x="0" y="449"/>
                </a:lnTo>
                <a:lnTo>
                  <a:pt x="2" y="442"/>
                </a:lnTo>
                <a:lnTo>
                  <a:pt x="4" y="434"/>
                </a:lnTo>
                <a:lnTo>
                  <a:pt x="7" y="426"/>
                </a:lnTo>
                <a:lnTo>
                  <a:pt x="13" y="421"/>
                </a:lnTo>
                <a:lnTo>
                  <a:pt x="19" y="415"/>
                </a:lnTo>
                <a:lnTo>
                  <a:pt x="27" y="409"/>
                </a:lnTo>
                <a:lnTo>
                  <a:pt x="34" y="403"/>
                </a:lnTo>
                <a:lnTo>
                  <a:pt x="44" y="399"/>
                </a:lnTo>
                <a:lnTo>
                  <a:pt x="55" y="394"/>
                </a:lnTo>
                <a:lnTo>
                  <a:pt x="67" y="390"/>
                </a:lnTo>
                <a:lnTo>
                  <a:pt x="80" y="388"/>
                </a:lnTo>
                <a:lnTo>
                  <a:pt x="94" y="384"/>
                </a:lnTo>
                <a:lnTo>
                  <a:pt x="109" y="382"/>
                </a:lnTo>
                <a:lnTo>
                  <a:pt x="125" y="380"/>
                </a:lnTo>
                <a:lnTo>
                  <a:pt x="142" y="378"/>
                </a:lnTo>
                <a:lnTo>
                  <a:pt x="196" y="378"/>
                </a:lnTo>
                <a:lnTo>
                  <a:pt x="249" y="376"/>
                </a:lnTo>
                <a:lnTo>
                  <a:pt x="301" y="376"/>
                </a:lnTo>
                <a:lnTo>
                  <a:pt x="353" y="376"/>
                </a:lnTo>
                <a:lnTo>
                  <a:pt x="405" y="375"/>
                </a:lnTo>
                <a:lnTo>
                  <a:pt x="455" y="373"/>
                </a:lnTo>
                <a:lnTo>
                  <a:pt x="503" y="373"/>
                </a:lnTo>
                <a:lnTo>
                  <a:pt x="551" y="371"/>
                </a:lnTo>
                <a:lnTo>
                  <a:pt x="599" y="369"/>
                </a:lnTo>
                <a:lnTo>
                  <a:pt x="645" y="369"/>
                </a:lnTo>
                <a:lnTo>
                  <a:pt x="689" y="367"/>
                </a:lnTo>
                <a:lnTo>
                  <a:pt x="733" y="365"/>
                </a:lnTo>
                <a:lnTo>
                  <a:pt x="777" y="363"/>
                </a:lnTo>
                <a:lnTo>
                  <a:pt x="819" y="361"/>
                </a:lnTo>
                <a:lnTo>
                  <a:pt x="862" y="359"/>
                </a:lnTo>
                <a:lnTo>
                  <a:pt x="902" y="357"/>
                </a:lnTo>
                <a:lnTo>
                  <a:pt x="940" y="355"/>
                </a:lnTo>
                <a:lnTo>
                  <a:pt x="981" y="351"/>
                </a:lnTo>
                <a:lnTo>
                  <a:pt x="1017" y="350"/>
                </a:lnTo>
                <a:lnTo>
                  <a:pt x="1055" y="348"/>
                </a:lnTo>
                <a:lnTo>
                  <a:pt x="1092" y="344"/>
                </a:lnTo>
                <a:lnTo>
                  <a:pt x="1126" y="342"/>
                </a:lnTo>
                <a:lnTo>
                  <a:pt x="1161" y="338"/>
                </a:lnTo>
                <a:lnTo>
                  <a:pt x="1194" y="334"/>
                </a:lnTo>
                <a:lnTo>
                  <a:pt x="1226" y="332"/>
                </a:lnTo>
                <a:lnTo>
                  <a:pt x="1257" y="328"/>
                </a:lnTo>
                <a:lnTo>
                  <a:pt x="1288" y="325"/>
                </a:lnTo>
                <a:lnTo>
                  <a:pt x="1318" y="321"/>
                </a:lnTo>
                <a:lnTo>
                  <a:pt x="1347" y="317"/>
                </a:lnTo>
                <a:lnTo>
                  <a:pt x="1374" y="313"/>
                </a:lnTo>
                <a:lnTo>
                  <a:pt x="1401" y="309"/>
                </a:lnTo>
                <a:lnTo>
                  <a:pt x="1428" y="305"/>
                </a:lnTo>
                <a:lnTo>
                  <a:pt x="1526" y="296"/>
                </a:lnTo>
                <a:lnTo>
                  <a:pt x="1623" y="286"/>
                </a:lnTo>
                <a:lnTo>
                  <a:pt x="1723" y="277"/>
                </a:lnTo>
                <a:lnTo>
                  <a:pt x="1825" y="267"/>
                </a:lnTo>
                <a:lnTo>
                  <a:pt x="2032" y="250"/>
                </a:lnTo>
                <a:lnTo>
                  <a:pt x="2243" y="234"/>
                </a:lnTo>
                <a:lnTo>
                  <a:pt x="2458" y="219"/>
                </a:lnTo>
                <a:lnTo>
                  <a:pt x="2679" y="206"/>
                </a:lnTo>
                <a:lnTo>
                  <a:pt x="2906" y="192"/>
                </a:lnTo>
                <a:lnTo>
                  <a:pt x="3136" y="181"/>
                </a:lnTo>
                <a:lnTo>
                  <a:pt x="3245" y="171"/>
                </a:lnTo>
                <a:lnTo>
                  <a:pt x="3349" y="163"/>
                </a:lnTo>
                <a:lnTo>
                  <a:pt x="3451" y="154"/>
                </a:lnTo>
                <a:lnTo>
                  <a:pt x="3549" y="146"/>
                </a:lnTo>
                <a:lnTo>
                  <a:pt x="3644" y="137"/>
                </a:lnTo>
                <a:lnTo>
                  <a:pt x="3737" y="127"/>
                </a:lnTo>
                <a:lnTo>
                  <a:pt x="3825" y="117"/>
                </a:lnTo>
                <a:lnTo>
                  <a:pt x="3911" y="110"/>
                </a:lnTo>
                <a:lnTo>
                  <a:pt x="3994" y="100"/>
                </a:lnTo>
                <a:lnTo>
                  <a:pt x="4072" y="90"/>
                </a:lnTo>
                <a:lnTo>
                  <a:pt x="4149" y="81"/>
                </a:lnTo>
                <a:lnTo>
                  <a:pt x="4222" y="71"/>
                </a:lnTo>
                <a:lnTo>
                  <a:pt x="4293" y="62"/>
                </a:lnTo>
                <a:lnTo>
                  <a:pt x="4360" y="52"/>
                </a:lnTo>
                <a:lnTo>
                  <a:pt x="4424" y="42"/>
                </a:lnTo>
                <a:lnTo>
                  <a:pt x="4485" y="33"/>
                </a:lnTo>
                <a:lnTo>
                  <a:pt x="4508" y="29"/>
                </a:lnTo>
                <a:lnTo>
                  <a:pt x="4531" y="25"/>
                </a:lnTo>
                <a:lnTo>
                  <a:pt x="4552" y="21"/>
                </a:lnTo>
                <a:lnTo>
                  <a:pt x="4573" y="18"/>
                </a:lnTo>
                <a:lnTo>
                  <a:pt x="4593" y="16"/>
                </a:lnTo>
                <a:lnTo>
                  <a:pt x="4612" y="12"/>
                </a:lnTo>
                <a:lnTo>
                  <a:pt x="4629" y="10"/>
                </a:lnTo>
                <a:lnTo>
                  <a:pt x="4644" y="8"/>
                </a:lnTo>
                <a:lnTo>
                  <a:pt x="4660" y="6"/>
                </a:lnTo>
                <a:lnTo>
                  <a:pt x="4673" y="4"/>
                </a:lnTo>
                <a:lnTo>
                  <a:pt x="4685" y="2"/>
                </a:lnTo>
                <a:lnTo>
                  <a:pt x="4698" y="2"/>
                </a:lnTo>
                <a:lnTo>
                  <a:pt x="4708" y="0"/>
                </a:lnTo>
                <a:lnTo>
                  <a:pt x="4717" y="0"/>
                </a:lnTo>
                <a:lnTo>
                  <a:pt x="4727" y="0"/>
                </a:lnTo>
                <a:lnTo>
                  <a:pt x="4735" y="0"/>
                </a:lnTo>
              </a:path>
            </a:pathLst>
          </a:custGeom>
          <a:solidFill>
            <a:schemeClr val="tx1"/>
          </a:solidFill>
          <a:ln w="9525">
            <a:noFill/>
            <a:prstDash val="solid"/>
            <a:round/>
            <a:headEnd/>
            <a:tailEnd/>
          </a:ln>
        </p:spPr>
        <p:txBody>
          <a:bodyPr/>
          <a:lstStyle/>
          <a:p>
            <a:endParaRPr lang="en-US" dirty="0">
              <a:solidFill>
                <a:srgbClr val="FF0000"/>
              </a:solidFill>
            </a:endParaRPr>
          </a:p>
        </p:txBody>
      </p:sp>
      <p:sp>
        <p:nvSpPr>
          <p:cNvPr id="21" name="Freeform 31"/>
          <p:cNvSpPr>
            <a:spLocks/>
          </p:cNvSpPr>
          <p:nvPr/>
        </p:nvSpPr>
        <p:spPr bwMode="auto">
          <a:xfrm>
            <a:off x="6400800" y="838200"/>
            <a:ext cx="457200" cy="2362200"/>
          </a:xfrm>
          <a:custGeom>
            <a:avLst/>
            <a:gdLst>
              <a:gd name="T0" fmla="*/ 675778 w 1361"/>
              <a:gd name="T1" fmla="*/ 10321 h 5343"/>
              <a:gd name="T2" fmla="*/ 788408 w 1361"/>
              <a:gd name="T3" fmla="*/ 51603 h 5343"/>
              <a:gd name="T4" fmla="*/ 927212 w 1361"/>
              <a:gd name="T5" fmla="*/ 123054 h 5343"/>
              <a:gd name="T6" fmla="*/ 1023185 w 1361"/>
              <a:gd name="T7" fmla="*/ 193711 h 5343"/>
              <a:gd name="T8" fmla="*/ 1073155 w 1361"/>
              <a:gd name="T9" fmla="*/ 258811 h 5343"/>
              <a:gd name="T10" fmla="*/ 1066809 w 1361"/>
              <a:gd name="T11" fmla="*/ 328674 h 5343"/>
              <a:gd name="T12" fmla="*/ 1021599 w 1361"/>
              <a:gd name="T13" fmla="*/ 419972 h 5343"/>
              <a:gd name="T14" fmla="*/ 975595 w 1361"/>
              <a:gd name="T15" fmla="*/ 566844 h 5343"/>
              <a:gd name="T16" fmla="*/ 947041 w 1361"/>
              <a:gd name="T17" fmla="*/ 749440 h 5343"/>
              <a:gd name="T18" fmla="*/ 917694 w 1361"/>
              <a:gd name="T19" fmla="*/ 1104313 h 5343"/>
              <a:gd name="T20" fmla="*/ 893899 w 1361"/>
              <a:gd name="T21" fmla="*/ 1702119 h 5343"/>
              <a:gd name="T22" fmla="*/ 881208 w 1361"/>
              <a:gd name="T23" fmla="*/ 2423772 h 5343"/>
              <a:gd name="T24" fmla="*/ 881208 w 1361"/>
              <a:gd name="T25" fmla="*/ 2723866 h 5343"/>
              <a:gd name="T26" fmla="*/ 881208 w 1361"/>
              <a:gd name="T27" fmla="*/ 2952509 h 5343"/>
              <a:gd name="T28" fmla="*/ 887554 w 1361"/>
              <a:gd name="T29" fmla="*/ 3243870 h 5343"/>
              <a:gd name="T30" fmla="*/ 901037 w 1361"/>
              <a:gd name="T31" fmla="*/ 3686071 h 5343"/>
              <a:gd name="T32" fmla="*/ 890726 w 1361"/>
              <a:gd name="T33" fmla="*/ 3868668 h 5343"/>
              <a:gd name="T34" fmla="*/ 846309 w 1361"/>
              <a:gd name="T35" fmla="*/ 3998073 h 5343"/>
              <a:gd name="T36" fmla="*/ 776510 w 1361"/>
              <a:gd name="T37" fmla="*/ 4115570 h 5343"/>
              <a:gd name="T38" fmla="*/ 709091 w 1361"/>
              <a:gd name="T39" fmla="*/ 4196548 h 5343"/>
              <a:gd name="T40" fmla="*/ 655949 w 1361"/>
              <a:gd name="T41" fmla="*/ 4237037 h 5343"/>
              <a:gd name="T42" fmla="*/ 609152 w 1361"/>
              <a:gd name="T43" fmla="*/ 4238624 h 5343"/>
              <a:gd name="T44" fmla="*/ 552837 w 1361"/>
              <a:gd name="T45" fmla="*/ 4210044 h 5343"/>
              <a:gd name="T46" fmla="*/ 493350 w 1361"/>
              <a:gd name="T47" fmla="*/ 4152089 h 5343"/>
              <a:gd name="T48" fmla="*/ 344234 w 1361"/>
              <a:gd name="T49" fmla="*/ 3990134 h 5343"/>
              <a:gd name="T50" fmla="*/ 188774 w 1361"/>
              <a:gd name="T51" fmla="*/ 3844057 h 5343"/>
              <a:gd name="T52" fmla="*/ 61074 w 1361"/>
              <a:gd name="T53" fmla="*/ 3742438 h 5343"/>
              <a:gd name="T54" fmla="*/ 23002 w 1361"/>
              <a:gd name="T55" fmla="*/ 3711476 h 5343"/>
              <a:gd name="T56" fmla="*/ 1586 w 1361"/>
              <a:gd name="T57" fmla="*/ 3688453 h 5343"/>
              <a:gd name="T58" fmla="*/ 6345 w 1361"/>
              <a:gd name="T59" fmla="*/ 3661460 h 5343"/>
              <a:gd name="T60" fmla="*/ 62660 w 1361"/>
              <a:gd name="T61" fmla="*/ 3653521 h 5343"/>
              <a:gd name="T62" fmla="*/ 165772 w 1361"/>
              <a:gd name="T63" fmla="*/ 3673369 h 5343"/>
              <a:gd name="T64" fmla="*/ 255400 w 1361"/>
              <a:gd name="T65" fmla="*/ 3690041 h 5343"/>
              <a:gd name="T66" fmla="*/ 329164 w 1361"/>
              <a:gd name="T67" fmla="*/ 3701155 h 5343"/>
              <a:gd name="T68" fmla="*/ 387065 w 1361"/>
              <a:gd name="T69" fmla="*/ 3708300 h 5343"/>
              <a:gd name="T70" fmla="*/ 427517 w 1361"/>
              <a:gd name="T71" fmla="*/ 3711476 h 5343"/>
              <a:gd name="T72" fmla="*/ 478280 w 1361"/>
              <a:gd name="T73" fmla="*/ 3705918 h 5343"/>
              <a:gd name="T74" fmla="*/ 511593 w 1361"/>
              <a:gd name="T75" fmla="*/ 3678132 h 5343"/>
              <a:gd name="T76" fmla="*/ 529835 w 1361"/>
              <a:gd name="T77" fmla="*/ 3632086 h 5343"/>
              <a:gd name="T78" fmla="*/ 543319 w 1361"/>
              <a:gd name="T79" fmla="*/ 3577307 h 5343"/>
              <a:gd name="T80" fmla="*/ 556803 w 1361"/>
              <a:gd name="T81" fmla="*/ 3502680 h 5343"/>
              <a:gd name="T82" fmla="*/ 569494 w 1361"/>
              <a:gd name="T83" fmla="*/ 3408207 h 5343"/>
              <a:gd name="T84" fmla="*/ 579805 w 1361"/>
              <a:gd name="T85" fmla="*/ 3297061 h 5343"/>
              <a:gd name="T86" fmla="*/ 589323 w 1361"/>
              <a:gd name="T87" fmla="*/ 3164480 h 5343"/>
              <a:gd name="T88" fmla="*/ 614704 w 1361"/>
              <a:gd name="T89" fmla="*/ 2642094 h 5343"/>
              <a:gd name="T90" fmla="*/ 632154 w 1361"/>
              <a:gd name="T91" fmla="*/ 1994273 h 5343"/>
              <a:gd name="T92" fmla="*/ 636120 w 1361"/>
              <a:gd name="T93" fmla="*/ 1375826 h 5343"/>
              <a:gd name="T94" fmla="*/ 634533 w 1361"/>
              <a:gd name="T95" fmla="*/ 1173382 h 5343"/>
              <a:gd name="T96" fmla="*/ 630568 w 1361"/>
              <a:gd name="T97" fmla="*/ 989992 h 5343"/>
              <a:gd name="T98" fmla="*/ 625809 w 1361"/>
              <a:gd name="T99" fmla="*/ 827242 h 5343"/>
              <a:gd name="T100" fmla="*/ 619463 w 1361"/>
              <a:gd name="T101" fmla="*/ 684341 h 5343"/>
              <a:gd name="T102" fmla="*/ 612325 w 1361"/>
              <a:gd name="T103" fmla="*/ 562080 h 5343"/>
              <a:gd name="T104" fmla="*/ 590909 w 1361"/>
              <a:gd name="T105" fmla="*/ 417591 h 5343"/>
              <a:gd name="T106" fmla="*/ 564735 w 1361"/>
              <a:gd name="T107" fmla="*/ 304857 h 5343"/>
              <a:gd name="T108" fmla="*/ 536181 w 1361"/>
              <a:gd name="T109" fmla="*/ 222292 h 5343"/>
              <a:gd name="T110" fmla="*/ 510006 w 1361"/>
              <a:gd name="T111" fmla="*/ 114321 h 5343"/>
              <a:gd name="T112" fmla="*/ 517938 w 1361"/>
              <a:gd name="T113" fmla="*/ 45252 h 5343"/>
              <a:gd name="T114" fmla="*/ 554424 w 1361"/>
              <a:gd name="T115" fmla="*/ 8733 h 5343"/>
              <a:gd name="T116" fmla="*/ 605979 w 1361"/>
              <a:gd name="T117" fmla="*/ 0 h 53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61" h="5343">
                <a:moveTo>
                  <a:pt x="764" y="0"/>
                </a:moveTo>
                <a:lnTo>
                  <a:pt x="779" y="0"/>
                </a:lnTo>
                <a:lnTo>
                  <a:pt x="797" y="2"/>
                </a:lnTo>
                <a:lnTo>
                  <a:pt x="814" y="4"/>
                </a:lnTo>
                <a:lnTo>
                  <a:pt x="833" y="7"/>
                </a:lnTo>
                <a:lnTo>
                  <a:pt x="852" y="13"/>
                </a:lnTo>
                <a:lnTo>
                  <a:pt x="873" y="19"/>
                </a:lnTo>
                <a:lnTo>
                  <a:pt x="896" y="25"/>
                </a:lnTo>
                <a:lnTo>
                  <a:pt x="919" y="34"/>
                </a:lnTo>
                <a:lnTo>
                  <a:pt x="942" y="42"/>
                </a:lnTo>
                <a:lnTo>
                  <a:pt x="969" y="53"/>
                </a:lnTo>
                <a:lnTo>
                  <a:pt x="994" y="65"/>
                </a:lnTo>
                <a:lnTo>
                  <a:pt x="1023" y="77"/>
                </a:lnTo>
                <a:lnTo>
                  <a:pt x="1050" y="92"/>
                </a:lnTo>
                <a:lnTo>
                  <a:pt x="1081" y="107"/>
                </a:lnTo>
                <a:lnTo>
                  <a:pt x="1111" y="123"/>
                </a:lnTo>
                <a:lnTo>
                  <a:pt x="1144" y="142"/>
                </a:lnTo>
                <a:lnTo>
                  <a:pt x="1169" y="155"/>
                </a:lnTo>
                <a:lnTo>
                  <a:pt x="1194" y="171"/>
                </a:lnTo>
                <a:lnTo>
                  <a:pt x="1217" y="186"/>
                </a:lnTo>
                <a:lnTo>
                  <a:pt x="1238" y="199"/>
                </a:lnTo>
                <a:lnTo>
                  <a:pt x="1257" y="215"/>
                </a:lnTo>
                <a:lnTo>
                  <a:pt x="1274" y="228"/>
                </a:lnTo>
                <a:lnTo>
                  <a:pt x="1290" y="244"/>
                </a:lnTo>
                <a:lnTo>
                  <a:pt x="1305" y="257"/>
                </a:lnTo>
                <a:lnTo>
                  <a:pt x="1319" y="270"/>
                </a:lnTo>
                <a:lnTo>
                  <a:pt x="1330" y="284"/>
                </a:lnTo>
                <a:lnTo>
                  <a:pt x="1338" y="299"/>
                </a:lnTo>
                <a:lnTo>
                  <a:pt x="1347" y="313"/>
                </a:lnTo>
                <a:lnTo>
                  <a:pt x="1353" y="326"/>
                </a:lnTo>
                <a:lnTo>
                  <a:pt x="1357" y="339"/>
                </a:lnTo>
                <a:lnTo>
                  <a:pt x="1359" y="353"/>
                </a:lnTo>
                <a:lnTo>
                  <a:pt x="1361" y="368"/>
                </a:lnTo>
                <a:lnTo>
                  <a:pt x="1357" y="382"/>
                </a:lnTo>
                <a:lnTo>
                  <a:pt x="1353" y="399"/>
                </a:lnTo>
                <a:lnTo>
                  <a:pt x="1345" y="414"/>
                </a:lnTo>
                <a:lnTo>
                  <a:pt x="1340" y="432"/>
                </a:lnTo>
                <a:lnTo>
                  <a:pt x="1330" y="449"/>
                </a:lnTo>
                <a:lnTo>
                  <a:pt x="1320" y="466"/>
                </a:lnTo>
                <a:lnTo>
                  <a:pt x="1309" y="483"/>
                </a:lnTo>
                <a:lnTo>
                  <a:pt x="1299" y="503"/>
                </a:lnTo>
                <a:lnTo>
                  <a:pt x="1288" y="529"/>
                </a:lnTo>
                <a:lnTo>
                  <a:pt x="1276" y="556"/>
                </a:lnTo>
                <a:lnTo>
                  <a:pt x="1267" y="585"/>
                </a:lnTo>
                <a:lnTo>
                  <a:pt x="1257" y="616"/>
                </a:lnTo>
                <a:lnTo>
                  <a:pt x="1248" y="647"/>
                </a:lnTo>
                <a:lnTo>
                  <a:pt x="1240" y="679"/>
                </a:lnTo>
                <a:lnTo>
                  <a:pt x="1230" y="714"/>
                </a:lnTo>
                <a:lnTo>
                  <a:pt x="1223" y="748"/>
                </a:lnTo>
                <a:lnTo>
                  <a:pt x="1217" y="785"/>
                </a:lnTo>
                <a:lnTo>
                  <a:pt x="1209" y="823"/>
                </a:lnTo>
                <a:lnTo>
                  <a:pt x="1203" y="862"/>
                </a:lnTo>
                <a:lnTo>
                  <a:pt x="1198" y="902"/>
                </a:lnTo>
                <a:lnTo>
                  <a:pt x="1194" y="944"/>
                </a:lnTo>
                <a:lnTo>
                  <a:pt x="1188" y="986"/>
                </a:lnTo>
                <a:lnTo>
                  <a:pt x="1184" y="1030"/>
                </a:lnTo>
                <a:lnTo>
                  <a:pt x="1180" y="1075"/>
                </a:lnTo>
                <a:lnTo>
                  <a:pt x="1173" y="1176"/>
                </a:lnTo>
                <a:lnTo>
                  <a:pt x="1165" y="1282"/>
                </a:lnTo>
                <a:lnTo>
                  <a:pt x="1157" y="1391"/>
                </a:lnTo>
                <a:lnTo>
                  <a:pt x="1152" y="1506"/>
                </a:lnTo>
                <a:lnTo>
                  <a:pt x="1146" y="1625"/>
                </a:lnTo>
                <a:lnTo>
                  <a:pt x="1140" y="1748"/>
                </a:lnTo>
                <a:lnTo>
                  <a:pt x="1134" y="1875"/>
                </a:lnTo>
                <a:lnTo>
                  <a:pt x="1130" y="2007"/>
                </a:lnTo>
                <a:lnTo>
                  <a:pt x="1127" y="2144"/>
                </a:lnTo>
                <a:lnTo>
                  <a:pt x="1123" y="2286"/>
                </a:lnTo>
                <a:lnTo>
                  <a:pt x="1119" y="2430"/>
                </a:lnTo>
                <a:lnTo>
                  <a:pt x="1117" y="2579"/>
                </a:lnTo>
                <a:lnTo>
                  <a:pt x="1115" y="2733"/>
                </a:lnTo>
                <a:lnTo>
                  <a:pt x="1113" y="2892"/>
                </a:lnTo>
                <a:lnTo>
                  <a:pt x="1111" y="3053"/>
                </a:lnTo>
                <a:lnTo>
                  <a:pt x="1111" y="3220"/>
                </a:lnTo>
                <a:lnTo>
                  <a:pt x="1111" y="3261"/>
                </a:lnTo>
                <a:lnTo>
                  <a:pt x="1111" y="3301"/>
                </a:lnTo>
                <a:lnTo>
                  <a:pt x="1111" y="3343"/>
                </a:lnTo>
                <a:lnTo>
                  <a:pt x="1111" y="3387"/>
                </a:lnTo>
                <a:lnTo>
                  <a:pt x="1111" y="3431"/>
                </a:lnTo>
                <a:lnTo>
                  <a:pt x="1111" y="3476"/>
                </a:lnTo>
                <a:lnTo>
                  <a:pt x="1111" y="3522"/>
                </a:lnTo>
                <a:lnTo>
                  <a:pt x="1111" y="3570"/>
                </a:lnTo>
                <a:lnTo>
                  <a:pt x="1111" y="3618"/>
                </a:lnTo>
                <a:lnTo>
                  <a:pt x="1111" y="3668"/>
                </a:lnTo>
                <a:lnTo>
                  <a:pt x="1111" y="3719"/>
                </a:lnTo>
                <a:lnTo>
                  <a:pt x="1111" y="3771"/>
                </a:lnTo>
                <a:lnTo>
                  <a:pt x="1111" y="3823"/>
                </a:lnTo>
                <a:lnTo>
                  <a:pt x="1111" y="3879"/>
                </a:lnTo>
                <a:lnTo>
                  <a:pt x="1111" y="3934"/>
                </a:lnTo>
                <a:lnTo>
                  <a:pt x="1111" y="3990"/>
                </a:lnTo>
                <a:lnTo>
                  <a:pt x="1119" y="4086"/>
                </a:lnTo>
                <a:lnTo>
                  <a:pt x="1123" y="4180"/>
                </a:lnTo>
                <a:lnTo>
                  <a:pt x="1129" y="4274"/>
                </a:lnTo>
                <a:lnTo>
                  <a:pt x="1130" y="4368"/>
                </a:lnTo>
                <a:lnTo>
                  <a:pt x="1134" y="4460"/>
                </a:lnTo>
                <a:lnTo>
                  <a:pt x="1136" y="4552"/>
                </a:lnTo>
                <a:lnTo>
                  <a:pt x="1136" y="4643"/>
                </a:lnTo>
                <a:lnTo>
                  <a:pt x="1136" y="4733"/>
                </a:lnTo>
                <a:lnTo>
                  <a:pt x="1136" y="4762"/>
                </a:lnTo>
                <a:lnTo>
                  <a:pt x="1134" y="4790"/>
                </a:lnTo>
                <a:lnTo>
                  <a:pt x="1132" y="4817"/>
                </a:lnTo>
                <a:lnTo>
                  <a:pt x="1127" y="4846"/>
                </a:lnTo>
                <a:lnTo>
                  <a:pt x="1123" y="4873"/>
                </a:lnTo>
                <a:lnTo>
                  <a:pt x="1115" y="4902"/>
                </a:lnTo>
                <a:lnTo>
                  <a:pt x="1107" y="4929"/>
                </a:lnTo>
                <a:lnTo>
                  <a:pt x="1100" y="4955"/>
                </a:lnTo>
                <a:lnTo>
                  <a:pt x="1090" y="4982"/>
                </a:lnTo>
                <a:lnTo>
                  <a:pt x="1079" y="5009"/>
                </a:lnTo>
                <a:lnTo>
                  <a:pt x="1067" y="5036"/>
                </a:lnTo>
                <a:lnTo>
                  <a:pt x="1056" y="5061"/>
                </a:lnTo>
                <a:lnTo>
                  <a:pt x="1040" y="5088"/>
                </a:lnTo>
                <a:lnTo>
                  <a:pt x="1027" y="5113"/>
                </a:lnTo>
                <a:lnTo>
                  <a:pt x="1011" y="5138"/>
                </a:lnTo>
                <a:lnTo>
                  <a:pt x="994" y="5163"/>
                </a:lnTo>
                <a:lnTo>
                  <a:pt x="979" y="5184"/>
                </a:lnTo>
                <a:lnTo>
                  <a:pt x="964" y="5205"/>
                </a:lnTo>
                <a:lnTo>
                  <a:pt x="948" y="5224"/>
                </a:lnTo>
                <a:lnTo>
                  <a:pt x="933" y="5241"/>
                </a:lnTo>
                <a:lnTo>
                  <a:pt x="919" y="5257"/>
                </a:lnTo>
                <a:lnTo>
                  <a:pt x="906" y="5272"/>
                </a:lnTo>
                <a:lnTo>
                  <a:pt x="894" y="5286"/>
                </a:lnTo>
                <a:lnTo>
                  <a:pt x="881" y="5297"/>
                </a:lnTo>
                <a:lnTo>
                  <a:pt x="869" y="5309"/>
                </a:lnTo>
                <a:lnTo>
                  <a:pt x="858" y="5318"/>
                </a:lnTo>
                <a:lnTo>
                  <a:pt x="848" y="5326"/>
                </a:lnTo>
                <a:lnTo>
                  <a:pt x="837" y="5332"/>
                </a:lnTo>
                <a:lnTo>
                  <a:pt x="827" y="5337"/>
                </a:lnTo>
                <a:lnTo>
                  <a:pt x="820" y="5341"/>
                </a:lnTo>
                <a:lnTo>
                  <a:pt x="810" y="5343"/>
                </a:lnTo>
                <a:lnTo>
                  <a:pt x="802" y="5343"/>
                </a:lnTo>
                <a:lnTo>
                  <a:pt x="791" y="5343"/>
                </a:lnTo>
                <a:lnTo>
                  <a:pt x="779" y="5341"/>
                </a:lnTo>
                <a:lnTo>
                  <a:pt x="768" y="5339"/>
                </a:lnTo>
                <a:lnTo>
                  <a:pt x="756" y="5335"/>
                </a:lnTo>
                <a:lnTo>
                  <a:pt x="745" y="5332"/>
                </a:lnTo>
                <a:lnTo>
                  <a:pt x="733" y="5326"/>
                </a:lnTo>
                <a:lnTo>
                  <a:pt x="722" y="5318"/>
                </a:lnTo>
                <a:lnTo>
                  <a:pt x="710" y="5311"/>
                </a:lnTo>
                <a:lnTo>
                  <a:pt x="697" y="5303"/>
                </a:lnTo>
                <a:lnTo>
                  <a:pt x="685" y="5293"/>
                </a:lnTo>
                <a:lnTo>
                  <a:pt x="672" y="5282"/>
                </a:lnTo>
                <a:lnTo>
                  <a:pt x="660" y="5270"/>
                </a:lnTo>
                <a:lnTo>
                  <a:pt x="647" y="5257"/>
                </a:lnTo>
                <a:lnTo>
                  <a:pt x="633" y="5243"/>
                </a:lnTo>
                <a:lnTo>
                  <a:pt x="622" y="5230"/>
                </a:lnTo>
                <a:lnTo>
                  <a:pt x="608" y="5215"/>
                </a:lnTo>
                <a:lnTo>
                  <a:pt x="574" y="5174"/>
                </a:lnTo>
                <a:lnTo>
                  <a:pt x="537" y="5136"/>
                </a:lnTo>
                <a:lnTo>
                  <a:pt x="503" y="5097"/>
                </a:lnTo>
                <a:lnTo>
                  <a:pt x="468" y="5061"/>
                </a:lnTo>
                <a:lnTo>
                  <a:pt x="434" y="5026"/>
                </a:lnTo>
                <a:lnTo>
                  <a:pt x="401" y="4992"/>
                </a:lnTo>
                <a:lnTo>
                  <a:pt x="367" y="4961"/>
                </a:lnTo>
                <a:lnTo>
                  <a:pt x="334" y="4929"/>
                </a:lnTo>
                <a:lnTo>
                  <a:pt x="301" y="4900"/>
                </a:lnTo>
                <a:lnTo>
                  <a:pt x="269" y="4871"/>
                </a:lnTo>
                <a:lnTo>
                  <a:pt x="238" y="4842"/>
                </a:lnTo>
                <a:lnTo>
                  <a:pt x="207" y="4815"/>
                </a:lnTo>
                <a:lnTo>
                  <a:pt x="177" y="4790"/>
                </a:lnTo>
                <a:lnTo>
                  <a:pt x="146" y="4767"/>
                </a:lnTo>
                <a:lnTo>
                  <a:pt x="115" y="4744"/>
                </a:lnTo>
                <a:lnTo>
                  <a:pt x="86" y="4721"/>
                </a:lnTo>
                <a:lnTo>
                  <a:pt x="77" y="4714"/>
                </a:lnTo>
                <a:lnTo>
                  <a:pt x="67" y="4706"/>
                </a:lnTo>
                <a:lnTo>
                  <a:pt x="58" y="4700"/>
                </a:lnTo>
                <a:lnTo>
                  <a:pt x="50" y="4692"/>
                </a:lnTo>
                <a:lnTo>
                  <a:pt x="42" y="4687"/>
                </a:lnTo>
                <a:lnTo>
                  <a:pt x="35" y="4681"/>
                </a:lnTo>
                <a:lnTo>
                  <a:pt x="29" y="4675"/>
                </a:lnTo>
                <a:lnTo>
                  <a:pt x="23" y="4669"/>
                </a:lnTo>
                <a:lnTo>
                  <a:pt x="17" y="4666"/>
                </a:lnTo>
                <a:lnTo>
                  <a:pt x="13" y="4660"/>
                </a:lnTo>
                <a:lnTo>
                  <a:pt x="8" y="4656"/>
                </a:lnTo>
                <a:lnTo>
                  <a:pt x="6" y="4650"/>
                </a:lnTo>
                <a:lnTo>
                  <a:pt x="2" y="4646"/>
                </a:lnTo>
                <a:lnTo>
                  <a:pt x="2" y="4643"/>
                </a:lnTo>
                <a:lnTo>
                  <a:pt x="0" y="4639"/>
                </a:lnTo>
                <a:lnTo>
                  <a:pt x="0" y="4637"/>
                </a:lnTo>
                <a:lnTo>
                  <a:pt x="0" y="4625"/>
                </a:lnTo>
                <a:lnTo>
                  <a:pt x="4" y="4618"/>
                </a:lnTo>
                <a:lnTo>
                  <a:pt x="8" y="4612"/>
                </a:lnTo>
                <a:lnTo>
                  <a:pt x="13" y="4606"/>
                </a:lnTo>
                <a:lnTo>
                  <a:pt x="21" y="4602"/>
                </a:lnTo>
                <a:lnTo>
                  <a:pt x="31" y="4598"/>
                </a:lnTo>
                <a:lnTo>
                  <a:pt x="42" y="4597"/>
                </a:lnTo>
                <a:lnTo>
                  <a:pt x="56" y="4597"/>
                </a:lnTo>
                <a:lnTo>
                  <a:pt x="79" y="4602"/>
                </a:lnTo>
                <a:lnTo>
                  <a:pt x="102" y="4606"/>
                </a:lnTo>
                <a:lnTo>
                  <a:pt x="125" y="4610"/>
                </a:lnTo>
                <a:lnTo>
                  <a:pt x="148" y="4616"/>
                </a:lnTo>
                <a:lnTo>
                  <a:pt x="169" y="4620"/>
                </a:lnTo>
                <a:lnTo>
                  <a:pt x="190" y="4623"/>
                </a:lnTo>
                <a:lnTo>
                  <a:pt x="209" y="4627"/>
                </a:lnTo>
                <a:lnTo>
                  <a:pt x="230" y="4631"/>
                </a:lnTo>
                <a:lnTo>
                  <a:pt x="250" y="4635"/>
                </a:lnTo>
                <a:lnTo>
                  <a:pt x="269" y="4639"/>
                </a:lnTo>
                <a:lnTo>
                  <a:pt x="286" y="4641"/>
                </a:lnTo>
                <a:lnTo>
                  <a:pt x="305" y="4644"/>
                </a:lnTo>
                <a:lnTo>
                  <a:pt x="322" y="4648"/>
                </a:lnTo>
                <a:lnTo>
                  <a:pt x="340" y="4650"/>
                </a:lnTo>
                <a:lnTo>
                  <a:pt x="355" y="4652"/>
                </a:lnTo>
                <a:lnTo>
                  <a:pt x="370" y="4656"/>
                </a:lnTo>
                <a:lnTo>
                  <a:pt x="386" y="4658"/>
                </a:lnTo>
                <a:lnTo>
                  <a:pt x="401" y="4660"/>
                </a:lnTo>
                <a:lnTo>
                  <a:pt x="415" y="4662"/>
                </a:lnTo>
                <a:lnTo>
                  <a:pt x="428" y="4664"/>
                </a:lnTo>
                <a:lnTo>
                  <a:pt x="441" y="4666"/>
                </a:lnTo>
                <a:lnTo>
                  <a:pt x="453" y="4668"/>
                </a:lnTo>
                <a:lnTo>
                  <a:pt x="464" y="4669"/>
                </a:lnTo>
                <a:lnTo>
                  <a:pt x="476" y="4671"/>
                </a:lnTo>
                <a:lnTo>
                  <a:pt x="488" y="4671"/>
                </a:lnTo>
                <a:lnTo>
                  <a:pt x="497" y="4673"/>
                </a:lnTo>
                <a:lnTo>
                  <a:pt x="507" y="4673"/>
                </a:lnTo>
                <a:lnTo>
                  <a:pt x="516" y="4675"/>
                </a:lnTo>
                <a:lnTo>
                  <a:pt x="524" y="4675"/>
                </a:lnTo>
                <a:lnTo>
                  <a:pt x="532" y="4675"/>
                </a:lnTo>
                <a:lnTo>
                  <a:pt x="539" y="4675"/>
                </a:lnTo>
                <a:lnTo>
                  <a:pt x="547" y="4675"/>
                </a:lnTo>
                <a:lnTo>
                  <a:pt x="559" y="4675"/>
                </a:lnTo>
                <a:lnTo>
                  <a:pt x="570" y="4675"/>
                </a:lnTo>
                <a:lnTo>
                  <a:pt x="582" y="4673"/>
                </a:lnTo>
                <a:lnTo>
                  <a:pt x="591" y="4669"/>
                </a:lnTo>
                <a:lnTo>
                  <a:pt x="603" y="4668"/>
                </a:lnTo>
                <a:lnTo>
                  <a:pt x="610" y="4664"/>
                </a:lnTo>
                <a:lnTo>
                  <a:pt x="620" y="4660"/>
                </a:lnTo>
                <a:lnTo>
                  <a:pt x="626" y="4654"/>
                </a:lnTo>
                <a:lnTo>
                  <a:pt x="633" y="4648"/>
                </a:lnTo>
                <a:lnTo>
                  <a:pt x="639" y="4641"/>
                </a:lnTo>
                <a:lnTo>
                  <a:pt x="645" y="4633"/>
                </a:lnTo>
                <a:lnTo>
                  <a:pt x="651" y="4625"/>
                </a:lnTo>
                <a:lnTo>
                  <a:pt x="654" y="4616"/>
                </a:lnTo>
                <a:lnTo>
                  <a:pt x="658" y="4606"/>
                </a:lnTo>
                <a:lnTo>
                  <a:pt x="662" y="4597"/>
                </a:lnTo>
                <a:lnTo>
                  <a:pt x="664" y="4585"/>
                </a:lnTo>
                <a:lnTo>
                  <a:pt x="668" y="4575"/>
                </a:lnTo>
                <a:lnTo>
                  <a:pt x="670" y="4566"/>
                </a:lnTo>
                <a:lnTo>
                  <a:pt x="674" y="4554"/>
                </a:lnTo>
                <a:lnTo>
                  <a:pt x="676" y="4543"/>
                </a:lnTo>
                <a:lnTo>
                  <a:pt x="679" y="4531"/>
                </a:lnTo>
                <a:lnTo>
                  <a:pt x="681" y="4520"/>
                </a:lnTo>
                <a:lnTo>
                  <a:pt x="685" y="4506"/>
                </a:lnTo>
                <a:lnTo>
                  <a:pt x="687" y="4491"/>
                </a:lnTo>
                <a:lnTo>
                  <a:pt x="691" y="4478"/>
                </a:lnTo>
                <a:lnTo>
                  <a:pt x="693" y="4462"/>
                </a:lnTo>
                <a:lnTo>
                  <a:pt x="697" y="4445"/>
                </a:lnTo>
                <a:lnTo>
                  <a:pt x="699" y="4430"/>
                </a:lnTo>
                <a:lnTo>
                  <a:pt x="702" y="4412"/>
                </a:lnTo>
                <a:lnTo>
                  <a:pt x="704" y="4393"/>
                </a:lnTo>
                <a:lnTo>
                  <a:pt x="706" y="4376"/>
                </a:lnTo>
                <a:lnTo>
                  <a:pt x="710" y="4357"/>
                </a:lnTo>
                <a:lnTo>
                  <a:pt x="712" y="4335"/>
                </a:lnTo>
                <a:lnTo>
                  <a:pt x="714" y="4314"/>
                </a:lnTo>
                <a:lnTo>
                  <a:pt x="718" y="4293"/>
                </a:lnTo>
                <a:lnTo>
                  <a:pt x="720" y="4272"/>
                </a:lnTo>
                <a:lnTo>
                  <a:pt x="722" y="4249"/>
                </a:lnTo>
                <a:lnTo>
                  <a:pt x="726" y="4226"/>
                </a:lnTo>
                <a:lnTo>
                  <a:pt x="727" y="4203"/>
                </a:lnTo>
                <a:lnTo>
                  <a:pt x="729" y="4178"/>
                </a:lnTo>
                <a:lnTo>
                  <a:pt x="731" y="4153"/>
                </a:lnTo>
                <a:lnTo>
                  <a:pt x="733" y="4126"/>
                </a:lnTo>
                <a:lnTo>
                  <a:pt x="735" y="4099"/>
                </a:lnTo>
                <a:lnTo>
                  <a:pt x="737" y="4073"/>
                </a:lnTo>
                <a:lnTo>
                  <a:pt x="739" y="4044"/>
                </a:lnTo>
                <a:lnTo>
                  <a:pt x="741" y="4017"/>
                </a:lnTo>
                <a:lnTo>
                  <a:pt x="743" y="3986"/>
                </a:lnTo>
                <a:lnTo>
                  <a:pt x="745" y="3957"/>
                </a:lnTo>
                <a:lnTo>
                  <a:pt x="752" y="3835"/>
                </a:lnTo>
                <a:lnTo>
                  <a:pt x="758" y="3712"/>
                </a:lnTo>
                <a:lnTo>
                  <a:pt x="764" y="3585"/>
                </a:lnTo>
                <a:lnTo>
                  <a:pt x="770" y="3458"/>
                </a:lnTo>
                <a:lnTo>
                  <a:pt x="775" y="3328"/>
                </a:lnTo>
                <a:lnTo>
                  <a:pt x="779" y="3197"/>
                </a:lnTo>
                <a:lnTo>
                  <a:pt x="783" y="3063"/>
                </a:lnTo>
                <a:lnTo>
                  <a:pt x="787" y="2929"/>
                </a:lnTo>
                <a:lnTo>
                  <a:pt x="791" y="2792"/>
                </a:lnTo>
                <a:lnTo>
                  <a:pt x="793" y="2652"/>
                </a:lnTo>
                <a:lnTo>
                  <a:pt x="797" y="2512"/>
                </a:lnTo>
                <a:lnTo>
                  <a:pt x="798" y="2368"/>
                </a:lnTo>
                <a:lnTo>
                  <a:pt x="798" y="2224"/>
                </a:lnTo>
                <a:lnTo>
                  <a:pt x="800" y="2076"/>
                </a:lnTo>
                <a:lnTo>
                  <a:pt x="800" y="1929"/>
                </a:lnTo>
                <a:lnTo>
                  <a:pt x="802" y="1777"/>
                </a:lnTo>
                <a:lnTo>
                  <a:pt x="802" y="1733"/>
                </a:lnTo>
                <a:lnTo>
                  <a:pt x="800" y="1689"/>
                </a:lnTo>
                <a:lnTo>
                  <a:pt x="800" y="1645"/>
                </a:lnTo>
                <a:lnTo>
                  <a:pt x="800" y="1602"/>
                </a:lnTo>
                <a:lnTo>
                  <a:pt x="800" y="1560"/>
                </a:lnTo>
                <a:lnTo>
                  <a:pt x="800" y="1518"/>
                </a:lnTo>
                <a:lnTo>
                  <a:pt x="800" y="1478"/>
                </a:lnTo>
                <a:lnTo>
                  <a:pt x="798" y="1437"/>
                </a:lnTo>
                <a:lnTo>
                  <a:pt x="798" y="1399"/>
                </a:lnTo>
                <a:lnTo>
                  <a:pt x="798" y="1359"/>
                </a:lnTo>
                <a:lnTo>
                  <a:pt x="797" y="1322"/>
                </a:lnTo>
                <a:lnTo>
                  <a:pt x="797" y="1284"/>
                </a:lnTo>
                <a:lnTo>
                  <a:pt x="795" y="1247"/>
                </a:lnTo>
                <a:lnTo>
                  <a:pt x="795" y="1211"/>
                </a:lnTo>
                <a:lnTo>
                  <a:pt x="793" y="1176"/>
                </a:lnTo>
                <a:lnTo>
                  <a:pt x="793" y="1142"/>
                </a:lnTo>
                <a:lnTo>
                  <a:pt x="791" y="1107"/>
                </a:lnTo>
                <a:lnTo>
                  <a:pt x="791" y="1075"/>
                </a:lnTo>
                <a:lnTo>
                  <a:pt x="789" y="1042"/>
                </a:lnTo>
                <a:lnTo>
                  <a:pt x="789" y="1009"/>
                </a:lnTo>
                <a:lnTo>
                  <a:pt x="787" y="979"/>
                </a:lnTo>
                <a:lnTo>
                  <a:pt x="785" y="948"/>
                </a:lnTo>
                <a:lnTo>
                  <a:pt x="785" y="919"/>
                </a:lnTo>
                <a:lnTo>
                  <a:pt x="783" y="890"/>
                </a:lnTo>
                <a:lnTo>
                  <a:pt x="781" y="862"/>
                </a:lnTo>
                <a:lnTo>
                  <a:pt x="779" y="835"/>
                </a:lnTo>
                <a:lnTo>
                  <a:pt x="779" y="808"/>
                </a:lnTo>
                <a:lnTo>
                  <a:pt x="777" y="781"/>
                </a:lnTo>
                <a:lnTo>
                  <a:pt x="775" y="756"/>
                </a:lnTo>
                <a:lnTo>
                  <a:pt x="773" y="731"/>
                </a:lnTo>
                <a:lnTo>
                  <a:pt x="772" y="708"/>
                </a:lnTo>
                <a:lnTo>
                  <a:pt x="770" y="685"/>
                </a:lnTo>
                <a:lnTo>
                  <a:pt x="766" y="650"/>
                </a:lnTo>
                <a:lnTo>
                  <a:pt x="760" y="618"/>
                </a:lnTo>
                <a:lnTo>
                  <a:pt x="756" y="585"/>
                </a:lnTo>
                <a:lnTo>
                  <a:pt x="750" y="554"/>
                </a:lnTo>
                <a:lnTo>
                  <a:pt x="745" y="526"/>
                </a:lnTo>
                <a:lnTo>
                  <a:pt x="741" y="499"/>
                </a:lnTo>
                <a:lnTo>
                  <a:pt x="735" y="472"/>
                </a:lnTo>
                <a:lnTo>
                  <a:pt x="729" y="449"/>
                </a:lnTo>
                <a:lnTo>
                  <a:pt x="724" y="426"/>
                </a:lnTo>
                <a:lnTo>
                  <a:pt x="718" y="403"/>
                </a:lnTo>
                <a:lnTo>
                  <a:pt x="712" y="384"/>
                </a:lnTo>
                <a:lnTo>
                  <a:pt x="706" y="364"/>
                </a:lnTo>
                <a:lnTo>
                  <a:pt x="701" y="347"/>
                </a:lnTo>
                <a:lnTo>
                  <a:pt x="695" y="332"/>
                </a:lnTo>
                <a:lnTo>
                  <a:pt x="689" y="318"/>
                </a:lnTo>
                <a:lnTo>
                  <a:pt x="683" y="305"/>
                </a:lnTo>
                <a:lnTo>
                  <a:pt x="676" y="280"/>
                </a:lnTo>
                <a:lnTo>
                  <a:pt x="670" y="255"/>
                </a:lnTo>
                <a:lnTo>
                  <a:pt x="664" y="232"/>
                </a:lnTo>
                <a:lnTo>
                  <a:pt x="656" y="209"/>
                </a:lnTo>
                <a:lnTo>
                  <a:pt x="651" y="186"/>
                </a:lnTo>
                <a:lnTo>
                  <a:pt x="647" y="165"/>
                </a:lnTo>
                <a:lnTo>
                  <a:pt x="643" y="144"/>
                </a:lnTo>
                <a:lnTo>
                  <a:pt x="639" y="125"/>
                </a:lnTo>
                <a:lnTo>
                  <a:pt x="641" y="109"/>
                </a:lnTo>
                <a:lnTo>
                  <a:pt x="641" y="94"/>
                </a:lnTo>
                <a:lnTo>
                  <a:pt x="645" y="80"/>
                </a:lnTo>
                <a:lnTo>
                  <a:pt x="647" y="69"/>
                </a:lnTo>
                <a:lnTo>
                  <a:pt x="653" y="57"/>
                </a:lnTo>
                <a:lnTo>
                  <a:pt x="658" y="48"/>
                </a:lnTo>
                <a:lnTo>
                  <a:pt x="664" y="38"/>
                </a:lnTo>
                <a:lnTo>
                  <a:pt x="672" y="30"/>
                </a:lnTo>
                <a:lnTo>
                  <a:pt x="679" y="23"/>
                </a:lnTo>
                <a:lnTo>
                  <a:pt x="689" y="17"/>
                </a:lnTo>
                <a:lnTo>
                  <a:pt x="699" y="11"/>
                </a:lnTo>
                <a:lnTo>
                  <a:pt x="710" y="7"/>
                </a:lnTo>
                <a:lnTo>
                  <a:pt x="722" y="4"/>
                </a:lnTo>
                <a:lnTo>
                  <a:pt x="735" y="2"/>
                </a:lnTo>
                <a:lnTo>
                  <a:pt x="749" y="0"/>
                </a:lnTo>
                <a:lnTo>
                  <a:pt x="764" y="0"/>
                </a:lnTo>
              </a:path>
            </a:pathLst>
          </a:custGeom>
          <a:solidFill>
            <a:srgbClr val="FF0000"/>
          </a:solidFill>
          <a:ln w="9525">
            <a:noFill/>
            <a:prstDash val="solid"/>
            <a:round/>
            <a:headEnd/>
            <a:tailEnd/>
          </a:ln>
        </p:spPr>
        <p:txBody>
          <a:bodyPr/>
          <a:lstStyle/>
          <a:p>
            <a:endParaRPr lang="en-US"/>
          </a:p>
        </p:txBody>
      </p:sp>
      <p:sp>
        <p:nvSpPr>
          <p:cNvPr id="22" name="TextBox 21"/>
          <p:cNvSpPr txBox="1"/>
          <p:nvPr/>
        </p:nvSpPr>
        <p:spPr>
          <a:xfrm>
            <a:off x="6172200" y="0"/>
            <a:ext cx="2971800" cy="276999"/>
          </a:xfrm>
          <a:prstGeom prst="rect">
            <a:avLst/>
          </a:prstGeom>
          <a:solidFill>
            <a:srgbClr val="FFFF00"/>
          </a:solidFill>
          <a:ln>
            <a:solidFill>
              <a:schemeClr val="tx1"/>
            </a:solidFill>
          </a:ln>
        </p:spPr>
        <p:txBody>
          <a:bodyPr wrap="square" rtlCol="0">
            <a:spAutoFit/>
          </a:bodyPr>
          <a:lstStyle/>
          <a:p>
            <a:pPr algn="ctr"/>
            <a:r>
              <a:rPr lang="zh-TW" altLang="en-US" sz="1200" dirty="0" smtClean="0"/>
              <a:t>參考資料：國際電腦漢字及異體字知識庫</a:t>
            </a:r>
            <a:endParaRPr lang="en-US" sz="1200" dirty="0"/>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nodeType="afterEffect">
                                  <p:stCondLst>
                                    <p:cond delay="0"/>
                                  </p:stCondLst>
                                  <p:childTnLst>
                                    <p:anim calcmode="discrete" valueType="str">
                                      <p:cBhvr>
                                        <p:cTn id="6" dur="1000" fill="hold"/>
                                        <p:tgtEl>
                                          <p:spTgt spid="22530"/>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ppt_x"/>
                                          </p:val>
                                        </p:tav>
                                        <p:tav tm="100000">
                                          <p:val>
                                            <p:strVal val="#ppt_x"/>
                                          </p:val>
                                        </p:tav>
                                      </p:tavLst>
                                    </p:anim>
                                    <p:anim calcmode="lin" valueType="num">
                                      <p:cBhvr additive="base">
                                        <p:cTn id="12" dur="2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2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19" dur="2000" fill="hold"/>
                                        <p:tgtEl>
                                          <p:spTgt spid="11"/>
                                        </p:tgtEl>
                                        <p:attrNameLst>
                                          <p:attrName>ppt_y</p:attrName>
                                        </p:attrNameLst>
                                      </p:cBhvr>
                                      <p:tavLst>
                                        <p:tav tm="0">
                                          <p:val>
                                            <p:strVal val="#ppt_y"/>
                                          </p:val>
                                        </p:tav>
                                        <p:tav tm="100000">
                                          <p:val>
                                            <p:strVal val="#ppt_y"/>
                                          </p:val>
                                        </p:tav>
                                      </p:tavLst>
                                    </p:anim>
                                    <p:animEffect transition="in" filter="fade">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600" decel="100000"/>
                                        <p:tgtEl>
                                          <p:spTgt spid="16"/>
                                        </p:tgtEl>
                                      </p:cBhvr>
                                    </p:animEffect>
                                    <p:anim calcmode="lin" valueType="num">
                                      <p:cBhvr>
                                        <p:cTn id="26" dur="1600" decel="100000" fill="hold"/>
                                        <p:tgtEl>
                                          <p:spTgt spid="16"/>
                                        </p:tgtEl>
                                        <p:attrNameLst>
                                          <p:attrName>style.rotation</p:attrName>
                                        </p:attrNameLst>
                                      </p:cBhvr>
                                      <p:tavLst>
                                        <p:tav tm="0">
                                          <p:val>
                                            <p:fltVal val="-90"/>
                                          </p:val>
                                        </p:tav>
                                        <p:tav tm="100000">
                                          <p:val>
                                            <p:fltVal val="0"/>
                                          </p:val>
                                        </p:tav>
                                      </p:tavLst>
                                    </p:anim>
                                    <p:anim calcmode="lin" valueType="num">
                                      <p:cBhvr>
                                        <p:cTn id="27" dur="1600" decel="100000" fill="hold"/>
                                        <p:tgtEl>
                                          <p:spTgt spid="16"/>
                                        </p:tgtEl>
                                        <p:attrNameLst>
                                          <p:attrName>ppt_x</p:attrName>
                                        </p:attrNameLst>
                                      </p:cBhvr>
                                      <p:tavLst>
                                        <p:tav tm="0">
                                          <p:val>
                                            <p:strVal val="#ppt_x+0.4"/>
                                          </p:val>
                                        </p:tav>
                                        <p:tav tm="100000">
                                          <p:val>
                                            <p:strVal val="#ppt_x-0.05"/>
                                          </p:val>
                                        </p:tav>
                                      </p:tavLst>
                                    </p:anim>
                                    <p:anim calcmode="lin" valueType="num">
                                      <p:cBhvr>
                                        <p:cTn id="28" dur="1600" decel="100000" fill="hold"/>
                                        <p:tgtEl>
                                          <p:spTgt spid="16"/>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16"/>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2000" fill="hold"/>
                                        <p:tgtEl>
                                          <p:spTgt spid="21"/>
                                        </p:tgtEl>
                                        <p:attrNameLst>
                                          <p:attrName>ppt_x</p:attrName>
                                        </p:attrNameLst>
                                      </p:cBhvr>
                                      <p:tavLst>
                                        <p:tav tm="0">
                                          <p:val>
                                            <p:strVal val="#ppt_x"/>
                                          </p:val>
                                        </p:tav>
                                        <p:tav tm="100000">
                                          <p:val>
                                            <p:strVal val="#ppt_x"/>
                                          </p:val>
                                        </p:tav>
                                      </p:tavLst>
                                    </p:anim>
                                    <p:anim calcmode="lin" valueType="num">
                                      <p:cBhvr additive="base">
                                        <p:cTn id="36"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8914"/>
                                        </p:tgtEl>
                                        <p:attrNameLst>
                                          <p:attrName>style.visibility</p:attrName>
                                        </p:attrNameLst>
                                      </p:cBhvr>
                                      <p:to>
                                        <p:strVal val="visible"/>
                                      </p:to>
                                    </p:set>
                                    <p:animEffect transition="in" filter="randombar(horizontal)">
                                      <p:cBhvr>
                                        <p:cTn id="41" dur="500"/>
                                        <p:tgtEl>
                                          <p:spTgt spid="38914"/>
                                        </p:tgtEl>
                                      </p:cBhvr>
                                    </p:animEffect>
                                  </p:childTnLst>
                                </p:cTn>
                              </p:par>
                            </p:childTnLst>
                          </p:cTn>
                        </p:par>
                        <p:par>
                          <p:cTn id="42" fill="hold">
                            <p:stCondLst>
                              <p:cond delay="500"/>
                            </p:stCondLst>
                            <p:childTnLst>
                              <p:par>
                                <p:cTn id="43" presetID="35" presetClass="emph" presetSubtype="0" repeatCount="2000" fill="hold" grpId="0" nodeType="afterEffect">
                                  <p:stCondLst>
                                    <p:cond delay="0"/>
                                  </p:stCondLst>
                                  <p:childTnLst>
                                    <p:anim calcmode="discrete" valueType="str">
                                      <p:cBhvr>
                                        <p:cTn id="44"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1506"/>
                                        </p:tgtEl>
                                        <p:attrNameLst>
                                          <p:attrName>style.visibility</p:attrName>
                                        </p:attrNameLst>
                                      </p:cBhvr>
                                      <p:to>
                                        <p:strVal val="visible"/>
                                      </p:to>
                                    </p:set>
                                    <p:animEffect transition="in" filter="randombar(horizontal)">
                                      <p:cBhvr>
                                        <p:cTn id="49" dur="2000"/>
                                        <p:tgtEl>
                                          <p:spTgt spid="21506"/>
                                        </p:tgtEl>
                                      </p:cBhvr>
                                    </p:animEffect>
                                  </p:childTnLst>
                                </p:cTn>
                              </p:par>
                            </p:childTnLst>
                          </p:cTn>
                        </p:par>
                        <p:par>
                          <p:cTn id="50" fill="hold">
                            <p:stCondLst>
                              <p:cond delay="2000"/>
                            </p:stCondLst>
                            <p:childTnLst>
                              <p:par>
                                <p:cTn id="51" presetID="35" presetClass="emph" presetSubtype="0" repeatCount="2000" fill="hold" grpId="0" nodeType="afterEffect">
                                  <p:stCondLst>
                                    <p:cond delay="0"/>
                                  </p:stCondLst>
                                  <p:childTnLst>
                                    <p:anim calcmode="discrete" valueType="str">
                                      <p:cBhvr>
                                        <p:cTn id="52"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305800" cy="45720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說故事－</a:t>
            </a:r>
            <a:r>
              <a:rPr lang="en-US" altLang="zh-TW" sz="6000" dirty="0" smtClean="0">
                <a:solidFill>
                  <a:schemeClr val="tx1"/>
                </a:solidFill>
                <a:latin typeface="Adobe Kaiti Std R" pitchFamily="18" charset="-128"/>
                <a:ea typeface="Adobe Kaiti Std R" pitchFamily="18" charset="-128"/>
              </a:rPr>
              <a:t/>
            </a:r>
            <a:br>
              <a:rPr lang="en-US" altLang="zh-TW" sz="6000" dirty="0" smtClean="0">
                <a:solidFill>
                  <a:schemeClr val="tx1"/>
                </a:solidFill>
                <a:latin typeface="Adobe Kaiti Std R" pitchFamily="18" charset="-128"/>
                <a:ea typeface="Adobe Kaiti Std R" pitchFamily="18" charset="-128"/>
              </a:rPr>
            </a:br>
            <a:r>
              <a:rPr lang="zh-TW" altLang="en-US" sz="6000" dirty="0" smtClean="0">
                <a:solidFill>
                  <a:schemeClr val="tx1"/>
                </a:solidFill>
                <a:latin typeface="Adobe Kaiti Std R" pitchFamily="18" charset="-128"/>
                <a:ea typeface="Adobe Kaiti Std R" pitchFamily="18" charset="-128"/>
              </a:rPr>
              <a:t>標點符號很重要</a:t>
            </a:r>
            <a:r>
              <a:rPr lang="en-US" altLang="zh-TW" sz="6000" dirty="0" smtClean="0">
                <a:solidFill>
                  <a:schemeClr val="tx1"/>
                </a:solidFill>
                <a:latin typeface="Adobe Kaiti Std R" pitchFamily="18" charset="-128"/>
                <a:ea typeface="Adobe Kaiti Std R" pitchFamily="18" charset="-128"/>
              </a:rPr>
              <a:t/>
            </a:r>
            <a:br>
              <a:rPr lang="en-US" altLang="zh-TW" sz="6000" dirty="0" smtClean="0">
                <a:solidFill>
                  <a:schemeClr val="tx1"/>
                </a:solidFill>
                <a:latin typeface="Adobe Kaiti Std R" pitchFamily="18" charset="-128"/>
                <a:ea typeface="Adobe Kaiti Std R" pitchFamily="18" charset="-128"/>
              </a:rPr>
            </a:br>
            <a:r>
              <a:rPr lang="zh-TW" altLang="en-US" sz="4400" dirty="0" smtClean="0">
                <a:solidFill>
                  <a:schemeClr val="tx1"/>
                </a:solidFill>
                <a:latin typeface="Adobe Kaiti Std R" pitchFamily="18" charset="-128"/>
                <a:ea typeface="Adobe Kaiti Std R" pitchFamily="18" charset="-128"/>
              </a:rPr>
              <a:t>請到美洲華語網站下載</a:t>
            </a:r>
            <a:r>
              <a:rPr lang="en-US" altLang="zh-TW" sz="4400" dirty="0" err="1" smtClean="0">
                <a:solidFill>
                  <a:schemeClr val="tx1"/>
                </a:solidFill>
                <a:latin typeface="Adobe Kaiti Std R" pitchFamily="18" charset="-128"/>
                <a:ea typeface="Adobe Kaiti Std R" pitchFamily="18" charset="-128"/>
              </a:rPr>
              <a:t>ppt</a:t>
            </a:r>
            <a:r>
              <a:rPr lang="en-US" altLang="zh-TW" sz="4400" dirty="0" smtClean="0">
                <a:solidFill>
                  <a:schemeClr val="tx1"/>
                </a:solidFill>
                <a:latin typeface="Adobe Kaiti Std R" pitchFamily="18" charset="-128"/>
                <a:ea typeface="Adobe Kaiti Std R" pitchFamily="18" charset="-128"/>
              </a:rPr>
              <a:t/>
            </a:r>
            <a:br>
              <a:rPr lang="en-US" altLang="zh-TW" sz="4400" dirty="0" smtClean="0">
                <a:solidFill>
                  <a:schemeClr val="tx1"/>
                </a:solidFill>
                <a:latin typeface="Adobe Kaiti Std R" pitchFamily="18" charset="-128"/>
                <a:ea typeface="Adobe Kaiti Std R" pitchFamily="18" charset="-128"/>
              </a:rPr>
            </a:br>
            <a:r>
              <a:rPr lang="zh-TW" altLang="en-US" sz="4400" dirty="0" smtClean="0">
                <a:solidFill>
                  <a:schemeClr val="tx1"/>
                </a:solidFill>
                <a:latin typeface="Adobe Kaiti Std R" pitchFamily="18" charset="-128"/>
                <a:ea typeface="Adobe Kaiti Std R" pitchFamily="18" charset="-128"/>
              </a:rPr>
              <a:t>或利用美洲華語創作天地</a:t>
            </a:r>
            <a:r>
              <a:rPr lang="en-US" sz="2700" dirty="0" smtClean="0"/>
              <a:t>http://blog.huayuworld.org/meizhouworld</a:t>
            </a:r>
            <a:r>
              <a:rPr lang="en-US" sz="5400" dirty="0" smtClean="0"/>
              <a:t/>
            </a:r>
            <a:br>
              <a:rPr lang="en-US" sz="5400" dirty="0" smtClean="0"/>
            </a:b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0" y="6211669"/>
            <a:ext cx="91440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可先讓學生只看圖片，請學生用中文把故事說出來，利用大家的想像力，再看文字或聽故事以强化對故事的了解。</a:t>
            </a:r>
            <a:endParaRPr lang="en-US" dirty="0">
              <a:latin typeface="Adobe Fan Heiti Std B" pitchFamily="34" charset="-128"/>
              <a:ea typeface="Adobe Fan Heiti Std B" pitchFamily="34" charset="-128"/>
            </a:endParaRPr>
          </a:p>
        </p:txBody>
      </p:sp>
    </p:spTree>
    <p:extLst>
      <p:ext uri="{BB962C8B-B14F-4D97-AF65-F5344CB8AC3E}">
        <p14:creationId xmlns:p14="http://schemas.microsoft.com/office/powerpoint/2010/main" val="24453177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4"/>
          <p:cNvSpPr>
            <a:spLocks/>
          </p:cNvSpPr>
          <p:nvPr/>
        </p:nvSpPr>
        <p:spPr bwMode="auto">
          <a:xfrm>
            <a:off x="2493963" y="2368550"/>
            <a:ext cx="4202112" cy="542925"/>
          </a:xfrm>
          <a:custGeom>
            <a:avLst/>
            <a:gdLst>
              <a:gd name="T0" fmla="*/ 3778963 w 5293"/>
              <a:gd name="T1" fmla="*/ 1585 h 685"/>
              <a:gd name="T2" fmla="*/ 3824216 w 5293"/>
              <a:gd name="T3" fmla="*/ 14267 h 685"/>
              <a:gd name="T4" fmla="*/ 3894079 w 5293"/>
              <a:gd name="T5" fmla="*/ 34874 h 685"/>
              <a:gd name="T6" fmla="*/ 3987759 w 5293"/>
              <a:gd name="T7" fmla="*/ 67370 h 685"/>
              <a:gd name="T8" fmla="*/ 4077470 w 5293"/>
              <a:gd name="T9" fmla="*/ 110963 h 685"/>
              <a:gd name="T10" fmla="*/ 4140982 w 5293"/>
              <a:gd name="T11" fmla="*/ 155348 h 685"/>
              <a:gd name="T12" fmla="*/ 4182265 w 5293"/>
              <a:gd name="T13" fmla="*/ 198148 h 685"/>
              <a:gd name="T14" fmla="*/ 4200524 w 5293"/>
              <a:gd name="T15" fmla="*/ 237777 h 685"/>
              <a:gd name="T16" fmla="*/ 4198936 w 5293"/>
              <a:gd name="T17" fmla="*/ 259177 h 685"/>
              <a:gd name="T18" fmla="*/ 4188616 w 5293"/>
              <a:gd name="T19" fmla="*/ 272651 h 685"/>
              <a:gd name="T20" fmla="*/ 4170356 w 5293"/>
              <a:gd name="T21" fmla="*/ 284540 h 685"/>
              <a:gd name="T22" fmla="*/ 4144157 w 5293"/>
              <a:gd name="T23" fmla="*/ 295637 h 685"/>
              <a:gd name="T24" fmla="*/ 4109226 w 5293"/>
              <a:gd name="T25" fmla="*/ 302770 h 685"/>
              <a:gd name="T26" fmla="*/ 4066355 w 5293"/>
              <a:gd name="T27" fmla="*/ 309111 h 685"/>
              <a:gd name="T28" fmla="*/ 4014752 w 5293"/>
              <a:gd name="T29" fmla="*/ 312281 h 685"/>
              <a:gd name="T30" fmla="*/ 3956797 w 5293"/>
              <a:gd name="T31" fmla="*/ 313866 h 685"/>
              <a:gd name="T32" fmla="*/ 3789284 w 5293"/>
              <a:gd name="T33" fmla="*/ 310696 h 685"/>
              <a:gd name="T34" fmla="*/ 3578901 w 5293"/>
              <a:gd name="T35" fmla="*/ 307525 h 685"/>
              <a:gd name="T36" fmla="*/ 3362960 w 5293"/>
              <a:gd name="T37" fmla="*/ 305940 h 685"/>
              <a:gd name="T38" fmla="*/ 3138286 w 5293"/>
              <a:gd name="T39" fmla="*/ 304355 h 685"/>
              <a:gd name="T40" fmla="*/ 2892177 w 5293"/>
              <a:gd name="T41" fmla="*/ 305940 h 685"/>
              <a:gd name="T42" fmla="*/ 2607167 w 5293"/>
              <a:gd name="T43" fmla="*/ 315451 h 685"/>
              <a:gd name="T44" fmla="*/ 2285638 w 5293"/>
              <a:gd name="T45" fmla="*/ 330511 h 685"/>
              <a:gd name="T46" fmla="*/ 1924413 w 5293"/>
              <a:gd name="T47" fmla="*/ 351911 h 685"/>
              <a:gd name="T48" fmla="*/ 1402821 w 5293"/>
              <a:gd name="T49" fmla="*/ 388370 h 685"/>
              <a:gd name="T50" fmla="*/ 801045 w 5293"/>
              <a:gd name="T51" fmla="*/ 476347 h 685"/>
              <a:gd name="T52" fmla="*/ 583516 w 5293"/>
              <a:gd name="T53" fmla="*/ 519147 h 685"/>
              <a:gd name="T54" fmla="*/ 516035 w 5293"/>
              <a:gd name="T55" fmla="*/ 531036 h 685"/>
              <a:gd name="T56" fmla="*/ 466019 w 5293"/>
              <a:gd name="T57" fmla="*/ 538962 h 685"/>
              <a:gd name="T58" fmla="*/ 432675 w 5293"/>
              <a:gd name="T59" fmla="*/ 542132 h 685"/>
              <a:gd name="T60" fmla="*/ 394568 w 5293"/>
              <a:gd name="T61" fmla="*/ 540547 h 685"/>
              <a:gd name="T62" fmla="*/ 339789 w 5293"/>
              <a:gd name="T63" fmla="*/ 529451 h 685"/>
              <a:gd name="T64" fmla="*/ 273895 w 5293"/>
              <a:gd name="T65" fmla="*/ 511221 h 685"/>
              <a:gd name="T66" fmla="*/ 197681 w 5293"/>
              <a:gd name="T67" fmla="*/ 484273 h 685"/>
              <a:gd name="T68" fmla="*/ 115909 w 5293"/>
              <a:gd name="T69" fmla="*/ 450192 h 685"/>
              <a:gd name="T70" fmla="*/ 54779 w 5293"/>
              <a:gd name="T71" fmla="*/ 420073 h 685"/>
              <a:gd name="T72" fmla="*/ 16672 w 5293"/>
              <a:gd name="T73" fmla="*/ 393918 h 685"/>
              <a:gd name="T74" fmla="*/ 0 w 5293"/>
              <a:gd name="T75" fmla="*/ 368555 h 685"/>
              <a:gd name="T76" fmla="*/ 3176 w 5293"/>
              <a:gd name="T77" fmla="*/ 343985 h 685"/>
              <a:gd name="T78" fmla="*/ 21435 w 5293"/>
              <a:gd name="T79" fmla="*/ 324170 h 685"/>
              <a:gd name="T80" fmla="*/ 53191 w 5293"/>
              <a:gd name="T81" fmla="*/ 309111 h 685"/>
              <a:gd name="T82" fmla="*/ 99237 w 5293"/>
              <a:gd name="T83" fmla="*/ 301185 h 685"/>
              <a:gd name="T84" fmla="*/ 238964 w 5293"/>
              <a:gd name="T85" fmla="*/ 298014 h 685"/>
              <a:gd name="T86" fmla="*/ 399332 w 5293"/>
              <a:gd name="T87" fmla="*/ 295637 h 685"/>
              <a:gd name="T88" fmla="*/ 546997 w 5293"/>
              <a:gd name="T89" fmla="*/ 290881 h 685"/>
              <a:gd name="T90" fmla="*/ 684342 w 5293"/>
              <a:gd name="T91" fmla="*/ 284540 h 685"/>
              <a:gd name="T92" fmla="*/ 807396 w 5293"/>
              <a:gd name="T93" fmla="*/ 277407 h 685"/>
              <a:gd name="T94" fmla="*/ 921718 w 5293"/>
              <a:gd name="T95" fmla="*/ 267896 h 685"/>
              <a:gd name="T96" fmla="*/ 1022543 w 5293"/>
              <a:gd name="T97" fmla="*/ 257592 h 685"/>
              <a:gd name="T98" fmla="*/ 1112254 w 5293"/>
              <a:gd name="T99" fmla="*/ 244911 h 685"/>
              <a:gd name="T100" fmla="*/ 1367889 w 5293"/>
              <a:gd name="T101" fmla="*/ 219548 h 685"/>
              <a:gd name="T102" fmla="*/ 1951406 w 5293"/>
              <a:gd name="T103" fmla="*/ 173577 h 685"/>
              <a:gd name="T104" fmla="*/ 2576205 w 5293"/>
              <a:gd name="T105" fmla="*/ 135533 h 685"/>
              <a:gd name="T106" fmla="*/ 2892971 w 5293"/>
              <a:gd name="T107" fmla="*/ 108585 h 685"/>
              <a:gd name="T108" fmla="*/ 3170836 w 5293"/>
              <a:gd name="T109" fmla="*/ 79259 h 685"/>
              <a:gd name="T110" fmla="*/ 3408212 w 5293"/>
              <a:gd name="T111" fmla="*/ 49141 h 685"/>
              <a:gd name="T112" fmla="*/ 3578901 w 5293"/>
              <a:gd name="T113" fmla="*/ 22985 h 685"/>
              <a:gd name="T114" fmla="*/ 3646382 w 5293"/>
              <a:gd name="T115" fmla="*/ 12681 h 685"/>
              <a:gd name="T116" fmla="*/ 3699573 w 5293"/>
              <a:gd name="T117" fmla="*/ 4756 h 685"/>
              <a:gd name="T118" fmla="*/ 3737681 w 5293"/>
              <a:gd name="T119" fmla="*/ 0 h 685"/>
              <a:gd name="T120" fmla="*/ 3759116 w 5293"/>
              <a:gd name="T121" fmla="*/ 0 h 6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293" h="685">
                <a:moveTo>
                  <a:pt x="4735" y="0"/>
                </a:moveTo>
                <a:lnTo>
                  <a:pt x="4740" y="0"/>
                </a:lnTo>
                <a:lnTo>
                  <a:pt x="4748" y="0"/>
                </a:lnTo>
                <a:lnTo>
                  <a:pt x="4760" y="2"/>
                </a:lnTo>
                <a:lnTo>
                  <a:pt x="4771" y="6"/>
                </a:lnTo>
                <a:lnTo>
                  <a:pt x="4785" y="8"/>
                </a:lnTo>
                <a:lnTo>
                  <a:pt x="4800" y="14"/>
                </a:lnTo>
                <a:lnTo>
                  <a:pt x="4817" y="18"/>
                </a:lnTo>
                <a:lnTo>
                  <a:pt x="4836" y="23"/>
                </a:lnTo>
                <a:lnTo>
                  <a:pt x="4857" y="31"/>
                </a:lnTo>
                <a:lnTo>
                  <a:pt x="4881" y="37"/>
                </a:lnTo>
                <a:lnTo>
                  <a:pt x="4905" y="44"/>
                </a:lnTo>
                <a:lnTo>
                  <a:pt x="4932" y="54"/>
                </a:lnTo>
                <a:lnTo>
                  <a:pt x="4961" y="64"/>
                </a:lnTo>
                <a:lnTo>
                  <a:pt x="4990" y="73"/>
                </a:lnTo>
                <a:lnTo>
                  <a:pt x="5023" y="85"/>
                </a:lnTo>
                <a:lnTo>
                  <a:pt x="5057" y="96"/>
                </a:lnTo>
                <a:lnTo>
                  <a:pt x="5084" y="112"/>
                </a:lnTo>
                <a:lnTo>
                  <a:pt x="5111" y="125"/>
                </a:lnTo>
                <a:lnTo>
                  <a:pt x="5136" y="140"/>
                </a:lnTo>
                <a:lnTo>
                  <a:pt x="5159" y="154"/>
                </a:lnTo>
                <a:lnTo>
                  <a:pt x="5180" y="169"/>
                </a:lnTo>
                <a:lnTo>
                  <a:pt x="5199" y="183"/>
                </a:lnTo>
                <a:lnTo>
                  <a:pt x="5216" y="196"/>
                </a:lnTo>
                <a:lnTo>
                  <a:pt x="5232" y="209"/>
                </a:lnTo>
                <a:lnTo>
                  <a:pt x="5247" y="223"/>
                </a:lnTo>
                <a:lnTo>
                  <a:pt x="5259" y="236"/>
                </a:lnTo>
                <a:lnTo>
                  <a:pt x="5268" y="250"/>
                </a:lnTo>
                <a:lnTo>
                  <a:pt x="5278" y="261"/>
                </a:lnTo>
                <a:lnTo>
                  <a:pt x="5284" y="275"/>
                </a:lnTo>
                <a:lnTo>
                  <a:pt x="5289" y="286"/>
                </a:lnTo>
                <a:lnTo>
                  <a:pt x="5291" y="300"/>
                </a:lnTo>
                <a:lnTo>
                  <a:pt x="5293" y="311"/>
                </a:lnTo>
                <a:lnTo>
                  <a:pt x="5293" y="315"/>
                </a:lnTo>
                <a:lnTo>
                  <a:pt x="5291" y="321"/>
                </a:lnTo>
                <a:lnTo>
                  <a:pt x="5289" y="327"/>
                </a:lnTo>
                <a:lnTo>
                  <a:pt x="5287" y="330"/>
                </a:lnTo>
                <a:lnTo>
                  <a:pt x="5285" y="336"/>
                </a:lnTo>
                <a:lnTo>
                  <a:pt x="5282" y="340"/>
                </a:lnTo>
                <a:lnTo>
                  <a:pt x="5276" y="344"/>
                </a:lnTo>
                <a:lnTo>
                  <a:pt x="5272" y="348"/>
                </a:lnTo>
                <a:lnTo>
                  <a:pt x="5266" y="351"/>
                </a:lnTo>
                <a:lnTo>
                  <a:pt x="5261" y="355"/>
                </a:lnTo>
                <a:lnTo>
                  <a:pt x="5253" y="359"/>
                </a:lnTo>
                <a:lnTo>
                  <a:pt x="5245" y="363"/>
                </a:lnTo>
                <a:lnTo>
                  <a:pt x="5237" y="365"/>
                </a:lnTo>
                <a:lnTo>
                  <a:pt x="5230" y="369"/>
                </a:lnTo>
                <a:lnTo>
                  <a:pt x="5220" y="373"/>
                </a:lnTo>
                <a:lnTo>
                  <a:pt x="5209" y="375"/>
                </a:lnTo>
                <a:lnTo>
                  <a:pt x="5199" y="376"/>
                </a:lnTo>
                <a:lnTo>
                  <a:pt x="5188" y="380"/>
                </a:lnTo>
                <a:lnTo>
                  <a:pt x="5176" y="382"/>
                </a:lnTo>
                <a:lnTo>
                  <a:pt x="5163" y="384"/>
                </a:lnTo>
                <a:lnTo>
                  <a:pt x="5149" y="386"/>
                </a:lnTo>
                <a:lnTo>
                  <a:pt x="5136" y="388"/>
                </a:lnTo>
                <a:lnTo>
                  <a:pt x="5122" y="390"/>
                </a:lnTo>
                <a:lnTo>
                  <a:pt x="5107" y="390"/>
                </a:lnTo>
                <a:lnTo>
                  <a:pt x="5092" y="392"/>
                </a:lnTo>
                <a:lnTo>
                  <a:pt x="5074" y="392"/>
                </a:lnTo>
                <a:lnTo>
                  <a:pt x="5057" y="394"/>
                </a:lnTo>
                <a:lnTo>
                  <a:pt x="5040" y="394"/>
                </a:lnTo>
                <a:lnTo>
                  <a:pt x="5023" y="396"/>
                </a:lnTo>
                <a:lnTo>
                  <a:pt x="5003" y="396"/>
                </a:lnTo>
                <a:lnTo>
                  <a:pt x="4984" y="396"/>
                </a:lnTo>
                <a:lnTo>
                  <a:pt x="4963" y="396"/>
                </a:lnTo>
                <a:lnTo>
                  <a:pt x="4900" y="394"/>
                </a:lnTo>
                <a:lnTo>
                  <a:pt x="4836" y="394"/>
                </a:lnTo>
                <a:lnTo>
                  <a:pt x="4773" y="392"/>
                </a:lnTo>
                <a:lnTo>
                  <a:pt x="4708" y="392"/>
                </a:lnTo>
                <a:lnTo>
                  <a:pt x="4643" y="390"/>
                </a:lnTo>
                <a:lnTo>
                  <a:pt x="4575" y="390"/>
                </a:lnTo>
                <a:lnTo>
                  <a:pt x="4508" y="388"/>
                </a:lnTo>
                <a:lnTo>
                  <a:pt x="4441" y="388"/>
                </a:lnTo>
                <a:lnTo>
                  <a:pt x="4374" y="386"/>
                </a:lnTo>
                <a:lnTo>
                  <a:pt x="4305" y="386"/>
                </a:lnTo>
                <a:lnTo>
                  <a:pt x="4236" y="386"/>
                </a:lnTo>
                <a:lnTo>
                  <a:pt x="4167" y="386"/>
                </a:lnTo>
                <a:lnTo>
                  <a:pt x="4096" y="384"/>
                </a:lnTo>
                <a:lnTo>
                  <a:pt x="4025" y="384"/>
                </a:lnTo>
                <a:lnTo>
                  <a:pt x="3953" y="384"/>
                </a:lnTo>
                <a:lnTo>
                  <a:pt x="3882" y="384"/>
                </a:lnTo>
                <a:lnTo>
                  <a:pt x="3806" y="384"/>
                </a:lnTo>
                <a:lnTo>
                  <a:pt x="3725" y="386"/>
                </a:lnTo>
                <a:lnTo>
                  <a:pt x="3643" y="386"/>
                </a:lnTo>
                <a:lnTo>
                  <a:pt x="3556" y="388"/>
                </a:lnTo>
                <a:lnTo>
                  <a:pt x="3468" y="390"/>
                </a:lnTo>
                <a:lnTo>
                  <a:pt x="3378" y="394"/>
                </a:lnTo>
                <a:lnTo>
                  <a:pt x="3284" y="398"/>
                </a:lnTo>
                <a:lnTo>
                  <a:pt x="3186" y="401"/>
                </a:lnTo>
                <a:lnTo>
                  <a:pt x="3086" y="405"/>
                </a:lnTo>
                <a:lnTo>
                  <a:pt x="2984" y="411"/>
                </a:lnTo>
                <a:lnTo>
                  <a:pt x="2879" y="417"/>
                </a:lnTo>
                <a:lnTo>
                  <a:pt x="2769" y="423"/>
                </a:lnTo>
                <a:lnTo>
                  <a:pt x="2658" y="428"/>
                </a:lnTo>
                <a:lnTo>
                  <a:pt x="2543" y="436"/>
                </a:lnTo>
                <a:lnTo>
                  <a:pt x="2424" y="444"/>
                </a:lnTo>
                <a:lnTo>
                  <a:pt x="2305" y="453"/>
                </a:lnTo>
                <a:lnTo>
                  <a:pt x="2128" y="461"/>
                </a:lnTo>
                <a:lnTo>
                  <a:pt x="1948" y="472"/>
                </a:lnTo>
                <a:lnTo>
                  <a:pt x="1767" y="490"/>
                </a:lnTo>
                <a:lnTo>
                  <a:pt x="1581" y="511"/>
                </a:lnTo>
                <a:lnTo>
                  <a:pt x="1393" y="536"/>
                </a:lnTo>
                <a:lnTo>
                  <a:pt x="1203" y="566"/>
                </a:lnTo>
                <a:lnTo>
                  <a:pt x="1009" y="601"/>
                </a:lnTo>
                <a:lnTo>
                  <a:pt x="814" y="639"/>
                </a:lnTo>
                <a:lnTo>
                  <a:pt x="785" y="645"/>
                </a:lnTo>
                <a:lnTo>
                  <a:pt x="760" y="649"/>
                </a:lnTo>
                <a:lnTo>
                  <a:pt x="735" y="655"/>
                </a:lnTo>
                <a:lnTo>
                  <a:pt x="712" y="659"/>
                </a:lnTo>
                <a:lnTo>
                  <a:pt x="689" y="662"/>
                </a:lnTo>
                <a:lnTo>
                  <a:pt x="670" y="666"/>
                </a:lnTo>
                <a:lnTo>
                  <a:pt x="650" y="670"/>
                </a:lnTo>
                <a:lnTo>
                  <a:pt x="631" y="672"/>
                </a:lnTo>
                <a:lnTo>
                  <a:pt x="616" y="676"/>
                </a:lnTo>
                <a:lnTo>
                  <a:pt x="600" y="678"/>
                </a:lnTo>
                <a:lnTo>
                  <a:pt x="587" y="680"/>
                </a:lnTo>
                <a:lnTo>
                  <a:pt x="574" y="682"/>
                </a:lnTo>
                <a:lnTo>
                  <a:pt x="564" y="684"/>
                </a:lnTo>
                <a:lnTo>
                  <a:pt x="554" y="684"/>
                </a:lnTo>
                <a:lnTo>
                  <a:pt x="545" y="684"/>
                </a:lnTo>
                <a:lnTo>
                  <a:pt x="539" y="685"/>
                </a:lnTo>
                <a:lnTo>
                  <a:pt x="526" y="684"/>
                </a:lnTo>
                <a:lnTo>
                  <a:pt x="512" y="684"/>
                </a:lnTo>
                <a:lnTo>
                  <a:pt x="497" y="682"/>
                </a:lnTo>
                <a:lnTo>
                  <a:pt x="481" y="680"/>
                </a:lnTo>
                <a:lnTo>
                  <a:pt x="464" y="676"/>
                </a:lnTo>
                <a:lnTo>
                  <a:pt x="447" y="672"/>
                </a:lnTo>
                <a:lnTo>
                  <a:pt x="428" y="668"/>
                </a:lnTo>
                <a:lnTo>
                  <a:pt x="409" y="664"/>
                </a:lnTo>
                <a:lnTo>
                  <a:pt x="389" y="659"/>
                </a:lnTo>
                <a:lnTo>
                  <a:pt x="366" y="651"/>
                </a:lnTo>
                <a:lnTo>
                  <a:pt x="345" y="645"/>
                </a:lnTo>
                <a:lnTo>
                  <a:pt x="322" y="637"/>
                </a:lnTo>
                <a:lnTo>
                  <a:pt x="299" y="628"/>
                </a:lnTo>
                <a:lnTo>
                  <a:pt x="274" y="620"/>
                </a:lnTo>
                <a:lnTo>
                  <a:pt x="249" y="611"/>
                </a:lnTo>
                <a:lnTo>
                  <a:pt x="222" y="599"/>
                </a:lnTo>
                <a:lnTo>
                  <a:pt x="196" y="589"/>
                </a:lnTo>
                <a:lnTo>
                  <a:pt x="171" y="578"/>
                </a:lnTo>
                <a:lnTo>
                  <a:pt x="146" y="568"/>
                </a:lnTo>
                <a:lnTo>
                  <a:pt x="125" y="559"/>
                </a:lnTo>
                <a:lnTo>
                  <a:pt x="105" y="549"/>
                </a:lnTo>
                <a:lnTo>
                  <a:pt x="86" y="540"/>
                </a:lnTo>
                <a:lnTo>
                  <a:pt x="69" y="530"/>
                </a:lnTo>
                <a:lnTo>
                  <a:pt x="55" y="522"/>
                </a:lnTo>
                <a:lnTo>
                  <a:pt x="42" y="513"/>
                </a:lnTo>
                <a:lnTo>
                  <a:pt x="30" y="505"/>
                </a:lnTo>
                <a:lnTo>
                  <a:pt x="21" y="497"/>
                </a:lnTo>
                <a:lnTo>
                  <a:pt x="13" y="488"/>
                </a:lnTo>
                <a:lnTo>
                  <a:pt x="7" y="480"/>
                </a:lnTo>
                <a:lnTo>
                  <a:pt x="2" y="472"/>
                </a:lnTo>
                <a:lnTo>
                  <a:pt x="0" y="465"/>
                </a:lnTo>
                <a:lnTo>
                  <a:pt x="0" y="459"/>
                </a:lnTo>
                <a:lnTo>
                  <a:pt x="0" y="449"/>
                </a:lnTo>
                <a:lnTo>
                  <a:pt x="2" y="442"/>
                </a:lnTo>
                <a:lnTo>
                  <a:pt x="4" y="434"/>
                </a:lnTo>
                <a:lnTo>
                  <a:pt x="7" y="426"/>
                </a:lnTo>
                <a:lnTo>
                  <a:pt x="13" y="421"/>
                </a:lnTo>
                <a:lnTo>
                  <a:pt x="19" y="415"/>
                </a:lnTo>
                <a:lnTo>
                  <a:pt x="27" y="409"/>
                </a:lnTo>
                <a:lnTo>
                  <a:pt x="34" y="403"/>
                </a:lnTo>
                <a:lnTo>
                  <a:pt x="44" y="399"/>
                </a:lnTo>
                <a:lnTo>
                  <a:pt x="55" y="394"/>
                </a:lnTo>
                <a:lnTo>
                  <a:pt x="67" y="390"/>
                </a:lnTo>
                <a:lnTo>
                  <a:pt x="80" y="388"/>
                </a:lnTo>
                <a:lnTo>
                  <a:pt x="94" y="384"/>
                </a:lnTo>
                <a:lnTo>
                  <a:pt x="109" y="382"/>
                </a:lnTo>
                <a:lnTo>
                  <a:pt x="125" y="380"/>
                </a:lnTo>
                <a:lnTo>
                  <a:pt x="142" y="378"/>
                </a:lnTo>
                <a:lnTo>
                  <a:pt x="196" y="378"/>
                </a:lnTo>
                <a:lnTo>
                  <a:pt x="249" y="376"/>
                </a:lnTo>
                <a:lnTo>
                  <a:pt x="301" y="376"/>
                </a:lnTo>
                <a:lnTo>
                  <a:pt x="353" y="376"/>
                </a:lnTo>
                <a:lnTo>
                  <a:pt x="405" y="375"/>
                </a:lnTo>
                <a:lnTo>
                  <a:pt x="455" y="373"/>
                </a:lnTo>
                <a:lnTo>
                  <a:pt x="503" y="373"/>
                </a:lnTo>
                <a:lnTo>
                  <a:pt x="551" y="371"/>
                </a:lnTo>
                <a:lnTo>
                  <a:pt x="599" y="369"/>
                </a:lnTo>
                <a:lnTo>
                  <a:pt x="645" y="369"/>
                </a:lnTo>
                <a:lnTo>
                  <a:pt x="689" y="367"/>
                </a:lnTo>
                <a:lnTo>
                  <a:pt x="733" y="365"/>
                </a:lnTo>
                <a:lnTo>
                  <a:pt x="777" y="363"/>
                </a:lnTo>
                <a:lnTo>
                  <a:pt x="819" y="361"/>
                </a:lnTo>
                <a:lnTo>
                  <a:pt x="862" y="359"/>
                </a:lnTo>
                <a:lnTo>
                  <a:pt x="902" y="357"/>
                </a:lnTo>
                <a:lnTo>
                  <a:pt x="940" y="355"/>
                </a:lnTo>
                <a:lnTo>
                  <a:pt x="981" y="351"/>
                </a:lnTo>
                <a:lnTo>
                  <a:pt x="1017" y="350"/>
                </a:lnTo>
                <a:lnTo>
                  <a:pt x="1055" y="348"/>
                </a:lnTo>
                <a:lnTo>
                  <a:pt x="1092" y="344"/>
                </a:lnTo>
                <a:lnTo>
                  <a:pt x="1126" y="342"/>
                </a:lnTo>
                <a:lnTo>
                  <a:pt x="1161" y="338"/>
                </a:lnTo>
                <a:lnTo>
                  <a:pt x="1194" y="334"/>
                </a:lnTo>
                <a:lnTo>
                  <a:pt x="1226" y="332"/>
                </a:lnTo>
                <a:lnTo>
                  <a:pt x="1257" y="328"/>
                </a:lnTo>
                <a:lnTo>
                  <a:pt x="1288" y="325"/>
                </a:lnTo>
                <a:lnTo>
                  <a:pt x="1318" y="321"/>
                </a:lnTo>
                <a:lnTo>
                  <a:pt x="1347" y="317"/>
                </a:lnTo>
                <a:lnTo>
                  <a:pt x="1374" y="313"/>
                </a:lnTo>
                <a:lnTo>
                  <a:pt x="1401" y="309"/>
                </a:lnTo>
                <a:lnTo>
                  <a:pt x="1428" y="305"/>
                </a:lnTo>
                <a:lnTo>
                  <a:pt x="1526" y="296"/>
                </a:lnTo>
                <a:lnTo>
                  <a:pt x="1623" y="286"/>
                </a:lnTo>
                <a:lnTo>
                  <a:pt x="1723" y="277"/>
                </a:lnTo>
                <a:lnTo>
                  <a:pt x="1825" y="267"/>
                </a:lnTo>
                <a:lnTo>
                  <a:pt x="2032" y="250"/>
                </a:lnTo>
                <a:lnTo>
                  <a:pt x="2243" y="234"/>
                </a:lnTo>
                <a:lnTo>
                  <a:pt x="2458" y="219"/>
                </a:lnTo>
                <a:lnTo>
                  <a:pt x="2679" y="206"/>
                </a:lnTo>
                <a:lnTo>
                  <a:pt x="2906" y="192"/>
                </a:lnTo>
                <a:lnTo>
                  <a:pt x="3136" y="181"/>
                </a:lnTo>
                <a:lnTo>
                  <a:pt x="3245" y="171"/>
                </a:lnTo>
                <a:lnTo>
                  <a:pt x="3349" y="163"/>
                </a:lnTo>
                <a:lnTo>
                  <a:pt x="3451" y="154"/>
                </a:lnTo>
                <a:lnTo>
                  <a:pt x="3549" y="146"/>
                </a:lnTo>
                <a:lnTo>
                  <a:pt x="3644" y="137"/>
                </a:lnTo>
                <a:lnTo>
                  <a:pt x="3737" y="127"/>
                </a:lnTo>
                <a:lnTo>
                  <a:pt x="3825" y="117"/>
                </a:lnTo>
                <a:lnTo>
                  <a:pt x="3911" y="110"/>
                </a:lnTo>
                <a:lnTo>
                  <a:pt x="3994" y="100"/>
                </a:lnTo>
                <a:lnTo>
                  <a:pt x="4072" y="90"/>
                </a:lnTo>
                <a:lnTo>
                  <a:pt x="4149" y="81"/>
                </a:lnTo>
                <a:lnTo>
                  <a:pt x="4222" y="71"/>
                </a:lnTo>
                <a:lnTo>
                  <a:pt x="4293" y="62"/>
                </a:lnTo>
                <a:lnTo>
                  <a:pt x="4360" y="52"/>
                </a:lnTo>
                <a:lnTo>
                  <a:pt x="4424" y="42"/>
                </a:lnTo>
                <a:lnTo>
                  <a:pt x="4485" y="33"/>
                </a:lnTo>
                <a:lnTo>
                  <a:pt x="4508" y="29"/>
                </a:lnTo>
                <a:lnTo>
                  <a:pt x="4531" y="25"/>
                </a:lnTo>
                <a:lnTo>
                  <a:pt x="4552" y="21"/>
                </a:lnTo>
                <a:lnTo>
                  <a:pt x="4573" y="18"/>
                </a:lnTo>
                <a:lnTo>
                  <a:pt x="4593" y="16"/>
                </a:lnTo>
                <a:lnTo>
                  <a:pt x="4612" y="12"/>
                </a:lnTo>
                <a:lnTo>
                  <a:pt x="4629" y="10"/>
                </a:lnTo>
                <a:lnTo>
                  <a:pt x="4644" y="8"/>
                </a:lnTo>
                <a:lnTo>
                  <a:pt x="4660" y="6"/>
                </a:lnTo>
                <a:lnTo>
                  <a:pt x="4673" y="4"/>
                </a:lnTo>
                <a:lnTo>
                  <a:pt x="4685" y="2"/>
                </a:lnTo>
                <a:lnTo>
                  <a:pt x="4698" y="2"/>
                </a:lnTo>
                <a:lnTo>
                  <a:pt x="4708" y="0"/>
                </a:lnTo>
                <a:lnTo>
                  <a:pt x="4717" y="0"/>
                </a:lnTo>
                <a:lnTo>
                  <a:pt x="4727" y="0"/>
                </a:lnTo>
                <a:lnTo>
                  <a:pt x="4735" y="0"/>
                </a:lnTo>
              </a:path>
            </a:pathLst>
          </a:custGeom>
          <a:solidFill>
            <a:schemeClr val="tx1"/>
          </a:solidFill>
          <a:ln w="9525">
            <a:noFill/>
            <a:prstDash val="solid"/>
            <a:round/>
            <a:headEnd/>
            <a:tailEnd/>
          </a:ln>
        </p:spPr>
        <p:txBody>
          <a:bodyPr/>
          <a:lstStyle/>
          <a:p>
            <a:endParaRPr lang="en-US"/>
          </a:p>
        </p:txBody>
      </p:sp>
      <p:sp>
        <p:nvSpPr>
          <p:cNvPr id="4" name="Freeform 25"/>
          <p:cNvSpPr>
            <a:spLocks/>
          </p:cNvSpPr>
          <p:nvPr/>
        </p:nvSpPr>
        <p:spPr bwMode="auto">
          <a:xfrm>
            <a:off x="3386138" y="3078162"/>
            <a:ext cx="468312" cy="771525"/>
          </a:xfrm>
          <a:custGeom>
            <a:avLst/>
            <a:gdLst>
              <a:gd name="T0" fmla="*/ 110331 w 590"/>
              <a:gd name="T1" fmla="*/ 1586 h 973"/>
              <a:gd name="T2" fmla="*/ 178594 w 590"/>
              <a:gd name="T3" fmla="*/ 10308 h 973"/>
              <a:gd name="T4" fmla="*/ 241300 w 590"/>
              <a:gd name="T5" fmla="*/ 30132 h 973"/>
              <a:gd name="T6" fmla="*/ 299243 w 590"/>
              <a:gd name="T7" fmla="*/ 51541 h 973"/>
              <a:gd name="T8" fmla="*/ 346075 w 590"/>
              <a:gd name="T9" fmla="*/ 74536 h 973"/>
              <a:gd name="T10" fmla="*/ 379412 w 590"/>
              <a:gd name="T11" fmla="*/ 98324 h 973"/>
              <a:gd name="T12" fmla="*/ 402431 w 590"/>
              <a:gd name="T13" fmla="*/ 124491 h 973"/>
              <a:gd name="T14" fmla="*/ 413543 w 590"/>
              <a:gd name="T15" fmla="*/ 152243 h 973"/>
              <a:gd name="T16" fmla="*/ 413543 w 590"/>
              <a:gd name="T17" fmla="*/ 177617 h 973"/>
              <a:gd name="T18" fmla="*/ 415131 w 590"/>
              <a:gd name="T19" fmla="*/ 208542 h 973"/>
              <a:gd name="T20" fmla="*/ 419100 w 590"/>
              <a:gd name="T21" fmla="*/ 241845 h 973"/>
              <a:gd name="T22" fmla="*/ 435768 w 590"/>
              <a:gd name="T23" fmla="*/ 334618 h 973"/>
              <a:gd name="T24" fmla="*/ 450056 w 590"/>
              <a:gd name="T25" fmla="*/ 415498 h 973"/>
              <a:gd name="T26" fmla="*/ 458787 w 590"/>
              <a:gd name="T27" fmla="*/ 485276 h 973"/>
              <a:gd name="T28" fmla="*/ 465137 w 590"/>
              <a:gd name="T29" fmla="*/ 544746 h 973"/>
              <a:gd name="T30" fmla="*/ 468312 w 590"/>
              <a:gd name="T31" fmla="*/ 591529 h 973"/>
              <a:gd name="T32" fmla="*/ 466725 w 590"/>
              <a:gd name="T33" fmla="*/ 640691 h 973"/>
              <a:gd name="T34" fmla="*/ 457200 w 590"/>
              <a:gd name="T35" fmla="*/ 687474 h 973"/>
              <a:gd name="T36" fmla="*/ 443706 w 590"/>
              <a:gd name="T37" fmla="*/ 727121 h 973"/>
              <a:gd name="T38" fmla="*/ 434181 w 590"/>
              <a:gd name="T39" fmla="*/ 742186 h 973"/>
              <a:gd name="T40" fmla="*/ 425450 w 590"/>
              <a:gd name="T41" fmla="*/ 754873 h 973"/>
              <a:gd name="T42" fmla="*/ 402431 w 590"/>
              <a:gd name="T43" fmla="*/ 768353 h 973"/>
              <a:gd name="T44" fmla="*/ 379412 w 590"/>
              <a:gd name="T45" fmla="*/ 771525 h 973"/>
              <a:gd name="T46" fmla="*/ 364331 w 590"/>
              <a:gd name="T47" fmla="*/ 768353 h 973"/>
              <a:gd name="T48" fmla="*/ 349250 w 590"/>
              <a:gd name="T49" fmla="*/ 760424 h 973"/>
              <a:gd name="T50" fmla="*/ 334168 w 590"/>
              <a:gd name="T51" fmla="*/ 750116 h 973"/>
              <a:gd name="T52" fmla="*/ 320675 w 590"/>
              <a:gd name="T53" fmla="*/ 736636 h 973"/>
              <a:gd name="T54" fmla="*/ 304800 w 590"/>
              <a:gd name="T55" fmla="*/ 718398 h 973"/>
              <a:gd name="T56" fmla="*/ 284956 w 590"/>
              <a:gd name="T57" fmla="*/ 689060 h 973"/>
              <a:gd name="T58" fmla="*/ 268287 w 590"/>
              <a:gd name="T59" fmla="*/ 660514 h 973"/>
              <a:gd name="T60" fmla="*/ 256381 w 590"/>
              <a:gd name="T61" fmla="*/ 629590 h 973"/>
              <a:gd name="T62" fmla="*/ 246856 w 590"/>
              <a:gd name="T63" fmla="*/ 599458 h 973"/>
              <a:gd name="T64" fmla="*/ 234950 w 590"/>
              <a:gd name="T65" fmla="*/ 533645 h 973"/>
              <a:gd name="T66" fmla="*/ 219869 w 590"/>
              <a:gd name="T67" fmla="*/ 478932 h 973"/>
              <a:gd name="T68" fmla="*/ 207169 w 590"/>
              <a:gd name="T69" fmla="*/ 436907 h 973"/>
              <a:gd name="T70" fmla="*/ 198437 w 590"/>
              <a:gd name="T71" fmla="*/ 404396 h 973"/>
              <a:gd name="T72" fmla="*/ 193675 w 590"/>
              <a:gd name="T73" fmla="*/ 386159 h 973"/>
              <a:gd name="T74" fmla="*/ 192087 w 590"/>
              <a:gd name="T75" fmla="*/ 379815 h 973"/>
              <a:gd name="T76" fmla="*/ 183356 w 590"/>
              <a:gd name="T77" fmla="*/ 333032 h 973"/>
              <a:gd name="T78" fmla="*/ 172244 w 590"/>
              <a:gd name="T79" fmla="*/ 290214 h 973"/>
              <a:gd name="T80" fmla="*/ 161925 w 590"/>
              <a:gd name="T81" fmla="*/ 255325 h 973"/>
              <a:gd name="T82" fmla="*/ 150019 w 590"/>
              <a:gd name="T83" fmla="*/ 223607 h 973"/>
              <a:gd name="T84" fmla="*/ 137319 w 590"/>
              <a:gd name="T85" fmla="*/ 199026 h 973"/>
              <a:gd name="T86" fmla="*/ 127000 w 590"/>
              <a:gd name="T87" fmla="*/ 177617 h 973"/>
              <a:gd name="T88" fmla="*/ 112712 w 590"/>
              <a:gd name="T89" fmla="*/ 156208 h 973"/>
              <a:gd name="T90" fmla="*/ 96044 w 590"/>
              <a:gd name="T91" fmla="*/ 136385 h 973"/>
              <a:gd name="T92" fmla="*/ 73819 w 590"/>
              <a:gd name="T93" fmla="*/ 118147 h 973"/>
              <a:gd name="T94" fmla="*/ 47625 w 590"/>
              <a:gd name="T95" fmla="*/ 99910 h 973"/>
              <a:gd name="T96" fmla="*/ 21431 w 590"/>
              <a:gd name="T97" fmla="*/ 84844 h 973"/>
              <a:gd name="T98" fmla="*/ 6350 w 590"/>
              <a:gd name="T99" fmla="*/ 78500 h 973"/>
              <a:gd name="T100" fmla="*/ 0 w 590"/>
              <a:gd name="T101" fmla="*/ 72950 h 973"/>
              <a:gd name="T102" fmla="*/ 0 w 590"/>
              <a:gd name="T103" fmla="*/ 53127 h 973"/>
              <a:gd name="T104" fmla="*/ 4762 w 590"/>
              <a:gd name="T105" fmla="*/ 31717 h 973"/>
              <a:gd name="T106" fmla="*/ 15875 w 590"/>
              <a:gd name="T107" fmla="*/ 16652 h 973"/>
              <a:gd name="T108" fmla="*/ 29369 w 590"/>
              <a:gd name="T109" fmla="*/ 5551 h 973"/>
              <a:gd name="T110" fmla="*/ 47625 w 590"/>
              <a:gd name="T111" fmla="*/ 0 h 973"/>
              <a:gd name="T112" fmla="*/ 64294 w 590"/>
              <a:gd name="T113" fmla="*/ 0 h 9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90" h="973">
                <a:moveTo>
                  <a:pt x="81" y="0"/>
                </a:moveTo>
                <a:lnTo>
                  <a:pt x="110" y="0"/>
                </a:lnTo>
                <a:lnTo>
                  <a:pt x="139" y="2"/>
                </a:lnTo>
                <a:lnTo>
                  <a:pt x="167" y="4"/>
                </a:lnTo>
                <a:lnTo>
                  <a:pt x="196" y="7"/>
                </a:lnTo>
                <a:lnTo>
                  <a:pt x="225" y="13"/>
                </a:lnTo>
                <a:lnTo>
                  <a:pt x="252" y="21"/>
                </a:lnTo>
                <a:lnTo>
                  <a:pt x="279" y="28"/>
                </a:lnTo>
                <a:lnTo>
                  <a:pt x="304" y="38"/>
                </a:lnTo>
                <a:lnTo>
                  <a:pt x="331" y="48"/>
                </a:lnTo>
                <a:lnTo>
                  <a:pt x="354" y="57"/>
                </a:lnTo>
                <a:lnTo>
                  <a:pt x="377" y="65"/>
                </a:lnTo>
                <a:lnTo>
                  <a:pt x="398" y="75"/>
                </a:lnTo>
                <a:lnTo>
                  <a:pt x="417" y="84"/>
                </a:lnTo>
                <a:lnTo>
                  <a:pt x="436" y="94"/>
                </a:lnTo>
                <a:lnTo>
                  <a:pt x="451" y="105"/>
                </a:lnTo>
                <a:lnTo>
                  <a:pt x="467" y="115"/>
                </a:lnTo>
                <a:lnTo>
                  <a:pt x="478" y="124"/>
                </a:lnTo>
                <a:lnTo>
                  <a:pt x="490" y="136"/>
                </a:lnTo>
                <a:lnTo>
                  <a:pt x="499" y="146"/>
                </a:lnTo>
                <a:lnTo>
                  <a:pt x="507" y="157"/>
                </a:lnTo>
                <a:lnTo>
                  <a:pt x="513" y="169"/>
                </a:lnTo>
                <a:lnTo>
                  <a:pt x="517" y="180"/>
                </a:lnTo>
                <a:lnTo>
                  <a:pt x="521" y="192"/>
                </a:lnTo>
                <a:lnTo>
                  <a:pt x="521" y="203"/>
                </a:lnTo>
                <a:lnTo>
                  <a:pt x="521" y="213"/>
                </a:lnTo>
                <a:lnTo>
                  <a:pt x="521" y="224"/>
                </a:lnTo>
                <a:lnTo>
                  <a:pt x="523" y="238"/>
                </a:lnTo>
                <a:lnTo>
                  <a:pt x="523" y="249"/>
                </a:lnTo>
                <a:lnTo>
                  <a:pt x="523" y="263"/>
                </a:lnTo>
                <a:lnTo>
                  <a:pt x="524" y="276"/>
                </a:lnTo>
                <a:lnTo>
                  <a:pt x="526" y="289"/>
                </a:lnTo>
                <a:lnTo>
                  <a:pt x="528" y="305"/>
                </a:lnTo>
                <a:lnTo>
                  <a:pt x="536" y="345"/>
                </a:lnTo>
                <a:lnTo>
                  <a:pt x="542" y="384"/>
                </a:lnTo>
                <a:lnTo>
                  <a:pt x="549" y="422"/>
                </a:lnTo>
                <a:lnTo>
                  <a:pt x="555" y="458"/>
                </a:lnTo>
                <a:lnTo>
                  <a:pt x="561" y="491"/>
                </a:lnTo>
                <a:lnTo>
                  <a:pt x="567" y="524"/>
                </a:lnTo>
                <a:lnTo>
                  <a:pt x="570" y="556"/>
                </a:lnTo>
                <a:lnTo>
                  <a:pt x="574" y="585"/>
                </a:lnTo>
                <a:lnTo>
                  <a:pt x="578" y="612"/>
                </a:lnTo>
                <a:lnTo>
                  <a:pt x="582" y="639"/>
                </a:lnTo>
                <a:lnTo>
                  <a:pt x="584" y="664"/>
                </a:lnTo>
                <a:lnTo>
                  <a:pt x="586" y="687"/>
                </a:lnTo>
                <a:lnTo>
                  <a:pt x="588" y="708"/>
                </a:lnTo>
                <a:lnTo>
                  <a:pt x="590" y="729"/>
                </a:lnTo>
                <a:lnTo>
                  <a:pt x="590" y="746"/>
                </a:lnTo>
                <a:lnTo>
                  <a:pt x="590" y="764"/>
                </a:lnTo>
                <a:lnTo>
                  <a:pt x="590" y="787"/>
                </a:lnTo>
                <a:lnTo>
                  <a:pt x="588" y="808"/>
                </a:lnTo>
                <a:lnTo>
                  <a:pt x="584" y="829"/>
                </a:lnTo>
                <a:lnTo>
                  <a:pt x="580" y="848"/>
                </a:lnTo>
                <a:lnTo>
                  <a:pt x="576" y="867"/>
                </a:lnTo>
                <a:lnTo>
                  <a:pt x="570" y="884"/>
                </a:lnTo>
                <a:lnTo>
                  <a:pt x="565" y="900"/>
                </a:lnTo>
                <a:lnTo>
                  <a:pt x="559" y="917"/>
                </a:lnTo>
                <a:lnTo>
                  <a:pt x="555" y="923"/>
                </a:lnTo>
                <a:lnTo>
                  <a:pt x="551" y="931"/>
                </a:lnTo>
                <a:lnTo>
                  <a:pt x="547" y="936"/>
                </a:lnTo>
                <a:lnTo>
                  <a:pt x="544" y="942"/>
                </a:lnTo>
                <a:lnTo>
                  <a:pt x="540" y="946"/>
                </a:lnTo>
                <a:lnTo>
                  <a:pt x="536" y="952"/>
                </a:lnTo>
                <a:lnTo>
                  <a:pt x="526" y="959"/>
                </a:lnTo>
                <a:lnTo>
                  <a:pt x="517" y="965"/>
                </a:lnTo>
                <a:lnTo>
                  <a:pt x="507" y="969"/>
                </a:lnTo>
                <a:lnTo>
                  <a:pt x="496" y="973"/>
                </a:lnTo>
                <a:lnTo>
                  <a:pt x="484" y="973"/>
                </a:lnTo>
                <a:lnTo>
                  <a:pt x="478" y="973"/>
                </a:lnTo>
                <a:lnTo>
                  <a:pt x="473" y="971"/>
                </a:lnTo>
                <a:lnTo>
                  <a:pt x="467" y="971"/>
                </a:lnTo>
                <a:lnTo>
                  <a:pt x="459" y="969"/>
                </a:lnTo>
                <a:lnTo>
                  <a:pt x="453" y="967"/>
                </a:lnTo>
                <a:lnTo>
                  <a:pt x="448" y="963"/>
                </a:lnTo>
                <a:lnTo>
                  <a:pt x="440" y="959"/>
                </a:lnTo>
                <a:lnTo>
                  <a:pt x="434" y="955"/>
                </a:lnTo>
                <a:lnTo>
                  <a:pt x="428" y="952"/>
                </a:lnTo>
                <a:lnTo>
                  <a:pt x="421" y="946"/>
                </a:lnTo>
                <a:lnTo>
                  <a:pt x="415" y="940"/>
                </a:lnTo>
                <a:lnTo>
                  <a:pt x="409" y="934"/>
                </a:lnTo>
                <a:lnTo>
                  <a:pt x="404" y="929"/>
                </a:lnTo>
                <a:lnTo>
                  <a:pt x="396" y="921"/>
                </a:lnTo>
                <a:lnTo>
                  <a:pt x="390" y="913"/>
                </a:lnTo>
                <a:lnTo>
                  <a:pt x="384" y="906"/>
                </a:lnTo>
                <a:lnTo>
                  <a:pt x="377" y="892"/>
                </a:lnTo>
                <a:lnTo>
                  <a:pt x="367" y="881"/>
                </a:lnTo>
                <a:lnTo>
                  <a:pt x="359" y="869"/>
                </a:lnTo>
                <a:lnTo>
                  <a:pt x="352" y="858"/>
                </a:lnTo>
                <a:lnTo>
                  <a:pt x="346" y="844"/>
                </a:lnTo>
                <a:lnTo>
                  <a:pt x="338" y="833"/>
                </a:lnTo>
                <a:lnTo>
                  <a:pt x="332" y="819"/>
                </a:lnTo>
                <a:lnTo>
                  <a:pt x="329" y="808"/>
                </a:lnTo>
                <a:lnTo>
                  <a:pt x="323" y="794"/>
                </a:lnTo>
                <a:lnTo>
                  <a:pt x="319" y="781"/>
                </a:lnTo>
                <a:lnTo>
                  <a:pt x="315" y="767"/>
                </a:lnTo>
                <a:lnTo>
                  <a:pt x="311" y="756"/>
                </a:lnTo>
                <a:lnTo>
                  <a:pt x="308" y="729"/>
                </a:lnTo>
                <a:lnTo>
                  <a:pt x="304" y="700"/>
                </a:lnTo>
                <a:lnTo>
                  <a:pt x="296" y="673"/>
                </a:lnTo>
                <a:lnTo>
                  <a:pt x="288" y="648"/>
                </a:lnTo>
                <a:lnTo>
                  <a:pt x="283" y="625"/>
                </a:lnTo>
                <a:lnTo>
                  <a:pt x="277" y="604"/>
                </a:lnTo>
                <a:lnTo>
                  <a:pt x="271" y="585"/>
                </a:lnTo>
                <a:lnTo>
                  <a:pt x="265" y="566"/>
                </a:lnTo>
                <a:lnTo>
                  <a:pt x="261" y="551"/>
                </a:lnTo>
                <a:lnTo>
                  <a:pt x="258" y="535"/>
                </a:lnTo>
                <a:lnTo>
                  <a:pt x="254" y="522"/>
                </a:lnTo>
                <a:lnTo>
                  <a:pt x="250" y="510"/>
                </a:lnTo>
                <a:lnTo>
                  <a:pt x="248" y="501"/>
                </a:lnTo>
                <a:lnTo>
                  <a:pt x="246" y="493"/>
                </a:lnTo>
                <a:lnTo>
                  <a:pt x="244" y="487"/>
                </a:lnTo>
                <a:lnTo>
                  <a:pt x="242" y="483"/>
                </a:lnTo>
                <a:lnTo>
                  <a:pt x="242" y="481"/>
                </a:lnTo>
                <a:lnTo>
                  <a:pt x="242" y="479"/>
                </a:lnTo>
                <a:lnTo>
                  <a:pt x="238" y="458"/>
                </a:lnTo>
                <a:lnTo>
                  <a:pt x="235" y="439"/>
                </a:lnTo>
                <a:lnTo>
                  <a:pt x="231" y="420"/>
                </a:lnTo>
                <a:lnTo>
                  <a:pt x="227" y="401"/>
                </a:lnTo>
                <a:lnTo>
                  <a:pt x="223" y="384"/>
                </a:lnTo>
                <a:lnTo>
                  <a:pt x="217" y="366"/>
                </a:lnTo>
                <a:lnTo>
                  <a:pt x="214" y="351"/>
                </a:lnTo>
                <a:lnTo>
                  <a:pt x="210" y="336"/>
                </a:lnTo>
                <a:lnTo>
                  <a:pt x="204" y="322"/>
                </a:lnTo>
                <a:lnTo>
                  <a:pt x="200" y="307"/>
                </a:lnTo>
                <a:lnTo>
                  <a:pt x="194" y="295"/>
                </a:lnTo>
                <a:lnTo>
                  <a:pt x="189" y="282"/>
                </a:lnTo>
                <a:lnTo>
                  <a:pt x="183" y="272"/>
                </a:lnTo>
                <a:lnTo>
                  <a:pt x="179" y="261"/>
                </a:lnTo>
                <a:lnTo>
                  <a:pt x="173" y="251"/>
                </a:lnTo>
                <a:lnTo>
                  <a:pt x="167" y="243"/>
                </a:lnTo>
                <a:lnTo>
                  <a:pt x="164" y="234"/>
                </a:lnTo>
                <a:lnTo>
                  <a:pt x="160" y="224"/>
                </a:lnTo>
                <a:lnTo>
                  <a:pt x="154" y="215"/>
                </a:lnTo>
                <a:lnTo>
                  <a:pt x="148" y="207"/>
                </a:lnTo>
                <a:lnTo>
                  <a:pt x="142" y="197"/>
                </a:lnTo>
                <a:lnTo>
                  <a:pt x="135" y="190"/>
                </a:lnTo>
                <a:lnTo>
                  <a:pt x="129" y="182"/>
                </a:lnTo>
                <a:lnTo>
                  <a:pt x="121" y="172"/>
                </a:lnTo>
                <a:lnTo>
                  <a:pt x="112" y="165"/>
                </a:lnTo>
                <a:lnTo>
                  <a:pt x="102" y="157"/>
                </a:lnTo>
                <a:lnTo>
                  <a:pt x="93" y="149"/>
                </a:lnTo>
                <a:lnTo>
                  <a:pt x="83" y="142"/>
                </a:lnTo>
                <a:lnTo>
                  <a:pt x="71" y="134"/>
                </a:lnTo>
                <a:lnTo>
                  <a:pt x="60" y="126"/>
                </a:lnTo>
                <a:lnTo>
                  <a:pt x="48" y="119"/>
                </a:lnTo>
                <a:lnTo>
                  <a:pt x="37" y="113"/>
                </a:lnTo>
                <a:lnTo>
                  <a:pt x="27" y="107"/>
                </a:lnTo>
                <a:lnTo>
                  <a:pt x="20" y="105"/>
                </a:lnTo>
                <a:lnTo>
                  <a:pt x="14" y="101"/>
                </a:lnTo>
                <a:lnTo>
                  <a:pt x="8" y="99"/>
                </a:lnTo>
                <a:lnTo>
                  <a:pt x="4" y="96"/>
                </a:lnTo>
                <a:lnTo>
                  <a:pt x="2" y="94"/>
                </a:lnTo>
                <a:lnTo>
                  <a:pt x="0" y="92"/>
                </a:lnTo>
                <a:lnTo>
                  <a:pt x="0" y="90"/>
                </a:lnTo>
                <a:lnTo>
                  <a:pt x="0" y="78"/>
                </a:lnTo>
                <a:lnTo>
                  <a:pt x="0" y="67"/>
                </a:lnTo>
                <a:lnTo>
                  <a:pt x="2" y="57"/>
                </a:lnTo>
                <a:lnTo>
                  <a:pt x="4" y="50"/>
                </a:lnTo>
                <a:lnTo>
                  <a:pt x="6" y="40"/>
                </a:lnTo>
                <a:lnTo>
                  <a:pt x="10" y="34"/>
                </a:lnTo>
                <a:lnTo>
                  <a:pt x="14" y="27"/>
                </a:lnTo>
                <a:lnTo>
                  <a:pt x="20" y="21"/>
                </a:lnTo>
                <a:lnTo>
                  <a:pt x="23" y="15"/>
                </a:lnTo>
                <a:lnTo>
                  <a:pt x="29" y="11"/>
                </a:lnTo>
                <a:lnTo>
                  <a:pt x="37" y="7"/>
                </a:lnTo>
                <a:lnTo>
                  <a:pt x="45" y="4"/>
                </a:lnTo>
                <a:lnTo>
                  <a:pt x="52" y="2"/>
                </a:lnTo>
                <a:lnTo>
                  <a:pt x="60" y="0"/>
                </a:lnTo>
                <a:lnTo>
                  <a:pt x="70" y="0"/>
                </a:lnTo>
                <a:lnTo>
                  <a:pt x="81" y="0"/>
                </a:lnTo>
              </a:path>
            </a:pathLst>
          </a:custGeom>
          <a:solidFill>
            <a:schemeClr val="tx1"/>
          </a:solidFill>
          <a:ln w="9525">
            <a:noFill/>
            <a:prstDash val="solid"/>
            <a:round/>
            <a:headEnd/>
            <a:tailEnd/>
          </a:ln>
        </p:spPr>
        <p:txBody>
          <a:bodyPr/>
          <a:lstStyle/>
          <a:p>
            <a:endParaRPr lang="en-US"/>
          </a:p>
        </p:txBody>
      </p:sp>
      <p:sp>
        <p:nvSpPr>
          <p:cNvPr id="5" name="Freeform 26"/>
          <p:cNvSpPr>
            <a:spLocks/>
          </p:cNvSpPr>
          <p:nvPr/>
        </p:nvSpPr>
        <p:spPr bwMode="auto">
          <a:xfrm>
            <a:off x="3519488" y="2898775"/>
            <a:ext cx="2416175" cy="663575"/>
          </a:xfrm>
          <a:custGeom>
            <a:avLst/>
            <a:gdLst>
              <a:gd name="T0" fmla="*/ 2005013 w 3044"/>
              <a:gd name="T1" fmla="*/ 4757 h 837"/>
              <a:gd name="T2" fmla="*/ 2075656 w 3044"/>
              <a:gd name="T3" fmla="*/ 27748 h 837"/>
              <a:gd name="T4" fmla="*/ 2170113 w 3044"/>
              <a:gd name="T5" fmla="*/ 68974 h 837"/>
              <a:gd name="T6" fmla="*/ 2282825 w 3044"/>
              <a:gd name="T7" fmla="*/ 130812 h 837"/>
              <a:gd name="T8" fmla="*/ 2344738 w 3044"/>
              <a:gd name="T9" fmla="*/ 175209 h 837"/>
              <a:gd name="T10" fmla="*/ 2377281 w 3044"/>
              <a:gd name="T11" fmla="*/ 203750 h 837"/>
              <a:gd name="T12" fmla="*/ 2401094 w 3044"/>
              <a:gd name="T13" fmla="*/ 229912 h 837"/>
              <a:gd name="T14" fmla="*/ 2413794 w 3044"/>
              <a:gd name="T15" fmla="*/ 252904 h 837"/>
              <a:gd name="T16" fmla="*/ 2416175 w 3044"/>
              <a:gd name="T17" fmla="*/ 274309 h 837"/>
              <a:gd name="T18" fmla="*/ 2392363 w 3044"/>
              <a:gd name="T19" fmla="*/ 302850 h 837"/>
              <a:gd name="T20" fmla="*/ 2323306 w 3044"/>
              <a:gd name="T21" fmla="*/ 344076 h 837"/>
              <a:gd name="T22" fmla="*/ 2253456 w 3044"/>
              <a:gd name="T23" fmla="*/ 397194 h 837"/>
              <a:gd name="T24" fmla="*/ 2197100 w 3044"/>
              <a:gd name="T25" fmla="*/ 451897 h 837"/>
              <a:gd name="T26" fmla="*/ 2150269 w 3044"/>
              <a:gd name="T27" fmla="*/ 509771 h 837"/>
              <a:gd name="T28" fmla="*/ 2110581 w 3044"/>
              <a:gd name="T29" fmla="*/ 558925 h 837"/>
              <a:gd name="T30" fmla="*/ 2087563 w 3044"/>
              <a:gd name="T31" fmla="*/ 585880 h 837"/>
              <a:gd name="T32" fmla="*/ 2074069 w 3044"/>
              <a:gd name="T33" fmla="*/ 600944 h 837"/>
              <a:gd name="T34" fmla="*/ 2031206 w 3044"/>
              <a:gd name="T35" fmla="*/ 635827 h 837"/>
              <a:gd name="T36" fmla="*/ 1978025 w 3044"/>
              <a:gd name="T37" fmla="*/ 657233 h 837"/>
              <a:gd name="T38" fmla="*/ 1913731 w 3044"/>
              <a:gd name="T39" fmla="*/ 663575 h 837"/>
              <a:gd name="T40" fmla="*/ 1843881 w 3044"/>
              <a:gd name="T41" fmla="*/ 657233 h 837"/>
              <a:gd name="T42" fmla="*/ 1799431 w 3044"/>
              <a:gd name="T43" fmla="*/ 637413 h 837"/>
              <a:gd name="T44" fmla="*/ 1781175 w 3044"/>
              <a:gd name="T45" fmla="*/ 604115 h 837"/>
              <a:gd name="T46" fmla="*/ 1784350 w 3044"/>
              <a:gd name="T47" fmla="*/ 582709 h 837"/>
              <a:gd name="T48" fmla="*/ 1792288 w 3044"/>
              <a:gd name="T49" fmla="*/ 554168 h 837"/>
              <a:gd name="T50" fmla="*/ 1804194 w 3044"/>
              <a:gd name="T51" fmla="*/ 514528 h 837"/>
              <a:gd name="T52" fmla="*/ 1817688 w 3044"/>
              <a:gd name="T53" fmla="*/ 461411 h 837"/>
              <a:gd name="T54" fmla="*/ 1834356 w 3044"/>
              <a:gd name="T55" fmla="*/ 394022 h 837"/>
              <a:gd name="T56" fmla="*/ 1845469 w 3044"/>
              <a:gd name="T57" fmla="*/ 347247 h 837"/>
              <a:gd name="T58" fmla="*/ 1851025 w 3044"/>
              <a:gd name="T59" fmla="*/ 312364 h 837"/>
              <a:gd name="T60" fmla="*/ 1854200 w 3044"/>
              <a:gd name="T61" fmla="*/ 289373 h 837"/>
              <a:gd name="T62" fmla="*/ 1845469 w 3044"/>
              <a:gd name="T63" fmla="*/ 257661 h 837"/>
              <a:gd name="T64" fmla="*/ 1807369 w 3044"/>
              <a:gd name="T65" fmla="*/ 231498 h 837"/>
              <a:gd name="T66" fmla="*/ 1741488 w 3044"/>
              <a:gd name="T67" fmla="*/ 220399 h 837"/>
              <a:gd name="T68" fmla="*/ 1636713 w 3044"/>
              <a:gd name="T69" fmla="*/ 220399 h 837"/>
              <a:gd name="T70" fmla="*/ 1489075 w 3044"/>
              <a:gd name="T71" fmla="*/ 229912 h 837"/>
              <a:gd name="T72" fmla="*/ 1302544 w 3044"/>
              <a:gd name="T73" fmla="*/ 244976 h 837"/>
              <a:gd name="T74" fmla="*/ 969169 w 3044"/>
              <a:gd name="T75" fmla="*/ 279859 h 837"/>
              <a:gd name="T76" fmla="*/ 470694 w 3044"/>
              <a:gd name="T77" fmla="*/ 355968 h 837"/>
              <a:gd name="T78" fmla="*/ 304800 w 3044"/>
              <a:gd name="T79" fmla="*/ 392437 h 837"/>
              <a:gd name="T80" fmla="*/ 234950 w 3044"/>
              <a:gd name="T81" fmla="*/ 398779 h 837"/>
              <a:gd name="T82" fmla="*/ 181769 w 3044"/>
              <a:gd name="T83" fmla="*/ 390851 h 837"/>
              <a:gd name="T84" fmla="*/ 130175 w 3044"/>
              <a:gd name="T85" fmla="*/ 374202 h 837"/>
              <a:gd name="T86" fmla="*/ 79375 w 3044"/>
              <a:gd name="T87" fmla="*/ 345662 h 837"/>
              <a:gd name="T88" fmla="*/ 37306 w 3044"/>
              <a:gd name="T89" fmla="*/ 317913 h 837"/>
              <a:gd name="T90" fmla="*/ 11113 w 3044"/>
              <a:gd name="T91" fmla="*/ 295715 h 837"/>
              <a:gd name="T92" fmla="*/ 0 w 3044"/>
              <a:gd name="T93" fmla="*/ 277481 h 837"/>
              <a:gd name="T94" fmla="*/ 4763 w 3044"/>
              <a:gd name="T95" fmla="*/ 256075 h 837"/>
              <a:gd name="T96" fmla="*/ 23019 w 3044"/>
              <a:gd name="T97" fmla="*/ 240219 h 837"/>
              <a:gd name="T98" fmla="*/ 56356 w 3044"/>
              <a:gd name="T99" fmla="*/ 233084 h 837"/>
              <a:gd name="T100" fmla="*/ 211931 w 3044"/>
              <a:gd name="T101" fmla="*/ 225156 h 837"/>
              <a:gd name="T102" fmla="*/ 443706 w 3044"/>
              <a:gd name="T103" fmla="*/ 201372 h 837"/>
              <a:gd name="T104" fmla="*/ 738981 w 3044"/>
              <a:gd name="T105" fmla="*/ 164110 h 837"/>
              <a:gd name="T106" fmla="*/ 1106488 w 3044"/>
              <a:gd name="T107" fmla="*/ 123677 h 837"/>
              <a:gd name="T108" fmla="*/ 1547019 w 3044"/>
              <a:gd name="T109" fmla="*/ 72938 h 837"/>
              <a:gd name="T110" fmla="*/ 1759744 w 3044"/>
              <a:gd name="T111" fmla="*/ 42811 h 837"/>
              <a:gd name="T112" fmla="*/ 1890713 w 3044"/>
              <a:gd name="T113" fmla="*/ 9514 h 837"/>
              <a:gd name="T114" fmla="*/ 1943894 w 3044"/>
              <a:gd name="T115" fmla="*/ 1586 h 837"/>
              <a:gd name="T116" fmla="*/ 1965325 w 3044"/>
              <a:gd name="T117" fmla="*/ 0 h 8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4" h="837">
                <a:moveTo>
                  <a:pt x="2480" y="0"/>
                </a:moveTo>
                <a:lnTo>
                  <a:pt x="2490" y="0"/>
                </a:lnTo>
                <a:lnTo>
                  <a:pt x="2501" y="0"/>
                </a:lnTo>
                <a:lnTo>
                  <a:pt x="2513" y="4"/>
                </a:lnTo>
                <a:lnTo>
                  <a:pt x="2526" y="6"/>
                </a:lnTo>
                <a:lnTo>
                  <a:pt x="2542" y="10"/>
                </a:lnTo>
                <a:lnTo>
                  <a:pt x="2559" y="16"/>
                </a:lnTo>
                <a:lnTo>
                  <a:pt x="2576" y="21"/>
                </a:lnTo>
                <a:lnTo>
                  <a:pt x="2595" y="27"/>
                </a:lnTo>
                <a:lnTo>
                  <a:pt x="2615" y="35"/>
                </a:lnTo>
                <a:lnTo>
                  <a:pt x="2638" y="44"/>
                </a:lnTo>
                <a:lnTo>
                  <a:pt x="2659" y="54"/>
                </a:lnTo>
                <a:lnTo>
                  <a:pt x="2684" y="64"/>
                </a:lnTo>
                <a:lnTo>
                  <a:pt x="2709" y="75"/>
                </a:lnTo>
                <a:lnTo>
                  <a:pt x="2734" y="87"/>
                </a:lnTo>
                <a:lnTo>
                  <a:pt x="2762" y="98"/>
                </a:lnTo>
                <a:lnTo>
                  <a:pt x="2791" y="113"/>
                </a:lnTo>
                <a:lnTo>
                  <a:pt x="2820" y="131"/>
                </a:lnTo>
                <a:lnTo>
                  <a:pt x="2849" y="148"/>
                </a:lnTo>
                <a:lnTo>
                  <a:pt x="2876" y="165"/>
                </a:lnTo>
                <a:lnTo>
                  <a:pt x="2900" y="183"/>
                </a:lnTo>
                <a:lnTo>
                  <a:pt x="2924" y="198"/>
                </a:lnTo>
                <a:lnTo>
                  <a:pt x="2933" y="206"/>
                </a:lnTo>
                <a:lnTo>
                  <a:pt x="2945" y="213"/>
                </a:lnTo>
                <a:lnTo>
                  <a:pt x="2954" y="221"/>
                </a:lnTo>
                <a:lnTo>
                  <a:pt x="2964" y="229"/>
                </a:lnTo>
                <a:lnTo>
                  <a:pt x="2971" y="236"/>
                </a:lnTo>
                <a:lnTo>
                  <a:pt x="2981" y="244"/>
                </a:lnTo>
                <a:lnTo>
                  <a:pt x="2989" y="250"/>
                </a:lnTo>
                <a:lnTo>
                  <a:pt x="2995" y="257"/>
                </a:lnTo>
                <a:lnTo>
                  <a:pt x="3002" y="265"/>
                </a:lnTo>
                <a:lnTo>
                  <a:pt x="3008" y="271"/>
                </a:lnTo>
                <a:lnTo>
                  <a:pt x="3014" y="277"/>
                </a:lnTo>
                <a:lnTo>
                  <a:pt x="3019" y="284"/>
                </a:lnTo>
                <a:lnTo>
                  <a:pt x="3025" y="290"/>
                </a:lnTo>
                <a:lnTo>
                  <a:pt x="3029" y="296"/>
                </a:lnTo>
                <a:lnTo>
                  <a:pt x="3033" y="302"/>
                </a:lnTo>
                <a:lnTo>
                  <a:pt x="3035" y="307"/>
                </a:lnTo>
                <a:lnTo>
                  <a:pt x="3039" y="313"/>
                </a:lnTo>
                <a:lnTo>
                  <a:pt x="3041" y="319"/>
                </a:lnTo>
                <a:lnTo>
                  <a:pt x="3043" y="325"/>
                </a:lnTo>
                <a:lnTo>
                  <a:pt x="3044" y="328"/>
                </a:lnTo>
                <a:lnTo>
                  <a:pt x="3044" y="334"/>
                </a:lnTo>
                <a:lnTo>
                  <a:pt x="3044" y="340"/>
                </a:lnTo>
                <a:lnTo>
                  <a:pt x="3044" y="346"/>
                </a:lnTo>
                <a:lnTo>
                  <a:pt x="3041" y="353"/>
                </a:lnTo>
                <a:lnTo>
                  <a:pt x="3037" y="359"/>
                </a:lnTo>
                <a:lnTo>
                  <a:pt x="3031" y="367"/>
                </a:lnTo>
                <a:lnTo>
                  <a:pt x="3023" y="374"/>
                </a:lnTo>
                <a:lnTo>
                  <a:pt x="3014" y="382"/>
                </a:lnTo>
                <a:lnTo>
                  <a:pt x="3002" y="390"/>
                </a:lnTo>
                <a:lnTo>
                  <a:pt x="2989" y="396"/>
                </a:lnTo>
                <a:lnTo>
                  <a:pt x="2968" y="409"/>
                </a:lnTo>
                <a:lnTo>
                  <a:pt x="2947" y="422"/>
                </a:lnTo>
                <a:lnTo>
                  <a:pt x="2927" y="434"/>
                </a:lnTo>
                <a:lnTo>
                  <a:pt x="2908" y="447"/>
                </a:lnTo>
                <a:lnTo>
                  <a:pt x="2889" y="461"/>
                </a:lnTo>
                <a:lnTo>
                  <a:pt x="2872" y="474"/>
                </a:lnTo>
                <a:lnTo>
                  <a:pt x="2854" y="488"/>
                </a:lnTo>
                <a:lnTo>
                  <a:pt x="2839" y="501"/>
                </a:lnTo>
                <a:lnTo>
                  <a:pt x="2824" y="515"/>
                </a:lnTo>
                <a:lnTo>
                  <a:pt x="2808" y="528"/>
                </a:lnTo>
                <a:lnTo>
                  <a:pt x="2795" y="541"/>
                </a:lnTo>
                <a:lnTo>
                  <a:pt x="2781" y="555"/>
                </a:lnTo>
                <a:lnTo>
                  <a:pt x="2768" y="570"/>
                </a:lnTo>
                <a:lnTo>
                  <a:pt x="2757" y="584"/>
                </a:lnTo>
                <a:lnTo>
                  <a:pt x="2745" y="597"/>
                </a:lnTo>
                <a:lnTo>
                  <a:pt x="2734" y="611"/>
                </a:lnTo>
                <a:lnTo>
                  <a:pt x="2720" y="628"/>
                </a:lnTo>
                <a:lnTo>
                  <a:pt x="2709" y="643"/>
                </a:lnTo>
                <a:lnTo>
                  <a:pt x="2697" y="657"/>
                </a:lnTo>
                <a:lnTo>
                  <a:pt x="2686" y="670"/>
                </a:lnTo>
                <a:lnTo>
                  <a:pt x="2676" y="683"/>
                </a:lnTo>
                <a:lnTo>
                  <a:pt x="2666" y="695"/>
                </a:lnTo>
                <a:lnTo>
                  <a:pt x="2659" y="705"/>
                </a:lnTo>
                <a:lnTo>
                  <a:pt x="2651" y="712"/>
                </a:lnTo>
                <a:lnTo>
                  <a:pt x="2643" y="722"/>
                </a:lnTo>
                <a:lnTo>
                  <a:pt x="2638" y="728"/>
                </a:lnTo>
                <a:lnTo>
                  <a:pt x="2634" y="733"/>
                </a:lnTo>
                <a:lnTo>
                  <a:pt x="2630" y="739"/>
                </a:lnTo>
                <a:lnTo>
                  <a:pt x="2626" y="743"/>
                </a:lnTo>
                <a:lnTo>
                  <a:pt x="2624" y="745"/>
                </a:lnTo>
                <a:lnTo>
                  <a:pt x="2622" y="747"/>
                </a:lnTo>
                <a:lnTo>
                  <a:pt x="2613" y="758"/>
                </a:lnTo>
                <a:lnTo>
                  <a:pt x="2603" y="768"/>
                </a:lnTo>
                <a:lnTo>
                  <a:pt x="2593" y="778"/>
                </a:lnTo>
                <a:lnTo>
                  <a:pt x="2582" y="787"/>
                </a:lnTo>
                <a:lnTo>
                  <a:pt x="2570" y="795"/>
                </a:lnTo>
                <a:lnTo>
                  <a:pt x="2559" y="802"/>
                </a:lnTo>
                <a:lnTo>
                  <a:pt x="2545" y="810"/>
                </a:lnTo>
                <a:lnTo>
                  <a:pt x="2534" y="816"/>
                </a:lnTo>
                <a:lnTo>
                  <a:pt x="2520" y="820"/>
                </a:lnTo>
                <a:lnTo>
                  <a:pt x="2505" y="825"/>
                </a:lnTo>
                <a:lnTo>
                  <a:pt x="2492" y="829"/>
                </a:lnTo>
                <a:lnTo>
                  <a:pt x="2476" y="831"/>
                </a:lnTo>
                <a:lnTo>
                  <a:pt x="2461" y="833"/>
                </a:lnTo>
                <a:lnTo>
                  <a:pt x="2446" y="835"/>
                </a:lnTo>
                <a:lnTo>
                  <a:pt x="2428" y="837"/>
                </a:lnTo>
                <a:lnTo>
                  <a:pt x="2411" y="837"/>
                </a:lnTo>
                <a:lnTo>
                  <a:pt x="2390" y="837"/>
                </a:lnTo>
                <a:lnTo>
                  <a:pt x="2373" y="835"/>
                </a:lnTo>
                <a:lnTo>
                  <a:pt x="2353" y="833"/>
                </a:lnTo>
                <a:lnTo>
                  <a:pt x="2338" y="831"/>
                </a:lnTo>
                <a:lnTo>
                  <a:pt x="2323" y="829"/>
                </a:lnTo>
                <a:lnTo>
                  <a:pt x="2309" y="825"/>
                </a:lnTo>
                <a:lnTo>
                  <a:pt x="2296" y="822"/>
                </a:lnTo>
                <a:lnTo>
                  <a:pt x="2284" y="816"/>
                </a:lnTo>
                <a:lnTo>
                  <a:pt x="2275" y="810"/>
                </a:lnTo>
                <a:lnTo>
                  <a:pt x="2267" y="804"/>
                </a:lnTo>
                <a:lnTo>
                  <a:pt x="2259" y="797"/>
                </a:lnTo>
                <a:lnTo>
                  <a:pt x="2254" y="789"/>
                </a:lnTo>
                <a:lnTo>
                  <a:pt x="2250" y="781"/>
                </a:lnTo>
                <a:lnTo>
                  <a:pt x="2246" y="772"/>
                </a:lnTo>
                <a:lnTo>
                  <a:pt x="2244" y="762"/>
                </a:lnTo>
                <a:lnTo>
                  <a:pt x="2244" y="753"/>
                </a:lnTo>
                <a:lnTo>
                  <a:pt x="2244" y="751"/>
                </a:lnTo>
                <a:lnTo>
                  <a:pt x="2244" y="747"/>
                </a:lnTo>
                <a:lnTo>
                  <a:pt x="2246" y="741"/>
                </a:lnTo>
                <a:lnTo>
                  <a:pt x="2248" y="735"/>
                </a:lnTo>
                <a:lnTo>
                  <a:pt x="2250" y="730"/>
                </a:lnTo>
                <a:lnTo>
                  <a:pt x="2252" y="724"/>
                </a:lnTo>
                <a:lnTo>
                  <a:pt x="2254" y="716"/>
                </a:lnTo>
                <a:lnTo>
                  <a:pt x="2256" y="706"/>
                </a:lnTo>
                <a:lnTo>
                  <a:pt x="2258" y="699"/>
                </a:lnTo>
                <a:lnTo>
                  <a:pt x="2261" y="691"/>
                </a:lnTo>
                <a:lnTo>
                  <a:pt x="2263" y="682"/>
                </a:lnTo>
                <a:lnTo>
                  <a:pt x="2267" y="672"/>
                </a:lnTo>
                <a:lnTo>
                  <a:pt x="2269" y="660"/>
                </a:lnTo>
                <a:lnTo>
                  <a:pt x="2273" y="649"/>
                </a:lnTo>
                <a:lnTo>
                  <a:pt x="2275" y="635"/>
                </a:lnTo>
                <a:lnTo>
                  <a:pt x="2279" y="624"/>
                </a:lnTo>
                <a:lnTo>
                  <a:pt x="2282" y="611"/>
                </a:lnTo>
                <a:lnTo>
                  <a:pt x="2286" y="595"/>
                </a:lnTo>
                <a:lnTo>
                  <a:pt x="2290" y="582"/>
                </a:lnTo>
                <a:lnTo>
                  <a:pt x="2294" y="564"/>
                </a:lnTo>
                <a:lnTo>
                  <a:pt x="2298" y="549"/>
                </a:lnTo>
                <a:lnTo>
                  <a:pt x="2304" y="532"/>
                </a:lnTo>
                <a:lnTo>
                  <a:pt x="2307" y="516"/>
                </a:lnTo>
                <a:lnTo>
                  <a:pt x="2311" y="497"/>
                </a:lnTo>
                <a:lnTo>
                  <a:pt x="2315" y="484"/>
                </a:lnTo>
                <a:lnTo>
                  <a:pt x="2319" y="472"/>
                </a:lnTo>
                <a:lnTo>
                  <a:pt x="2321" y="459"/>
                </a:lnTo>
                <a:lnTo>
                  <a:pt x="2323" y="447"/>
                </a:lnTo>
                <a:lnTo>
                  <a:pt x="2325" y="438"/>
                </a:lnTo>
                <a:lnTo>
                  <a:pt x="2327" y="426"/>
                </a:lnTo>
                <a:lnTo>
                  <a:pt x="2329" y="417"/>
                </a:lnTo>
                <a:lnTo>
                  <a:pt x="2330" y="409"/>
                </a:lnTo>
                <a:lnTo>
                  <a:pt x="2332" y="399"/>
                </a:lnTo>
                <a:lnTo>
                  <a:pt x="2332" y="394"/>
                </a:lnTo>
                <a:lnTo>
                  <a:pt x="2334" y="386"/>
                </a:lnTo>
                <a:lnTo>
                  <a:pt x="2334" y="380"/>
                </a:lnTo>
                <a:lnTo>
                  <a:pt x="2336" y="374"/>
                </a:lnTo>
                <a:lnTo>
                  <a:pt x="2336" y="369"/>
                </a:lnTo>
                <a:lnTo>
                  <a:pt x="2336" y="365"/>
                </a:lnTo>
                <a:lnTo>
                  <a:pt x="2336" y="361"/>
                </a:lnTo>
                <a:lnTo>
                  <a:pt x="2336" y="351"/>
                </a:lnTo>
                <a:lnTo>
                  <a:pt x="2334" y="342"/>
                </a:lnTo>
                <a:lnTo>
                  <a:pt x="2330" y="332"/>
                </a:lnTo>
                <a:lnTo>
                  <a:pt x="2325" y="325"/>
                </a:lnTo>
                <a:lnTo>
                  <a:pt x="2319" y="317"/>
                </a:lnTo>
                <a:lnTo>
                  <a:pt x="2309" y="309"/>
                </a:lnTo>
                <a:lnTo>
                  <a:pt x="2300" y="303"/>
                </a:lnTo>
                <a:lnTo>
                  <a:pt x="2290" y="298"/>
                </a:lnTo>
                <a:lnTo>
                  <a:pt x="2277" y="292"/>
                </a:lnTo>
                <a:lnTo>
                  <a:pt x="2263" y="288"/>
                </a:lnTo>
                <a:lnTo>
                  <a:pt x="2248" y="284"/>
                </a:lnTo>
                <a:lnTo>
                  <a:pt x="2231" y="282"/>
                </a:lnTo>
                <a:lnTo>
                  <a:pt x="2213" y="280"/>
                </a:lnTo>
                <a:lnTo>
                  <a:pt x="2194" y="278"/>
                </a:lnTo>
                <a:lnTo>
                  <a:pt x="2173" y="277"/>
                </a:lnTo>
                <a:lnTo>
                  <a:pt x="2150" y="277"/>
                </a:lnTo>
                <a:lnTo>
                  <a:pt x="2123" y="277"/>
                </a:lnTo>
                <a:lnTo>
                  <a:pt x="2092" y="277"/>
                </a:lnTo>
                <a:lnTo>
                  <a:pt x="2062" y="278"/>
                </a:lnTo>
                <a:lnTo>
                  <a:pt x="2027" y="280"/>
                </a:lnTo>
                <a:lnTo>
                  <a:pt x="1993" y="282"/>
                </a:lnTo>
                <a:lnTo>
                  <a:pt x="1954" y="284"/>
                </a:lnTo>
                <a:lnTo>
                  <a:pt x="1916" y="286"/>
                </a:lnTo>
                <a:lnTo>
                  <a:pt x="1876" y="290"/>
                </a:lnTo>
                <a:lnTo>
                  <a:pt x="1831" y="292"/>
                </a:lnTo>
                <a:lnTo>
                  <a:pt x="1787" y="296"/>
                </a:lnTo>
                <a:lnTo>
                  <a:pt x="1741" y="300"/>
                </a:lnTo>
                <a:lnTo>
                  <a:pt x="1691" y="305"/>
                </a:lnTo>
                <a:lnTo>
                  <a:pt x="1641" y="309"/>
                </a:lnTo>
                <a:lnTo>
                  <a:pt x="1590" y="315"/>
                </a:lnTo>
                <a:lnTo>
                  <a:pt x="1536" y="321"/>
                </a:lnTo>
                <a:lnTo>
                  <a:pt x="1478" y="328"/>
                </a:lnTo>
                <a:lnTo>
                  <a:pt x="1350" y="340"/>
                </a:lnTo>
                <a:lnTo>
                  <a:pt x="1221" y="353"/>
                </a:lnTo>
                <a:lnTo>
                  <a:pt x="1093" y="369"/>
                </a:lnTo>
                <a:lnTo>
                  <a:pt x="966" y="386"/>
                </a:lnTo>
                <a:lnTo>
                  <a:pt x="841" y="405"/>
                </a:lnTo>
                <a:lnTo>
                  <a:pt x="716" y="426"/>
                </a:lnTo>
                <a:lnTo>
                  <a:pt x="593" y="449"/>
                </a:lnTo>
                <a:lnTo>
                  <a:pt x="473" y="474"/>
                </a:lnTo>
                <a:lnTo>
                  <a:pt x="450" y="480"/>
                </a:lnTo>
                <a:lnTo>
                  <a:pt x="427" y="486"/>
                </a:lnTo>
                <a:lnTo>
                  <a:pt x="405" y="492"/>
                </a:lnTo>
                <a:lnTo>
                  <a:pt x="384" y="495"/>
                </a:lnTo>
                <a:lnTo>
                  <a:pt x="365" y="499"/>
                </a:lnTo>
                <a:lnTo>
                  <a:pt x="346" y="501"/>
                </a:lnTo>
                <a:lnTo>
                  <a:pt x="329" y="503"/>
                </a:lnTo>
                <a:lnTo>
                  <a:pt x="311" y="503"/>
                </a:lnTo>
                <a:lnTo>
                  <a:pt x="296" y="503"/>
                </a:lnTo>
                <a:lnTo>
                  <a:pt x="283" y="501"/>
                </a:lnTo>
                <a:lnTo>
                  <a:pt x="269" y="501"/>
                </a:lnTo>
                <a:lnTo>
                  <a:pt x="256" y="499"/>
                </a:lnTo>
                <a:lnTo>
                  <a:pt x="242" y="497"/>
                </a:lnTo>
                <a:lnTo>
                  <a:pt x="229" y="493"/>
                </a:lnTo>
                <a:lnTo>
                  <a:pt x="215" y="490"/>
                </a:lnTo>
                <a:lnTo>
                  <a:pt x="202" y="486"/>
                </a:lnTo>
                <a:lnTo>
                  <a:pt x="190" y="482"/>
                </a:lnTo>
                <a:lnTo>
                  <a:pt x="177" y="476"/>
                </a:lnTo>
                <a:lnTo>
                  <a:pt x="164" y="472"/>
                </a:lnTo>
                <a:lnTo>
                  <a:pt x="150" y="465"/>
                </a:lnTo>
                <a:lnTo>
                  <a:pt x="139" y="459"/>
                </a:lnTo>
                <a:lnTo>
                  <a:pt x="125" y="451"/>
                </a:lnTo>
                <a:lnTo>
                  <a:pt x="112" y="444"/>
                </a:lnTo>
                <a:lnTo>
                  <a:pt x="100" y="436"/>
                </a:lnTo>
                <a:lnTo>
                  <a:pt x="87" y="428"/>
                </a:lnTo>
                <a:lnTo>
                  <a:pt x="75" y="421"/>
                </a:lnTo>
                <a:lnTo>
                  <a:pt x="66" y="415"/>
                </a:lnTo>
                <a:lnTo>
                  <a:pt x="56" y="407"/>
                </a:lnTo>
                <a:lnTo>
                  <a:pt x="47" y="401"/>
                </a:lnTo>
                <a:lnTo>
                  <a:pt x="39" y="396"/>
                </a:lnTo>
                <a:lnTo>
                  <a:pt x="31" y="390"/>
                </a:lnTo>
                <a:lnTo>
                  <a:pt x="23" y="384"/>
                </a:lnTo>
                <a:lnTo>
                  <a:pt x="18" y="378"/>
                </a:lnTo>
                <a:lnTo>
                  <a:pt x="14" y="373"/>
                </a:lnTo>
                <a:lnTo>
                  <a:pt x="10" y="367"/>
                </a:lnTo>
                <a:lnTo>
                  <a:pt x="6" y="363"/>
                </a:lnTo>
                <a:lnTo>
                  <a:pt x="4" y="357"/>
                </a:lnTo>
                <a:lnTo>
                  <a:pt x="2" y="353"/>
                </a:lnTo>
                <a:lnTo>
                  <a:pt x="0" y="350"/>
                </a:lnTo>
                <a:lnTo>
                  <a:pt x="0" y="346"/>
                </a:lnTo>
                <a:lnTo>
                  <a:pt x="0" y="338"/>
                </a:lnTo>
                <a:lnTo>
                  <a:pt x="2" y="332"/>
                </a:lnTo>
                <a:lnTo>
                  <a:pt x="2" y="326"/>
                </a:lnTo>
                <a:lnTo>
                  <a:pt x="6" y="323"/>
                </a:lnTo>
                <a:lnTo>
                  <a:pt x="10" y="319"/>
                </a:lnTo>
                <a:lnTo>
                  <a:pt x="14" y="313"/>
                </a:lnTo>
                <a:lnTo>
                  <a:pt x="18" y="309"/>
                </a:lnTo>
                <a:lnTo>
                  <a:pt x="23" y="307"/>
                </a:lnTo>
                <a:lnTo>
                  <a:pt x="29" y="303"/>
                </a:lnTo>
                <a:lnTo>
                  <a:pt x="37" y="302"/>
                </a:lnTo>
                <a:lnTo>
                  <a:pt x="45" y="300"/>
                </a:lnTo>
                <a:lnTo>
                  <a:pt x="52" y="298"/>
                </a:lnTo>
                <a:lnTo>
                  <a:pt x="62" y="296"/>
                </a:lnTo>
                <a:lnTo>
                  <a:pt x="71" y="294"/>
                </a:lnTo>
                <a:lnTo>
                  <a:pt x="83" y="294"/>
                </a:lnTo>
                <a:lnTo>
                  <a:pt x="94" y="294"/>
                </a:lnTo>
                <a:lnTo>
                  <a:pt x="152" y="292"/>
                </a:lnTo>
                <a:lnTo>
                  <a:pt x="210" y="288"/>
                </a:lnTo>
                <a:lnTo>
                  <a:pt x="267" y="284"/>
                </a:lnTo>
                <a:lnTo>
                  <a:pt x="327" y="280"/>
                </a:lnTo>
                <a:lnTo>
                  <a:pt x="384" y="275"/>
                </a:lnTo>
                <a:lnTo>
                  <a:pt x="444" y="269"/>
                </a:lnTo>
                <a:lnTo>
                  <a:pt x="501" y="261"/>
                </a:lnTo>
                <a:lnTo>
                  <a:pt x="559" y="254"/>
                </a:lnTo>
                <a:lnTo>
                  <a:pt x="626" y="246"/>
                </a:lnTo>
                <a:lnTo>
                  <a:pt x="697" y="236"/>
                </a:lnTo>
                <a:lnTo>
                  <a:pt x="772" y="227"/>
                </a:lnTo>
                <a:lnTo>
                  <a:pt x="849" y="217"/>
                </a:lnTo>
                <a:lnTo>
                  <a:pt x="931" y="207"/>
                </a:lnTo>
                <a:lnTo>
                  <a:pt x="1016" y="198"/>
                </a:lnTo>
                <a:lnTo>
                  <a:pt x="1106" y="188"/>
                </a:lnTo>
                <a:lnTo>
                  <a:pt x="1198" y="177"/>
                </a:lnTo>
                <a:lnTo>
                  <a:pt x="1294" y="167"/>
                </a:lnTo>
                <a:lnTo>
                  <a:pt x="1394" y="156"/>
                </a:lnTo>
                <a:lnTo>
                  <a:pt x="1497" y="144"/>
                </a:lnTo>
                <a:lnTo>
                  <a:pt x="1605" y="131"/>
                </a:lnTo>
                <a:lnTo>
                  <a:pt x="1714" y="119"/>
                </a:lnTo>
                <a:lnTo>
                  <a:pt x="1830" y="106"/>
                </a:lnTo>
                <a:lnTo>
                  <a:pt x="1949" y="92"/>
                </a:lnTo>
                <a:lnTo>
                  <a:pt x="2069" y="79"/>
                </a:lnTo>
                <a:lnTo>
                  <a:pt x="2106" y="73"/>
                </a:lnTo>
                <a:lnTo>
                  <a:pt x="2144" y="67"/>
                </a:lnTo>
                <a:lnTo>
                  <a:pt x="2181" y="62"/>
                </a:lnTo>
                <a:lnTo>
                  <a:pt x="2217" y="54"/>
                </a:lnTo>
                <a:lnTo>
                  <a:pt x="2254" y="46"/>
                </a:lnTo>
                <a:lnTo>
                  <a:pt x="2290" y="37"/>
                </a:lnTo>
                <a:lnTo>
                  <a:pt x="2327" y="27"/>
                </a:lnTo>
                <a:lnTo>
                  <a:pt x="2361" y="17"/>
                </a:lnTo>
                <a:lnTo>
                  <a:pt x="2382" y="12"/>
                </a:lnTo>
                <a:lnTo>
                  <a:pt x="2401" y="10"/>
                </a:lnTo>
                <a:lnTo>
                  <a:pt x="2419" y="6"/>
                </a:lnTo>
                <a:lnTo>
                  <a:pt x="2434" y="4"/>
                </a:lnTo>
                <a:lnTo>
                  <a:pt x="2442" y="2"/>
                </a:lnTo>
                <a:lnTo>
                  <a:pt x="2449" y="2"/>
                </a:lnTo>
                <a:lnTo>
                  <a:pt x="2455" y="0"/>
                </a:lnTo>
                <a:lnTo>
                  <a:pt x="2461" y="0"/>
                </a:lnTo>
                <a:lnTo>
                  <a:pt x="2467" y="0"/>
                </a:lnTo>
                <a:lnTo>
                  <a:pt x="2471" y="0"/>
                </a:lnTo>
                <a:lnTo>
                  <a:pt x="2476" y="0"/>
                </a:lnTo>
                <a:lnTo>
                  <a:pt x="2480" y="0"/>
                </a:lnTo>
              </a:path>
            </a:pathLst>
          </a:custGeom>
          <a:solidFill>
            <a:schemeClr val="tx1"/>
          </a:solidFill>
          <a:ln w="9525">
            <a:noFill/>
            <a:prstDash val="solid"/>
            <a:round/>
            <a:headEnd/>
            <a:tailEnd/>
          </a:ln>
        </p:spPr>
        <p:txBody>
          <a:bodyPr/>
          <a:lstStyle/>
          <a:p>
            <a:endParaRPr lang="en-US"/>
          </a:p>
        </p:txBody>
      </p:sp>
      <p:sp>
        <p:nvSpPr>
          <p:cNvPr id="6" name="Freeform 27"/>
          <p:cNvSpPr>
            <a:spLocks/>
          </p:cNvSpPr>
          <p:nvPr/>
        </p:nvSpPr>
        <p:spPr bwMode="auto">
          <a:xfrm>
            <a:off x="3754438" y="3446462"/>
            <a:ext cx="1916112" cy="304800"/>
          </a:xfrm>
          <a:custGeom>
            <a:avLst/>
            <a:gdLst>
              <a:gd name="T0" fmla="*/ 1651574 w 2412"/>
              <a:gd name="T1" fmla="*/ 1588 h 384"/>
              <a:gd name="T2" fmla="*/ 1693678 w 2412"/>
              <a:gd name="T3" fmla="*/ 9525 h 384"/>
              <a:gd name="T4" fmla="*/ 1744520 w 2412"/>
              <a:gd name="T5" fmla="*/ 26194 h 384"/>
              <a:gd name="T6" fmla="*/ 1802512 w 2412"/>
              <a:gd name="T7" fmla="*/ 50006 h 384"/>
              <a:gd name="T8" fmla="*/ 1849382 w 2412"/>
              <a:gd name="T9" fmla="*/ 79375 h 384"/>
              <a:gd name="T10" fmla="*/ 1882747 w 2412"/>
              <a:gd name="T11" fmla="*/ 106363 h 384"/>
              <a:gd name="T12" fmla="*/ 1905785 w 2412"/>
              <a:gd name="T13" fmla="*/ 129381 h 384"/>
              <a:gd name="T14" fmla="*/ 1915318 w 2412"/>
              <a:gd name="T15" fmla="*/ 150813 h 384"/>
              <a:gd name="T16" fmla="*/ 1913729 w 2412"/>
              <a:gd name="T17" fmla="*/ 170656 h 384"/>
              <a:gd name="T18" fmla="*/ 1901018 w 2412"/>
              <a:gd name="T19" fmla="*/ 184150 h 384"/>
              <a:gd name="T20" fmla="*/ 1877980 w 2412"/>
              <a:gd name="T21" fmla="*/ 193675 h 384"/>
              <a:gd name="T22" fmla="*/ 1846204 w 2412"/>
              <a:gd name="T23" fmla="*/ 196850 h 384"/>
              <a:gd name="T24" fmla="*/ 1655546 w 2412"/>
              <a:gd name="T25" fmla="*/ 200025 h 384"/>
              <a:gd name="T26" fmla="*/ 1518908 w 2412"/>
              <a:gd name="T27" fmla="*/ 205581 h 384"/>
              <a:gd name="T28" fmla="*/ 1387036 w 2412"/>
              <a:gd name="T29" fmla="*/ 215106 h 384"/>
              <a:gd name="T30" fmla="*/ 1270258 w 2412"/>
              <a:gd name="T31" fmla="*/ 225425 h 384"/>
              <a:gd name="T32" fmla="*/ 1177313 w 2412"/>
              <a:gd name="T33" fmla="*/ 233363 h 384"/>
              <a:gd name="T34" fmla="*/ 1089928 w 2412"/>
              <a:gd name="T35" fmla="*/ 238919 h 384"/>
              <a:gd name="T36" fmla="*/ 1010487 w 2412"/>
              <a:gd name="T37" fmla="*/ 246856 h 384"/>
              <a:gd name="T38" fmla="*/ 935813 w 2412"/>
              <a:gd name="T39" fmla="*/ 251619 h 384"/>
              <a:gd name="T40" fmla="*/ 852400 w 2412"/>
              <a:gd name="T41" fmla="*/ 257969 h 384"/>
              <a:gd name="T42" fmla="*/ 736416 w 2412"/>
              <a:gd name="T43" fmla="*/ 266700 h 384"/>
              <a:gd name="T44" fmla="*/ 646648 w 2412"/>
              <a:gd name="T45" fmla="*/ 273050 h 384"/>
              <a:gd name="T46" fmla="*/ 579123 w 2412"/>
              <a:gd name="T47" fmla="*/ 277019 h 384"/>
              <a:gd name="T48" fmla="*/ 537814 w 2412"/>
              <a:gd name="T49" fmla="*/ 280194 h 384"/>
              <a:gd name="T50" fmla="*/ 519543 w 2412"/>
              <a:gd name="T51" fmla="*/ 281781 h 384"/>
              <a:gd name="T52" fmla="*/ 443280 w 2412"/>
              <a:gd name="T53" fmla="*/ 289719 h 384"/>
              <a:gd name="T54" fmla="*/ 355100 w 2412"/>
              <a:gd name="T55" fmla="*/ 296863 h 384"/>
              <a:gd name="T56" fmla="*/ 277248 w 2412"/>
              <a:gd name="T57" fmla="*/ 301625 h 384"/>
              <a:gd name="T58" fmla="*/ 212107 w 2412"/>
              <a:gd name="T59" fmla="*/ 304800 h 384"/>
              <a:gd name="T60" fmla="*/ 158882 w 2412"/>
              <a:gd name="T61" fmla="*/ 303213 h 384"/>
              <a:gd name="T62" fmla="*/ 112806 w 2412"/>
              <a:gd name="T63" fmla="*/ 296863 h 384"/>
              <a:gd name="T64" fmla="*/ 74674 w 2412"/>
              <a:gd name="T65" fmla="*/ 286544 h 384"/>
              <a:gd name="T66" fmla="*/ 46076 w 2412"/>
              <a:gd name="T67" fmla="*/ 269875 h 384"/>
              <a:gd name="T68" fmla="*/ 16683 w 2412"/>
              <a:gd name="T69" fmla="*/ 238125 h 384"/>
              <a:gd name="T70" fmla="*/ 1589 w 2412"/>
              <a:gd name="T71" fmla="*/ 200819 h 384"/>
              <a:gd name="T72" fmla="*/ 3178 w 2412"/>
              <a:gd name="T73" fmla="*/ 177006 h 384"/>
              <a:gd name="T74" fmla="*/ 11916 w 2412"/>
              <a:gd name="T75" fmla="*/ 161925 h 384"/>
              <a:gd name="T76" fmla="*/ 30188 w 2412"/>
              <a:gd name="T77" fmla="*/ 150813 h 384"/>
              <a:gd name="T78" fmla="*/ 56403 w 2412"/>
              <a:gd name="T79" fmla="*/ 147638 h 384"/>
              <a:gd name="T80" fmla="*/ 519543 w 2412"/>
              <a:gd name="T81" fmla="*/ 115888 h 384"/>
              <a:gd name="T82" fmla="*/ 1093105 w 2412"/>
              <a:gd name="T83" fmla="*/ 57944 h 384"/>
              <a:gd name="T84" fmla="*/ 1333811 w 2412"/>
              <a:gd name="T85" fmla="*/ 26194 h 384"/>
              <a:gd name="T86" fmla="*/ 1394980 w 2412"/>
              <a:gd name="T87" fmla="*/ 18256 h 384"/>
              <a:gd name="T88" fmla="*/ 1451383 w 2412"/>
              <a:gd name="T89" fmla="*/ 11906 h 384"/>
              <a:gd name="T90" fmla="*/ 1500637 w 2412"/>
              <a:gd name="T91" fmla="*/ 6350 h 384"/>
              <a:gd name="T92" fmla="*/ 1544329 w 2412"/>
              <a:gd name="T93" fmla="*/ 3175 h 384"/>
              <a:gd name="T94" fmla="*/ 1580872 w 2412"/>
              <a:gd name="T95" fmla="*/ 0 h 384"/>
              <a:gd name="T96" fmla="*/ 1611854 w 2412"/>
              <a:gd name="T97" fmla="*/ 0 h 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12" h="384">
                <a:moveTo>
                  <a:pt x="2044" y="0"/>
                </a:moveTo>
                <a:lnTo>
                  <a:pt x="2055" y="0"/>
                </a:lnTo>
                <a:lnTo>
                  <a:pt x="2067" y="0"/>
                </a:lnTo>
                <a:lnTo>
                  <a:pt x="2079" y="2"/>
                </a:lnTo>
                <a:lnTo>
                  <a:pt x="2092" y="4"/>
                </a:lnTo>
                <a:lnTo>
                  <a:pt x="2103" y="6"/>
                </a:lnTo>
                <a:lnTo>
                  <a:pt x="2119" y="10"/>
                </a:lnTo>
                <a:lnTo>
                  <a:pt x="2132" y="12"/>
                </a:lnTo>
                <a:lnTo>
                  <a:pt x="2148" y="17"/>
                </a:lnTo>
                <a:lnTo>
                  <a:pt x="2163" y="21"/>
                </a:lnTo>
                <a:lnTo>
                  <a:pt x="2178" y="27"/>
                </a:lnTo>
                <a:lnTo>
                  <a:pt x="2196" y="33"/>
                </a:lnTo>
                <a:lnTo>
                  <a:pt x="2213" y="39"/>
                </a:lnTo>
                <a:lnTo>
                  <a:pt x="2230" y="46"/>
                </a:lnTo>
                <a:lnTo>
                  <a:pt x="2249" y="54"/>
                </a:lnTo>
                <a:lnTo>
                  <a:pt x="2269" y="63"/>
                </a:lnTo>
                <a:lnTo>
                  <a:pt x="2288" y="73"/>
                </a:lnTo>
                <a:lnTo>
                  <a:pt x="2301" y="83"/>
                </a:lnTo>
                <a:lnTo>
                  <a:pt x="2317" y="92"/>
                </a:lnTo>
                <a:lnTo>
                  <a:pt x="2328" y="100"/>
                </a:lnTo>
                <a:lnTo>
                  <a:pt x="2341" y="110"/>
                </a:lnTo>
                <a:lnTo>
                  <a:pt x="2351" y="117"/>
                </a:lnTo>
                <a:lnTo>
                  <a:pt x="2363" y="127"/>
                </a:lnTo>
                <a:lnTo>
                  <a:pt x="2370" y="134"/>
                </a:lnTo>
                <a:lnTo>
                  <a:pt x="2380" y="142"/>
                </a:lnTo>
                <a:lnTo>
                  <a:pt x="2388" y="150"/>
                </a:lnTo>
                <a:lnTo>
                  <a:pt x="2393" y="158"/>
                </a:lnTo>
                <a:lnTo>
                  <a:pt x="2399" y="163"/>
                </a:lnTo>
                <a:lnTo>
                  <a:pt x="2403" y="171"/>
                </a:lnTo>
                <a:lnTo>
                  <a:pt x="2407" y="177"/>
                </a:lnTo>
                <a:lnTo>
                  <a:pt x="2409" y="184"/>
                </a:lnTo>
                <a:lnTo>
                  <a:pt x="2411" y="190"/>
                </a:lnTo>
                <a:lnTo>
                  <a:pt x="2412" y="198"/>
                </a:lnTo>
                <a:lnTo>
                  <a:pt x="2411" y="204"/>
                </a:lnTo>
                <a:lnTo>
                  <a:pt x="2411" y="209"/>
                </a:lnTo>
                <a:lnTo>
                  <a:pt x="2409" y="215"/>
                </a:lnTo>
                <a:lnTo>
                  <a:pt x="2405" y="219"/>
                </a:lnTo>
                <a:lnTo>
                  <a:pt x="2403" y="225"/>
                </a:lnTo>
                <a:lnTo>
                  <a:pt x="2397" y="229"/>
                </a:lnTo>
                <a:lnTo>
                  <a:pt x="2393" y="232"/>
                </a:lnTo>
                <a:lnTo>
                  <a:pt x="2388" y="236"/>
                </a:lnTo>
                <a:lnTo>
                  <a:pt x="2382" y="238"/>
                </a:lnTo>
                <a:lnTo>
                  <a:pt x="2374" y="242"/>
                </a:lnTo>
                <a:lnTo>
                  <a:pt x="2364" y="244"/>
                </a:lnTo>
                <a:lnTo>
                  <a:pt x="2357" y="246"/>
                </a:lnTo>
                <a:lnTo>
                  <a:pt x="2347" y="246"/>
                </a:lnTo>
                <a:lnTo>
                  <a:pt x="2336" y="248"/>
                </a:lnTo>
                <a:lnTo>
                  <a:pt x="2324" y="248"/>
                </a:lnTo>
                <a:lnTo>
                  <a:pt x="2313" y="248"/>
                </a:lnTo>
                <a:lnTo>
                  <a:pt x="2219" y="250"/>
                </a:lnTo>
                <a:lnTo>
                  <a:pt x="2128" y="250"/>
                </a:lnTo>
                <a:lnTo>
                  <a:pt x="2084" y="252"/>
                </a:lnTo>
                <a:lnTo>
                  <a:pt x="2040" y="253"/>
                </a:lnTo>
                <a:lnTo>
                  <a:pt x="1996" y="255"/>
                </a:lnTo>
                <a:lnTo>
                  <a:pt x="1954" y="257"/>
                </a:lnTo>
                <a:lnTo>
                  <a:pt x="1912" y="259"/>
                </a:lnTo>
                <a:lnTo>
                  <a:pt x="1869" y="261"/>
                </a:lnTo>
                <a:lnTo>
                  <a:pt x="1827" y="263"/>
                </a:lnTo>
                <a:lnTo>
                  <a:pt x="1787" y="267"/>
                </a:lnTo>
                <a:lnTo>
                  <a:pt x="1746" y="271"/>
                </a:lnTo>
                <a:lnTo>
                  <a:pt x="1706" y="275"/>
                </a:lnTo>
                <a:lnTo>
                  <a:pt x="1668" y="278"/>
                </a:lnTo>
                <a:lnTo>
                  <a:pt x="1629" y="282"/>
                </a:lnTo>
                <a:lnTo>
                  <a:pt x="1599" y="284"/>
                </a:lnTo>
                <a:lnTo>
                  <a:pt x="1568" y="288"/>
                </a:lnTo>
                <a:lnTo>
                  <a:pt x="1539" y="290"/>
                </a:lnTo>
                <a:lnTo>
                  <a:pt x="1510" y="292"/>
                </a:lnTo>
                <a:lnTo>
                  <a:pt x="1482" y="294"/>
                </a:lnTo>
                <a:lnTo>
                  <a:pt x="1453" y="296"/>
                </a:lnTo>
                <a:lnTo>
                  <a:pt x="1426" y="298"/>
                </a:lnTo>
                <a:lnTo>
                  <a:pt x="1399" y="300"/>
                </a:lnTo>
                <a:lnTo>
                  <a:pt x="1372" y="301"/>
                </a:lnTo>
                <a:lnTo>
                  <a:pt x="1347" y="305"/>
                </a:lnTo>
                <a:lnTo>
                  <a:pt x="1320" y="307"/>
                </a:lnTo>
                <a:lnTo>
                  <a:pt x="1295" y="309"/>
                </a:lnTo>
                <a:lnTo>
                  <a:pt x="1272" y="311"/>
                </a:lnTo>
                <a:lnTo>
                  <a:pt x="1247" y="313"/>
                </a:lnTo>
                <a:lnTo>
                  <a:pt x="1224" y="313"/>
                </a:lnTo>
                <a:lnTo>
                  <a:pt x="1201" y="315"/>
                </a:lnTo>
                <a:lnTo>
                  <a:pt x="1178" y="317"/>
                </a:lnTo>
                <a:lnTo>
                  <a:pt x="1155" y="319"/>
                </a:lnTo>
                <a:lnTo>
                  <a:pt x="1134" y="321"/>
                </a:lnTo>
                <a:lnTo>
                  <a:pt x="1113" y="323"/>
                </a:lnTo>
                <a:lnTo>
                  <a:pt x="1073" y="325"/>
                </a:lnTo>
                <a:lnTo>
                  <a:pt x="1033" y="328"/>
                </a:lnTo>
                <a:lnTo>
                  <a:pt x="996" y="330"/>
                </a:lnTo>
                <a:lnTo>
                  <a:pt x="961" y="334"/>
                </a:lnTo>
                <a:lnTo>
                  <a:pt x="927" y="336"/>
                </a:lnTo>
                <a:lnTo>
                  <a:pt x="896" y="338"/>
                </a:lnTo>
                <a:lnTo>
                  <a:pt x="867" y="340"/>
                </a:lnTo>
                <a:lnTo>
                  <a:pt x="839" y="342"/>
                </a:lnTo>
                <a:lnTo>
                  <a:pt x="814" y="344"/>
                </a:lnTo>
                <a:lnTo>
                  <a:pt x="789" y="346"/>
                </a:lnTo>
                <a:lnTo>
                  <a:pt x="768" y="348"/>
                </a:lnTo>
                <a:lnTo>
                  <a:pt x="748" y="349"/>
                </a:lnTo>
                <a:lnTo>
                  <a:pt x="729" y="349"/>
                </a:lnTo>
                <a:lnTo>
                  <a:pt x="714" y="351"/>
                </a:lnTo>
                <a:lnTo>
                  <a:pt x="699" y="353"/>
                </a:lnTo>
                <a:lnTo>
                  <a:pt x="687" y="353"/>
                </a:lnTo>
                <a:lnTo>
                  <a:pt x="677" y="353"/>
                </a:lnTo>
                <a:lnTo>
                  <a:pt x="668" y="355"/>
                </a:lnTo>
                <a:lnTo>
                  <a:pt x="662" y="355"/>
                </a:lnTo>
                <a:lnTo>
                  <a:pt x="656" y="355"/>
                </a:lnTo>
                <a:lnTo>
                  <a:pt x="654" y="355"/>
                </a:lnTo>
                <a:lnTo>
                  <a:pt x="652" y="355"/>
                </a:lnTo>
                <a:lnTo>
                  <a:pt x="620" y="359"/>
                </a:lnTo>
                <a:lnTo>
                  <a:pt x="589" y="361"/>
                </a:lnTo>
                <a:lnTo>
                  <a:pt x="558" y="365"/>
                </a:lnTo>
                <a:lnTo>
                  <a:pt x="530" y="367"/>
                </a:lnTo>
                <a:lnTo>
                  <a:pt x="501" y="371"/>
                </a:lnTo>
                <a:lnTo>
                  <a:pt x="474" y="372"/>
                </a:lnTo>
                <a:lnTo>
                  <a:pt x="447" y="374"/>
                </a:lnTo>
                <a:lnTo>
                  <a:pt x="420" y="376"/>
                </a:lnTo>
                <a:lnTo>
                  <a:pt x="395" y="378"/>
                </a:lnTo>
                <a:lnTo>
                  <a:pt x="372" y="380"/>
                </a:lnTo>
                <a:lnTo>
                  <a:pt x="349" y="380"/>
                </a:lnTo>
                <a:lnTo>
                  <a:pt x="326" y="382"/>
                </a:lnTo>
                <a:lnTo>
                  <a:pt x="305" y="382"/>
                </a:lnTo>
                <a:lnTo>
                  <a:pt x="286" y="384"/>
                </a:lnTo>
                <a:lnTo>
                  <a:pt x="267" y="384"/>
                </a:lnTo>
                <a:lnTo>
                  <a:pt x="249" y="384"/>
                </a:lnTo>
                <a:lnTo>
                  <a:pt x="232" y="384"/>
                </a:lnTo>
                <a:lnTo>
                  <a:pt x="215" y="384"/>
                </a:lnTo>
                <a:lnTo>
                  <a:pt x="200" y="382"/>
                </a:lnTo>
                <a:lnTo>
                  <a:pt x="184" y="380"/>
                </a:lnTo>
                <a:lnTo>
                  <a:pt x="169" y="378"/>
                </a:lnTo>
                <a:lnTo>
                  <a:pt x="155" y="376"/>
                </a:lnTo>
                <a:lnTo>
                  <a:pt x="142" y="374"/>
                </a:lnTo>
                <a:lnTo>
                  <a:pt x="129" y="371"/>
                </a:lnTo>
                <a:lnTo>
                  <a:pt x="117" y="369"/>
                </a:lnTo>
                <a:lnTo>
                  <a:pt x="105" y="365"/>
                </a:lnTo>
                <a:lnTo>
                  <a:pt x="94" y="361"/>
                </a:lnTo>
                <a:lnTo>
                  <a:pt x="84" y="355"/>
                </a:lnTo>
                <a:lnTo>
                  <a:pt x="75" y="351"/>
                </a:lnTo>
                <a:lnTo>
                  <a:pt x="65" y="346"/>
                </a:lnTo>
                <a:lnTo>
                  <a:pt x="58" y="340"/>
                </a:lnTo>
                <a:lnTo>
                  <a:pt x="50" y="334"/>
                </a:lnTo>
                <a:lnTo>
                  <a:pt x="38" y="323"/>
                </a:lnTo>
                <a:lnTo>
                  <a:pt x="29" y="311"/>
                </a:lnTo>
                <a:lnTo>
                  <a:pt x="21" y="300"/>
                </a:lnTo>
                <a:lnTo>
                  <a:pt x="13" y="288"/>
                </a:lnTo>
                <a:lnTo>
                  <a:pt x="8" y="277"/>
                </a:lnTo>
                <a:lnTo>
                  <a:pt x="4" y="265"/>
                </a:lnTo>
                <a:lnTo>
                  <a:pt x="2" y="253"/>
                </a:lnTo>
                <a:lnTo>
                  <a:pt x="0" y="242"/>
                </a:lnTo>
                <a:lnTo>
                  <a:pt x="0" y="236"/>
                </a:lnTo>
                <a:lnTo>
                  <a:pt x="2" y="229"/>
                </a:lnTo>
                <a:lnTo>
                  <a:pt x="4" y="223"/>
                </a:lnTo>
                <a:lnTo>
                  <a:pt x="6" y="217"/>
                </a:lnTo>
                <a:lnTo>
                  <a:pt x="8" y="211"/>
                </a:lnTo>
                <a:lnTo>
                  <a:pt x="11" y="207"/>
                </a:lnTo>
                <a:lnTo>
                  <a:pt x="15" y="204"/>
                </a:lnTo>
                <a:lnTo>
                  <a:pt x="19" y="200"/>
                </a:lnTo>
                <a:lnTo>
                  <a:pt x="25" y="196"/>
                </a:lnTo>
                <a:lnTo>
                  <a:pt x="31" y="194"/>
                </a:lnTo>
                <a:lnTo>
                  <a:pt x="38" y="190"/>
                </a:lnTo>
                <a:lnTo>
                  <a:pt x="44" y="188"/>
                </a:lnTo>
                <a:lnTo>
                  <a:pt x="54" y="188"/>
                </a:lnTo>
                <a:lnTo>
                  <a:pt x="61" y="186"/>
                </a:lnTo>
                <a:lnTo>
                  <a:pt x="71" y="186"/>
                </a:lnTo>
                <a:lnTo>
                  <a:pt x="81" y="186"/>
                </a:lnTo>
                <a:lnTo>
                  <a:pt x="276" y="175"/>
                </a:lnTo>
                <a:lnTo>
                  <a:pt x="466" y="161"/>
                </a:lnTo>
                <a:lnTo>
                  <a:pt x="654" y="146"/>
                </a:lnTo>
                <a:lnTo>
                  <a:pt x="841" y="131"/>
                </a:lnTo>
                <a:lnTo>
                  <a:pt x="1023" y="113"/>
                </a:lnTo>
                <a:lnTo>
                  <a:pt x="1201" y="94"/>
                </a:lnTo>
                <a:lnTo>
                  <a:pt x="1376" y="73"/>
                </a:lnTo>
                <a:lnTo>
                  <a:pt x="1547" y="50"/>
                </a:lnTo>
                <a:lnTo>
                  <a:pt x="1593" y="44"/>
                </a:lnTo>
                <a:lnTo>
                  <a:pt x="1637" y="39"/>
                </a:lnTo>
                <a:lnTo>
                  <a:pt x="1679" y="33"/>
                </a:lnTo>
                <a:lnTo>
                  <a:pt x="1698" y="31"/>
                </a:lnTo>
                <a:lnTo>
                  <a:pt x="1718" y="27"/>
                </a:lnTo>
                <a:lnTo>
                  <a:pt x="1737" y="25"/>
                </a:lnTo>
                <a:lnTo>
                  <a:pt x="1756" y="23"/>
                </a:lnTo>
                <a:lnTo>
                  <a:pt x="1775" y="21"/>
                </a:lnTo>
                <a:lnTo>
                  <a:pt x="1793" y="19"/>
                </a:lnTo>
                <a:lnTo>
                  <a:pt x="1810" y="17"/>
                </a:lnTo>
                <a:lnTo>
                  <a:pt x="1827" y="15"/>
                </a:lnTo>
                <a:lnTo>
                  <a:pt x="1842" y="14"/>
                </a:lnTo>
                <a:lnTo>
                  <a:pt x="1860" y="12"/>
                </a:lnTo>
                <a:lnTo>
                  <a:pt x="1875" y="10"/>
                </a:lnTo>
                <a:lnTo>
                  <a:pt x="1889" y="8"/>
                </a:lnTo>
                <a:lnTo>
                  <a:pt x="1904" y="8"/>
                </a:lnTo>
                <a:lnTo>
                  <a:pt x="1917" y="6"/>
                </a:lnTo>
                <a:lnTo>
                  <a:pt x="1931" y="6"/>
                </a:lnTo>
                <a:lnTo>
                  <a:pt x="1944" y="4"/>
                </a:lnTo>
                <a:lnTo>
                  <a:pt x="1956" y="4"/>
                </a:lnTo>
                <a:lnTo>
                  <a:pt x="1967" y="2"/>
                </a:lnTo>
                <a:lnTo>
                  <a:pt x="1979" y="2"/>
                </a:lnTo>
                <a:lnTo>
                  <a:pt x="1990" y="0"/>
                </a:lnTo>
                <a:lnTo>
                  <a:pt x="2000" y="0"/>
                </a:lnTo>
                <a:lnTo>
                  <a:pt x="2009" y="0"/>
                </a:lnTo>
                <a:lnTo>
                  <a:pt x="2019" y="0"/>
                </a:lnTo>
                <a:lnTo>
                  <a:pt x="2029" y="0"/>
                </a:lnTo>
                <a:lnTo>
                  <a:pt x="2036" y="0"/>
                </a:lnTo>
                <a:lnTo>
                  <a:pt x="2044" y="0"/>
                </a:lnTo>
              </a:path>
            </a:pathLst>
          </a:custGeom>
          <a:solidFill>
            <a:schemeClr val="tx1"/>
          </a:solidFill>
          <a:ln w="9525">
            <a:noFill/>
            <a:prstDash val="solid"/>
            <a:round/>
            <a:headEnd/>
            <a:tailEnd/>
          </a:ln>
        </p:spPr>
        <p:txBody>
          <a:bodyPr/>
          <a:lstStyle/>
          <a:p>
            <a:endParaRPr lang="en-US"/>
          </a:p>
        </p:txBody>
      </p:sp>
      <p:sp>
        <p:nvSpPr>
          <p:cNvPr id="7" name="Freeform 28"/>
          <p:cNvSpPr>
            <a:spLocks/>
          </p:cNvSpPr>
          <p:nvPr/>
        </p:nvSpPr>
        <p:spPr bwMode="auto">
          <a:xfrm>
            <a:off x="3379788" y="3849687"/>
            <a:ext cx="2614612" cy="1222375"/>
          </a:xfrm>
          <a:custGeom>
            <a:avLst/>
            <a:gdLst>
              <a:gd name="T0" fmla="*/ 2296222 w 3293"/>
              <a:gd name="T1" fmla="*/ 11914 h 1539"/>
              <a:gd name="T2" fmla="*/ 2407380 w 3293"/>
              <a:gd name="T3" fmla="*/ 57981 h 1539"/>
              <a:gd name="T4" fmla="*/ 2528067 w 3293"/>
              <a:gd name="T5" fmla="*/ 132642 h 1539"/>
              <a:gd name="T6" fmla="*/ 2582852 w 3293"/>
              <a:gd name="T7" fmla="*/ 173944 h 1539"/>
              <a:gd name="T8" fmla="*/ 2611436 w 3293"/>
              <a:gd name="T9" fmla="*/ 212863 h 1539"/>
              <a:gd name="T10" fmla="*/ 2613024 w 3293"/>
              <a:gd name="T11" fmla="*/ 243840 h 1539"/>
              <a:gd name="T12" fmla="*/ 2594762 w 3293"/>
              <a:gd name="T13" fmla="*/ 280376 h 1539"/>
              <a:gd name="T14" fmla="*/ 2558239 w 3293"/>
              <a:gd name="T15" fmla="*/ 335180 h 1539"/>
              <a:gd name="T16" fmla="*/ 2486779 w 3293"/>
              <a:gd name="T17" fmla="*/ 459880 h 1539"/>
              <a:gd name="T18" fmla="*/ 2424054 w 3293"/>
              <a:gd name="T19" fmla="*/ 620322 h 1539"/>
              <a:gd name="T20" fmla="*/ 2367681 w 3293"/>
              <a:gd name="T21" fmla="*/ 772821 h 1539"/>
              <a:gd name="T22" fmla="*/ 2324011 w 3293"/>
              <a:gd name="T23" fmla="*/ 891960 h 1539"/>
              <a:gd name="T24" fmla="*/ 2293046 w 3293"/>
              <a:gd name="T25" fmla="*/ 975358 h 1539"/>
              <a:gd name="T26" fmla="*/ 2274784 w 3293"/>
              <a:gd name="T27" fmla="*/ 1024603 h 1539"/>
              <a:gd name="T28" fmla="*/ 2261286 w 3293"/>
              <a:gd name="T29" fmla="*/ 1061139 h 1539"/>
              <a:gd name="T30" fmla="*/ 2203325 w 3293"/>
              <a:gd name="T31" fmla="*/ 1164394 h 1539"/>
              <a:gd name="T32" fmla="*/ 2131866 w 3293"/>
              <a:gd name="T33" fmla="*/ 1216021 h 1539"/>
              <a:gd name="T34" fmla="*/ 2067552 w 3293"/>
              <a:gd name="T35" fmla="*/ 1220786 h 1539"/>
              <a:gd name="T36" fmla="*/ 2025471 w 3293"/>
              <a:gd name="T37" fmla="*/ 1200930 h 1539"/>
              <a:gd name="T38" fmla="*/ 1988153 w 3293"/>
              <a:gd name="T39" fmla="*/ 1159628 h 1539"/>
              <a:gd name="T40" fmla="*/ 1953218 w 3293"/>
              <a:gd name="T41" fmla="*/ 1059551 h 1539"/>
              <a:gd name="T42" fmla="*/ 1953218 w 3293"/>
              <a:gd name="T43" fmla="*/ 992038 h 1539"/>
              <a:gd name="T44" fmla="*/ 1982595 w 3293"/>
              <a:gd name="T45" fmla="*/ 934057 h 1539"/>
              <a:gd name="T46" fmla="*/ 2029441 w 3293"/>
              <a:gd name="T47" fmla="*/ 824448 h 1539"/>
              <a:gd name="T48" fmla="*/ 2077080 w 3293"/>
              <a:gd name="T49" fmla="*/ 683069 h 1539"/>
              <a:gd name="T50" fmla="*/ 2133454 w 3293"/>
              <a:gd name="T51" fmla="*/ 492445 h 1539"/>
              <a:gd name="T52" fmla="*/ 2153303 w 3293"/>
              <a:gd name="T53" fmla="*/ 397927 h 1539"/>
              <a:gd name="T54" fmla="*/ 2154891 w 3293"/>
              <a:gd name="T55" fmla="*/ 321678 h 1539"/>
              <a:gd name="T56" fmla="*/ 2130278 w 3293"/>
              <a:gd name="T57" fmla="*/ 277199 h 1539"/>
              <a:gd name="T58" fmla="*/ 2073904 w 3293"/>
              <a:gd name="T59" fmla="*/ 257342 h 1539"/>
              <a:gd name="T60" fmla="*/ 2002445 w 3293"/>
              <a:gd name="T61" fmla="*/ 255754 h 1539"/>
              <a:gd name="T62" fmla="*/ 1921458 w 3293"/>
              <a:gd name="T63" fmla="*/ 258931 h 1539"/>
              <a:gd name="T64" fmla="*/ 1820621 w 3293"/>
              <a:gd name="T65" fmla="*/ 265285 h 1539"/>
              <a:gd name="T66" fmla="*/ 1703904 w 3293"/>
              <a:gd name="T67" fmla="*/ 274022 h 1539"/>
              <a:gd name="T68" fmla="*/ 1566544 w 3293"/>
              <a:gd name="T69" fmla="*/ 283553 h 1539"/>
              <a:gd name="T70" fmla="*/ 1341051 w 3293"/>
              <a:gd name="T71" fmla="*/ 301821 h 1539"/>
              <a:gd name="T72" fmla="*/ 1004398 w 3293"/>
              <a:gd name="T73" fmla="*/ 325649 h 1539"/>
              <a:gd name="T74" fmla="*/ 722532 w 3293"/>
              <a:gd name="T75" fmla="*/ 344711 h 1539"/>
              <a:gd name="T76" fmla="*/ 496244 w 3293"/>
              <a:gd name="T77" fmla="*/ 358214 h 1539"/>
              <a:gd name="T78" fmla="*/ 326330 w 3293"/>
              <a:gd name="T79" fmla="*/ 365362 h 1539"/>
              <a:gd name="T80" fmla="*/ 212790 w 3293"/>
              <a:gd name="T81" fmla="*/ 368539 h 1539"/>
              <a:gd name="T82" fmla="*/ 81781 w 3293"/>
              <a:gd name="T83" fmla="*/ 351860 h 1539"/>
              <a:gd name="T84" fmla="*/ 26996 w 3293"/>
              <a:gd name="T85" fmla="*/ 324855 h 1539"/>
              <a:gd name="T86" fmla="*/ 7146 w 3293"/>
              <a:gd name="T87" fmla="*/ 303410 h 1539"/>
              <a:gd name="T88" fmla="*/ 3176 w 3293"/>
              <a:gd name="T89" fmla="*/ 266873 h 1539"/>
              <a:gd name="T90" fmla="*/ 23026 w 3293"/>
              <a:gd name="T91" fmla="*/ 250988 h 1539"/>
              <a:gd name="T92" fmla="*/ 54785 w 3293"/>
              <a:gd name="T93" fmla="*/ 239074 h 1539"/>
              <a:gd name="T94" fmla="*/ 101631 w 3293"/>
              <a:gd name="T95" fmla="*/ 231131 h 1539"/>
              <a:gd name="T96" fmla="*/ 161180 w 3293"/>
              <a:gd name="T97" fmla="*/ 227160 h 1539"/>
              <a:gd name="T98" fmla="*/ 293777 w 3293"/>
              <a:gd name="T99" fmla="*/ 220806 h 1539"/>
              <a:gd name="T100" fmla="*/ 525622 w 3293"/>
              <a:gd name="T101" fmla="*/ 207303 h 1539"/>
              <a:gd name="T102" fmla="*/ 807489 w 3293"/>
              <a:gd name="T103" fmla="*/ 182681 h 1539"/>
              <a:gd name="T104" fmla="*/ 1137789 w 3293"/>
              <a:gd name="T105" fmla="*/ 147733 h 1539"/>
              <a:gd name="T106" fmla="*/ 1518905 w 3293"/>
              <a:gd name="T107" fmla="*/ 103255 h 1539"/>
              <a:gd name="T108" fmla="*/ 1907960 w 3293"/>
              <a:gd name="T109" fmla="*/ 50039 h 1539"/>
              <a:gd name="T110" fmla="*/ 2070728 w 3293"/>
              <a:gd name="T111" fmla="*/ 18268 h 1539"/>
              <a:gd name="T112" fmla="*/ 2183475 w 3293"/>
              <a:gd name="T113" fmla="*/ 1589 h 15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93" h="1539">
                <a:moveTo>
                  <a:pt x="2796" y="0"/>
                </a:moveTo>
                <a:lnTo>
                  <a:pt x="2813" y="0"/>
                </a:lnTo>
                <a:lnTo>
                  <a:pt x="2833" y="2"/>
                </a:lnTo>
                <a:lnTo>
                  <a:pt x="2852" y="6"/>
                </a:lnTo>
                <a:lnTo>
                  <a:pt x="2873" y="9"/>
                </a:lnTo>
                <a:lnTo>
                  <a:pt x="2892" y="15"/>
                </a:lnTo>
                <a:lnTo>
                  <a:pt x="2915" y="21"/>
                </a:lnTo>
                <a:lnTo>
                  <a:pt x="2936" y="29"/>
                </a:lnTo>
                <a:lnTo>
                  <a:pt x="2959" y="38"/>
                </a:lnTo>
                <a:lnTo>
                  <a:pt x="2984" y="48"/>
                </a:lnTo>
                <a:lnTo>
                  <a:pt x="3007" y="59"/>
                </a:lnTo>
                <a:lnTo>
                  <a:pt x="3032" y="73"/>
                </a:lnTo>
                <a:lnTo>
                  <a:pt x="3059" y="88"/>
                </a:lnTo>
                <a:lnTo>
                  <a:pt x="3086" y="103"/>
                </a:lnTo>
                <a:lnTo>
                  <a:pt x="3113" y="121"/>
                </a:lnTo>
                <a:lnTo>
                  <a:pt x="3140" y="138"/>
                </a:lnTo>
                <a:lnTo>
                  <a:pt x="3169" y="159"/>
                </a:lnTo>
                <a:lnTo>
                  <a:pt x="3184" y="167"/>
                </a:lnTo>
                <a:lnTo>
                  <a:pt x="3197" y="174"/>
                </a:lnTo>
                <a:lnTo>
                  <a:pt x="3211" y="184"/>
                </a:lnTo>
                <a:lnTo>
                  <a:pt x="3222" y="192"/>
                </a:lnTo>
                <a:lnTo>
                  <a:pt x="3234" y="201"/>
                </a:lnTo>
                <a:lnTo>
                  <a:pt x="3243" y="209"/>
                </a:lnTo>
                <a:lnTo>
                  <a:pt x="3253" y="219"/>
                </a:lnTo>
                <a:lnTo>
                  <a:pt x="3261" y="226"/>
                </a:lnTo>
                <a:lnTo>
                  <a:pt x="3268" y="234"/>
                </a:lnTo>
                <a:lnTo>
                  <a:pt x="3276" y="244"/>
                </a:lnTo>
                <a:lnTo>
                  <a:pt x="3280" y="251"/>
                </a:lnTo>
                <a:lnTo>
                  <a:pt x="3286" y="261"/>
                </a:lnTo>
                <a:lnTo>
                  <a:pt x="3289" y="268"/>
                </a:lnTo>
                <a:lnTo>
                  <a:pt x="3291" y="276"/>
                </a:lnTo>
                <a:lnTo>
                  <a:pt x="3293" y="286"/>
                </a:lnTo>
                <a:lnTo>
                  <a:pt x="3293" y="293"/>
                </a:lnTo>
                <a:lnTo>
                  <a:pt x="3293" y="297"/>
                </a:lnTo>
                <a:lnTo>
                  <a:pt x="3291" y="301"/>
                </a:lnTo>
                <a:lnTo>
                  <a:pt x="3291" y="307"/>
                </a:lnTo>
                <a:lnTo>
                  <a:pt x="3289" y="313"/>
                </a:lnTo>
                <a:lnTo>
                  <a:pt x="3286" y="318"/>
                </a:lnTo>
                <a:lnTo>
                  <a:pt x="3282" y="326"/>
                </a:lnTo>
                <a:lnTo>
                  <a:pt x="3278" y="334"/>
                </a:lnTo>
                <a:lnTo>
                  <a:pt x="3274" y="343"/>
                </a:lnTo>
                <a:lnTo>
                  <a:pt x="3268" y="353"/>
                </a:lnTo>
                <a:lnTo>
                  <a:pt x="3263" y="363"/>
                </a:lnTo>
                <a:lnTo>
                  <a:pt x="3257" y="374"/>
                </a:lnTo>
                <a:lnTo>
                  <a:pt x="3249" y="384"/>
                </a:lnTo>
                <a:lnTo>
                  <a:pt x="3241" y="397"/>
                </a:lnTo>
                <a:lnTo>
                  <a:pt x="3232" y="409"/>
                </a:lnTo>
                <a:lnTo>
                  <a:pt x="3222" y="422"/>
                </a:lnTo>
                <a:lnTo>
                  <a:pt x="3213" y="435"/>
                </a:lnTo>
                <a:lnTo>
                  <a:pt x="3195" y="464"/>
                </a:lnTo>
                <a:lnTo>
                  <a:pt x="3178" y="491"/>
                </a:lnTo>
                <a:lnTo>
                  <a:pt x="3163" y="520"/>
                </a:lnTo>
                <a:lnTo>
                  <a:pt x="3147" y="549"/>
                </a:lnTo>
                <a:lnTo>
                  <a:pt x="3132" y="579"/>
                </a:lnTo>
                <a:lnTo>
                  <a:pt x="3119" y="608"/>
                </a:lnTo>
                <a:lnTo>
                  <a:pt x="3107" y="637"/>
                </a:lnTo>
                <a:lnTo>
                  <a:pt x="3096" y="668"/>
                </a:lnTo>
                <a:lnTo>
                  <a:pt x="3080" y="706"/>
                </a:lnTo>
                <a:lnTo>
                  <a:pt x="3067" y="744"/>
                </a:lnTo>
                <a:lnTo>
                  <a:pt x="3053" y="781"/>
                </a:lnTo>
                <a:lnTo>
                  <a:pt x="3040" y="815"/>
                </a:lnTo>
                <a:lnTo>
                  <a:pt x="3028" y="850"/>
                </a:lnTo>
                <a:lnTo>
                  <a:pt x="3017" y="883"/>
                </a:lnTo>
                <a:lnTo>
                  <a:pt x="3005" y="913"/>
                </a:lnTo>
                <a:lnTo>
                  <a:pt x="2994" y="944"/>
                </a:lnTo>
                <a:lnTo>
                  <a:pt x="2982" y="973"/>
                </a:lnTo>
                <a:lnTo>
                  <a:pt x="2973" y="1002"/>
                </a:lnTo>
                <a:lnTo>
                  <a:pt x="2963" y="1029"/>
                </a:lnTo>
                <a:lnTo>
                  <a:pt x="2954" y="1053"/>
                </a:lnTo>
                <a:lnTo>
                  <a:pt x="2944" y="1076"/>
                </a:lnTo>
                <a:lnTo>
                  <a:pt x="2934" y="1100"/>
                </a:lnTo>
                <a:lnTo>
                  <a:pt x="2927" y="1123"/>
                </a:lnTo>
                <a:lnTo>
                  <a:pt x="2919" y="1144"/>
                </a:lnTo>
                <a:lnTo>
                  <a:pt x="2911" y="1163"/>
                </a:lnTo>
                <a:lnTo>
                  <a:pt x="2906" y="1180"/>
                </a:lnTo>
                <a:lnTo>
                  <a:pt x="2900" y="1197"/>
                </a:lnTo>
                <a:lnTo>
                  <a:pt x="2892" y="1213"/>
                </a:lnTo>
                <a:lnTo>
                  <a:pt x="2888" y="1228"/>
                </a:lnTo>
                <a:lnTo>
                  <a:pt x="2883" y="1242"/>
                </a:lnTo>
                <a:lnTo>
                  <a:pt x="2879" y="1253"/>
                </a:lnTo>
                <a:lnTo>
                  <a:pt x="2875" y="1265"/>
                </a:lnTo>
                <a:lnTo>
                  <a:pt x="2871" y="1274"/>
                </a:lnTo>
                <a:lnTo>
                  <a:pt x="2867" y="1282"/>
                </a:lnTo>
                <a:lnTo>
                  <a:pt x="2865" y="1290"/>
                </a:lnTo>
                <a:lnTo>
                  <a:pt x="2863" y="1295"/>
                </a:lnTo>
                <a:lnTo>
                  <a:pt x="2861" y="1301"/>
                </a:lnTo>
                <a:lnTo>
                  <a:pt x="2860" y="1303"/>
                </a:lnTo>
                <a:lnTo>
                  <a:pt x="2860" y="1307"/>
                </a:lnTo>
                <a:lnTo>
                  <a:pt x="2848" y="1336"/>
                </a:lnTo>
                <a:lnTo>
                  <a:pt x="2836" y="1361"/>
                </a:lnTo>
                <a:lnTo>
                  <a:pt x="2825" y="1386"/>
                </a:lnTo>
                <a:lnTo>
                  <a:pt x="2813" y="1409"/>
                </a:lnTo>
                <a:lnTo>
                  <a:pt x="2802" y="1430"/>
                </a:lnTo>
                <a:lnTo>
                  <a:pt x="2789" y="1449"/>
                </a:lnTo>
                <a:lnTo>
                  <a:pt x="2775" y="1466"/>
                </a:lnTo>
                <a:lnTo>
                  <a:pt x="2762" y="1481"/>
                </a:lnTo>
                <a:lnTo>
                  <a:pt x="2746" y="1495"/>
                </a:lnTo>
                <a:lnTo>
                  <a:pt x="2733" y="1506"/>
                </a:lnTo>
                <a:lnTo>
                  <a:pt x="2717" y="1516"/>
                </a:lnTo>
                <a:lnTo>
                  <a:pt x="2702" y="1526"/>
                </a:lnTo>
                <a:lnTo>
                  <a:pt x="2685" y="1531"/>
                </a:lnTo>
                <a:lnTo>
                  <a:pt x="2670" y="1535"/>
                </a:lnTo>
                <a:lnTo>
                  <a:pt x="2652" y="1539"/>
                </a:lnTo>
                <a:lnTo>
                  <a:pt x="2635" y="1539"/>
                </a:lnTo>
                <a:lnTo>
                  <a:pt x="2625" y="1539"/>
                </a:lnTo>
                <a:lnTo>
                  <a:pt x="2614" y="1539"/>
                </a:lnTo>
                <a:lnTo>
                  <a:pt x="2604" y="1537"/>
                </a:lnTo>
                <a:lnTo>
                  <a:pt x="2595" y="1533"/>
                </a:lnTo>
                <a:lnTo>
                  <a:pt x="2585" y="1531"/>
                </a:lnTo>
                <a:lnTo>
                  <a:pt x="2577" y="1528"/>
                </a:lnTo>
                <a:lnTo>
                  <a:pt x="2568" y="1524"/>
                </a:lnTo>
                <a:lnTo>
                  <a:pt x="2560" y="1518"/>
                </a:lnTo>
                <a:lnTo>
                  <a:pt x="2551" y="1512"/>
                </a:lnTo>
                <a:lnTo>
                  <a:pt x="2543" y="1504"/>
                </a:lnTo>
                <a:lnTo>
                  <a:pt x="2535" y="1497"/>
                </a:lnTo>
                <a:lnTo>
                  <a:pt x="2527" y="1489"/>
                </a:lnTo>
                <a:lnTo>
                  <a:pt x="2520" y="1481"/>
                </a:lnTo>
                <a:lnTo>
                  <a:pt x="2512" y="1470"/>
                </a:lnTo>
                <a:lnTo>
                  <a:pt x="2504" y="1460"/>
                </a:lnTo>
                <a:lnTo>
                  <a:pt x="2499" y="1449"/>
                </a:lnTo>
                <a:lnTo>
                  <a:pt x="2487" y="1426"/>
                </a:lnTo>
                <a:lnTo>
                  <a:pt x="2478" y="1403"/>
                </a:lnTo>
                <a:lnTo>
                  <a:pt x="2472" y="1380"/>
                </a:lnTo>
                <a:lnTo>
                  <a:pt x="2464" y="1357"/>
                </a:lnTo>
                <a:lnTo>
                  <a:pt x="2460" y="1334"/>
                </a:lnTo>
                <a:lnTo>
                  <a:pt x="2456" y="1311"/>
                </a:lnTo>
                <a:lnTo>
                  <a:pt x="2455" y="1290"/>
                </a:lnTo>
                <a:lnTo>
                  <a:pt x="2455" y="1268"/>
                </a:lnTo>
                <a:lnTo>
                  <a:pt x="2455" y="1263"/>
                </a:lnTo>
                <a:lnTo>
                  <a:pt x="2456" y="1257"/>
                </a:lnTo>
                <a:lnTo>
                  <a:pt x="2460" y="1249"/>
                </a:lnTo>
                <a:lnTo>
                  <a:pt x="2462" y="1242"/>
                </a:lnTo>
                <a:lnTo>
                  <a:pt x="2468" y="1232"/>
                </a:lnTo>
                <a:lnTo>
                  <a:pt x="2474" y="1220"/>
                </a:lnTo>
                <a:lnTo>
                  <a:pt x="2479" y="1209"/>
                </a:lnTo>
                <a:lnTo>
                  <a:pt x="2485" y="1194"/>
                </a:lnTo>
                <a:lnTo>
                  <a:pt x="2497" y="1176"/>
                </a:lnTo>
                <a:lnTo>
                  <a:pt x="2506" y="1155"/>
                </a:lnTo>
                <a:lnTo>
                  <a:pt x="2516" y="1134"/>
                </a:lnTo>
                <a:lnTo>
                  <a:pt x="2527" y="1113"/>
                </a:lnTo>
                <a:lnTo>
                  <a:pt x="2537" y="1088"/>
                </a:lnTo>
                <a:lnTo>
                  <a:pt x="2547" y="1065"/>
                </a:lnTo>
                <a:lnTo>
                  <a:pt x="2556" y="1038"/>
                </a:lnTo>
                <a:lnTo>
                  <a:pt x="2566" y="1011"/>
                </a:lnTo>
                <a:lnTo>
                  <a:pt x="2577" y="982"/>
                </a:lnTo>
                <a:lnTo>
                  <a:pt x="2587" y="954"/>
                </a:lnTo>
                <a:lnTo>
                  <a:pt x="2597" y="923"/>
                </a:lnTo>
                <a:lnTo>
                  <a:pt x="2606" y="892"/>
                </a:lnTo>
                <a:lnTo>
                  <a:pt x="2616" y="860"/>
                </a:lnTo>
                <a:lnTo>
                  <a:pt x="2627" y="825"/>
                </a:lnTo>
                <a:lnTo>
                  <a:pt x="2637" y="789"/>
                </a:lnTo>
                <a:lnTo>
                  <a:pt x="2646" y="752"/>
                </a:lnTo>
                <a:lnTo>
                  <a:pt x="2662" y="706"/>
                </a:lnTo>
                <a:lnTo>
                  <a:pt x="2675" y="662"/>
                </a:lnTo>
                <a:lnTo>
                  <a:pt x="2687" y="620"/>
                </a:lnTo>
                <a:lnTo>
                  <a:pt x="2693" y="599"/>
                </a:lnTo>
                <a:lnTo>
                  <a:pt x="2696" y="577"/>
                </a:lnTo>
                <a:lnTo>
                  <a:pt x="2702" y="558"/>
                </a:lnTo>
                <a:lnTo>
                  <a:pt x="2706" y="539"/>
                </a:lnTo>
                <a:lnTo>
                  <a:pt x="2708" y="520"/>
                </a:lnTo>
                <a:lnTo>
                  <a:pt x="2712" y="501"/>
                </a:lnTo>
                <a:lnTo>
                  <a:pt x="2714" y="483"/>
                </a:lnTo>
                <a:lnTo>
                  <a:pt x="2714" y="464"/>
                </a:lnTo>
                <a:lnTo>
                  <a:pt x="2716" y="447"/>
                </a:lnTo>
                <a:lnTo>
                  <a:pt x="2716" y="430"/>
                </a:lnTo>
                <a:lnTo>
                  <a:pt x="2716" y="416"/>
                </a:lnTo>
                <a:lnTo>
                  <a:pt x="2714" y="405"/>
                </a:lnTo>
                <a:lnTo>
                  <a:pt x="2712" y="393"/>
                </a:lnTo>
                <a:lnTo>
                  <a:pt x="2708" y="382"/>
                </a:lnTo>
                <a:lnTo>
                  <a:pt x="2702" y="372"/>
                </a:lnTo>
                <a:lnTo>
                  <a:pt x="2696" y="363"/>
                </a:lnTo>
                <a:lnTo>
                  <a:pt x="2691" y="355"/>
                </a:lnTo>
                <a:lnTo>
                  <a:pt x="2683" y="349"/>
                </a:lnTo>
                <a:lnTo>
                  <a:pt x="2673" y="341"/>
                </a:lnTo>
                <a:lnTo>
                  <a:pt x="2664" y="338"/>
                </a:lnTo>
                <a:lnTo>
                  <a:pt x="2652" y="332"/>
                </a:lnTo>
                <a:lnTo>
                  <a:pt x="2639" y="328"/>
                </a:lnTo>
                <a:lnTo>
                  <a:pt x="2625" y="326"/>
                </a:lnTo>
                <a:lnTo>
                  <a:pt x="2612" y="324"/>
                </a:lnTo>
                <a:lnTo>
                  <a:pt x="2597" y="322"/>
                </a:lnTo>
                <a:lnTo>
                  <a:pt x="2579" y="322"/>
                </a:lnTo>
                <a:lnTo>
                  <a:pt x="2566" y="322"/>
                </a:lnTo>
                <a:lnTo>
                  <a:pt x="2552" y="322"/>
                </a:lnTo>
                <a:lnTo>
                  <a:pt x="2537" y="322"/>
                </a:lnTo>
                <a:lnTo>
                  <a:pt x="2522" y="322"/>
                </a:lnTo>
                <a:lnTo>
                  <a:pt x="2506" y="324"/>
                </a:lnTo>
                <a:lnTo>
                  <a:pt x="2491" y="324"/>
                </a:lnTo>
                <a:lnTo>
                  <a:pt x="2474" y="324"/>
                </a:lnTo>
                <a:lnTo>
                  <a:pt x="2456" y="326"/>
                </a:lnTo>
                <a:lnTo>
                  <a:pt x="2439" y="326"/>
                </a:lnTo>
                <a:lnTo>
                  <a:pt x="2420" y="326"/>
                </a:lnTo>
                <a:lnTo>
                  <a:pt x="2401" y="328"/>
                </a:lnTo>
                <a:lnTo>
                  <a:pt x="2380" y="330"/>
                </a:lnTo>
                <a:lnTo>
                  <a:pt x="2359" y="330"/>
                </a:lnTo>
                <a:lnTo>
                  <a:pt x="2337" y="332"/>
                </a:lnTo>
                <a:lnTo>
                  <a:pt x="2316" y="332"/>
                </a:lnTo>
                <a:lnTo>
                  <a:pt x="2293" y="334"/>
                </a:lnTo>
                <a:lnTo>
                  <a:pt x="2270" y="336"/>
                </a:lnTo>
                <a:lnTo>
                  <a:pt x="2247" y="338"/>
                </a:lnTo>
                <a:lnTo>
                  <a:pt x="2222" y="339"/>
                </a:lnTo>
                <a:lnTo>
                  <a:pt x="2197" y="341"/>
                </a:lnTo>
                <a:lnTo>
                  <a:pt x="2172" y="343"/>
                </a:lnTo>
                <a:lnTo>
                  <a:pt x="2146" y="345"/>
                </a:lnTo>
                <a:lnTo>
                  <a:pt x="2119" y="347"/>
                </a:lnTo>
                <a:lnTo>
                  <a:pt x="2090" y="349"/>
                </a:lnTo>
                <a:lnTo>
                  <a:pt x="2063" y="351"/>
                </a:lnTo>
                <a:lnTo>
                  <a:pt x="2032" y="353"/>
                </a:lnTo>
                <a:lnTo>
                  <a:pt x="2004" y="355"/>
                </a:lnTo>
                <a:lnTo>
                  <a:pt x="1973" y="357"/>
                </a:lnTo>
                <a:lnTo>
                  <a:pt x="1942" y="361"/>
                </a:lnTo>
                <a:lnTo>
                  <a:pt x="1911" y="363"/>
                </a:lnTo>
                <a:lnTo>
                  <a:pt x="1879" y="364"/>
                </a:lnTo>
                <a:lnTo>
                  <a:pt x="1846" y="368"/>
                </a:lnTo>
                <a:lnTo>
                  <a:pt x="1766" y="374"/>
                </a:lnTo>
                <a:lnTo>
                  <a:pt x="1689" y="380"/>
                </a:lnTo>
                <a:lnTo>
                  <a:pt x="1614" y="386"/>
                </a:lnTo>
                <a:lnTo>
                  <a:pt x="1539" y="389"/>
                </a:lnTo>
                <a:lnTo>
                  <a:pt x="1468" y="395"/>
                </a:lnTo>
                <a:lnTo>
                  <a:pt x="1399" y="401"/>
                </a:lnTo>
                <a:lnTo>
                  <a:pt x="1330" y="405"/>
                </a:lnTo>
                <a:lnTo>
                  <a:pt x="1265" y="410"/>
                </a:lnTo>
                <a:lnTo>
                  <a:pt x="1201" y="414"/>
                </a:lnTo>
                <a:lnTo>
                  <a:pt x="1138" y="418"/>
                </a:lnTo>
                <a:lnTo>
                  <a:pt x="1078" y="422"/>
                </a:lnTo>
                <a:lnTo>
                  <a:pt x="1021" y="426"/>
                </a:lnTo>
                <a:lnTo>
                  <a:pt x="963" y="430"/>
                </a:lnTo>
                <a:lnTo>
                  <a:pt x="910" y="434"/>
                </a:lnTo>
                <a:lnTo>
                  <a:pt x="858" y="437"/>
                </a:lnTo>
                <a:lnTo>
                  <a:pt x="808" y="439"/>
                </a:lnTo>
                <a:lnTo>
                  <a:pt x="758" y="443"/>
                </a:lnTo>
                <a:lnTo>
                  <a:pt x="712" y="445"/>
                </a:lnTo>
                <a:lnTo>
                  <a:pt x="668" y="447"/>
                </a:lnTo>
                <a:lnTo>
                  <a:pt x="625" y="451"/>
                </a:lnTo>
                <a:lnTo>
                  <a:pt x="585" y="453"/>
                </a:lnTo>
                <a:lnTo>
                  <a:pt x="547" y="455"/>
                </a:lnTo>
                <a:lnTo>
                  <a:pt x="510" y="457"/>
                </a:lnTo>
                <a:lnTo>
                  <a:pt x="474" y="458"/>
                </a:lnTo>
                <a:lnTo>
                  <a:pt x="441" y="458"/>
                </a:lnTo>
                <a:lnTo>
                  <a:pt x="411" y="460"/>
                </a:lnTo>
                <a:lnTo>
                  <a:pt x="382" y="462"/>
                </a:lnTo>
                <a:lnTo>
                  <a:pt x="355" y="462"/>
                </a:lnTo>
                <a:lnTo>
                  <a:pt x="330" y="462"/>
                </a:lnTo>
                <a:lnTo>
                  <a:pt x="307" y="464"/>
                </a:lnTo>
                <a:lnTo>
                  <a:pt x="286" y="464"/>
                </a:lnTo>
                <a:lnTo>
                  <a:pt x="268" y="464"/>
                </a:lnTo>
                <a:lnTo>
                  <a:pt x="236" y="462"/>
                </a:lnTo>
                <a:lnTo>
                  <a:pt x="205" y="462"/>
                </a:lnTo>
                <a:lnTo>
                  <a:pt x="176" y="458"/>
                </a:lnTo>
                <a:lnTo>
                  <a:pt x="151" y="455"/>
                </a:lnTo>
                <a:lnTo>
                  <a:pt x="126" y="449"/>
                </a:lnTo>
                <a:lnTo>
                  <a:pt x="103" y="443"/>
                </a:lnTo>
                <a:lnTo>
                  <a:pt x="82" y="434"/>
                </a:lnTo>
                <a:lnTo>
                  <a:pt x="63" y="424"/>
                </a:lnTo>
                <a:lnTo>
                  <a:pt x="54" y="420"/>
                </a:lnTo>
                <a:lnTo>
                  <a:pt x="48" y="416"/>
                </a:lnTo>
                <a:lnTo>
                  <a:pt x="40" y="414"/>
                </a:lnTo>
                <a:lnTo>
                  <a:pt x="34" y="409"/>
                </a:lnTo>
                <a:lnTo>
                  <a:pt x="29" y="405"/>
                </a:lnTo>
                <a:lnTo>
                  <a:pt x="23" y="401"/>
                </a:lnTo>
                <a:lnTo>
                  <a:pt x="19" y="397"/>
                </a:lnTo>
                <a:lnTo>
                  <a:pt x="15" y="391"/>
                </a:lnTo>
                <a:lnTo>
                  <a:pt x="11" y="387"/>
                </a:lnTo>
                <a:lnTo>
                  <a:pt x="9" y="382"/>
                </a:lnTo>
                <a:lnTo>
                  <a:pt x="6" y="376"/>
                </a:lnTo>
                <a:lnTo>
                  <a:pt x="4" y="372"/>
                </a:lnTo>
                <a:lnTo>
                  <a:pt x="2" y="361"/>
                </a:lnTo>
                <a:lnTo>
                  <a:pt x="0" y="351"/>
                </a:lnTo>
                <a:lnTo>
                  <a:pt x="2" y="343"/>
                </a:lnTo>
                <a:lnTo>
                  <a:pt x="4" y="336"/>
                </a:lnTo>
                <a:lnTo>
                  <a:pt x="9" y="330"/>
                </a:lnTo>
                <a:lnTo>
                  <a:pt x="11" y="326"/>
                </a:lnTo>
                <a:lnTo>
                  <a:pt x="15" y="324"/>
                </a:lnTo>
                <a:lnTo>
                  <a:pt x="19" y="320"/>
                </a:lnTo>
                <a:lnTo>
                  <a:pt x="25" y="318"/>
                </a:lnTo>
                <a:lnTo>
                  <a:pt x="29" y="316"/>
                </a:lnTo>
                <a:lnTo>
                  <a:pt x="34" y="313"/>
                </a:lnTo>
                <a:lnTo>
                  <a:pt x="40" y="311"/>
                </a:lnTo>
                <a:lnTo>
                  <a:pt x="48" y="309"/>
                </a:lnTo>
                <a:lnTo>
                  <a:pt x="54" y="307"/>
                </a:lnTo>
                <a:lnTo>
                  <a:pt x="61" y="303"/>
                </a:lnTo>
                <a:lnTo>
                  <a:pt x="69" y="301"/>
                </a:lnTo>
                <a:lnTo>
                  <a:pt x="78" y="299"/>
                </a:lnTo>
                <a:lnTo>
                  <a:pt x="86" y="297"/>
                </a:lnTo>
                <a:lnTo>
                  <a:pt x="96" y="295"/>
                </a:lnTo>
                <a:lnTo>
                  <a:pt x="107" y="295"/>
                </a:lnTo>
                <a:lnTo>
                  <a:pt x="117" y="293"/>
                </a:lnTo>
                <a:lnTo>
                  <a:pt x="128" y="291"/>
                </a:lnTo>
                <a:lnTo>
                  <a:pt x="140" y="290"/>
                </a:lnTo>
                <a:lnTo>
                  <a:pt x="151" y="290"/>
                </a:lnTo>
                <a:lnTo>
                  <a:pt x="163" y="288"/>
                </a:lnTo>
                <a:lnTo>
                  <a:pt x="176" y="286"/>
                </a:lnTo>
                <a:lnTo>
                  <a:pt x="190" y="286"/>
                </a:lnTo>
                <a:lnTo>
                  <a:pt x="203" y="286"/>
                </a:lnTo>
                <a:lnTo>
                  <a:pt x="219" y="284"/>
                </a:lnTo>
                <a:lnTo>
                  <a:pt x="234" y="284"/>
                </a:lnTo>
                <a:lnTo>
                  <a:pt x="249" y="284"/>
                </a:lnTo>
                <a:lnTo>
                  <a:pt x="288" y="282"/>
                </a:lnTo>
                <a:lnTo>
                  <a:pt x="328" y="280"/>
                </a:lnTo>
                <a:lnTo>
                  <a:pt x="370" y="278"/>
                </a:lnTo>
                <a:lnTo>
                  <a:pt x="414" y="276"/>
                </a:lnTo>
                <a:lnTo>
                  <a:pt x="460" y="274"/>
                </a:lnTo>
                <a:lnTo>
                  <a:pt x="508" y="270"/>
                </a:lnTo>
                <a:lnTo>
                  <a:pt x="558" y="267"/>
                </a:lnTo>
                <a:lnTo>
                  <a:pt x="608" y="265"/>
                </a:lnTo>
                <a:lnTo>
                  <a:pt x="662" y="261"/>
                </a:lnTo>
                <a:lnTo>
                  <a:pt x="716" y="255"/>
                </a:lnTo>
                <a:lnTo>
                  <a:pt x="773" y="251"/>
                </a:lnTo>
                <a:lnTo>
                  <a:pt x="831" y="245"/>
                </a:lnTo>
                <a:lnTo>
                  <a:pt x="890" y="242"/>
                </a:lnTo>
                <a:lnTo>
                  <a:pt x="954" y="236"/>
                </a:lnTo>
                <a:lnTo>
                  <a:pt x="1017" y="230"/>
                </a:lnTo>
                <a:lnTo>
                  <a:pt x="1082" y="224"/>
                </a:lnTo>
                <a:lnTo>
                  <a:pt x="1149" y="217"/>
                </a:lnTo>
                <a:lnTo>
                  <a:pt x="1217" y="209"/>
                </a:lnTo>
                <a:lnTo>
                  <a:pt x="1288" y="203"/>
                </a:lnTo>
                <a:lnTo>
                  <a:pt x="1361" y="196"/>
                </a:lnTo>
                <a:lnTo>
                  <a:pt x="1433" y="186"/>
                </a:lnTo>
                <a:lnTo>
                  <a:pt x="1510" y="178"/>
                </a:lnTo>
                <a:lnTo>
                  <a:pt x="1587" y="169"/>
                </a:lnTo>
                <a:lnTo>
                  <a:pt x="1666" y="161"/>
                </a:lnTo>
                <a:lnTo>
                  <a:pt x="1746" y="151"/>
                </a:lnTo>
                <a:lnTo>
                  <a:pt x="1829" y="142"/>
                </a:lnTo>
                <a:lnTo>
                  <a:pt x="1913" y="130"/>
                </a:lnTo>
                <a:lnTo>
                  <a:pt x="2000" y="121"/>
                </a:lnTo>
                <a:lnTo>
                  <a:pt x="2088" y="109"/>
                </a:lnTo>
                <a:lnTo>
                  <a:pt x="2178" y="98"/>
                </a:lnTo>
                <a:lnTo>
                  <a:pt x="2268" y="86"/>
                </a:lnTo>
                <a:lnTo>
                  <a:pt x="2362" y="73"/>
                </a:lnTo>
                <a:lnTo>
                  <a:pt x="2403" y="63"/>
                </a:lnTo>
                <a:lnTo>
                  <a:pt x="2441" y="55"/>
                </a:lnTo>
                <a:lnTo>
                  <a:pt x="2479" y="48"/>
                </a:lnTo>
                <a:lnTo>
                  <a:pt x="2514" y="40"/>
                </a:lnTo>
                <a:lnTo>
                  <a:pt x="2547" y="32"/>
                </a:lnTo>
                <a:lnTo>
                  <a:pt x="2579" y="27"/>
                </a:lnTo>
                <a:lnTo>
                  <a:pt x="2608" y="23"/>
                </a:lnTo>
                <a:lnTo>
                  <a:pt x="2637" y="17"/>
                </a:lnTo>
                <a:lnTo>
                  <a:pt x="2664" y="13"/>
                </a:lnTo>
                <a:lnTo>
                  <a:pt x="2687" y="9"/>
                </a:lnTo>
                <a:lnTo>
                  <a:pt x="2710" y="6"/>
                </a:lnTo>
                <a:lnTo>
                  <a:pt x="2731" y="4"/>
                </a:lnTo>
                <a:lnTo>
                  <a:pt x="2750" y="2"/>
                </a:lnTo>
                <a:lnTo>
                  <a:pt x="2767" y="2"/>
                </a:lnTo>
                <a:lnTo>
                  <a:pt x="2783" y="0"/>
                </a:lnTo>
                <a:lnTo>
                  <a:pt x="2796" y="0"/>
                </a:lnTo>
              </a:path>
            </a:pathLst>
          </a:custGeom>
          <a:solidFill>
            <a:schemeClr val="tx1"/>
          </a:solidFill>
          <a:ln w="9525">
            <a:noFill/>
            <a:prstDash val="solid"/>
            <a:round/>
            <a:headEnd/>
            <a:tailEnd/>
          </a:ln>
        </p:spPr>
        <p:txBody>
          <a:bodyPr/>
          <a:lstStyle/>
          <a:p>
            <a:endParaRPr lang="en-US"/>
          </a:p>
        </p:txBody>
      </p:sp>
      <p:sp>
        <p:nvSpPr>
          <p:cNvPr id="8" name="Freeform 29"/>
          <p:cNvSpPr>
            <a:spLocks/>
          </p:cNvSpPr>
          <p:nvPr/>
        </p:nvSpPr>
        <p:spPr bwMode="auto">
          <a:xfrm>
            <a:off x="2709863" y="4281487"/>
            <a:ext cx="4025900" cy="476250"/>
          </a:xfrm>
          <a:custGeom>
            <a:avLst/>
            <a:gdLst>
              <a:gd name="T0" fmla="*/ 3637680 w 5071"/>
              <a:gd name="T1" fmla="*/ 4755 h 601"/>
              <a:gd name="T2" fmla="*/ 3701192 w 5071"/>
              <a:gd name="T3" fmla="*/ 21396 h 601"/>
              <a:gd name="T4" fmla="*/ 3798843 w 5071"/>
              <a:gd name="T5" fmla="*/ 54678 h 601"/>
              <a:gd name="T6" fmla="*/ 3908402 w 5071"/>
              <a:gd name="T7" fmla="*/ 104601 h 601"/>
              <a:gd name="T8" fmla="*/ 3979853 w 5071"/>
              <a:gd name="T9" fmla="*/ 155316 h 601"/>
              <a:gd name="T10" fmla="*/ 4019549 w 5071"/>
              <a:gd name="T11" fmla="*/ 202069 h 601"/>
              <a:gd name="T12" fmla="*/ 4024312 w 5071"/>
              <a:gd name="T13" fmla="*/ 235351 h 601"/>
              <a:gd name="T14" fmla="*/ 4013991 w 5071"/>
              <a:gd name="T15" fmla="*/ 252785 h 601"/>
              <a:gd name="T16" fmla="*/ 3992556 w 5071"/>
              <a:gd name="T17" fmla="*/ 266256 h 601"/>
              <a:gd name="T18" fmla="*/ 3957624 w 5071"/>
              <a:gd name="T19" fmla="*/ 276558 h 601"/>
              <a:gd name="T20" fmla="*/ 3911577 w 5071"/>
              <a:gd name="T21" fmla="*/ 286067 h 601"/>
              <a:gd name="T22" fmla="*/ 3853622 w 5071"/>
              <a:gd name="T23" fmla="*/ 290822 h 601"/>
              <a:gd name="T24" fmla="*/ 3783759 w 5071"/>
              <a:gd name="T25" fmla="*/ 291614 h 601"/>
              <a:gd name="T26" fmla="*/ 3536854 w 5071"/>
              <a:gd name="T27" fmla="*/ 287652 h 601"/>
              <a:gd name="T28" fmla="*/ 3279628 w 5071"/>
              <a:gd name="T29" fmla="*/ 284482 h 601"/>
              <a:gd name="T30" fmla="*/ 3011287 w 5071"/>
              <a:gd name="T31" fmla="*/ 282897 h 601"/>
              <a:gd name="T32" fmla="*/ 2708015 w 5071"/>
              <a:gd name="T33" fmla="*/ 286067 h 601"/>
              <a:gd name="T34" fmla="*/ 2349963 w 5071"/>
              <a:gd name="T35" fmla="*/ 296369 h 601"/>
              <a:gd name="T36" fmla="*/ 1933956 w 5071"/>
              <a:gd name="T37" fmla="*/ 316179 h 601"/>
              <a:gd name="T38" fmla="*/ 1340908 w 5071"/>
              <a:gd name="T39" fmla="*/ 352631 h 601"/>
              <a:gd name="T40" fmla="*/ 611308 w 5071"/>
              <a:gd name="T41" fmla="*/ 443760 h 601"/>
              <a:gd name="T42" fmla="*/ 516833 w 5071"/>
              <a:gd name="T43" fmla="*/ 461986 h 601"/>
              <a:gd name="T44" fmla="*/ 448557 w 5071"/>
              <a:gd name="T45" fmla="*/ 471495 h 601"/>
              <a:gd name="T46" fmla="*/ 404098 w 5071"/>
              <a:gd name="T47" fmla="*/ 476250 h 601"/>
              <a:gd name="T48" fmla="*/ 354082 w 5071"/>
              <a:gd name="T49" fmla="*/ 471495 h 601"/>
              <a:gd name="T50" fmla="*/ 285012 w 5071"/>
              <a:gd name="T51" fmla="*/ 456439 h 601"/>
              <a:gd name="T52" fmla="*/ 200064 w 5071"/>
              <a:gd name="T53" fmla="*/ 427119 h 601"/>
              <a:gd name="T54" fmla="*/ 108765 w 5071"/>
              <a:gd name="T55" fmla="*/ 387498 h 601"/>
              <a:gd name="T56" fmla="*/ 41283 w 5071"/>
              <a:gd name="T57" fmla="*/ 351046 h 601"/>
              <a:gd name="T58" fmla="*/ 6351 w 5071"/>
              <a:gd name="T59" fmla="*/ 320934 h 601"/>
              <a:gd name="T60" fmla="*/ 1588 w 5071"/>
              <a:gd name="T61" fmla="*/ 293199 h 601"/>
              <a:gd name="T62" fmla="*/ 19848 w 5071"/>
              <a:gd name="T63" fmla="*/ 269426 h 601"/>
              <a:gd name="T64" fmla="*/ 57955 w 5071"/>
              <a:gd name="T65" fmla="*/ 253577 h 601"/>
              <a:gd name="T66" fmla="*/ 145285 w 5071"/>
              <a:gd name="T67" fmla="*/ 246446 h 601"/>
              <a:gd name="T68" fmla="*/ 342968 w 5071"/>
              <a:gd name="T69" fmla="*/ 243276 h 601"/>
              <a:gd name="T70" fmla="*/ 523184 w 5071"/>
              <a:gd name="T71" fmla="*/ 238521 h 601"/>
              <a:gd name="T72" fmla="*/ 685935 w 5071"/>
              <a:gd name="T73" fmla="*/ 232974 h 601"/>
              <a:gd name="T74" fmla="*/ 830426 w 5071"/>
              <a:gd name="T75" fmla="*/ 225050 h 601"/>
              <a:gd name="T76" fmla="*/ 959039 w 5071"/>
              <a:gd name="T77" fmla="*/ 215541 h 601"/>
              <a:gd name="T78" fmla="*/ 1070186 w 5071"/>
              <a:gd name="T79" fmla="*/ 203654 h 601"/>
              <a:gd name="T80" fmla="*/ 1711662 w 5071"/>
              <a:gd name="T81" fmla="*/ 153731 h 601"/>
              <a:gd name="T82" fmla="*/ 2433324 w 5071"/>
              <a:gd name="T83" fmla="*/ 114110 h 601"/>
              <a:gd name="T84" fmla="*/ 2633388 w 5071"/>
              <a:gd name="T85" fmla="*/ 100639 h 601"/>
              <a:gd name="T86" fmla="*/ 2817574 w 5071"/>
              <a:gd name="T87" fmla="*/ 86375 h 601"/>
              <a:gd name="T88" fmla="*/ 2985089 w 5071"/>
              <a:gd name="T89" fmla="*/ 72903 h 601"/>
              <a:gd name="T90" fmla="*/ 3137519 w 5071"/>
              <a:gd name="T91" fmla="*/ 57847 h 601"/>
              <a:gd name="T92" fmla="*/ 3274864 w 5071"/>
              <a:gd name="T93" fmla="*/ 42791 h 601"/>
              <a:gd name="T94" fmla="*/ 3396332 w 5071"/>
              <a:gd name="T95" fmla="*/ 26150 h 601"/>
              <a:gd name="T96" fmla="*/ 3489219 w 5071"/>
              <a:gd name="T97" fmla="*/ 13471 h 601"/>
              <a:gd name="T98" fmla="*/ 3556701 w 5071"/>
              <a:gd name="T99" fmla="*/ 4755 h 601"/>
              <a:gd name="T100" fmla="*/ 3599572 w 5071"/>
              <a:gd name="T101" fmla="*/ 0 h 6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71" h="601">
                <a:moveTo>
                  <a:pt x="4549" y="0"/>
                </a:moveTo>
                <a:lnTo>
                  <a:pt x="4555" y="0"/>
                </a:lnTo>
                <a:lnTo>
                  <a:pt x="4561" y="2"/>
                </a:lnTo>
                <a:lnTo>
                  <a:pt x="4570" y="4"/>
                </a:lnTo>
                <a:lnTo>
                  <a:pt x="4582" y="6"/>
                </a:lnTo>
                <a:lnTo>
                  <a:pt x="4593" y="8"/>
                </a:lnTo>
                <a:lnTo>
                  <a:pt x="4609" y="11"/>
                </a:lnTo>
                <a:lnTo>
                  <a:pt x="4624" y="17"/>
                </a:lnTo>
                <a:lnTo>
                  <a:pt x="4641" y="21"/>
                </a:lnTo>
                <a:lnTo>
                  <a:pt x="4662" y="27"/>
                </a:lnTo>
                <a:lnTo>
                  <a:pt x="4683" y="34"/>
                </a:lnTo>
                <a:lnTo>
                  <a:pt x="4706" y="42"/>
                </a:lnTo>
                <a:lnTo>
                  <a:pt x="4731" y="50"/>
                </a:lnTo>
                <a:lnTo>
                  <a:pt x="4756" y="59"/>
                </a:lnTo>
                <a:lnTo>
                  <a:pt x="4785" y="69"/>
                </a:lnTo>
                <a:lnTo>
                  <a:pt x="4816" y="79"/>
                </a:lnTo>
                <a:lnTo>
                  <a:pt x="4846" y="90"/>
                </a:lnTo>
                <a:lnTo>
                  <a:pt x="4873" y="105"/>
                </a:lnTo>
                <a:lnTo>
                  <a:pt x="4898" y="119"/>
                </a:lnTo>
                <a:lnTo>
                  <a:pt x="4923" y="132"/>
                </a:lnTo>
                <a:lnTo>
                  <a:pt x="4944" y="146"/>
                </a:lnTo>
                <a:lnTo>
                  <a:pt x="4965" y="159"/>
                </a:lnTo>
                <a:lnTo>
                  <a:pt x="4983" y="171"/>
                </a:lnTo>
                <a:lnTo>
                  <a:pt x="5000" y="184"/>
                </a:lnTo>
                <a:lnTo>
                  <a:pt x="5013" y="196"/>
                </a:lnTo>
                <a:lnTo>
                  <a:pt x="5027" y="209"/>
                </a:lnTo>
                <a:lnTo>
                  <a:pt x="5038" y="221"/>
                </a:lnTo>
                <a:lnTo>
                  <a:pt x="5048" y="232"/>
                </a:lnTo>
                <a:lnTo>
                  <a:pt x="5056" y="244"/>
                </a:lnTo>
                <a:lnTo>
                  <a:pt x="5063" y="255"/>
                </a:lnTo>
                <a:lnTo>
                  <a:pt x="5067" y="267"/>
                </a:lnTo>
                <a:lnTo>
                  <a:pt x="5069" y="278"/>
                </a:lnTo>
                <a:lnTo>
                  <a:pt x="5071" y="290"/>
                </a:lnTo>
                <a:lnTo>
                  <a:pt x="5071" y="294"/>
                </a:lnTo>
                <a:lnTo>
                  <a:pt x="5069" y="297"/>
                </a:lnTo>
                <a:lnTo>
                  <a:pt x="5067" y="303"/>
                </a:lnTo>
                <a:lnTo>
                  <a:pt x="5065" y="307"/>
                </a:lnTo>
                <a:lnTo>
                  <a:pt x="5063" y="311"/>
                </a:lnTo>
                <a:lnTo>
                  <a:pt x="5060" y="315"/>
                </a:lnTo>
                <a:lnTo>
                  <a:pt x="5056" y="319"/>
                </a:lnTo>
                <a:lnTo>
                  <a:pt x="5052" y="322"/>
                </a:lnTo>
                <a:lnTo>
                  <a:pt x="5046" y="326"/>
                </a:lnTo>
                <a:lnTo>
                  <a:pt x="5042" y="330"/>
                </a:lnTo>
                <a:lnTo>
                  <a:pt x="5035" y="334"/>
                </a:lnTo>
                <a:lnTo>
                  <a:pt x="5029" y="336"/>
                </a:lnTo>
                <a:lnTo>
                  <a:pt x="5021" y="340"/>
                </a:lnTo>
                <a:lnTo>
                  <a:pt x="5013" y="342"/>
                </a:lnTo>
                <a:lnTo>
                  <a:pt x="5004" y="345"/>
                </a:lnTo>
                <a:lnTo>
                  <a:pt x="4996" y="347"/>
                </a:lnTo>
                <a:lnTo>
                  <a:pt x="4985" y="349"/>
                </a:lnTo>
                <a:lnTo>
                  <a:pt x="4975" y="353"/>
                </a:lnTo>
                <a:lnTo>
                  <a:pt x="4964" y="355"/>
                </a:lnTo>
                <a:lnTo>
                  <a:pt x="4952" y="357"/>
                </a:lnTo>
                <a:lnTo>
                  <a:pt x="4941" y="359"/>
                </a:lnTo>
                <a:lnTo>
                  <a:pt x="4927" y="361"/>
                </a:lnTo>
                <a:lnTo>
                  <a:pt x="4914" y="361"/>
                </a:lnTo>
                <a:lnTo>
                  <a:pt x="4900" y="363"/>
                </a:lnTo>
                <a:lnTo>
                  <a:pt x="4885" y="365"/>
                </a:lnTo>
                <a:lnTo>
                  <a:pt x="4870" y="365"/>
                </a:lnTo>
                <a:lnTo>
                  <a:pt x="4854" y="367"/>
                </a:lnTo>
                <a:lnTo>
                  <a:pt x="4839" y="367"/>
                </a:lnTo>
                <a:lnTo>
                  <a:pt x="4822" y="367"/>
                </a:lnTo>
                <a:lnTo>
                  <a:pt x="4802" y="368"/>
                </a:lnTo>
                <a:lnTo>
                  <a:pt x="4785" y="368"/>
                </a:lnTo>
                <a:lnTo>
                  <a:pt x="4766" y="368"/>
                </a:lnTo>
                <a:lnTo>
                  <a:pt x="4704" y="367"/>
                </a:lnTo>
                <a:lnTo>
                  <a:pt x="4643" y="367"/>
                </a:lnTo>
                <a:lnTo>
                  <a:pt x="4582" y="365"/>
                </a:lnTo>
                <a:lnTo>
                  <a:pt x="4518" y="365"/>
                </a:lnTo>
                <a:lnTo>
                  <a:pt x="4455" y="363"/>
                </a:lnTo>
                <a:lnTo>
                  <a:pt x="4392" y="363"/>
                </a:lnTo>
                <a:lnTo>
                  <a:pt x="4328" y="361"/>
                </a:lnTo>
                <a:lnTo>
                  <a:pt x="4263" y="361"/>
                </a:lnTo>
                <a:lnTo>
                  <a:pt x="4198" y="359"/>
                </a:lnTo>
                <a:lnTo>
                  <a:pt x="4131" y="359"/>
                </a:lnTo>
                <a:lnTo>
                  <a:pt x="4065" y="359"/>
                </a:lnTo>
                <a:lnTo>
                  <a:pt x="3998" y="357"/>
                </a:lnTo>
                <a:lnTo>
                  <a:pt x="3929" y="357"/>
                </a:lnTo>
                <a:lnTo>
                  <a:pt x="3862" y="357"/>
                </a:lnTo>
                <a:lnTo>
                  <a:pt x="3793" y="357"/>
                </a:lnTo>
                <a:lnTo>
                  <a:pt x="3722" y="357"/>
                </a:lnTo>
                <a:lnTo>
                  <a:pt x="3649" y="357"/>
                </a:lnTo>
                <a:lnTo>
                  <a:pt x="3572" y="357"/>
                </a:lnTo>
                <a:lnTo>
                  <a:pt x="3493" y="359"/>
                </a:lnTo>
                <a:lnTo>
                  <a:pt x="3411" y="361"/>
                </a:lnTo>
                <a:lnTo>
                  <a:pt x="3326" y="363"/>
                </a:lnTo>
                <a:lnTo>
                  <a:pt x="3238" y="365"/>
                </a:lnTo>
                <a:lnTo>
                  <a:pt x="3148" y="367"/>
                </a:lnTo>
                <a:lnTo>
                  <a:pt x="3056" y="370"/>
                </a:lnTo>
                <a:lnTo>
                  <a:pt x="2960" y="374"/>
                </a:lnTo>
                <a:lnTo>
                  <a:pt x="2860" y="378"/>
                </a:lnTo>
                <a:lnTo>
                  <a:pt x="2758" y="382"/>
                </a:lnTo>
                <a:lnTo>
                  <a:pt x="2653" y="388"/>
                </a:lnTo>
                <a:lnTo>
                  <a:pt x="2545" y="393"/>
                </a:lnTo>
                <a:lnTo>
                  <a:pt x="2436" y="399"/>
                </a:lnTo>
                <a:lnTo>
                  <a:pt x="2323" y="407"/>
                </a:lnTo>
                <a:lnTo>
                  <a:pt x="2206" y="414"/>
                </a:lnTo>
                <a:lnTo>
                  <a:pt x="2037" y="422"/>
                </a:lnTo>
                <a:lnTo>
                  <a:pt x="1864" y="432"/>
                </a:lnTo>
                <a:lnTo>
                  <a:pt x="1689" y="445"/>
                </a:lnTo>
                <a:lnTo>
                  <a:pt x="1511" y="461"/>
                </a:lnTo>
                <a:lnTo>
                  <a:pt x="1330" y="480"/>
                </a:lnTo>
                <a:lnTo>
                  <a:pt x="1146" y="503"/>
                </a:lnTo>
                <a:lnTo>
                  <a:pt x="960" y="530"/>
                </a:lnTo>
                <a:lnTo>
                  <a:pt x="770" y="560"/>
                </a:lnTo>
                <a:lnTo>
                  <a:pt x="745" y="566"/>
                </a:lnTo>
                <a:lnTo>
                  <a:pt x="720" y="570"/>
                </a:lnTo>
                <a:lnTo>
                  <a:pt x="695" y="576"/>
                </a:lnTo>
                <a:lnTo>
                  <a:pt x="672" y="580"/>
                </a:lnTo>
                <a:lnTo>
                  <a:pt x="651" y="583"/>
                </a:lnTo>
                <a:lnTo>
                  <a:pt x="632" y="585"/>
                </a:lnTo>
                <a:lnTo>
                  <a:pt x="613" y="589"/>
                </a:lnTo>
                <a:lnTo>
                  <a:pt x="595" y="591"/>
                </a:lnTo>
                <a:lnTo>
                  <a:pt x="578" y="593"/>
                </a:lnTo>
                <a:lnTo>
                  <a:pt x="565" y="595"/>
                </a:lnTo>
                <a:lnTo>
                  <a:pt x="551" y="597"/>
                </a:lnTo>
                <a:lnTo>
                  <a:pt x="538" y="599"/>
                </a:lnTo>
                <a:lnTo>
                  <a:pt x="528" y="599"/>
                </a:lnTo>
                <a:lnTo>
                  <a:pt x="519" y="601"/>
                </a:lnTo>
                <a:lnTo>
                  <a:pt x="509" y="601"/>
                </a:lnTo>
                <a:lnTo>
                  <a:pt x="503" y="601"/>
                </a:lnTo>
                <a:lnTo>
                  <a:pt x="490" y="601"/>
                </a:lnTo>
                <a:lnTo>
                  <a:pt x="476" y="599"/>
                </a:lnTo>
                <a:lnTo>
                  <a:pt x="461" y="597"/>
                </a:lnTo>
                <a:lnTo>
                  <a:pt x="446" y="595"/>
                </a:lnTo>
                <a:lnTo>
                  <a:pt x="430" y="593"/>
                </a:lnTo>
                <a:lnTo>
                  <a:pt x="413" y="589"/>
                </a:lnTo>
                <a:lnTo>
                  <a:pt x="396" y="585"/>
                </a:lnTo>
                <a:lnTo>
                  <a:pt x="376" y="580"/>
                </a:lnTo>
                <a:lnTo>
                  <a:pt x="359" y="576"/>
                </a:lnTo>
                <a:lnTo>
                  <a:pt x="338" y="568"/>
                </a:lnTo>
                <a:lnTo>
                  <a:pt x="319" y="562"/>
                </a:lnTo>
                <a:lnTo>
                  <a:pt x="298" y="555"/>
                </a:lnTo>
                <a:lnTo>
                  <a:pt x="275" y="547"/>
                </a:lnTo>
                <a:lnTo>
                  <a:pt x="252" y="539"/>
                </a:lnTo>
                <a:lnTo>
                  <a:pt x="229" y="530"/>
                </a:lnTo>
                <a:lnTo>
                  <a:pt x="206" y="522"/>
                </a:lnTo>
                <a:lnTo>
                  <a:pt x="181" y="510"/>
                </a:lnTo>
                <a:lnTo>
                  <a:pt x="158" y="501"/>
                </a:lnTo>
                <a:lnTo>
                  <a:pt x="137" y="489"/>
                </a:lnTo>
                <a:lnTo>
                  <a:pt x="115" y="480"/>
                </a:lnTo>
                <a:lnTo>
                  <a:pt x="98" y="470"/>
                </a:lnTo>
                <a:lnTo>
                  <a:pt x="81" y="462"/>
                </a:lnTo>
                <a:lnTo>
                  <a:pt x="66" y="453"/>
                </a:lnTo>
                <a:lnTo>
                  <a:pt x="52" y="443"/>
                </a:lnTo>
                <a:lnTo>
                  <a:pt x="41" y="436"/>
                </a:lnTo>
                <a:lnTo>
                  <a:pt x="29" y="428"/>
                </a:lnTo>
                <a:lnTo>
                  <a:pt x="19" y="420"/>
                </a:lnTo>
                <a:lnTo>
                  <a:pt x="14" y="413"/>
                </a:lnTo>
                <a:lnTo>
                  <a:pt x="8" y="405"/>
                </a:lnTo>
                <a:lnTo>
                  <a:pt x="4" y="399"/>
                </a:lnTo>
                <a:lnTo>
                  <a:pt x="0" y="391"/>
                </a:lnTo>
                <a:lnTo>
                  <a:pt x="0" y="386"/>
                </a:lnTo>
                <a:lnTo>
                  <a:pt x="0" y="378"/>
                </a:lnTo>
                <a:lnTo>
                  <a:pt x="2" y="370"/>
                </a:lnTo>
                <a:lnTo>
                  <a:pt x="4" y="365"/>
                </a:lnTo>
                <a:lnTo>
                  <a:pt x="8" y="357"/>
                </a:lnTo>
                <a:lnTo>
                  <a:pt x="14" y="351"/>
                </a:lnTo>
                <a:lnTo>
                  <a:pt x="19" y="345"/>
                </a:lnTo>
                <a:lnTo>
                  <a:pt x="25" y="340"/>
                </a:lnTo>
                <a:lnTo>
                  <a:pt x="33" y="336"/>
                </a:lnTo>
                <a:lnTo>
                  <a:pt x="41" y="330"/>
                </a:lnTo>
                <a:lnTo>
                  <a:pt x="50" y="326"/>
                </a:lnTo>
                <a:lnTo>
                  <a:pt x="62" y="322"/>
                </a:lnTo>
                <a:lnTo>
                  <a:pt x="73" y="320"/>
                </a:lnTo>
                <a:lnTo>
                  <a:pt x="87" y="317"/>
                </a:lnTo>
                <a:lnTo>
                  <a:pt x="100" y="315"/>
                </a:lnTo>
                <a:lnTo>
                  <a:pt x="115" y="313"/>
                </a:lnTo>
                <a:lnTo>
                  <a:pt x="131" y="311"/>
                </a:lnTo>
                <a:lnTo>
                  <a:pt x="183" y="311"/>
                </a:lnTo>
                <a:lnTo>
                  <a:pt x="234" y="311"/>
                </a:lnTo>
                <a:lnTo>
                  <a:pt x="286" y="309"/>
                </a:lnTo>
                <a:lnTo>
                  <a:pt x="336" y="309"/>
                </a:lnTo>
                <a:lnTo>
                  <a:pt x="384" y="307"/>
                </a:lnTo>
                <a:lnTo>
                  <a:pt x="432" y="307"/>
                </a:lnTo>
                <a:lnTo>
                  <a:pt x="480" y="305"/>
                </a:lnTo>
                <a:lnTo>
                  <a:pt x="526" y="305"/>
                </a:lnTo>
                <a:lnTo>
                  <a:pt x="570" y="303"/>
                </a:lnTo>
                <a:lnTo>
                  <a:pt x="616" y="303"/>
                </a:lnTo>
                <a:lnTo>
                  <a:pt x="659" y="301"/>
                </a:lnTo>
                <a:lnTo>
                  <a:pt x="703" y="299"/>
                </a:lnTo>
                <a:lnTo>
                  <a:pt x="743" y="299"/>
                </a:lnTo>
                <a:lnTo>
                  <a:pt x="785" y="297"/>
                </a:lnTo>
                <a:lnTo>
                  <a:pt x="826" y="295"/>
                </a:lnTo>
                <a:lnTo>
                  <a:pt x="864" y="294"/>
                </a:lnTo>
                <a:lnTo>
                  <a:pt x="902" y="292"/>
                </a:lnTo>
                <a:lnTo>
                  <a:pt x="939" y="290"/>
                </a:lnTo>
                <a:lnTo>
                  <a:pt x="975" y="288"/>
                </a:lnTo>
                <a:lnTo>
                  <a:pt x="1012" y="286"/>
                </a:lnTo>
                <a:lnTo>
                  <a:pt x="1046" y="284"/>
                </a:lnTo>
                <a:lnTo>
                  <a:pt x="1081" y="282"/>
                </a:lnTo>
                <a:lnTo>
                  <a:pt x="1113" y="280"/>
                </a:lnTo>
                <a:lnTo>
                  <a:pt x="1146" y="278"/>
                </a:lnTo>
                <a:lnTo>
                  <a:pt x="1177" y="274"/>
                </a:lnTo>
                <a:lnTo>
                  <a:pt x="1208" y="272"/>
                </a:lnTo>
                <a:lnTo>
                  <a:pt x="1238" y="271"/>
                </a:lnTo>
                <a:lnTo>
                  <a:pt x="1267" y="267"/>
                </a:lnTo>
                <a:lnTo>
                  <a:pt x="1294" y="265"/>
                </a:lnTo>
                <a:lnTo>
                  <a:pt x="1321" y="261"/>
                </a:lnTo>
                <a:lnTo>
                  <a:pt x="1348" y="257"/>
                </a:lnTo>
                <a:lnTo>
                  <a:pt x="1373" y="255"/>
                </a:lnTo>
                <a:lnTo>
                  <a:pt x="1563" y="238"/>
                </a:lnTo>
                <a:lnTo>
                  <a:pt x="1755" y="223"/>
                </a:lnTo>
                <a:lnTo>
                  <a:pt x="1954" y="207"/>
                </a:lnTo>
                <a:lnTo>
                  <a:pt x="2156" y="194"/>
                </a:lnTo>
                <a:lnTo>
                  <a:pt x="2363" y="182"/>
                </a:lnTo>
                <a:lnTo>
                  <a:pt x="2576" y="169"/>
                </a:lnTo>
                <a:lnTo>
                  <a:pt x="2793" y="157"/>
                </a:lnTo>
                <a:lnTo>
                  <a:pt x="3014" y="148"/>
                </a:lnTo>
                <a:lnTo>
                  <a:pt x="3065" y="144"/>
                </a:lnTo>
                <a:lnTo>
                  <a:pt x="3117" y="140"/>
                </a:lnTo>
                <a:lnTo>
                  <a:pt x="3169" y="138"/>
                </a:lnTo>
                <a:lnTo>
                  <a:pt x="3219" y="134"/>
                </a:lnTo>
                <a:lnTo>
                  <a:pt x="3269" y="130"/>
                </a:lnTo>
                <a:lnTo>
                  <a:pt x="3317" y="127"/>
                </a:lnTo>
                <a:lnTo>
                  <a:pt x="3365" y="125"/>
                </a:lnTo>
                <a:lnTo>
                  <a:pt x="3413" y="121"/>
                </a:lnTo>
                <a:lnTo>
                  <a:pt x="3459" y="117"/>
                </a:lnTo>
                <a:lnTo>
                  <a:pt x="3505" y="113"/>
                </a:lnTo>
                <a:lnTo>
                  <a:pt x="3549" y="109"/>
                </a:lnTo>
                <a:lnTo>
                  <a:pt x="3593" y="107"/>
                </a:lnTo>
                <a:lnTo>
                  <a:pt x="3635" y="104"/>
                </a:lnTo>
                <a:lnTo>
                  <a:pt x="3678" y="100"/>
                </a:lnTo>
                <a:lnTo>
                  <a:pt x="3720" y="96"/>
                </a:lnTo>
                <a:lnTo>
                  <a:pt x="3760" y="92"/>
                </a:lnTo>
                <a:lnTo>
                  <a:pt x="3800" y="88"/>
                </a:lnTo>
                <a:lnTo>
                  <a:pt x="3839" y="84"/>
                </a:lnTo>
                <a:lnTo>
                  <a:pt x="3877" y="81"/>
                </a:lnTo>
                <a:lnTo>
                  <a:pt x="3916" y="77"/>
                </a:lnTo>
                <a:lnTo>
                  <a:pt x="3952" y="73"/>
                </a:lnTo>
                <a:lnTo>
                  <a:pt x="3989" y="69"/>
                </a:lnTo>
                <a:lnTo>
                  <a:pt x="4023" y="65"/>
                </a:lnTo>
                <a:lnTo>
                  <a:pt x="4058" y="61"/>
                </a:lnTo>
                <a:lnTo>
                  <a:pt x="4092" y="58"/>
                </a:lnTo>
                <a:lnTo>
                  <a:pt x="4125" y="54"/>
                </a:lnTo>
                <a:lnTo>
                  <a:pt x="4157" y="50"/>
                </a:lnTo>
                <a:lnTo>
                  <a:pt x="4188" y="46"/>
                </a:lnTo>
                <a:lnTo>
                  <a:pt x="4219" y="40"/>
                </a:lnTo>
                <a:lnTo>
                  <a:pt x="4250" y="36"/>
                </a:lnTo>
                <a:lnTo>
                  <a:pt x="4278" y="33"/>
                </a:lnTo>
                <a:lnTo>
                  <a:pt x="4307" y="29"/>
                </a:lnTo>
                <a:lnTo>
                  <a:pt x="4330" y="25"/>
                </a:lnTo>
                <a:lnTo>
                  <a:pt x="4353" y="23"/>
                </a:lnTo>
                <a:lnTo>
                  <a:pt x="4374" y="19"/>
                </a:lnTo>
                <a:lnTo>
                  <a:pt x="4395" y="17"/>
                </a:lnTo>
                <a:lnTo>
                  <a:pt x="4415" y="13"/>
                </a:lnTo>
                <a:lnTo>
                  <a:pt x="4432" y="11"/>
                </a:lnTo>
                <a:lnTo>
                  <a:pt x="4449" y="10"/>
                </a:lnTo>
                <a:lnTo>
                  <a:pt x="4465" y="8"/>
                </a:lnTo>
                <a:lnTo>
                  <a:pt x="4480" y="6"/>
                </a:lnTo>
                <a:lnTo>
                  <a:pt x="4493" y="4"/>
                </a:lnTo>
                <a:lnTo>
                  <a:pt x="4505" y="4"/>
                </a:lnTo>
                <a:lnTo>
                  <a:pt x="4516" y="2"/>
                </a:lnTo>
                <a:lnTo>
                  <a:pt x="4526" y="2"/>
                </a:lnTo>
                <a:lnTo>
                  <a:pt x="4534" y="0"/>
                </a:lnTo>
                <a:lnTo>
                  <a:pt x="4541" y="0"/>
                </a:lnTo>
                <a:lnTo>
                  <a:pt x="4549" y="0"/>
                </a:lnTo>
              </a:path>
            </a:pathLst>
          </a:custGeom>
          <a:solidFill>
            <a:schemeClr val="tx1"/>
          </a:solidFill>
          <a:ln w="9525">
            <a:noFill/>
            <a:prstDash val="solid"/>
            <a:round/>
            <a:headEnd/>
            <a:tailEnd/>
          </a:ln>
        </p:spPr>
        <p:txBody>
          <a:bodyPr/>
          <a:lstStyle/>
          <a:p>
            <a:endParaRPr lang="en-US"/>
          </a:p>
        </p:txBody>
      </p:sp>
      <p:sp>
        <p:nvSpPr>
          <p:cNvPr id="9" name="Freeform 30"/>
          <p:cNvSpPr>
            <a:spLocks/>
          </p:cNvSpPr>
          <p:nvPr/>
        </p:nvSpPr>
        <p:spPr bwMode="auto">
          <a:xfrm>
            <a:off x="3419475" y="4843462"/>
            <a:ext cx="2328863" cy="331788"/>
          </a:xfrm>
          <a:custGeom>
            <a:avLst/>
            <a:gdLst>
              <a:gd name="T0" fmla="*/ 2010352 w 2932"/>
              <a:gd name="T1" fmla="*/ 0 h 419"/>
              <a:gd name="T2" fmla="*/ 2028621 w 2932"/>
              <a:gd name="T3" fmla="*/ 3167 h 419"/>
              <a:gd name="T4" fmla="*/ 2054832 w 2932"/>
              <a:gd name="T5" fmla="*/ 11086 h 419"/>
              <a:gd name="T6" fmla="*/ 2088193 w 2932"/>
              <a:gd name="T7" fmla="*/ 19796 h 419"/>
              <a:gd name="T8" fmla="*/ 2129496 w 2932"/>
              <a:gd name="T9" fmla="*/ 33258 h 419"/>
              <a:gd name="T10" fmla="*/ 2181125 w 2932"/>
              <a:gd name="T11" fmla="*/ 56222 h 419"/>
              <a:gd name="T12" fmla="*/ 2235931 w 2932"/>
              <a:gd name="T13" fmla="*/ 89480 h 419"/>
              <a:gd name="T14" fmla="*/ 2277234 w 2932"/>
              <a:gd name="T15" fmla="*/ 118779 h 419"/>
              <a:gd name="T16" fmla="*/ 2306623 w 2932"/>
              <a:gd name="T17" fmla="*/ 145702 h 419"/>
              <a:gd name="T18" fmla="*/ 2323303 w 2932"/>
              <a:gd name="T19" fmla="*/ 168665 h 419"/>
              <a:gd name="T20" fmla="*/ 2328863 w 2932"/>
              <a:gd name="T21" fmla="*/ 188462 h 419"/>
              <a:gd name="T22" fmla="*/ 2321714 w 2932"/>
              <a:gd name="T23" fmla="*/ 203507 h 419"/>
              <a:gd name="T24" fmla="*/ 2303446 w 2932"/>
              <a:gd name="T25" fmla="*/ 217761 h 419"/>
              <a:gd name="T26" fmla="*/ 2275645 w 2932"/>
              <a:gd name="T27" fmla="*/ 228055 h 419"/>
              <a:gd name="T28" fmla="*/ 2237519 w 2932"/>
              <a:gd name="T29" fmla="*/ 235973 h 419"/>
              <a:gd name="T30" fmla="*/ 2189068 w 2932"/>
              <a:gd name="T31" fmla="*/ 239933 h 419"/>
              <a:gd name="T32" fmla="*/ 2066747 w 2932"/>
              <a:gd name="T33" fmla="*/ 243100 h 419"/>
              <a:gd name="T34" fmla="*/ 1903917 w 2932"/>
              <a:gd name="T35" fmla="*/ 247851 h 419"/>
              <a:gd name="T36" fmla="*/ 1731556 w 2932"/>
              <a:gd name="T37" fmla="*/ 252602 h 419"/>
              <a:gd name="T38" fmla="*/ 1552046 w 2932"/>
              <a:gd name="T39" fmla="*/ 258145 h 419"/>
              <a:gd name="T40" fmla="*/ 1363799 w 2932"/>
              <a:gd name="T41" fmla="*/ 267648 h 419"/>
              <a:gd name="T42" fmla="*/ 1194615 w 2932"/>
              <a:gd name="T43" fmla="*/ 275566 h 419"/>
              <a:gd name="T44" fmla="*/ 1071499 w 2932"/>
              <a:gd name="T45" fmla="*/ 281109 h 419"/>
              <a:gd name="T46" fmla="*/ 934087 w 2932"/>
              <a:gd name="T47" fmla="*/ 290611 h 419"/>
              <a:gd name="T48" fmla="*/ 783172 w 2932"/>
              <a:gd name="T49" fmla="*/ 299322 h 419"/>
              <a:gd name="T50" fmla="*/ 620342 w 2932"/>
              <a:gd name="T51" fmla="*/ 310408 h 419"/>
              <a:gd name="T52" fmla="*/ 444803 w 2932"/>
              <a:gd name="T53" fmla="*/ 322286 h 419"/>
              <a:gd name="T54" fmla="*/ 409854 w 2932"/>
              <a:gd name="T55" fmla="*/ 325453 h 419"/>
              <a:gd name="T56" fmla="*/ 382054 w 2932"/>
              <a:gd name="T57" fmla="*/ 327037 h 419"/>
              <a:gd name="T58" fmla="*/ 359814 w 2932"/>
              <a:gd name="T59" fmla="*/ 330204 h 419"/>
              <a:gd name="T60" fmla="*/ 341545 w 2932"/>
              <a:gd name="T61" fmla="*/ 331788 h 419"/>
              <a:gd name="T62" fmla="*/ 328837 w 2932"/>
              <a:gd name="T63" fmla="*/ 331788 h 419"/>
              <a:gd name="T64" fmla="*/ 300242 w 2932"/>
              <a:gd name="T65" fmla="*/ 330204 h 419"/>
              <a:gd name="T66" fmla="*/ 260528 w 2932"/>
              <a:gd name="T67" fmla="*/ 327037 h 419"/>
              <a:gd name="T68" fmla="*/ 196190 w 2932"/>
              <a:gd name="T69" fmla="*/ 311992 h 419"/>
              <a:gd name="T70" fmla="*/ 118349 w 2932"/>
              <a:gd name="T71" fmla="*/ 282693 h 419"/>
              <a:gd name="T72" fmla="*/ 77841 w 2932"/>
              <a:gd name="T73" fmla="*/ 264480 h 419"/>
              <a:gd name="T74" fmla="*/ 46863 w 2932"/>
              <a:gd name="T75" fmla="*/ 247851 h 419"/>
              <a:gd name="T76" fmla="*/ 22240 w 2932"/>
              <a:gd name="T77" fmla="*/ 232806 h 419"/>
              <a:gd name="T78" fmla="*/ 7149 w 2932"/>
              <a:gd name="T79" fmla="*/ 217761 h 419"/>
              <a:gd name="T80" fmla="*/ 0 w 2932"/>
              <a:gd name="T81" fmla="*/ 201923 h 419"/>
              <a:gd name="T82" fmla="*/ 1589 w 2932"/>
              <a:gd name="T83" fmla="*/ 191629 h 419"/>
              <a:gd name="T84" fmla="*/ 8737 w 2932"/>
              <a:gd name="T85" fmla="*/ 185294 h 419"/>
              <a:gd name="T86" fmla="*/ 22240 w 2932"/>
              <a:gd name="T87" fmla="*/ 179751 h 419"/>
              <a:gd name="T88" fmla="*/ 42097 w 2932"/>
              <a:gd name="T89" fmla="*/ 173417 h 419"/>
              <a:gd name="T90" fmla="*/ 68309 w 2932"/>
              <a:gd name="T91" fmla="*/ 165498 h 419"/>
              <a:gd name="T92" fmla="*/ 211282 w 2932"/>
              <a:gd name="T93" fmla="*/ 152037 h 419"/>
              <a:gd name="T94" fmla="*/ 562358 w 2932"/>
              <a:gd name="T95" fmla="*/ 125113 h 419"/>
              <a:gd name="T96" fmla="*/ 888812 w 2932"/>
              <a:gd name="T97" fmla="*/ 98982 h 419"/>
              <a:gd name="T98" fmla="*/ 1190643 w 2932"/>
              <a:gd name="T99" fmla="*/ 74435 h 419"/>
              <a:gd name="T100" fmla="*/ 1466262 w 2932"/>
              <a:gd name="T101" fmla="*/ 49887 h 419"/>
              <a:gd name="T102" fmla="*/ 1718053 w 2932"/>
              <a:gd name="T103" fmla="*/ 27715 h 419"/>
              <a:gd name="T104" fmla="*/ 1797482 w 2932"/>
              <a:gd name="T105" fmla="*/ 16629 h 419"/>
              <a:gd name="T106" fmla="*/ 1864202 w 2932"/>
              <a:gd name="T107" fmla="*/ 11086 h 419"/>
              <a:gd name="T108" fmla="*/ 1920597 w 2932"/>
              <a:gd name="T109" fmla="*/ 4751 h 419"/>
              <a:gd name="T110" fmla="*/ 1963489 w 2932"/>
              <a:gd name="T111" fmla="*/ 1584 h 419"/>
              <a:gd name="T112" fmla="*/ 1995261 w 2932"/>
              <a:gd name="T113" fmla="*/ 0 h 4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2" h="419">
                <a:moveTo>
                  <a:pt x="2524" y="0"/>
                </a:moveTo>
                <a:lnTo>
                  <a:pt x="2527" y="0"/>
                </a:lnTo>
                <a:lnTo>
                  <a:pt x="2531" y="0"/>
                </a:lnTo>
                <a:lnTo>
                  <a:pt x="2539" y="2"/>
                </a:lnTo>
                <a:lnTo>
                  <a:pt x="2547" y="2"/>
                </a:lnTo>
                <a:lnTo>
                  <a:pt x="2554" y="4"/>
                </a:lnTo>
                <a:lnTo>
                  <a:pt x="2564" y="8"/>
                </a:lnTo>
                <a:lnTo>
                  <a:pt x="2575" y="10"/>
                </a:lnTo>
                <a:lnTo>
                  <a:pt x="2587" y="14"/>
                </a:lnTo>
                <a:lnTo>
                  <a:pt x="2600" y="17"/>
                </a:lnTo>
                <a:lnTo>
                  <a:pt x="2614" y="21"/>
                </a:lnTo>
                <a:lnTo>
                  <a:pt x="2629" y="25"/>
                </a:lnTo>
                <a:lnTo>
                  <a:pt x="2646" y="31"/>
                </a:lnTo>
                <a:lnTo>
                  <a:pt x="2664" y="37"/>
                </a:lnTo>
                <a:lnTo>
                  <a:pt x="2681" y="42"/>
                </a:lnTo>
                <a:lnTo>
                  <a:pt x="2700" y="48"/>
                </a:lnTo>
                <a:lnTo>
                  <a:pt x="2721" y="56"/>
                </a:lnTo>
                <a:lnTo>
                  <a:pt x="2746" y="71"/>
                </a:lnTo>
                <a:lnTo>
                  <a:pt x="2771" y="87"/>
                </a:lnTo>
                <a:lnTo>
                  <a:pt x="2794" y="100"/>
                </a:lnTo>
                <a:lnTo>
                  <a:pt x="2815" y="113"/>
                </a:lnTo>
                <a:lnTo>
                  <a:pt x="2833" y="127"/>
                </a:lnTo>
                <a:lnTo>
                  <a:pt x="2852" y="138"/>
                </a:lnTo>
                <a:lnTo>
                  <a:pt x="2867" y="150"/>
                </a:lnTo>
                <a:lnTo>
                  <a:pt x="2881" y="161"/>
                </a:lnTo>
                <a:lnTo>
                  <a:pt x="2892" y="173"/>
                </a:lnTo>
                <a:lnTo>
                  <a:pt x="2904" y="184"/>
                </a:lnTo>
                <a:lnTo>
                  <a:pt x="2913" y="194"/>
                </a:lnTo>
                <a:lnTo>
                  <a:pt x="2919" y="204"/>
                </a:lnTo>
                <a:lnTo>
                  <a:pt x="2925" y="213"/>
                </a:lnTo>
                <a:lnTo>
                  <a:pt x="2930" y="221"/>
                </a:lnTo>
                <a:lnTo>
                  <a:pt x="2932" y="230"/>
                </a:lnTo>
                <a:lnTo>
                  <a:pt x="2932" y="238"/>
                </a:lnTo>
                <a:lnTo>
                  <a:pt x="2930" y="246"/>
                </a:lnTo>
                <a:lnTo>
                  <a:pt x="2929" y="252"/>
                </a:lnTo>
                <a:lnTo>
                  <a:pt x="2923" y="257"/>
                </a:lnTo>
                <a:lnTo>
                  <a:pt x="2917" y="265"/>
                </a:lnTo>
                <a:lnTo>
                  <a:pt x="2909" y="269"/>
                </a:lnTo>
                <a:lnTo>
                  <a:pt x="2900" y="275"/>
                </a:lnTo>
                <a:lnTo>
                  <a:pt x="2890" y="280"/>
                </a:lnTo>
                <a:lnTo>
                  <a:pt x="2877" y="284"/>
                </a:lnTo>
                <a:lnTo>
                  <a:pt x="2865" y="288"/>
                </a:lnTo>
                <a:lnTo>
                  <a:pt x="2850" y="292"/>
                </a:lnTo>
                <a:lnTo>
                  <a:pt x="2834" y="296"/>
                </a:lnTo>
                <a:lnTo>
                  <a:pt x="2817" y="298"/>
                </a:lnTo>
                <a:lnTo>
                  <a:pt x="2798" y="300"/>
                </a:lnTo>
                <a:lnTo>
                  <a:pt x="2777" y="301"/>
                </a:lnTo>
                <a:lnTo>
                  <a:pt x="2756" y="303"/>
                </a:lnTo>
                <a:lnTo>
                  <a:pt x="2735" y="305"/>
                </a:lnTo>
                <a:lnTo>
                  <a:pt x="2669" y="307"/>
                </a:lnTo>
                <a:lnTo>
                  <a:pt x="2602" y="307"/>
                </a:lnTo>
                <a:lnTo>
                  <a:pt x="2535" y="309"/>
                </a:lnTo>
                <a:lnTo>
                  <a:pt x="2468" y="311"/>
                </a:lnTo>
                <a:lnTo>
                  <a:pt x="2397" y="313"/>
                </a:lnTo>
                <a:lnTo>
                  <a:pt x="2326" y="315"/>
                </a:lnTo>
                <a:lnTo>
                  <a:pt x="2255" y="317"/>
                </a:lnTo>
                <a:lnTo>
                  <a:pt x="2180" y="319"/>
                </a:lnTo>
                <a:lnTo>
                  <a:pt x="2107" y="321"/>
                </a:lnTo>
                <a:lnTo>
                  <a:pt x="2030" y="325"/>
                </a:lnTo>
                <a:lnTo>
                  <a:pt x="1954" y="326"/>
                </a:lnTo>
                <a:lnTo>
                  <a:pt x="1877" y="330"/>
                </a:lnTo>
                <a:lnTo>
                  <a:pt x="1796" y="334"/>
                </a:lnTo>
                <a:lnTo>
                  <a:pt x="1717" y="338"/>
                </a:lnTo>
                <a:lnTo>
                  <a:pt x="1635" y="342"/>
                </a:lnTo>
                <a:lnTo>
                  <a:pt x="1554" y="346"/>
                </a:lnTo>
                <a:lnTo>
                  <a:pt x="1504" y="348"/>
                </a:lnTo>
                <a:lnTo>
                  <a:pt x="1455" y="349"/>
                </a:lnTo>
                <a:lnTo>
                  <a:pt x="1403" y="353"/>
                </a:lnTo>
                <a:lnTo>
                  <a:pt x="1349" y="355"/>
                </a:lnTo>
                <a:lnTo>
                  <a:pt x="1293" y="359"/>
                </a:lnTo>
                <a:lnTo>
                  <a:pt x="1236" y="363"/>
                </a:lnTo>
                <a:lnTo>
                  <a:pt x="1176" y="367"/>
                </a:lnTo>
                <a:lnTo>
                  <a:pt x="1115" y="371"/>
                </a:lnTo>
                <a:lnTo>
                  <a:pt x="1051" y="374"/>
                </a:lnTo>
                <a:lnTo>
                  <a:pt x="986" y="378"/>
                </a:lnTo>
                <a:lnTo>
                  <a:pt x="921" y="382"/>
                </a:lnTo>
                <a:lnTo>
                  <a:pt x="852" y="388"/>
                </a:lnTo>
                <a:lnTo>
                  <a:pt x="781" y="392"/>
                </a:lnTo>
                <a:lnTo>
                  <a:pt x="710" y="397"/>
                </a:lnTo>
                <a:lnTo>
                  <a:pt x="635" y="401"/>
                </a:lnTo>
                <a:lnTo>
                  <a:pt x="560" y="407"/>
                </a:lnTo>
                <a:lnTo>
                  <a:pt x="545" y="409"/>
                </a:lnTo>
                <a:lnTo>
                  <a:pt x="529" y="409"/>
                </a:lnTo>
                <a:lnTo>
                  <a:pt x="516" y="411"/>
                </a:lnTo>
                <a:lnTo>
                  <a:pt x="504" y="411"/>
                </a:lnTo>
                <a:lnTo>
                  <a:pt x="493" y="413"/>
                </a:lnTo>
                <a:lnTo>
                  <a:pt x="481" y="413"/>
                </a:lnTo>
                <a:lnTo>
                  <a:pt x="472" y="415"/>
                </a:lnTo>
                <a:lnTo>
                  <a:pt x="460" y="415"/>
                </a:lnTo>
                <a:lnTo>
                  <a:pt x="453" y="417"/>
                </a:lnTo>
                <a:lnTo>
                  <a:pt x="445" y="417"/>
                </a:lnTo>
                <a:lnTo>
                  <a:pt x="437" y="417"/>
                </a:lnTo>
                <a:lnTo>
                  <a:pt x="430" y="419"/>
                </a:lnTo>
                <a:lnTo>
                  <a:pt x="424" y="419"/>
                </a:lnTo>
                <a:lnTo>
                  <a:pt x="418" y="419"/>
                </a:lnTo>
                <a:lnTo>
                  <a:pt x="414" y="419"/>
                </a:lnTo>
                <a:lnTo>
                  <a:pt x="410" y="419"/>
                </a:lnTo>
                <a:lnTo>
                  <a:pt x="393" y="419"/>
                </a:lnTo>
                <a:lnTo>
                  <a:pt x="378" y="417"/>
                </a:lnTo>
                <a:lnTo>
                  <a:pt x="361" y="417"/>
                </a:lnTo>
                <a:lnTo>
                  <a:pt x="345" y="415"/>
                </a:lnTo>
                <a:lnTo>
                  <a:pt x="328" y="413"/>
                </a:lnTo>
                <a:lnTo>
                  <a:pt x="313" y="409"/>
                </a:lnTo>
                <a:lnTo>
                  <a:pt x="280" y="403"/>
                </a:lnTo>
                <a:lnTo>
                  <a:pt x="247" y="394"/>
                </a:lnTo>
                <a:lnTo>
                  <a:pt x="215" y="384"/>
                </a:lnTo>
                <a:lnTo>
                  <a:pt x="182" y="371"/>
                </a:lnTo>
                <a:lnTo>
                  <a:pt x="149" y="357"/>
                </a:lnTo>
                <a:lnTo>
                  <a:pt x="130" y="349"/>
                </a:lnTo>
                <a:lnTo>
                  <a:pt x="115" y="342"/>
                </a:lnTo>
                <a:lnTo>
                  <a:pt x="98" y="334"/>
                </a:lnTo>
                <a:lnTo>
                  <a:pt x="84" y="328"/>
                </a:lnTo>
                <a:lnTo>
                  <a:pt x="71" y="321"/>
                </a:lnTo>
                <a:lnTo>
                  <a:pt x="59" y="313"/>
                </a:lnTo>
                <a:lnTo>
                  <a:pt x="48" y="307"/>
                </a:lnTo>
                <a:lnTo>
                  <a:pt x="38" y="300"/>
                </a:lnTo>
                <a:lnTo>
                  <a:pt x="28" y="294"/>
                </a:lnTo>
                <a:lnTo>
                  <a:pt x="21" y="288"/>
                </a:lnTo>
                <a:lnTo>
                  <a:pt x="15" y="280"/>
                </a:lnTo>
                <a:lnTo>
                  <a:pt x="9" y="275"/>
                </a:lnTo>
                <a:lnTo>
                  <a:pt x="5" y="267"/>
                </a:lnTo>
                <a:lnTo>
                  <a:pt x="2" y="261"/>
                </a:lnTo>
                <a:lnTo>
                  <a:pt x="0" y="255"/>
                </a:lnTo>
                <a:lnTo>
                  <a:pt x="0" y="250"/>
                </a:lnTo>
                <a:lnTo>
                  <a:pt x="0" y="246"/>
                </a:lnTo>
                <a:lnTo>
                  <a:pt x="2" y="242"/>
                </a:lnTo>
                <a:lnTo>
                  <a:pt x="4" y="240"/>
                </a:lnTo>
                <a:lnTo>
                  <a:pt x="7" y="236"/>
                </a:lnTo>
                <a:lnTo>
                  <a:pt x="11" y="234"/>
                </a:lnTo>
                <a:lnTo>
                  <a:pt x="15" y="232"/>
                </a:lnTo>
                <a:lnTo>
                  <a:pt x="21" y="229"/>
                </a:lnTo>
                <a:lnTo>
                  <a:pt x="28" y="227"/>
                </a:lnTo>
                <a:lnTo>
                  <a:pt x="34" y="223"/>
                </a:lnTo>
                <a:lnTo>
                  <a:pt x="44" y="221"/>
                </a:lnTo>
                <a:lnTo>
                  <a:pt x="53" y="219"/>
                </a:lnTo>
                <a:lnTo>
                  <a:pt x="63" y="215"/>
                </a:lnTo>
                <a:lnTo>
                  <a:pt x="75" y="213"/>
                </a:lnTo>
                <a:lnTo>
                  <a:pt x="86" y="209"/>
                </a:lnTo>
                <a:lnTo>
                  <a:pt x="98" y="207"/>
                </a:lnTo>
                <a:lnTo>
                  <a:pt x="111" y="204"/>
                </a:lnTo>
                <a:lnTo>
                  <a:pt x="266" y="192"/>
                </a:lnTo>
                <a:lnTo>
                  <a:pt x="416" y="181"/>
                </a:lnTo>
                <a:lnTo>
                  <a:pt x="564" y="169"/>
                </a:lnTo>
                <a:lnTo>
                  <a:pt x="708" y="158"/>
                </a:lnTo>
                <a:lnTo>
                  <a:pt x="848" y="146"/>
                </a:lnTo>
                <a:lnTo>
                  <a:pt x="986" y="136"/>
                </a:lnTo>
                <a:lnTo>
                  <a:pt x="1119" y="125"/>
                </a:lnTo>
                <a:lnTo>
                  <a:pt x="1249" y="115"/>
                </a:lnTo>
                <a:lnTo>
                  <a:pt x="1376" y="104"/>
                </a:lnTo>
                <a:lnTo>
                  <a:pt x="1499" y="94"/>
                </a:lnTo>
                <a:lnTo>
                  <a:pt x="1618" y="83"/>
                </a:lnTo>
                <a:lnTo>
                  <a:pt x="1733" y="73"/>
                </a:lnTo>
                <a:lnTo>
                  <a:pt x="1846" y="63"/>
                </a:lnTo>
                <a:lnTo>
                  <a:pt x="1955" y="54"/>
                </a:lnTo>
                <a:lnTo>
                  <a:pt x="2061" y="44"/>
                </a:lnTo>
                <a:lnTo>
                  <a:pt x="2163" y="35"/>
                </a:lnTo>
                <a:lnTo>
                  <a:pt x="2197" y="29"/>
                </a:lnTo>
                <a:lnTo>
                  <a:pt x="2232" y="25"/>
                </a:lnTo>
                <a:lnTo>
                  <a:pt x="2263" y="21"/>
                </a:lnTo>
                <a:lnTo>
                  <a:pt x="2293" y="19"/>
                </a:lnTo>
                <a:lnTo>
                  <a:pt x="2322" y="16"/>
                </a:lnTo>
                <a:lnTo>
                  <a:pt x="2347" y="14"/>
                </a:lnTo>
                <a:lnTo>
                  <a:pt x="2372" y="10"/>
                </a:lnTo>
                <a:lnTo>
                  <a:pt x="2397" y="8"/>
                </a:lnTo>
                <a:lnTo>
                  <a:pt x="2418" y="6"/>
                </a:lnTo>
                <a:lnTo>
                  <a:pt x="2437" y="4"/>
                </a:lnTo>
                <a:lnTo>
                  <a:pt x="2456" y="2"/>
                </a:lnTo>
                <a:lnTo>
                  <a:pt x="2472" y="2"/>
                </a:lnTo>
                <a:lnTo>
                  <a:pt x="2487" y="0"/>
                </a:lnTo>
                <a:lnTo>
                  <a:pt x="2501" y="0"/>
                </a:lnTo>
                <a:lnTo>
                  <a:pt x="2512" y="0"/>
                </a:lnTo>
                <a:lnTo>
                  <a:pt x="2524" y="0"/>
                </a:lnTo>
              </a:path>
            </a:pathLst>
          </a:custGeom>
          <a:solidFill>
            <a:schemeClr val="tx1"/>
          </a:solidFill>
          <a:ln w="9525">
            <a:noFill/>
            <a:prstDash val="solid"/>
            <a:round/>
            <a:headEnd/>
            <a:tailEnd/>
          </a:ln>
        </p:spPr>
        <p:txBody>
          <a:bodyPr/>
          <a:lstStyle/>
          <a:p>
            <a:endParaRPr lang="en-US"/>
          </a:p>
        </p:txBody>
      </p:sp>
      <p:sp>
        <p:nvSpPr>
          <p:cNvPr id="10" name="Freeform 31"/>
          <p:cNvSpPr>
            <a:spLocks/>
          </p:cNvSpPr>
          <p:nvPr/>
        </p:nvSpPr>
        <p:spPr bwMode="auto">
          <a:xfrm>
            <a:off x="3810000" y="1981200"/>
            <a:ext cx="1079500" cy="4241800"/>
          </a:xfrm>
          <a:custGeom>
            <a:avLst/>
            <a:gdLst>
              <a:gd name="T0" fmla="*/ 675778 w 1361"/>
              <a:gd name="T1" fmla="*/ 10321 h 5343"/>
              <a:gd name="T2" fmla="*/ 788408 w 1361"/>
              <a:gd name="T3" fmla="*/ 51603 h 5343"/>
              <a:gd name="T4" fmla="*/ 927212 w 1361"/>
              <a:gd name="T5" fmla="*/ 123054 h 5343"/>
              <a:gd name="T6" fmla="*/ 1023185 w 1361"/>
              <a:gd name="T7" fmla="*/ 193711 h 5343"/>
              <a:gd name="T8" fmla="*/ 1073155 w 1361"/>
              <a:gd name="T9" fmla="*/ 258811 h 5343"/>
              <a:gd name="T10" fmla="*/ 1066809 w 1361"/>
              <a:gd name="T11" fmla="*/ 328674 h 5343"/>
              <a:gd name="T12" fmla="*/ 1021599 w 1361"/>
              <a:gd name="T13" fmla="*/ 419972 h 5343"/>
              <a:gd name="T14" fmla="*/ 975595 w 1361"/>
              <a:gd name="T15" fmla="*/ 566844 h 5343"/>
              <a:gd name="T16" fmla="*/ 947041 w 1361"/>
              <a:gd name="T17" fmla="*/ 749440 h 5343"/>
              <a:gd name="T18" fmla="*/ 917694 w 1361"/>
              <a:gd name="T19" fmla="*/ 1104313 h 5343"/>
              <a:gd name="T20" fmla="*/ 893899 w 1361"/>
              <a:gd name="T21" fmla="*/ 1702119 h 5343"/>
              <a:gd name="T22" fmla="*/ 881208 w 1361"/>
              <a:gd name="T23" fmla="*/ 2423772 h 5343"/>
              <a:gd name="T24" fmla="*/ 881208 w 1361"/>
              <a:gd name="T25" fmla="*/ 2723866 h 5343"/>
              <a:gd name="T26" fmla="*/ 881208 w 1361"/>
              <a:gd name="T27" fmla="*/ 2952509 h 5343"/>
              <a:gd name="T28" fmla="*/ 887554 w 1361"/>
              <a:gd name="T29" fmla="*/ 3243870 h 5343"/>
              <a:gd name="T30" fmla="*/ 901037 w 1361"/>
              <a:gd name="T31" fmla="*/ 3686071 h 5343"/>
              <a:gd name="T32" fmla="*/ 890726 w 1361"/>
              <a:gd name="T33" fmla="*/ 3868668 h 5343"/>
              <a:gd name="T34" fmla="*/ 846309 w 1361"/>
              <a:gd name="T35" fmla="*/ 3998073 h 5343"/>
              <a:gd name="T36" fmla="*/ 776510 w 1361"/>
              <a:gd name="T37" fmla="*/ 4115570 h 5343"/>
              <a:gd name="T38" fmla="*/ 709091 w 1361"/>
              <a:gd name="T39" fmla="*/ 4196548 h 5343"/>
              <a:gd name="T40" fmla="*/ 655949 w 1361"/>
              <a:gd name="T41" fmla="*/ 4237037 h 5343"/>
              <a:gd name="T42" fmla="*/ 609152 w 1361"/>
              <a:gd name="T43" fmla="*/ 4238624 h 5343"/>
              <a:gd name="T44" fmla="*/ 552837 w 1361"/>
              <a:gd name="T45" fmla="*/ 4210044 h 5343"/>
              <a:gd name="T46" fmla="*/ 493350 w 1361"/>
              <a:gd name="T47" fmla="*/ 4152089 h 5343"/>
              <a:gd name="T48" fmla="*/ 344234 w 1361"/>
              <a:gd name="T49" fmla="*/ 3990134 h 5343"/>
              <a:gd name="T50" fmla="*/ 188774 w 1361"/>
              <a:gd name="T51" fmla="*/ 3844057 h 5343"/>
              <a:gd name="T52" fmla="*/ 61074 w 1361"/>
              <a:gd name="T53" fmla="*/ 3742438 h 5343"/>
              <a:gd name="T54" fmla="*/ 23002 w 1361"/>
              <a:gd name="T55" fmla="*/ 3711476 h 5343"/>
              <a:gd name="T56" fmla="*/ 1586 w 1361"/>
              <a:gd name="T57" fmla="*/ 3688453 h 5343"/>
              <a:gd name="T58" fmla="*/ 6345 w 1361"/>
              <a:gd name="T59" fmla="*/ 3661460 h 5343"/>
              <a:gd name="T60" fmla="*/ 62660 w 1361"/>
              <a:gd name="T61" fmla="*/ 3653521 h 5343"/>
              <a:gd name="T62" fmla="*/ 165772 w 1361"/>
              <a:gd name="T63" fmla="*/ 3673369 h 5343"/>
              <a:gd name="T64" fmla="*/ 255400 w 1361"/>
              <a:gd name="T65" fmla="*/ 3690041 h 5343"/>
              <a:gd name="T66" fmla="*/ 329164 w 1361"/>
              <a:gd name="T67" fmla="*/ 3701155 h 5343"/>
              <a:gd name="T68" fmla="*/ 387065 w 1361"/>
              <a:gd name="T69" fmla="*/ 3708300 h 5343"/>
              <a:gd name="T70" fmla="*/ 427517 w 1361"/>
              <a:gd name="T71" fmla="*/ 3711476 h 5343"/>
              <a:gd name="T72" fmla="*/ 478280 w 1361"/>
              <a:gd name="T73" fmla="*/ 3705918 h 5343"/>
              <a:gd name="T74" fmla="*/ 511593 w 1361"/>
              <a:gd name="T75" fmla="*/ 3678132 h 5343"/>
              <a:gd name="T76" fmla="*/ 529835 w 1361"/>
              <a:gd name="T77" fmla="*/ 3632086 h 5343"/>
              <a:gd name="T78" fmla="*/ 543319 w 1361"/>
              <a:gd name="T79" fmla="*/ 3577307 h 5343"/>
              <a:gd name="T80" fmla="*/ 556803 w 1361"/>
              <a:gd name="T81" fmla="*/ 3502680 h 5343"/>
              <a:gd name="T82" fmla="*/ 569494 w 1361"/>
              <a:gd name="T83" fmla="*/ 3408207 h 5343"/>
              <a:gd name="T84" fmla="*/ 579805 w 1361"/>
              <a:gd name="T85" fmla="*/ 3297061 h 5343"/>
              <a:gd name="T86" fmla="*/ 589323 w 1361"/>
              <a:gd name="T87" fmla="*/ 3164480 h 5343"/>
              <a:gd name="T88" fmla="*/ 614704 w 1361"/>
              <a:gd name="T89" fmla="*/ 2642094 h 5343"/>
              <a:gd name="T90" fmla="*/ 632154 w 1361"/>
              <a:gd name="T91" fmla="*/ 1994273 h 5343"/>
              <a:gd name="T92" fmla="*/ 636120 w 1361"/>
              <a:gd name="T93" fmla="*/ 1375826 h 5343"/>
              <a:gd name="T94" fmla="*/ 634533 w 1361"/>
              <a:gd name="T95" fmla="*/ 1173382 h 5343"/>
              <a:gd name="T96" fmla="*/ 630568 w 1361"/>
              <a:gd name="T97" fmla="*/ 989992 h 5343"/>
              <a:gd name="T98" fmla="*/ 625809 w 1361"/>
              <a:gd name="T99" fmla="*/ 827242 h 5343"/>
              <a:gd name="T100" fmla="*/ 619463 w 1361"/>
              <a:gd name="T101" fmla="*/ 684341 h 5343"/>
              <a:gd name="T102" fmla="*/ 612325 w 1361"/>
              <a:gd name="T103" fmla="*/ 562080 h 5343"/>
              <a:gd name="T104" fmla="*/ 590909 w 1361"/>
              <a:gd name="T105" fmla="*/ 417591 h 5343"/>
              <a:gd name="T106" fmla="*/ 564735 w 1361"/>
              <a:gd name="T107" fmla="*/ 304857 h 5343"/>
              <a:gd name="T108" fmla="*/ 536181 w 1361"/>
              <a:gd name="T109" fmla="*/ 222292 h 5343"/>
              <a:gd name="T110" fmla="*/ 510006 w 1361"/>
              <a:gd name="T111" fmla="*/ 114321 h 5343"/>
              <a:gd name="T112" fmla="*/ 517938 w 1361"/>
              <a:gd name="T113" fmla="*/ 45252 h 5343"/>
              <a:gd name="T114" fmla="*/ 554424 w 1361"/>
              <a:gd name="T115" fmla="*/ 8733 h 5343"/>
              <a:gd name="T116" fmla="*/ 605979 w 1361"/>
              <a:gd name="T117" fmla="*/ 0 h 53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61" h="5343">
                <a:moveTo>
                  <a:pt x="764" y="0"/>
                </a:moveTo>
                <a:lnTo>
                  <a:pt x="779" y="0"/>
                </a:lnTo>
                <a:lnTo>
                  <a:pt x="797" y="2"/>
                </a:lnTo>
                <a:lnTo>
                  <a:pt x="814" y="4"/>
                </a:lnTo>
                <a:lnTo>
                  <a:pt x="833" y="7"/>
                </a:lnTo>
                <a:lnTo>
                  <a:pt x="852" y="13"/>
                </a:lnTo>
                <a:lnTo>
                  <a:pt x="873" y="19"/>
                </a:lnTo>
                <a:lnTo>
                  <a:pt x="896" y="25"/>
                </a:lnTo>
                <a:lnTo>
                  <a:pt x="919" y="34"/>
                </a:lnTo>
                <a:lnTo>
                  <a:pt x="942" y="42"/>
                </a:lnTo>
                <a:lnTo>
                  <a:pt x="969" y="53"/>
                </a:lnTo>
                <a:lnTo>
                  <a:pt x="994" y="65"/>
                </a:lnTo>
                <a:lnTo>
                  <a:pt x="1023" y="77"/>
                </a:lnTo>
                <a:lnTo>
                  <a:pt x="1050" y="92"/>
                </a:lnTo>
                <a:lnTo>
                  <a:pt x="1081" y="107"/>
                </a:lnTo>
                <a:lnTo>
                  <a:pt x="1111" y="123"/>
                </a:lnTo>
                <a:lnTo>
                  <a:pt x="1144" y="142"/>
                </a:lnTo>
                <a:lnTo>
                  <a:pt x="1169" y="155"/>
                </a:lnTo>
                <a:lnTo>
                  <a:pt x="1194" y="171"/>
                </a:lnTo>
                <a:lnTo>
                  <a:pt x="1217" y="186"/>
                </a:lnTo>
                <a:lnTo>
                  <a:pt x="1238" y="199"/>
                </a:lnTo>
                <a:lnTo>
                  <a:pt x="1257" y="215"/>
                </a:lnTo>
                <a:lnTo>
                  <a:pt x="1274" y="228"/>
                </a:lnTo>
                <a:lnTo>
                  <a:pt x="1290" y="244"/>
                </a:lnTo>
                <a:lnTo>
                  <a:pt x="1305" y="257"/>
                </a:lnTo>
                <a:lnTo>
                  <a:pt x="1319" y="270"/>
                </a:lnTo>
                <a:lnTo>
                  <a:pt x="1330" y="284"/>
                </a:lnTo>
                <a:lnTo>
                  <a:pt x="1338" y="299"/>
                </a:lnTo>
                <a:lnTo>
                  <a:pt x="1347" y="313"/>
                </a:lnTo>
                <a:lnTo>
                  <a:pt x="1353" y="326"/>
                </a:lnTo>
                <a:lnTo>
                  <a:pt x="1357" y="339"/>
                </a:lnTo>
                <a:lnTo>
                  <a:pt x="1359" y="353"/>
                </a:lnTo>
                <a:lnTo>
                  <a:pt x="1361" y="368"/>
                </a:lnTo>
                <a:lnTo>
                  <a:pt x="1357" y="382"/>
                </a:lnTo>
                <a:lnTo>
                  <a:pt x="1353" y="399"/>
                </a:lnTo>
                <a:lnTo>
                  <a:pt x="1345" y="414"/>
                </a:lnTo>
                <a:lnTo>
                  <a:pt x="1340" y="432"/>
                </a:lnTo>
                <a:lnTo>
                  <a:pt x="1330" y="449"/>
                </a:lnTo>
                <a:lnTo>
                  <a:pt x="1320" y="466"/>
                </a:lnTo>
                <a:lnTo>
                  <a:pt x="1309" y="483"/>
                </a:lnTo>
                <a:lnTo>
                  <a:pt x="1299" y="503"/>
                </a:lnTo>
                <a:lnTo>
                  <a:pt x="1288" y="529"/>
                </a:lnTo>
                <a:lnTo>
                  <a:pt x="1276" y="556"/>
                </a:lnTo>
                <a:lnTo>
                  <a:pt x="1267" y="585"/>
                </a:lnTo>
                <a:lnTo>
                  <a:pt x="1257" y="616"/>
                </a:lnTo>
                <a:lnTo>
                  <a:pt x="1248" y="647"/>
                </a:lnTo>
                <a:lnTo>
                  <a:pt x="1240" y="679"/>
                </a:lnTo>
                <a:lnTo>
                  <a:pt x="1230" y="714"/>
                </a:lnTo>
                <a:lnTo>
                  <a:pt x="1223" y="748"/>
                </a:lnTo>
                <a:lnTo>
                  <a:pt x="1217" y="785"/>
                </a:lnTo>
                <a:lnTo>
                  <a:pt x="1209" y="823"/>
                </a:lnTo>
                <a:lnTo>
                  <a:pt x="1203" y="862"/>
                </a:lnTo>
                <a:lnTo>
                  <a:pt x="1198" y="902"/>
                </a:lnTo>
                <a:lnTo>
                  <a:pt x="1194" y="944"/>
                </a:lnTo>
                <a:lnTo>
                  <a:pt x="1188" y="986"/>
                </a:lnTo>
                <a:lnTo>
                  <a:pt x="1184" y="1030"/>
                </a:lnTo>
                <a:lnTo>
                  <a:pt x="1180" y="1075"/>
                </a:lnTo>
                <a:lnTo>
                  <a:pt x="1173" y="1176"/>
                </a:lnTo>
                <a:lnTo>
                  <a:pt x="1165" y="1282"/>
                </a:lnTo>
                <a:lnTo>
                  <a:pt x="1157" y="1391"/>
                </a:lnTo>
                <a:lnTo>
                  <a:pt x="1152" y="1506"/>
                </a:lnTo>
                <a:lnTo>
                  <a:pt x="1146" y="1625"/>
                </a:lnTo>
                <a:lnTo>
                  <a:pt x="1140" y="1748"/>
                </a:lnTo>
                <a:lnTo>
                  <a:pt x="1134" y="1875"/>
                </a:lnTo>
                <a:lnTo>
                  <a:pt x="1130" y="2007"/>
                </a:lnTo>
                <a:lnTo>
                  <a:pt x="1127" y="2144"/>
                </a:lnTo>
                <a:lnTo>
                  <a:pt x="1123" y="2286"/>
                </a:lnTo>
                <a:lnTo>
                  <a:pt x="1119" y="2430"/>
                </a:lnTo>
                <a:lnTo>
                  <a:pt x="1117" y="2579"/>
                </a:lnTo>
                <a:lnTo>
                  <a:pt x="1115" y="2733"/>
                </a:lnTo>
                <a:lnTo>
                  <a:pt x="1113" y="2892"/>
                </a:lnTo>
                <a:lnTo>
                  <a:pt x="1111" y="3053"/>
                </a:lnTo>
                <a:lnTo>
                  <a:pt x="1111" y="3220"/>
                </a:lnTo>
                <a:lnTo>
                  <a:pt x="1111" y="3261"/>
                </a:lnTo>
                <a:lnTo>
                  <a:pt x="1111" y="3301"/>
                </a:lnTo>
                <a:lnTo>
                  <a:pt x="1111" y="3343"/>
                </a:lnTo>
                <a:lnTo>
                  <a:pt x="1111" y="3387"/>
                </a:lnTo>
                <a:lnTo>
                  <a:pt x="1111" y="3431"/>
                </a:lnTo>
                <a:lnTo>
                  <a:pt x="1111" y="3476"/>
                </a:lnTo>
                <a:lnTo>
                  <a:pt x="1111" y="3522"/>
                </a:lnTo>
                <a:lnTo>
                  <a:pt x="1111" y="3570"/>
                </a:lnTo>
                <a:lnTo>
                  <a:pt x="1111" y="3618"/>
                </a:lnTo>
                <a:lnTo>
                  <a:pt x="1111" y="3668"/>
                </a:lnTo>
                <a:lnTo>
                  <a:pt x="1111" y="3719"/>
                </a:lnTo>
                <a:lnTo>
                  <a:pt x="1111" y="3771"/>
                </a:lnTo>
                <a:lnTo>
                  <a:pt x="1111" y="3823"/>
                </a:lnTo>
                <a:lnTo>
                  <a:pt x="1111" y="3879"/>
                </a:lnTo>
                <a:lnTo>
                  <a:pt x="1111" y="3934"/>
                </a:lnTo>
                <a:lnTo>
                  <a:pt x="1111" y="3990"/>
                </a:lnTo>
                <a:lnTo>
                  <a:pt x="1119" y="4086"/>
                </a:lnTo>
                <a:lnTo>
                  <a:pt x="1123" y="4180"/>
                </a:lnTo>
                <a:lnTo>
                  <a:pt x="1129" y="4274"/>
                </a:lnTo>
                <a:lnTo>
                  <a:pt x="1130" y="4368"/>
                </a:lnTo>
                <a:lnTo>
                  <a:pt x="1134" y="4460"/>
                </a:lnTo>
                <a:lnTo>
                  <a:pt x="1136" y="4552"/>
                </a:lnTo>
                <a:lnTo>
                  <a:pt x="1136" y="4643"/>
                </a:lnTo>
                <a:lnTo>
                  <a:pt x="1136" y="4733"/>
                </a:lnTo>
                <a:lnTo>
                  <a:pt x="1136" y="4762"/>
                </a:lnTo>
                <a:lnTo>
                  <a:pt x="1134" y="4790"/>
                </a:lnTo>
                <a:lnTo>
                  <a:pt x="1132" y="4817"/>
                </a:lnTo>
                <a:lnTo>
                  <a:pt x="1127" y="4846"/>
                </a:lnTo>
                <a:lnTo>
                  <a:pt x="1123" y="4873"/>
                </a:lnTo>
                <a:lnTo>
                  <a:pt x="1115" y="4902"/>
                </a:lnTo>
                <a:lnTo>
                  <a:pt x="1107" y="4929"/>
                </a:lnTo>
                <a:lnTo>
                  <a:pt x="1100" y="4955"/>
                </a:lnTo>
                <a:lnTo>
                  <a:pt x="1090" y="4982"/>
                </a:lnTo>
                <a:lnTo>
                  <a:pt x="1079" y="5009"/>
                </a:lnTo>
                <a:lnTo>
                  <a:pt x="1067" y="5036"/>
                </a:lnTo>
                <a:lnTo>
                  <a:pt x="1056" y="5061"/>
                </a:lnTo>
                <a:lnTo>
                  <a:pt x="1040" y="5088"/>
                </a:lnTo>
                <a:lnTo>
                  <a:pt x="1027" y="5113"/>
                </a:lnTo>
                <a:lnTo>
                  <a:pt x="1011" y="5138"/>
                </a:lnTo>
                <a:lnTo>
                  <a:pt x="994" y="5163"/>
                </a:lnTo>
                <a:lnTo>
                  <a:pt x="979" y="5184"/>
                </a:lnTo>
                <a:lnTo>
                  <a:pt x="964" y="5205"/>
                </a:lnTo>
                <a:lnTo>
                  <a:pt x="948" y="5224"/>
                </a:lnTo>
                <a:lnTo>
                  <a:pt x="933" y="5241"/>
                </a:lnTo>
                <a:lnTo>
                  <a:pt x="919" y="5257"/>
                </a:lnTo>
                <a:lnTo>
                  <a:pt x="906" y="5272"/>
                </a:lnTo>
                <a:lnTo>
                  <a:pt x="894" y="5286"/>
                </a:lnTo>
                <a:lnTo>
                  <a:pt x="881" y="5297"/>
                </a:lnTo>
                <a:lnTo>
                  <a:pt x="869" y="5309"/>
                </a:lnTo>
                <a:lnTo>
                  <a:pt x="858" y="5318"/>
                </a:lnTo>
                <a:lnTo>
                  <a:pt x="848" y="5326"/>
                </a:lnTo>
                <a:lnTo>
                  <a:pt x="837" y="5332"/>
                </a:lnTo>
                <a:lnTo>
                  <a:pt x="827" y="5337"/>
                </a:lnTo>
                <a:lnTo>
                  <a:pt x="820" y="5341"/>
                </a:lnTo>
                <a:lnTo>
                  <a:pt x="810" y="5343"/>
                </a:lnTo>
                <a:lnTo>
                  <a:pt x="802" y="5343"/>
                </a:lnTo>
                <a:lnTo>
                  <a:pt x="791" y="5343"/>
                </a:lnTo>
                <a:lnTo>
                  <a:pt x="779" y="5341"/>
                </a:lnTo>
                <a:lnTo>
                  <a:pt x="768" y="5339"/>
                </a:lnTo>
                <a:lnTo>
                  <a:pt x="756" y="5335"/>
                </a:lnTo>
                <a:lnTo>
                  <a:pt x="745" y="5332"/>
                </a:lnTo>
                <a:lnTo>
                  <a:pt x="733" y="5326"/>
                </a:lnTo>
                <a:lnTo>
                  <a:pt x="722" y="5318"/>
                </a:lnTo>
                <a:lnTo>
                  <a:pt x="710" y="5311"/>
                </a:lnTo>
                <a:lnTo>
                  <a:pt x="697" y="5303"/>
                </a:lnTo>
                <a:lnTo>
                  <a:pt x="685" y="5293"/>
                </a:lnTo>
                <a:lnTo>
                  <a:pt x="672" y="5282"/>
                </a:lnTo>
                <a:lnTo>
                  <a:pt x="660" y="5270"/>
                </a:lnTo>
                <a:lnTo>
                  <a:pt x="647" y="5257"/>
                </a:lnTo>
                <a:lnTo>
                  <a:pt x="633" y="5243"/>
                </a:lnTo>
                <a:lnTo>
                  <a:pt x="622" y="5230"/>
                </a:lnTo>
                <a:lnTo>
                  <a:pt x="608" y="5215"/>
                </a:lnTo>
                <a:lnTo>
                  <a:pt x="574" y="5174"/>
                </a:lnTo>
                <a:lnTo>
                  <a:pt x="537" y="5136"/>
                </a:lnTo>
                <a:lnTo>
                  <a:pt x="503" y="5097"/>
                </a:lnTo>
                <a:lnTo>
                  <a:pt x="468" y="5061"/>
                </a:lnTo>
                <a:lnTo>
                  <a:pt x="434" y="5026"/>
                </a:lnTo>
                <a:lnTo>
                  <a:pt x="401" y="4992"/>
                </a:lnTo>
                <a:lnTo>
                  <a:pt x="367" y="4961"/>
                </a:lnTo>
                <a:lnTo>
                  <a:pt x="334" y="4929"/>
                </a:lnTo>
                <a:lnTo>
                  <a:pt x="301" y="4900"/>
                </a:lnTo>
                <a:lnTo>
                  <a:pt x="269" y="4871"/>
                </a:lnTo>
                <a:lnTo>
                  <a:pt x="238" y="4842"/>
                </a:lnTo>
                <a:lnTo>
                  <a:pt x="207" y="4815"/>
                </a:lnTo>
                <a:lnTo>
                  <a:pt x="177" y="4790"/>
                </a:lnTo>
                <a:lnTo>
                  <a:pt x="146" y="4767"/>
                </a:lnTo>
                <a:lnTo>
                  <a:pt x="115" y="4744"/>
                </a:lnTo>
                <a:lnTo>
                  <a:pt x="86" y="4721"/>
                </a:lnTo>
                <a:lnTo>
                  <a:pt x="77" y="4714"/>
                </a:lnTo>
                <a:lnTo>
                  <a:pt x="67" y="4706"/>
                </a:lnTo>
                <a:lnTo>
                  <a:pt x="58" y="4700"/>
                </a:lnTo>
                <a:lnTo>
                  <a:pt x="50" y="4692"/>
                </a:lnTo>
                <a:lnTo>
                  <a:pt x="42" y="4687"/>
                </a:lnTo>
                <a:lnTo>
                  <a:pt x="35" y="4681"/>
                </a:lnTo>
                <a:lnTo>
                  <a:pt x="29" y="4675"/>
                </a:lnTo>
                <a:lnTo>
                  <a:pt x="23" y="4669"/>
                </a:lnTo>
                <a:lnTo>
                  <a:pt x="17" y="4666"/>
                </a:lnTo>
                <a:lnTo>
                  <a:pt x="13" y="4660"/>
                </a:lnTo>
                <a:lnTo>
                  <a:pt x="8" y="4656"/>
                </a:lnTo>
                <a:lnTo>
                  <a:pt x="6" y="4650"/>
                </a:lnTo>
                <a:lnTo>
                  <a:pt x="2" y="4646"/>
                </a:lnTo>
                <a:lnTo>
                  <a:pt x="2" y="4643"/>
                </a:lnTo>
                <a:lnTo>
                  <a:pt x="0" y="4639"/>
                </a:lnTo>
                <a:lnTo>
                  <a:pt x="0" y="4637"/>
                </a:lnTo>
                <a:lnTo>
                  <a:pt x="0" y="4625"/>
                </a:lnTo>
                <a:lnTo>
                  <a:pt x="4" y="4618"/>
                </a:lnTo>
                <a:lnTo>
                  <a:pt x="8" y="4612"/>
                </a:lnTo>
                <a:lnTo>
                  <a:pt x="13" y="4606"/>
                </a:lnTo>
                <a:lnTo>
                  <a:pt x="21" y="4602"/>
                </a:lnTo>
                <a:lnTo>
                  <a:pt x="31" y="4598"/>
                </a:lnTo>
                <a:lnTo>
                  <a:pt x="42" y="4597"/>
                </a:lnTo>
                <a:lnTo>
                  <a:pt x="56" y="4597"/>
                </a:lnTo>
                <a:lnTo>
                  <a:pt x="79" y="4602"/>
                </a:lnTo>
                <a:lnTo>
                  <a:pt x="102" y="4606"/>
                </a:lnTo>
                <a:lnTo>
                  <a:pt x="125" y="4610"/>
                </a:lnTo>
                <a:lnTo>
                  <a:pt x="148" y="4616"/>
                </a:lnTo>
                <a:lnTo>
                  <a:pt x="169" y="4620"/>
                </a:lnTo>
                <a:lnTo>
                  <a:pt x="190" y="4623"/>
                </a:lnTo>
                <a:lnTo>
                  <a:pt x="209" y="4627"/>
                </a:lnTo>
                <a:lnTo>
                  <a:pt x="230" y="4631"/>
                </a:lnTo>
                <a:lnTo>
                  <a:pt x="250" y="4635"/>
                </a:lnTo>
                <a:lnTo>
                  <a:pt x="269" y="4639"/>
                </a:lnTo>
                <a:lnTo>
                  <a:pt x="286" y="4641"/>
                </a:lnTo>
                <a:lnTo>
                  <a:pt x="305" y="4644"/>
                </a:lnTo>
                <a:lnTo>
                  <a:pt x="322" y="4648"/>
                </a:lnTo>
                <a:lnTo>
                  <a:pt x="340" y="4650"/>
                </a:lnTo>
                <a:lnTo>
                  <a:pt x="355" y="4652"/>
                </a:lnTo>
                <a:lnTo>
                  <a:pt x="370" y="4656"/>
                </a:lnTo>
                <a:lnTo>
                  <a:pt x="386" y="4658"/>
                </a:lnTo>
                <a:lnTo>
                  <a:pt x="401" y="4660"/>
                </a:lnTo>
                <a:lnTo>
                  <a:pt x="415" y="4662"/>
                </a:lnTo>
                <a:lnTo>
                  <a:pt x="428" y="4664"/>
                </a:lnTo>
                <a:lnTo>
                  <a:pt x="441" y="4666"/>
                </a:lnTo>
                <a:lnTo>
                  <a:pt x="453" y="4668"/>
                </a:lnTo>
                <a:lnTo>
                  <a:pt x="464" y="4669"/>
                </a:lnTo>
                <a:lnTo>
                  <a:pt x="476" y="4671"/>
                </a:lnTo>
                <a:lnTo>
                  <a:pt x="488" y="4671"/>
                </a:lnTo>
                <a:lnTo>
                  <a:pt x="497" y="4673"/>
                </a:lnTo>
                <a:lnTo>
                  <a:pt x="507" y="4673"/>
                </a:lnTo>
                <a:lnTo>
                  <a:pt x="516" y="4675"/>
                </a:lnTo>
                <a:lnTo>
                  <a:pt x="524" y="4675"/>
                </a:lnTo>
                <a:lnTo>
                  <a:pt x="532" y="4675"/>
                </a:lnTo>
                <a:lnTo>
                  <a:pt x="539" y="4675"/>
                </a:lnTo>
                <a:lnTo>
                  <a:pt x="547" y="4675"/>
                </a:lnTo>
                <a:lnTo>
                  <a:pt x="559" y="4675"/>
                </a:lnTo>
                <a:lnTo>
                  <a:pt x="570" y="4675"/>
                </a:lnTo>
                <a:lnTo>
                  <a:pt x="582" y="4673"/>
                </a:lnTo>
                <a:lnTo>
                  <a:pt x="591" y="4669"/>
                </a:lnTo>
                <a:lnTo>
                  <a:pt x="603" y="4668"/>
                </a:lnTo>
                <a:lnTo>
                  <a:pt x="610" y="4664"/>
                </a:lnTo>
                <a:lnTo>
                  <a:pt x="620" y="4660"/>
                </a:lnTo>
                <a:lnTo>
                  <a:pt x="626" y="4654"/>
                </a:lnTo>
                <a:lnTo>
                  <a:pt x="633" y="4648"/>
                </a:lnTo>
                <a:lnTo>
                  <a:pt x="639" y="4641"/>
                </a:lnTo>
                <a:lnTo>
                  <a:pt x="645" y="4633"/>
                </a:lnTo>
                <a:lnTo>
                  <a:pt x="651" y="4625"/>
                </a:lnTo>
                <a:lnTo>
                  <a:pt x="654" y="4616"/>
                </a:lnTo>
                <a:lnTo>
                  <a:pt x="658" y="4606"/>
                </a:lnTo>
                <a:lnTo>
                  <a:pt x="662" y="4597"/>
                </a:lnTo>
                <a:lnTo>
                  <a:pt x="664" y="4585"/>
                </a:lnTo>
                <a:lnTo>
                  <a:pt x="668" y="4575"/>
                </a:lnTo>
                <a:lnTo>
                  <a:pt x="670" y="4566"/>
                </a:lnTo>
                <a:lnTo>
                  <a:pt x="674" y="4554"/>
                </a:lnTo>
                <a:lnTo>
                  <a:pt x="676" y="4543"/>
                </a:lnTo>
                <a:lnTo>
                  <a:pt x="679" y="4531"/>
                </a:lnTo>
                <a:lnTo>
                  <a:pt x="681" y="4520"/>
                </a:lnTo>
                <a:lnTo>
                  <a:pt x="685" y="4506"/>
                </a:lnTo>
                <a:lnTo>
                  <a:pt x="687" y="4491"/>
                </a:lnTo>
                <a:lnTo>
                  <a:pt x="691" y="4478"/>
                </a:lnTo>
                <a:lnTo>
                  <a:pt x="693" y="4462"/>
                </a:lnTo>
                <a:lnTo>
                  <a:pt x="697" y="4445"/>
                </a:lnTo>
                <a:lnTo>
                  <a:pt x="699" y="4430"/>
                </a:lnTo>
                <a:lnTo>
                  <a:pt x="702" y="4412"/>
                </a:lnTo>
                <a:lnTo>
                  <a:pt x="704" y="4393"/>
                </a:lnTo>
                <a:lnTo>
                  <a:pt x="706" y="4376"/>
                </a:lnTo>
                <a:lnTo>
                  <a:pt x="710" y="4357"/>
                </a:lnTo>
                <a:lnTo>
                  <a:pt x="712" y="4335"/>
                </a:lnTo>
                <a:lnTo>
                  <a:pt x="714" y="4314"/>
                </a:lnTo>
                <a:lnTo>
                  <a:pt x="718" y="4293"/>
                </a:lnTo>
                <a:lnTo>
                  <a:pt x="720" y="4272"/>
                </a:lnTo>
                <a:lnTo>
                  <a:pt x="722" y="4249"/>
                </a:lnTo>
                <a:lnTo>
                  <a:pt x="726" y="4226"/>
                </a:lnTo>
                <a:lnTo>
                  <a:pt x="727" y="4203"/>
                </a:lnTo>
                <a:lnTo>
                  <a:pt x="729" y="4178"/>
                </a:lnTo>
                <a:lnTo>
                  <a:pt x="731" y="4153"/>
                </a:lnTo>
                <a:lnTo>
                  <a:pt x="733" y="4126"/>
                </a:lnTo>
                <a:lnTo>
                  <a:pt x="735" y="4099"/>
                </a:lnTo>
                <a:lnTo>
                  <a:pt x="737" y="4073"/>
                </a:lnTo>
                <a:lnTo>
                  <a:pt x="739" y="4044"/>
                </a:lnTo>
                <a:lnTo>
                  <a:pt x="741" y="4017"/>
                </a:lnTo>
                <a:lnTo>
                  <a:pt x="743" y="3986"/>
                </a:lnTo>
                <a:lnTo>
                  <a:pt x="745" y="3957"/>
                </a:lnTo>
                <a:lnTo>
                  <a:pt x="752" y="3835"/>
                </a:lnTo>
                <a:lnTo>
                  <a:pt x="758" y="3712"/>
                </a:lnTo>
                <a:lnTo>
                  <a:pt x="764" y="3585"/>
                </a:lnTo>
                <a:lnTo>
                  <a:pt x="770" y="3458"/>
                </a:lnTo>
                <a:lnTo>
                  <a:pt x="775" y="3328"/>
                </a:lnTo>
                <a:lnTo>
                  <a:pt x="779" y="3197"/>
                </a:lnTo>
                <a:lnTo>
                  <a:pt x="783" y="3063"/>
                </a:lnTo>
                <a:lnTo>
                  <a:pt x="787" y="2929"/>
                </a:lnTo>
                <a:lnTo>
                  <a:pt x="791" y="2792"/>
                </a:lnTo>
                <a:lnTo>
                  <a:pt x="793" y="2652"/>
                </a:lnTo>
                <a:lnTo>
                  <a:pt x="797" y="2512"/>
                </a:lnTo>
                <a:lnTo>
                  <a:pt x="798" y="2368"/>
                </a:lnTo>
                <a:lnTo>
                  <a:pt x="798" y="2224"/>
                </a:lnTo>
                <a:lnTo>
                  <a:pt x="800" y="2076"/>
                </a:lnTo>
                <a:lnTo>
                  <a:pt x="800" y="1929"/>
                </a:lnTo>
                <a:lnTo>
                  <a:pt x="802" y="1777"/>
                </a:lnTo>
                <a:lnTo>
                  <a:pt x="802" y="1733"/>
                </a:lnTo>
                <a:lnTo>
                  <a:pt x="800" y="1689"/>
                </a:lnTo>
                <a:lnTo>
                  <a:pt x="800" y="1645"/>
                </a:lnTo>
                <a:lnTo>
                  <a:pt x="800" y="1602"/>
                </a:lnTo>
                <a:lnTo>
                  <a:pt x="800" y="1560"/>
                </a:lnTo>
                <a:lnTo>
                  <a:pt x="800" y="1518"/>
                </a:lnTo>
                <a:lnTo>
                  <a:pt x="800" y="1478"/>
                </a:lnTo>
                <a:lnTo>
                  <a:pt x="798" y="1437"/>
                </a:lnTo>
                <a:lnTo>
                  <a:pt x="798" y="1399"/>
                </a:lnTo>
                <a:lnTo>
                  <a:pt x="798" y="1359"/>
                </a:lnTo>
                <a:lnTo>
                  <a:pt x="797" y="1322"/>
                </a:lnTo>
                <a:lnTo>
                  <a:pt x="797" y="1284"/>
                </a:lnTo>
                <a:lnTo>
                  <a:pt x="795" y="1247"/>
                </a:lnTo>
                <a:lnTo>
                  <a:pt x="795" y="1211"/>
                </a:lnTo>
                <a:lnTo>
                  <a:pt x="793" y="1176"/>
                </a:lnTo>
                <a:lnTo>
                  <a:pt x="793" y="1142"/>
                </a:lnTo>
                <a:lnTo>
                  <a:pt x="791" y="1107"/>
                </a:lnTo>
                <a:lnTo>
                  <a:pt x="791" y="1075"/>
                </a:lnTo>
                <a:lnTo>
                  <a:pt x="789" y="1042"/>
                </a:lnTo>
                <a:lnTo>
                  <a:pt x="789" y="1009"/>
                </a:lnTo>
                <a:lnTo>
                  <a:pt x="787" y="979"/>
                </a:lnTo>
                <a:lnTo>
                  <a:pt x="785" y="948"/>
                </a:lnTo>
                <a:lnTo>
                  <a:pt x="785" y="919"/>
                </a:lnTo>
                <a:lnTo>
                  <a:pt x="783" y="890"/>
                </a:lnTo>
                <a:lnTo>
                  <a:pt x="781" y="862"/>
                </a:lnTo>
                <a:lnTo>
                  <a:pt x="779" y="835"/>
                </a:lnTo>
                <a:lnTo>
                  <a:pt x="779" y="808"/>
                </a:lnTo>
                <a:lnTo>
                  <a:pt x="777" y="781"/>
                </a:lnTo>
                <a:lnTo>
                  <a:pt x="775" y="756"/>
                </a:lnTo>
                <a:lnTo>
                  <a:pt x="773" y="731"/>
                </a:lnTo>
                <a:lnTo>
                  <a:pt x="772" y="708"/>
                </a:lnTo>
                <a:lnTo>
                  <a:pt x="770" y="685"/>
                </a:lnTo>
                <a:lnTo>
                  <a:pt x="766" y="650"/>
                </a:lnTo>
                <a:lnTo>
                  <a:pt x="760" y="618"/>
                </a:lnTo>
                <a:lnTo>
                  <a:pt x="756" y="585"/>
                </a:lnTo>
                <a:lnTo>
                  <a:pt x="750" y="554"/>
                </a:lnTo>
                <a:lnTo>
                  <a:pt x="745" y="526"/>
                </a:lnTo>
                <a:lnTo>
                  <a:pt x="741" y="499"/>
                </a:lnTo>
                <a:lnTo>
                  <a:pt x="735" y="472"/>
                </a:lnTo>
                <a:lnTo>
                  <a:pt x="729" y="449"/>
                </a:lnTo>
                <a:lnTo>
                  <a:pt x="724" y="426"/>
                </a:lnTo>
                <a:lnTo>
                  <a:pt x="718" y="403"/>
                </a:lnTo>
                <a:lnTo>
                  <a:pt x="712" y="384"/>
                </a:lnTo>
                <a:lnTo>
                  <a:pt x="706" y="364"/>
                </a:lnTo>
                <a:lnTo>
                  <a:pt x="701" y="347"/>
                </a:lnTo>
                <a:lnTo>
                  <a:pt x="695" y="332"/>
                </a:lnTo>
                <a:lnTo>
                  <a:pt x="689" y="318"/>
                </a:lnTo>
                <a:lnTo>
                  <a:pt x="683" y="305"/>
                </a:lnTo>
                <a:lnTo>
                  <a:pt x="676" y="280"/>
                </a:lnTo>
                <a:lnTo>
                  <a:pt x="670" y="255"/>
                </a:lnTo>
                <a:lnTo>
                  <a:pt x="664" y="232"/>
                </a:lnTo>
                <a:lnTo>
                  <a:pt x="656" y="209"/>
                </a:lnTo>
                <a:lnTo>
                  <a:pt x="651" y="186"/>
                </a:lnTo>
                <a:lnTo>
                  <a:pt x="647" y="165"/>
                </a:lnTo>
                <a:lnTo>
                  <a:pt x="643" y="144"/>
                </a:lnTo>
                <a:lnTo>
                  <a:pt x="639" y="125"/>
                </a:lnTo>
                <a:lnTo>
                  <a:pt x="641" y="109"/>
                </a:lnTo>
                <a:lnTo>
                  <a:pt x="641" y="94"/>
                </a:lnTo>
                <a:lnTo>
                  <a:pt x="645" y="80"/>
                </a:lnTo>
                <a:lnTo>
                  <a:pt x="647" y="69"/>
                </a:lnTo>
                <a:lnTo>
                  <a:pt x="653" y="57"/>
                </a:lnTo>
                <a:lnTo>
                  <a:pt x="658" y="48"/>
                </a:lnTo>
                <a:lnTo>
                  <a:pt x="664" y="38"/>
                </a:lnTo>
                <a:lnTo>
                  <a:pt x="672" y="30"/>
                </a:lnTo>
                <a:lnTo>
                  <a:pt x="679" y="23"/>
                </a:lnTo>
                <a:lnTo>
                  <a:pt x="689" y="17"/>
                </a:lnTo>
                <a:lnTo>
                  <a:pt x="699" y="11"/>
                </a:lnTo>
                <a:lnTo>
                  <a:pt x="710" y="7"/>
                </a:lnTo>
                <a:lnTo>
                  <a:pt x="722" y="4"/>
                </a:lnTo>
                <a:lnTo>
                  <a:pt x="735" y="2"/>
                </a:lnTo>
                <a:lnTo>
                  <a:pt x="749" y="0"/>
                </a:lnTo>
                <a:lnTo>
                  <a:pt x="764" y="0"/>
                </a:lnTo>
              </a:path>
            </a:pathLst>
          </a:custGeom>
          <a:solidFill>
            <a:srgbClr val="FF0000"/>
          </a:solidFill>
          <a:ln w="9525">
            <a:noFill/>
            <a:prstDash val="solid"/>
            <a:round/>
            <a:headEnd/>
            <a:tailEnd/>
          </a:ln>
        </p:spPr>
        <p:txBody>
          <a:bodyPr/>
          <a:lstStyle/>
          <a:p>
            <a:endParaRPr lang="en-US"/>
          </a:p>
        </p:txBody>
      </p:sp>
      <p:sp>
        <p:nvSpPr>
          <p:cNvPr id="11" name="Footer Placeholder 3"/>
          <p:cNvSpPr>
            <a:spLocks noGrp="1"/>
          </p:cNvSpPr>
          <p:nvPr>
            <p:ph type="ftr" sz="quarter" idx="10"/>
          </p:nvPr>
        </p:nvSpPr>
        <p:spPr>
          <a:xfrm>
            <a:off x="7851775" y="6524625"/>
            <a:ext cx="1292225" cy="333375"/>
          </a:xfrm>
          <a:noFill/>
          <a:ln>
            <a:miter lim="800000"/>
            <a:headEnd/>
            <a:tailEnd/>
          </a:ln>
        </p:spPr>
        <p:txBody>
          <a:bodyPr/>
          <a:lstStyle/>
          <a:p>
            <a:r>
              <a:rPr lang="zh-TW" altLang="en-US" dirty="0"/>
              <a:t>吳秀</a:t>
            </a:r>
            <a:r>
              <a:rPr lang="zh-TW" altLang="en-US" dirty="0" smtClean="0"/>
              <a:t>美老師  提供</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up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up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句子練習</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Meishing\Dropbox\meizhouhuayu\pics\31.33.png"/>
          <p:cNvPicPr>
            <a:picLocks noChangeAspect="1" noChangeArrowheads="1"/>
          </p:cNvPicPr>
          <p:nvPr/>
        </p:nvPicPr>
        <p:blipFill>
          <a:blip r:embed="rId4" cstate="print">
            <a:lum bright="-20000" contrast="40000"/>
          </a:blip>
          <a:srcRect/>
          <a:stretch>
            <a:fillRect/>
          </a:stretch>
        </p:blipFill>
        <p:spPr bwMode="auto">
          <a:xfrm>
            <a:off x="0" y="1295400"/>
            <a:ext cx="8415811" cy="3124199"/>
          </a:xfrm>
          <a:prstGeom prst="rect">
            <a:avLst/>
          </a:prstGeom>
          <a:noFill/>
        </p:spPr>
      </p:pic>
      <p:cxnSp>
        <p:nvCxnSpPr>
          <p:cNvPr id="6" name="Straight Connector 5"/>
          <p:cNvCxnSpPr/>
          <p:nvPr/>
        </p:nvCxnSpPr>
        <p:spPr>
          <a:xfrm>
            <a:off x="685800" y="32766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33600" y="3276600"/>
            <a:ext cx="609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95600" y="3276600"/>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43400" y="3276600"/>
            <a:ext cx="1219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5800" y="42672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267200"/>
            <a:ext cx="609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971800" y="4267200"/>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19600" y="4267200"/>
            <a:ext cx="1219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1200" y="42672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53200" y="4267200"/>
            <a:ext cx="12192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5800" y="3352800"/>
            <a:ext cx="5257800" cy="0"/>
          </a:xfrm>
          <a:prstGeom prst="line">
            <a:avLst/>
          </a:prstGeom>
          <a:ln w="57150">
            <a:solidFill>
              <a:srgbClr val="8EFD6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343400"/>
            <a:ext cx="7467600" cy="0"/>
          </a:xfrm>
          <a:prstGeom prst="line">
            <a:avLst/>
          </a:prstGeom>
          <a:ln w="57150">
            <a:solidFill>
              <a:srgbClr val="8EFD67"/>
            </a:solidFill>
          </a:ln>
        </p:spPr>
        <p:style>
          <a:lnRef idx="1">
            <a:schemeClr val="accent1"/>
          </a:lnRef>
          <a:fillRef idx="0">
            <a:schemeClr val="accent1"/>
          </a:fillRef>
          <a:effectRef idx="0">
            <a:schemeClr val="accent1"/>
          </a:effectRef>
          <a:fontRef idx="minor">
            <a:schemeClr val="tx1"/>
          </a:fontRef>
        </p:style>
      </p:cxnSp>
      <p:pic>
        <p:nvPicPr>
          <p:cNvPr id="11265" name="Picture 1" descr="C:\Users\Meishing\Dropbox\meizhouhuayu\課本故事圖檔\L2-9 (1)\2.jpg"/>
          <p:cNvPicPr>
            <a:picLocks noChangeAspect="1" noChangeArrowheads="1"/>
          </p:cNvPicPr>
          <p:nvPr/>
        </p:nvPicPr>
        <p:blipFill>
          <a:blip r:embed="rId5" cstate="print">
            <a:lum bright="-10000" contrast="20000"/>
          </a:blip>
          <a:srcRect l="33859" r="39685" b="49764"/>
          <a:stretch>
            <a:fillRect/>
          </a:stretch>
        </p:blipFill>
        <p:spPr bwMode="auto">
          <a:xfrm>
            <a:off x="3124200" y="762000"/>
            <a:ext cx="1066800" cy="1524000"/>
          </a:xfrm>
          <a:prstGeom prst="rect">
            <a:avLst/>
          </a:prstGeom>
          <a:noFill/>
        </p:spPr>
      </p:pic>
      <p:pic>
        <p:nvPicPr>
          <p:cNvPr id="11267" name="Picture 3" descr="https://encrypted-tbn1.gstatic.com/images?q=tbn:ANd9GcRa4mqu-CttUYOuoXco2zUX3mhTYnigv2GFoRepuccs7CLPvK_1Sw"/>
          <p:cNvPicPr>
            <a:picLocks noChangeAspect="1" noChangeArrowheads="1"/>
          </p:cNvPicPr>
          <p:nvPr/>
        </p:nvPicPr>
        <p:blipFill>
          <a:blip r:embed="rId6" cstate="print"/>
          <a:srcRect/>
          <a:stretch>
            <a:fillRect/>
          </a:stretch>
        </p:blipFill>
        <p:spPr bwMode="auto">
          <a:xfrm>
            <a:off x="3124200" y="4495800"/>
            <a:ext cx="1179449" cy="1409700"/>
          </a:xfrm>
          <a:prstGeom prst="rect">
            <a:avLst/>
          </a:prstGeom>
          <a:noFill/>
        </p:spPr>
      </p:pic>
      <p:pic>
        <p:nvPicPr>
          <p:cNvPr id="11269" name="Picture 5" descr="https://encrypted-tbn3.gstatic.com/images?q=tbn:ANd9GcRic7uk8lMMjdT0EfUHJ-sKqxPCReYONE0tL4dCSjVARclmJfYM"/>
          <p:cNvPicPr>
            <a:picLocks noChangeAspect="1" noChangeArrowheads="1"/>
          </p:cNvPicPr>
          <p:nvPr/>
        </p:nvPicPr>
        <p:blipFill>
          <a:blip r:embed="rId7" cstate="print"/>
          <a:srcRect/>
          <a:stretch>
            <a:fillRect/>
          </a:stretch>
        </p:blipFill>
        <p:spPr bwMode="auto">
          <a:xfrm>
            <a:off x="4419600" y="4495800"/>
            <a:ext cx="1617452" cy="1143000"/>
          </a:xfrm>
          <a:prstGeom prst="rect">
            <a:avLst/>
          </a:prstGeom>
          <a:noFill/>
        </p:spPr>
      </p:pic>
      <p:pic>
        <p:nvPicPr>
          <p:cNvPr id="11270" name="Picture 6" descr="C:\Users\Meishing\Dropbox\meizhouhuayu\pics\6.40.png"/>
          <p:cNvPicPr>
            <a:picLocks noChangeAspect="1" noChangeArrowheads="1"/>
          </p:cNvPicPr>
          <p:nvPr/>
        </p:nvPicPr>
        <p:blipFill>
          <a:blip r:embed="rId8" cstate="print">
            <a:lum bright="-10000" contrast="20000"/>
          </a:blip>
          <a:srcRect/>
          <a:stretch>
            <a:fillRect/>
          </a:stretch>
        </p:blipFill>
        <p:spPr bwMode="auto">
          <a:xfrm>
            <a:off x="1676400" y="1066800"/>
            <a:ext cx="1440873" cy="1219200"/>
          </a:xfrm>
          <a:prstGeom prst="rect">
            <a:avLst/>
          </a:prstGeom>
          <a:noFill/>
        </p:spPr>
      </p:pic>
      <p:pic>
        <p:nvPicPr>
          <p:cNvPr id="11271" name="Picture 7" descr="C:\Users\Meishing\Dropbox\meizhouhuayu\pics\16.4.png"/>
          <p:cNvPicPr>
            <a:picLocks noChangeAspect="1" noChangeArrowheads="1"/>
          </p:cNvPicPr>
          <p:nvPr/>
        </p:nvPicPr>
        <p:blipFill>
          <a:blip r:embed="rId9" cstate="print">
            <a:lum bright="-10000" contrast="20000"/>
          </a:blip>
          <a:srcRect l="58459" b="46061"/>
          <a:stretch>
            <a:fillRect/>
          </a:stretch>
        </p:blipFill>
        <p:spPr bwMode="auto">
          <a:xfrm>
            <a:off x="7086600" y="4495800"/>
            <a:ext cx="1295400" cy="1162204"/>
          </a:xfrm>
          <a:prstGeom prst="rect">
            <a:avLst/>
          </a:prstGeom>
          <a:noFill/>
        </p:spPr>
      </p:pic>
      <p:pic>
        <p:nvPicPr>
          <p:cNvPr id="11272" name="Picture 8" descr="C:\Users\Meishing\Dropbox\meizhouhuayu\課本故事圖檔\L2-5 (1)\Slide9.JPG"/>
          <p:cNvPicPr>
            <a:picLocks noChangeAspect="1" noChangeArrowheads="1"/>
          </p:cNvPicPr>
          <p:nvPr/>
        </p:nvPicPr>
        <p:blipFill>
          <a:blip r:embed="rId10" cstate="print"/>
          <a:srcRect l="23681" r="44653" b="48148"/>
          <a:stretch>
            <a:fillRect/>
          </a:stretch>
        </p:blipFill>
        <p:spPr bwMode="auto">
          <a:xfrm>
            <a:off x="762000" y="4419600"/>
            <a:ext cx="1143000" cy="1403684"/>
          </a:xfrm>
          <a:prstGeom prst="rect">
            <a:avLst/>
          </a:prstGeom>
          <a:noFill/>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fill="hold" nodeType="afterEffect">
                                  <p:stCondLst>
                                    <p:cond delay="0"/>
                                  </p:stCondLst>
                                  <p:childTnLst>
                                    <p:anim calcmode="discrete" valueType="str">
                                      <p:cBhvr>
                                        <p:cTn id="9" dur="1000" fill="hold"/>
                                        <p:tgtEl>
                                          <p:spTgt spid="7"/>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35" presetClass="emph" presetSubtype="0" fill="hold" nodeType="afterEffect">
                                  <p:stCondLst>
                                    <p:cond delay="0"/>
                                  </p:stCondLst>
                                  <p:childTnLst>
                                    <p:anim calcmode="discrete" valueType="str">
                                      <p:cBhvr>
                                        <p:cTn id="12"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3" fill="hold">
                            <p:stCondLst>
                              <p:cond delay="3000"/>
                            </p:stCondLst>
                            <p:childTnLst>
                              <p:par>
                                <p:cTn id="14" presetID="35" presetClass="emph" presetSubtype="0" fill="hold" nodeType="afterEffect">
                                  <p:stCondLst>
                                    <p:cond delay="0"/>
                                  </p:stCondLst>
                                  <p:childTnLst>
                                    <p:anim calcmode="discrete" valueType="str">
                                      <p:cBhvr>
                                        <p:cTn id="15"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mph" presetSubtype="0" fill="hold" nodeType="clickEffect">
                                  <p:stCondLst>
                                    <p:cond delay="0"/>
                                  </p:stCondLst>
                                  <p:childTnLst>
                                    <p:anim calcmode="discrete" valueType="str">
                                      <p:cBhvr>
                                        <p:cTn id="19"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20" fill="hold">
                            <p:stCondLst>
                              <p:cond delay="1000"/>
                            </p:stCondLst>
                            <p:childTnLst>
                              <p:par>
                                <p:cTn id="21" presetID="35" presetClass="emph" presetSubtype="0" fill="hold" nodeType="afterEffect">
                                  <p:stCondLst>
                                    <p:cond delay="0"/>
                                  </p:stCondLst>
                                  <p:childTnLst>
                                    <p:anim calcmode="discrete" valueType="str">
                                      <p:cBhvr>
                                        <p:cTn id="22" dur="1000" fill="hold"/>
                                        <p:tgtEl>
                                          <p:spTgt spid="16"/>
                                        </p:tgtEl>
                                        <p:attrNameLst>
                                          <p:attrName>style.visibility</p:attrName>
                                        </p:attrNameLst>
                                      </p:cBhvr>
                                      <p:tavLst>
                                        <p:tav tm="0">
                                          <p:val>
                                            <p:strVal val="hidden"/>
                                          </p:val>
                                        </p:tav>
                                        <p:tav tm="50000">
                                          <p:val>
                                            <p:strVal val="visible"/>
                                          </p:val>
                                        </p:tav>
                                      </p:tavLst>
                                    </p:anim>
                                  </p:childTnLst>
                                </p:cTn>
                              </p:par>
                            </p:childTnLst>
                          </p:cTn>
                        </p:par>
                        <p:par>
                          <p:cTn id="23" fill="hold">
                            <p:stCondLst>
                              <p:cond delay="2000"/>
                            </p:stCondLst>
                            <p:childTnLst>
                              <p:par>
                                <p:cTn id="24" presetID="35" presetClass="emph" presetSubtype="0" fill="hold" nodeType="afterEffect">
                                  <p:stCondLst>
                                    <p:cond delay="0"/>
                                  </p:stCondLst>
                                  <p:childTnLst>
                                    <p:anim calcmode="discrete" valueType="str">
                                      <p:cBhvr>
                                        <p:cTn id="25" dur="1000" fill="hold"/>
                                        <p:tgtEl>
                                          <p:spTgt spid="17"/>
                                        </p:tgtEl>
                                        <p:attrNameLst>
                                          <p:attrName>style.visibility</p:attrName>
                                        </p:attrNameLst>
                                      </p:cBhvr>
                                      <p:tavLst>
                                        <p:tav tm="0">
                                          <p:val>
                                            <p:strVal val="hidden"/>
                                          </p:val>
                                        </p:tav>
                                        <p:tav tm="50000">
                                          <p:val>
                                            <p:strVal val="visible"/>
                                          </p:val>
                                        </p:tav>
                                      </p:tavLst>
                                    </p:anim>
                                  </p:childTnLst>
                                </p:cTn>
                              </p:par>
                            </p:childTnLst>
                          </p:cTn>
                        </p:par>
                        <p:par>
                          <p:cTn id="26" fill="hold">
                            <p:stCondLst>
                              <p:cond delay="3000"/>
                            </p:stCondLst>
                            <p:childTnLst>
                              <p:par>
                                <p:cTn id="27" presetID="35" presetClass="emph" presetSubtype="0" fill="hold" nodeType="afterEffect">
                                  <p:stCondLst>
                                    <p:cond delay="0"/>
                                  </p:stCondLst>
                                  <p:childTnLst>
                                    <p:anim calcmode="discrete" valueType="str">
                                      <p:cBhvr>
                                        <p:cTn id="28"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29" fill="hold">
                            <p:stCondLst>
                              <p:cond delay="4000"/>
                            </p:stCondLst>
                            <p:childTnLst>
                              <p:par>
                                <p:cTn id="30" presetID="35" presetClass="emph" presetSubtype="0" fill="hold" nodeType="afterEffect">
                                  <p:stCondLst>
                                    <p:cond delay="0"/>
                                  </p:stCondLst>
                                  <p:childTnLst>
                                    <p:anim calcmode="discrete" valueType="str">
                                      <p:cBhvr>
                                        <p:cTn id="31" dur="1000" fill="hold"/>
                                        <p:tgtEl>
                                          <p:spTgt spid="19"/>
                                        </p:tgtEl>
                                        <p:attrNameLst>
                                          <p:attrName>style.visibility</p:attrName>
                                        </p:attrNameLst>
                                      </p:cBhvr>
                                      <p:tavLst>
                                        <p:tav tm="0">
                                          <p:val>
                                            <p:strVal val="hidden"/>
                                          </p:val>
                                        </p:tav>
                                        <p:tav tm="50000">
                                          <p:val>
                                            <p:strVal val="visible"/>
                                          </p:val>
                                        </p:tav>
                                      </p:tavLst>
                                    </p:anim>
                                  </p:childTnLst>
                                </p:cTn>
                              </p:par>
                            </p:childTnLst>
                          </p:cTn>
                        </p:par>
                        <p:par>
                          <p:cTn id="32" fill="hold">
                            <p:stCondLst>
                              <p:cond delay="5000"/>
                            </p:stCondLst>
                            <p:childTnLst>
                              <p:par>
                                <p:cTn id="33" presetID="35" presetClass="emph" presetSubtype="0" fill="hold" nodeType="afterEffect">
                                  <p:stCondLst>
                                    <p:cond delay="0"/>
                                  </p:stCondLst>
                                  <p:childTnLst>
                                    <p:anim calcmode="discrete" valueType="str">
                                      <p:cBhvr>
                                        <p:cTn id="34"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strips(upRight)">
                                      <p:cBhvr>
                                        <p:cTn id="39" dur="5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3"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strips(upRight)">
                                      <p:cBhvr>
                                        <p:cTn id="44"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13716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練習說</a:t>
            </a:r>
            <a:endParaRPr lang="en-US" sz="2800" dirty="0">
              <a:latin typeface="Adobe Kaiti Std R" pitchFamily="18" charset="-128"/>
              <a:ea typeface="Adobe Kaiti Std R" pitchFamily="18" charset="-128"/>
            </a:endParaRPr>
          </a:p>
        </p:txBody>
      </p:sp>
      <p:sp>
        <p:nvSpPr>
          <p:cNvPr id="3" name="TextBox 2"/>
          <p:cNvSpPr txBox="1"/>
          <p:nvPr/>
        </p:nvSpPr>
        <p:spPr>
          <a:xfrm>
            <a:off x="304800" y="16764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明明用水洗手。</a:t>
            </a:r>
            <a:endParaRPr lang="en-US" sz="4800" dirty="0">
              <a:latin typeface="Adobe Kaiti Std R" pitchFamily="18" charset="-128"/>
              <a:ea typeface="Adobe Kaiti Std R" pitchFamily="18" charset="-128"/>
            </a:endParaRPr>
          </a:p>
        </p:txBody>
      </p:sp>
      <p:sp>
        <p:nvSpPr>
          <p:cNvPr id="4" name="TextBox 3"/>
          <p:cNvSpPr txBox="1"/>
          <p:nvPr/>
        </p:nvSpPr>
        <p:spPr>
          <a:xfrm>
            <a:off x="533400" y="9144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*用水洗手。</a:t>
            </a:r>
            <a:endParaRPr lang="en-US" sz="4000" dirty="0">
              <a:solidFill>
                <a:srgbClr val="0070C0"/>
              </a:solidFill>
              <a:latin typeface="Adobe Kaiti Std R" pitchFamily="18" charset="-128"/>
              <a:ea typeface="Adobe Kaiti Std R" pitchFamily="18" charset="-128"/>
            </a:endParaRPr>
          </a:p>
        </p:txBody>
      </p:sp>
      <p:sp>
        <p:nvSpPr>
          <p:cNvPr id="5" name="TextBox 4"/>
          <p:cNvSpPr txBox="1"/>
          <p:nvPr/>
        </p:nvSpPr>
        <p:spPr>
          <a:xfrm>
            <a:off x="533400" y="26670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*用毛筆畫畫。</a:t>
            </a:r>
            <a:endParaRPr lang="en-US" sz="4000" dirty="0">
              <a:solidFill>
                <a:srgbClr val="0070C0"/>
              </a:solidFill>
              <a:latin typeface="Adobe Kaiti Std R" pitchFamily="18" charset="-128"/>
              <a:ea typeface="Adobe Kaiti Std R" pitchFamily="18" charset="-128"/>
            </a:endParaRPr>
          </a:p>
        </p:txBody>
      </p:sp>
      <p:sp>
        <p:nvSpPr>
          <p:cNvPr id="6" name="TextBox 5"/>
          <p:cNvSpPr txBox="1"/>
          <p:nvPr/>
        </p:nvSpPr>
        <p:spPr>
          <a:xfrm>
            <a:off x="304800" y="33528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友友用毛筆畫畫。</a:t>
            </a:r>
            <a:endParaRPr lang="en-US" sz="4800" dirty="0">
              <a:latin typeface="Adobe Kaiti Std R" pitchFamily="18" charset="-128"/>
              <a:ea typeface="Adobe Kaiti Std R" pitchFamily="18" charset="-128"/>
            </a:endParaRPr>
          </a:p>
        </p:txBody>
      </p:sp>
      <p:sp>
        <p:nvSpPr>
          <p:cNvPr id="7" name="TextBox 6"/>
          <p:cNvSpPr txBox="1"/>
          <p:nvPr/>
        </p:nvSpPr>
        <p:spPr>
          <a:xfrm>
            <a:off x="533400" y="4343400"/>
            <a:ext cx="3657600" cy="707886"/>
          </a:xfrm>
          <a:prstGeom prst="rect">
            <a:avLst/>
          </a:prstGeom>
          <a:noFill/>
        </p:spPr>
        <p:txBody>
          <a:bodyPr wrap="square" rtlCol="0">
            <a:spAutoFit/>
          </a:bodyPr>
          <a:lstStyle/>
          <a:p>
            <a:r>
              <a:rPr lang="zh-TW" altLang="en-US" sz="4000" dirty="0" smtClean="0">
                <a:solidFill>
                  <a:srgbClr val="0070C0"/>
                </a:solidFill>
                <a:latin typeface="Adobe Kaiti Std R" pitchFamily="18" charset="-128"/>
                <a:ea typeface="Adobe Kaiti Std R" pitchFamily="18" charset="-128"/>
              </a:rPr>
              <a:t>*用牙齒咬東西。</a:t>
            </a:r>
            <a:endParaRPr lang="en-US" sz="4000" dirty="0">
              <a:solidFill>
                <a:srgbClr val="0070C0"/>
              </a:solidFill>
              <a:latin typeface="Adobe Kaiti Std R" pitchFamily="18" charset="-128"/>
              <a:ea typeface="Adobe Kaiti Std R" pitchFamily="18" charset="-128"/>
            </a:endParaRPr>
          </a:p>
        </p:txBody>
      </p:sp>
      <p:sp>
        <p:nvSpPr>
          <p:cNvPr id="8" name="TextBox 7"/>
          <p:cNvSpPr txBox="1"/>
          <p:nvPr/>
        </p:nvSpPr>
        <p:spPr>
          <a:xfrm>
            <a:off x="381000" y="5105400"/>
            <a:ext cx="8153400" cy="830997"/>
          </a:xfrm>
          <a:prstGeom prst="rect">
            <a:avLst/>
          </a:prstGeom>
          <a:noFill/>
          <a:ln>
            <a:solidFill>
              <a:schemeClr val="tx1"/>
            </a:solidFill>
          </a:ln>
        </p:spPr>
        <p:txBody>
          <a:bodyPr wrap="square" rtlCol="0">
            <a:spAutoFit/>
          </a:bodyPr>
          <a:lstStyle/>
          <a:p>
            <a:r>
              <a:rPr lang="zh-TW" altLang="en-US" sz="4800" dirty="0" smtClean="0">
                <a:latin typeface="Adobe Kaiti Std R" pitchFamily="18" charset="-128"/>
                <a:ea typeface="Adobe Kaiti Std R" pitchFamily="18" charset="-128"/>
              </a:rPr>
              <a:t>中中用牙齒咬東西。</a:t>
            </a:r>
            <a:endParaRPr lang="en-US" sz="4800" dirty="0">
              <a:latin typeface="Adobe Kaiti Std R" pitchFamily="18" charset="-128"/>
              <a:ea typeface="Adobe Kaiti Std R" pitchFamily="18" charset="-128"/>
            </a:endParaRPr>
          </a:p>
        </p:txBody>
      </p:sp>
      <p:pic>
        <p:nvPicPr>
          <p:cNvPr id="9" name="Picture 6" descr="C:\Users\Meishing\Dropbox\meizhouhuayu\pics\6.40.png"/>
          <p:cNvPicPr>
            <a:picLocks noChangeAspect="1" noChangeArrowheads="1"/>
          </p:cNvPicPr>
          <p:nvPr/>
        </p:nvPicPr>
        <p:blipFill>
          <a:blip r:embed="rId4" cstate="print">
            <a:lum bright="-10000" contrast="20000"/>
          </a:blip>
          <a:srcRect/>
          <a:stretch>
            <a:fillRect/>
          </a:stretch>
        </p:blipFill>
        <p:spPr bwMode="auto">
          <a:xfrm>
            <a:off x="3657600" y="838200"/>
            <a:ext cx="907473" cy="767862"/>
          </a:xfrm>
          <a:prstGeom prst="rect">
            <a:avLst/>
          </a:prstGeom>
          <a:noFill/>
        </p:spPr>
      </p:pic>
      <p:pic>
        <p:nvPicPr>
          <p:cNvPr id="10" name="Picture 8" descr="C:\Users\Meishing\Dropbox\meizhouhuayu\課本故事圖檔\L2-5 (1)\Slide9.JPG"/>
          <p:cNvPicPr>
            <a:picLocks noChangeAspect="1" noChangeArrowheads="1"/>
          </p:cNvPicPr>
          <p:nvPr/>
        </p:nvPicPr>
        <p:blipFill>
          <a:blip r:embed="rId5" cstate="print"/>
          <a:srcRect l="23681" r="44653" b="48148"/>
          <a:stretch>
            <a:fillRect/>
          </a:stretch>
        </p:blipFill>
        <p:spPr bwMode="auto">
          <a:xfrm>
            <a:off x="4191000" y="4267200"/>
            <a:ext cx="646612" cy="794084"/>
          </a:xfrm>
          <a:prstGeom prst="rect">
            <a:avLst/>
          </a:prstGeom>
          <a:noFill/>
        </p:spPr>
      </p:pic>
      <p:pic>
        <p:nvPicPr>
          <p:cNvPr id="11" name="Picture 7" descr="C:\Users\Meishing\Dropbox\meizhouhuayu\pics\16.4.png"/>
          <p:cNvPicPr>
            <a:picLocks noChangeAspect="1" noChangeArrowheads="1"/>
          </p:cNvPicPr>
          <p:nvPr/>
        </p:nvPicPr>
        <p:blipFill>
          <a:blip r:embed="rId6" cstate="print">
            <a:lum bright="-10000" contrast="20000"/>
          </a:blip>
          <a:srcRect l="58459" b="46061"/>
          <a:stretch>
            <a:fillRect/>
          </a:stretch>
        </p:blipFill>
        <p:spPr bwMode="auto">
          <a:xfrm>
            <a:off x="3657600" y="2590800"/>
            <a:ext cx="762000" cy="683649"/>
          </a:xfrm>
          <a:prstGeom prst="rect">
            <a:avLst/>
          </a:prstGeom>
          <a:noFill/>
        </p:spPr>
      </p:pic>
      <p:pic>
        <p:nvPicPr>
          <p:cNvPr id="12" name="Picture 2" descr="Dark mouth by merzok - bubble, bubble, cartoon, cartoon, clip art, clipart, curse, curse, cursing, cursing, dark, dark, human, human, image, line art, line art, lips, lips, loud, loud, media, mouth, mouth, png, public domain, speak, speak, speaking, speaking, svg, teeth, teeth, "/>
          <p:cNvPicPr>
            <a:picLocks noChangeAspect="1" noChangeArrowheads="1"/>
          </p:cNvPicPr>
          <p:nvPr/>
        </p:nvPicPr>
        <p:blipFill>
          <a:blip r:embed="rId7" cstate="print">
            <a:duotone>
              <a:prstClr val="black"/>
              <a:schemeClr val="bg1">
                <a:tint val="45000"/>
                <a:satMod val="400000"/>
              </a:schemeClr>
            </a:duotone>
          </a:blip>
          <a:srcRect/>
          <a:stretch>
            <a:fillRect/>
          </a:stretch>
        </p:blipFill>
        <p:spPr bwMode="auto">
          <a:xfrm>
            <a:off x="5105400" y="4343400"/>
            <a:ext cx="878889" cy="678942"/>
          </a:xfrm>
          <a:prstGeom prst="rect">
            <a:avLst/>
          </a:prstGeom>
          <a:noFill/>
        </p:spPr>
      </p:pic>
      <p:pic>
        <p:nvPicPr>
          <p:cNvPr id="13" name="Picture 1" descr="C:\Users\Meishing\Dropbox\meizhouhuayu\課本故事圖檔\L2-9 (1)\2.jpg"/>
          <p:cNvPicPr>
            <a:picLocks noChangeAspect="1" noChangeArrowheads="1"/>
          </p:cNvPicPr>
          <p:nvPr/>
        </p:nvPicPr>
        <p:blipFill>
          <a:blip r:embed="rId8" cstate="print">
            <a:lum bright="-10000" contrast="20000"/>
          </a:blip>
          <a:srcRect l="33859" r="39685" b="49764"/>
          <a:stretch>
            <a:fillRect/>
          </a:stretch>
        </p:blipFill>
        <p:spPr bwMode="auto">
          <a:xfrm>
            <a:off x="4724400" y="2547257"/>
            <a:ext cx="533400" cy="762000"/>
          </a:xfrm>
          <a:prstGeom prst="rect">
            <a:avLst/>
          </a:prstGeom>
          <a:noFill/>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4887" y="425383"/>
            <a:ext cx="874643"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1+#ppt_w/2"/>
                                          </p:val>
                                        </p:tav>
                                        <p:tav tm="100000">
                                          <p:val>
                                            <p:strVal val="#ppt_x"/>
                                          </p:val>
                                        </p:tav>
                                      </p:tavLst>
                                    </p:anim>
                                    <p:anim calcmode="lin" valueType="num">
                                      <p:cBhvr additive="base">
                                        <p:cTn id="14"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ppt_x"/>
                                          </p:val>
                                        </p:tav>
                                        <p:tav tm="100000">
                                          <p:val>
                                            <p:strVal val="#ppt_x"/>
                                          </p:val>
                                        </p:tav>
                                      </p:tavLst>
                                    </p:anim>
                                    <p:anim calcmode="lin" valueType="num">
                                      <p:cBhvr additive="base">
                                        <p:cTn id="20"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3200"/>
            <a:ext cx="8305800" cy="1066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會話練習：標點符號</a:t>
            </a:r>
            <a:endParaRPr lang="en-US" sz="6000" dirty="0">
              <a:solidFill>
                <a:schemeClr val="tx1"/>
              </a:solidFill>
              <a:latin typeface="Adobe Kaiti Std R" pitchFamily="18" charset="-128"/>
              <a:ea typeface="Adobe Kaiti Std R" pitchFamily="18"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447800"/>
            <a:ext cx="1219200" cy="1323439"/>
          </a:xfrm>
          <a:prstGeom prst="rect">
            <a:avLst/>
          </a:prstGeom>
          <a:noFill/>
        </p:spPr>
        <p:txBody>
          <a:bodyPr wrap="square" rtlCol="0">
            <a:spAutoFit/>
          </a:bodyPr>
          <a:lstStyle/>
          <a:p>
            <a:r>
              <a:rPr lang="zh-TW" altLang="en-US" sz="8000" dirty="0" smtClean="0"/>
              <a:t>。</a:t>
            </a:r>
            <a:endParaRPr lang="en-US" sz="8000" dirty="0"/>
          </a:p>
        </p:txBody>
      </p:sp>
      <p:sp>
        <p:nvSpPr>
          <p:cNvPr id="5" name="TextBox 4"/>
          <p:cNvSpPr txBox="1"/>
          <p:nvPr/>
        </p:nvSpPr>
        <p:spPr>
          <a:xfrm>
            <a:off x="1066800" y="4114800"/>
            <a:ext cx="1219200" cy="1323439"/>
          </a:xfrm>
          <a:prstGeom prst="rect">
            <a:avLst/>
          </a:prstGeom>
          <a:noFill/>
        </p:spPr>
        <p:txBody>
          <a:bodyPr wrap="square" rtlCol="0">
            <a:spAutoFit/>
          </a:bodyPr>
          <a:lstStyle/>
          <a:p>
            <a:r>
              <a:rPr lang="zh-TW" altLang="en-US" sz="8000" dirty="0" smtClean="0"/>
              <a:t>、</a:t>
            </a:r>
            <a:endParaRPr lang="en-US" sz="8000" dirty="0"/>
          </a:p>
        </p:txBody>
      </p:sp>
      <p:sp>
        <p:nvSpPr>
          <p:cNvPr id="6" name="TextBox 5"/>
          <p:cNvSpPr txBox="1"/>
          <p:nvPr/>
        </p:nvSpPr>
        <p:spPr>
          <a:xfrm>
            <a:off x="1066800" y="2743200"/>
            <a:ext cx="1219200" cy="1323439"/>
          </a:xfrm>
          <a:prstGeom prst="rect">
            <a:avLst/>
          </a:prstGeom>
          <a:noFill/>
        </p:spPr>
        <p:txBody>
          <a:bodyPr wrap="square" rtlCol="0">
            <a:spAutoFit/>
          </a:bodyPr>
          <a:lstStyle/>
          <a:p>
            <a:r>
              <a:rPr lang="zh-TW" altLang="en-US" sz="8000" dirty="0"/>
              <a:t>，</a:t>
            </a:r>
            <a:endParaRPr lang="en-US" sz="8000" dirty="0"/>
          </a:p>
        </p:txBody>
      </p:sp>
      <p:sp>
        <p:nvSpPr>
          <p:cNvPr id="7" name="TextBox 6"/>
          <p:cNvSpPr txBox="1"/>
          <p:nvPr/>
        </p:nvSpPr>
        <p:spPr>
          <a:xfrm>
            <a:off x="304800" y="228600"/>
            <a:ext cx="17526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標點符號</a:t>
            </a:r>
            <a:endParaRPr lang="en-US" sz="2800" dirty="0">
              <a:latin typeface="Adobe Kaiti Std R" pitchFamily="18" charset="-128"/>
              <a:ea typeface="Adobe Kaiti Std R" pitchFamily="18" charset="-128"/>
            </a:endParaRPr>
          </a:p>
        </p:txBody>
      </p:sp>
      <p:sp>
        <p:nvSpPr>
          <p:cNvPr id="12" name="Right Arrow 11"/>
          <p:cNvSpPr/>
          <p:nvPr/>
        </p:nvSpPr>
        <p:spPr>
          <a:xfrm>
            <a:off x="2743200" y="1905000"/>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743200" y="3200400"/>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2819400" y="4495800"/>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C:\Users\Meishing\Dropbox\meizhouhuayu\pics\標點符號.jpg"/>
          <p:cNvPicPr>
            <a:picLocks noChangeAspect="1" noChangeArrowheads="1"/>
          </p:cNvPicPr>
          <p:nvPr/>
        </p:nvPicPr>
        <p:blipFill>
          <a:blip r:embed="rId4" cstate="print"/>
          <a:srcRect l="46458" t="17315" r="26042" b="18241"/>
          <a:stretch>
            <a:fillRect/>
          </a:stretch>
        </p:blipFill>
        <p:spPr bwMode="auto">
          <a:xfrm>
            <a:off x="4191000" y="1143000"/>
            <a:ext cx="2297824" cy="4038600"/>
          </a:xfrm>
          <a:prstGeom prst="rect">
            <a:avLst/>
          </a:prstGeom>
          <a:noFill/>
        </p:spPr>
      </p:pic>
      <p:sp>
        <p:nvSpPr>
          <p:cNvPr id="16" name="Oval 15"/>
          <p:cNvSpPr/>
          <p:nvPr/>
        </p:nvSpPr>
        <p:spPr>
          <a:xfrm>
            <a:off x="1219200" y="4343400"/>
            <a:ext cx="914400" cy="9144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219200" y="2971800"/>
            <a:ext cx="914400" cy="914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219200" y="1676400"/>
            <a:ext cx="914400" cy="9144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5600" y="1524000"/>
            <a:ext cx="1752600"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dirty="0" smtClean="0">
                <a:latin typeface="Adobe Fangsong Std R" pitchFamily="18" charset="-128"/>
                <a:ea typeface="Adobe Fangsong Std R" pitchFamily="18" charset="-128"/>
              </a:rPr>
              <a:t>看到圈圈，停看聽。　</a:t>
            </a:r>
            <a:endParaRPr lang="en-US" sz="2800" dirty="0">
              <a:latin typeface="Adobe Fangsong Std R" pitchFamily="18" charset="-128"/>
              <a:ea typeface="Adobe Fangsong Std R" pitchFamily="18" charset="-128"/>
            </a:endParaRPr>
          </a:p>
        </p:txBody>
      </p:sp>
      <p:sp>
        <p:nvSpPr>
          <p:cNvPr id="17" name="TextBox 16"/>
          <p:cNvSpPr txBox="1"/>
          <p:nvPr/>
        </p:nvSpPr>
        <p:spPr>
          <a:xfrm>
            <a:off x="6705600" y="2819400"/>
            <a:ext cx="1752600"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dirty="0" smtClean="0">
                <a:latin typeface="Adobe Fangsong Std R" pitchFamily="18" charset="-128"/>
                <a:ea typeface="Adobe Fangsong Std R" pitchFamily="18" charset="-128"/>
              </a:rPr>
              <a:t>看到蝌蚪，向前行。　</a:t>
            </a:r>
            <a:endParaRPr lang="en-US" sz="2800" dirty="0">
              <a:latin typeface="Adobe Fangsong Std R" pitchFamily="18" charset="-128"/>
              <a:ea typeface="Adobe Fangsong Std R" pitchFamily="18" charset="-128"/>
            </a:endParaRPr>
          </a:p>
        </p:txBody>
      </p:sp>
      <p:sp>
        <p:nvSpPr>
          <p:cNvPr id="18" name="TextBox 17"/>
          <p:cNvSpPr txBox="1"/>
          <p:nvPr/>
        </p:nvSpPr>
        <p:spPr>
          <a:xfrm>
            <a:off x="6705600" y="4191000"/>
            <a:ext cx="2133600"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dirty="0" smtClean="0">
                <a:latin typeface="Adobe Fangsong Std R" pitchFamily="18" charset="-128"/>
                <a:ea typeface="Adobe Fangsong Std R" pitchFamily="18" charset="-128"/>
              </a:rPr>
              <a:t>看到點點，就多加幾點。　</a:t>
            </a:r>
            <a:endParaRPr lang="en-US" sz="2800" dirty="0">
              <a:latin typeface="Adobe Fangsong Std R" pitchFamily="18" charset="-128"/>
              <a:ea typeface="Adobe Fangsong Std R" pitchFamily="18" charset="-128"/>
            </a:endParaRPr>
          </a:p>
        </p:txBody>
      </p:sp>
    </p:spTree>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2000" fill="hold" grpId="0" nodeType="clickEffect">
                                  <p:stCondLst>
                                    <p:cond delay="0"/>
                                  </p:st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ppt_x</p:attrName>
                                        </p:attrNameLst>
                                      </p:cBhvr>
                                      <p:tavLst>
                                        <p:tav tm="0">
                                          <p:val>
                                            <p:strVal val="#ppt_x-.2"/>
                                          </p:val>
                                        </p:tav>
                                        <p:tav tm="100000">
                                          <p:val>
                                            <p:strVal val="#ppt_x"/>
                                          </p:val>
                                        </p:tav>
                                      </p:tavLst>
                                    </p:anim>
                                    <p:anim calcmode="lin" valueType="num">
                                      <p:cBhvr>
                                        <p:cTn id="1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2000" fill="hold" grpId="0" nodeType="clickEffect">
                                  <p:stCondLst>
                                    <p:cond delay="0"/>
                                  </p:stCondLst>
                                  <p:childTnLst>
                                    <p:anim calcmode="discrete" valueType="str">
                                      <p:cBhvr>
                                        <p:cTn id="17"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2"/>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mph" presetSubtype="0" repeatCount="2000" fill="hold" grpId="0" nodeType="clickEffect">
                                  <p:stCondLst>
                                    <p:cond delay="0"/>
                                  </p:stCondLst>
                                  <p:childTnLst>
                                    <p:anim calcmode="discrete" valueType="str">
                                      <p:cBhvr>
                                        <p:cTn id="2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ppt_x</p:attrName>
                                        </p:attrNameLst>
                                      </p:cBhvr>
                                      <p:tavLst>
                                        <p:tav tm="0">
                                          <p:val>
                                            <p:strVal val="#ppt_x-.2"/>
                                          </p:val>
                                        </p:tav>
                                        <p:tav tm="100000">
                                          <p:val>
                                            <p:strVal val="#ppt_x"/>
                                          </p:val>
                                        </p:tav>
                                      </p:tavLst>
                                    </p:anim>
                                    <p:anim calcmode="lin" valueType="num">
                                      <p:cBhvr>
                                        <p:cTn id="34"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Meishing\Dropbox\meizhouhuayu\pics\31.32.png"/>
          <p:cNvPicPr>
            <a:picLocks noChangeAspect="1" noChangeArrowheads="1"/>
          </p:cNvPicPr>
          <p:nvPr/>
        </p:nvPicPr>
        <p:blipFill>
          <a:blip r:embed="rId4" cstate="print">
            <a:lum bright="-10000" contrast="20000"/>
          </a:blip>
          <a:srcRect/>
          <a:stretch>
            <a:fillRect/>
          </a:stretch>
        </p:blipFill>
        <p:spPr bwMode="auto">
          <a:xfrm>
            <a:off x="0" y="-1"/>
            <a:ext cx="9144000" cy="6858001"/>
          </a:xfrm>
          <a:prstGeom prst="rect">
            <a:avLst/>
          </a:prstGeom>
          <a:noFill/>
        </p:spPr>
      </p:pic>
      <p:cxnSp>
        <p:nvCxnSpPr>
          <p:cNvPr id="5" name="Straight Connector 4"/>
          <p:cNvCxnSpPr/>
          <p:nvPr/>
        </p:nvCxnSpPr>
        <p:spPr>
          <a:xfrm>
            <a:off x="1752600" y="6858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1524000"/>
            <a:ext cx="647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52600" y="23622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76400" y="32004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2600" y="40386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76400" y="48768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76400" y="5715000"/>
            <a:ext cx="647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6400" y="6705600"/>
            <a:ext cx="434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86400" y="3505200"/>
            <a:ext cx="17526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聽一聽</a:t>
            </a:r>
            <a:endParaRPr lang="en-US" sz="2800" dirty="0">
              <a:latin typeface="Adobe Kaiti Std R" pitchFamily="18" charset="-128"/>
              <a:ea typeface="Adobe Kaiti Std R" pitchFamily="18" charset="-128"/>
            </a:endParaRPr>
          </a:p>
        </p:txBody>
      </p:sp>
      <p:sp>
        <p:nvSpPr>
          <p:cNvPr id="18" name="Oval 17"/>
          <p:cNvSpPr/>
          <p:nvPr/>
        </p:nvSpPr>
        <p:spPr>
          <a:xfrm>
            <a:off x="4724400" y="1981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724400" y="3048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724400" y="44958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Practice3-1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0"/>
                                        <p:tgtEl>
                                          <p:spTgt spid="5"/>
                                        </p:tgtEl>
                                      </p:cBhvr>
                                    </p:animEffect>
                                  </p:childTnLst>
                                </p:cTn>
                              </p:par>
                            </p:childTnLst>
                          </p:cTn>
                        </p:par>
                        <p:par>
                          <p:cTn id="8" fill="hold">
                            <p:stCondLst>
                              <p:cond delay="7500"/>
                            </p:stCondLst>
                            <p:childTnLst>
                              <p:par>
                                <p:cTn id="9" presetID="18" presetClass="entr" presetSubtype="3"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upRight)">
                                      <p:cBhvr>
                                        <p:cTn id="11" dur="5000"/>
                                        <p:tgtEl>
                                          <p:spTgt spid="6"/>
                                        </p:tgtEl>
                                      </p:cBhvr>
                                    </p:animEffect>
                                  </p:childTnLst>
                                </p:cTn>
                              </p:par>
                            </p:childTnLst>
                          </p:cTn>
                        </p:par>
                        <p:par>
                          <p:cTn id="12" fill="hold">
                            <p:stCondLst>
                              <p:cond delay="12500"/>
                            </p:stCondLst>
                            <p:childTnLst>
                              <p:par>
                                <p:cTn id="13" presetID="18" presetClass="entr" presetSubtype="3"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upRight)">
                                      <p:cBhvr>
                                        <p:cTn id="15" dur="5000"/>
                                        <p:tgtEl>
                                          <p:spTgt spid="7"/>
                                        </p:tgtEl>
                                      </p:cBhvr>
                                    </p:animEffect>
                                  </p:childTnLst>
                                </p:cTn>
                              </p:par>
                            </p:childTnLst>
                          </p:cTn>
                        </p:par>
                        <p:par>
                          <p:cTn id="16" fill="hold">
                            <p:stCondLst>
                              <p:cond delay="17500"/>
                            </p:stCondLst>
                            <p:childTnLst>
                              <p:par>
                                <p:cTn id="17" presetID="18" presetClass="entr" presetSubtype="3"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strips(upRight)">
                                      <p:cBhvr>
                                        <p:cTn id="19" dur="5000"/>
                                        <p:tgtEl>
                                          <p:spTgt spid="8"/>
                                        </p:tgtEl>
                                      </p:cBhvr>
                                    </p:animEffect>
                                  </p:childTnLst>
                                </p:cTn>
                              </p:par>
                            </p:childTnLst>
                          </p:cTn>
                        </p:par>
                        <p:par>
                          <p:cTn id="20" fill="hold">
                            <p:stCondLst>
                              <p:cond delay="23500"/>
                            </p:stCondLst>
                            <p:childTnLst>
                              <p:par>
                                <p:cTn id="21" presetID="18" presetClass="entr" presetSubtype="3"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upRight)">
                                      <p:cBhvr>
                                        <p:cTn id="23" dur="3000"/>
                                        <p:tgtEl>
                                          <p:spTgt spid="9"/>
                                        </p:tgtEl>
                                      </p:cBhvr>
                                    </p:animEffect>
                                  </p:childTnLst>
                                </p:cTn>
                              </p:par>
                            </p:childTnLst>
                          </p:cTn>
                        </p:par>
                        <p:par>
                          <p:cTn id="24" fill="hold">
                            <p:stCondLst>
                              <p:cond delay="26500"/>
                            </p:stCondLst>
                            <p:childTnLst>
                              <p:par>
                                <p:cTn id="25" presetID="18" presetClass="entr" presetSubtype="3"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0"/>
                                        <p:tgtEl>
                                          <p:spTgt spid="10"/>
                                        </p:tgtEl>
                                      </p:cBhvr>
                                    </p:animEffect>
                                  </p:childTnLst>
                                </p:cTn>
                              </p:par>
                            </p:childTnLst>
                          </p:cTn>
                        </p:par>
                        <p:par>
                          <p:cTn id="28" fill="hold">
                            <p:stCondLst>
                              <p:cond delay="31500"/>
                            </p:stCondLst>
                            <p:childTnLst>
                              <p:par>
                                <p:cTn id="29" presetID="18" presetClass="entr" presetSubtype="3"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upRight)">
                                      <p:cBhvr>
                                        <p:cTn id="31" dur="5000"/>
                                        <p:tgtEl>
                                          <p:spTgt spid="11"/>
                                        </p:tgtEl>
                                      </p:cBhvr>
                                    </p:animEffect>
                                  </p:childTnLst>
                                </p:cTn>
                              </p:par>
                            </p:childTnLst>
                          </p:cTn>
                        </p:par>
                        <p:par>
                          <p:cTn id="32" fill="hold">
                            <p:stCondLst>
                              <p:cond delay="36500"/>
                            </p:stCondLst>
                            <p:childTnLst>
                              <p:par>
                                <p:cTn id="33" presetID="18" presetClass="entr" presetSubtype="3"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upRight)">
                                      <p:cBhvr>
                                        <p:cTn id="35"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Meishing\Dropbox\meizhouhuayu\pics\31.32.png"/>
          <p:cNvPicPr>
            <a:picLocks noChangeAspect="1" noChangeArrowheads="1"/>
          </p:cNvPicPr>
          <p:nvPr/>
        </p:nvPicPr>
        <p:blipFill>
          <a:blip r:embed="rId4" cstate="print">
            <a:lum bright="-10000" contrast="20000"/>
          </a:blip>
          <a:srcRect/>
          <a:stretch>
            <a:fillRect/>
          </a:stretch>
        </p:blipFill>
        <p:spPr bwMode="auto">
          <a:xfrm>
            <a:off x="0" y="-1"/>
            <a:ext cx="9144000" cy="6858001"/>
          </a:xfrm>
          <a:prstGeom prst="rect">
            <a:avLst/>
          </a:prstGeom>
          <a:noFill/>
        </p:spPr>
      </p:pic>
      <p:cxnSp>
        <p:nvCxnSpPr>
          <p:cNvPr id="5" name="Straight Connector 4"/>
          <p:cNvCxnSpPr/>
          <p:nvPr/>
        </p:nvCxnSpPr>
        <p:spPr>
          <a:xfrm>
            <a:off x="1752600" y="6858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1524000"/>
            <a:ext cx="647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52600" y="23622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76400" y="32004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2600" y="40386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76400" y="487680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76400" y="5715000"/>
            <a:ext cx="6477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6400" y="6705600"/>
            <a:ext cx="4343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86400" y="3505200"/>
            <a:ext cx="17526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唸一唸</a:t>
            </a:r>
            <a:endParaRPr lang="en-US" sz="2800" dirty="0">
              <a:latin typeface="Adobe Kaiti Std R" pitchFamily="18" charset="-128"/>
              <a:ea typeface="Adobe Kaiti Std R" pitchFamily="18" charset="-128"/>
            </a:endParaRPr>
          </a:p>
        </p:txBody>
      </p:sp>
      <p:sp>
        <p:nvSpPr>
          <p:cNvPr id="14" name="Oval 13"/>
          <p:cNvSpPr/>
          <p:nvPr/>
        </p:nvSpPr>
        <p:spPr>
          <a:xfrm>
            <a:off x="4724400" y="1981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24400" y="2286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24400" y="44958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upRight)">
                                      <p:cBhvr>
                                        <p:cTn id="12" dur="5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upRight)">
                                      <p:cBhvr>
                                        <p:cTn id="17" dur="5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upRight)">
                                      <p:cBhvr>
                                        <p:cTn id="22" dur="5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upRight)">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upRight)">
                                      <p:cBhvr>
                                        <p:cTn id="32" dur="5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strips(upRight)">
                                      <p:cBhvr>
                                        <p:cTn id="37" dur="5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upRight)">
                                      <p:cBhvr>
                                        <p:cTn id="4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1" name="Picture 3" descr="C:\Users\Meishing\Dropbox\meizhouhuayu\pics\31.14.png"/>
          <p:cNvPicPr>
            <a:picLocks noChangeAspect="1" noChangeArrowheads="1"/>
          </p:cNvPicPr>
          <p:nvPr/>
        </p:nvPicPr>
        <p:blipFill>
          <a:blip r:embed="rId4" cstate="print">
            <a:lum bright="-10000" contrast="20000"/>
          </a:blip>
          <a:srcRect/>
          <a:stretch>
            <a:fillRect/>
          </a:stretch>
        </p:blipFill>
        <p:spPr bwMode="auto">
          <a:xfrm>
            <a:off x="3747767" y="3276601"/>
            <a:ext cx="5396233" cy="3581400"/>
          </a:xfrm>
          <a:prstGeom prst="rect">
            <a:avLst/>
          </a:prstGeom>
          <a:noFill/>
        </p:spPr>
      </p:pic>
      <p:sp>
        <p:nvSpPr>
          <p:cNvPr id="2" name="TextBox 1"/>
          <p:cNvSpPr txBox="1"/>
          <p:nvPr/>
        </p:nvSpPr>
        <p:spPr>
          <a:xfrm>
            <a:off x="5181600" y="228600"/>
            <a:ext cx="35052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標點符號（找一找）</a:t>
            </a:r>
            <a:endParaRPr lang="en-US" sz="2800" dirty="0">
              <a:latin typeface="Adobe Kaiti Std R" pitchFamily="18" charset="-128"/>
              <a:ea typeface="Adobe Kaiti Std R" pitchFamily="18" charset="-128"/>
            </a:endParaRPr>
          </a:p>
        </p:txBody>
      </p:sp>
      <p:pic>
        <p:nvPicPr>
          <p:cNvPr id="43010" name="Picture 2" descr="C:\Users\Meishing\Dropbox\meizhouhuayu\pics\31.12.png"/>
          <p:cNvPicPr>
            <a:picLocks noChangeAspect="1" noChangeArrowheads="1"/>
          </p:cNvPicPr>
          <p:nvPr/>
        </p:nvPicPr>
        <p:blipFill>
          <a:blip r:embed="rId5" cstate="print">
            <a:lum bright="-10000" contrast="20000"/>
          </a:blip>
          <a:srcRect/>
          <a:stretch>
            <a:fillRect/>
          </a:stretch>
        </p:blipFill>
        <p:spPr bwMode="auto">
          <a:xfrm>
            <a:off x="0" y="0"/>
            <a:ext cx="4577546" cy="3886200"/>
          </a:xfrm>
          <a:prstGeom prst="rect">
            <a:avLst/>
          </a:prstGeom>
          <a:noFill/>
        </p:spPr>
      </p:pic>
      <p:sp>
        <p:nvSpPr>
          <p:cNvPr id="6" name="Oval 5"/>
          <p:cNvSpPr/>
          <p:nvPr/>
        </p:nvSpPr>
        <p:spPr>
          <a:xfrm>
            <a:off x="2514600" y="2286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267200" y="25908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67200" y="18288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14800" y="9906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20000" y="4191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62600" y="3429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96000" y="4953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248400" y="5715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67200" y="34290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6550223"/>
            <a:ext cx="3429000" cy="307777"/>
          </a:xfrm>
          <a:prstGeom prst="rect">
            <a:avLst/>
          </a:prstGeom>
          <a:solidFill>
            <a:srgbClr val="FFFF00"/>
          </a:solidFill>
          <a:ln>
            <a:solidFill>
              <a:schemeClr val="tx1"/>
            </a:solidFill>
          </a:ln>
        </p:spPr>
        <p:txBody>
          <a:bodyPr wrap="square" rtlCol="0">
            <a:spAutoFit/>
          </a:bodyPr>
          <a:lstStyle/>
          <a:p>
            <a:pPr algn="ctr"/>
            <a:r>
              <a:rPr lang="zh-TW" altLang="en-US" sz="1400" dirty="0" smtClean="0"/>
              <a:t>活動：請同學在中文報紙找標點符號</a:t>
            </a:r>
            <a:endParaRPr lang="en-US" sz="1400" dirty="0"/>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2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grpId="0" nodeType="clickEffect">
                                  <p:stCondLst>
                                    <p:cond delay="0"/>
                                  </p:stCondLst>
                                  <p:childTnLst>
                                    <p:anim calcmode="discrete" valueType="str">
                                      <p:cBhvr>
                                        <p:cTn id="22"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grpId="0" nodeType="clickEffect">
                                  <p:stCondLst>
                                    <p:cond delay="0"/>
                                  </p:stCondLst>
                                  <p:childTnLst>
                                    <p:anim calcmode="discrete" valueType="str">
                                      <p:cBhvr>
                                        <p:cTn id="3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C:\Users\Meishing\Dropbox\meizhouhuayu\pics\31.16.png"/>
          <p:cNvPicPr>
            <a:picLocks noChangeAspect="1" noChangeArrowheads="1"/>
          </p:cNvPicPr>
          <p:nvPr/>
        </p:nvPicPr>
        <p:blipFill>
          <a:blip r:embed="rId4" cstate="print">
            <a:lum bright="-10000" contrast="20000"/>
          </a:blip>
          <a:srcRect/>
          <a:stretch>
            <a:fillRect/>
          </a:stretch>
        </p:blipFill>
        <p:spPr bwMode="auto">
          <a:xfrm>
            <a:off x="-1" y="-1"/>
            <a:ext cx="4285798" cy="4648201"/>
          </a:xfrm>
          <a:prstGeom prst="rect">
            <a:avLst/>
          </a:prstGeom>
          <a:noFill/>
        </p:spPr>
      </p:pic>
      <p:pic>
        <p:nvPicPr>
          <p:cNvPr id="44035" name="Picture 3" descr="C:\Users\Meishing\Dropbox\meizhouhuayu\pics\31.18.png"/>
          <p:cNvPicPr>
            <a:picLocks noChangeAspect="1" noChangeArrowheads="1"/>
          </p:cNvPicPr>
          <p:nvPr/>
        </p:nvPicPr>
        <p:blipFill>
          <a:blip r:embed="rId5" cstate="print">
            <a:lum bright="-10000" contrast="20000"/>
          </a:blip>
          <a:srcRect b="51412"/>
          <a:stretch>
            <a:fillRect/>
          </a:stretch>
        </p:blipFill>
        <p:spPr bwMode="auto">
          <a:xfrm>
            <a:off x="0" y="4572000"/>
            <a:ext cx="4389122" cy="2286001"/>
          </a:xfrm>
          <a:prstGeom prst="rect">
            <a:avLst/>
          </a:prstGeom>
          <a:noFill/>
        </p:spPr>
      </p:pic>
      <p:pic>
        <p:nvPicPr>
          <p:cNvPr id="44036" name="Picture 4" descr="C:\Users\Meishing\Dropbox\meizhouhuayu\pics\31.19.png"/>
          <p:cNvPicPr>
            <a:picLocks noChangeAspect="1" noChangeArrowheads="1"/>
          </p:cNvPicPr>
          <p:nvPr/>
        </p:nvPicPr>
        <p:blipFill>
          <a:blip r:embed="rId6" cstate="print">
            <a:lum bright="-10000" contrast="20000"/>
          </a:blip>
          <a:srcRect r="3545"/>
          <a:stretch>
            <a:fillRect/>
          </a:stretch>
        </p:blipFill>
        <p:spPr bwMode="auto">
          <a:xfrm>
            <a:off x="4876800" y="2309327"/>
            <a:ext cx="4267201" cy="4548673"/>
          </a:xfrm>
          <a:prstGeom prst="rect">
            <a:avLst/>
          </a:prstGeom>
          <a:noFill/>
        </p:spPr>
      </p:pic>
      <p:pic>
        <p:nvPicPr>
          <p:cNvPr id="5" name="Picture 3" descr="C:\Users\Meishing\Dropbox\meizhouhuayu\pics\31.18.png"/>
          <p:cNvPicPr>
            <a:picLocks noChangeAspect="1" noChangeArrowheads="1"/>
          </p:cNvPicPr>
          <p:nvPr/>
        </p:nvPicPr>
        <p:blipFill>
          <a:blip r:embed="rId5" cstate="print">
            <a:lum bright="-10000" contrast="20000"/>
          </a:blip>
          <a:srcRect t="52475"/>
          <a:stretch>
            <a:fillRect/>
          </a:stretch>
        </p:blipFill>
        <p:spPr bwMode="auto">
          <a:xfrm>
            <a:off x="4806315" y="0"/>
            <a:ext cx="4337685" cy="2209800"/>
          </a:xfrm>
          <a:prstGeom prst="rect">
            <a:avLst/>
          </a:prstGeom>
          <a:noFill/>
        </p:spPr>
      </p:pic>
      <p:sp>
        <p:nvSpPr>
          <p:cNvPr id="7" name="Oval 6"/>
          <p:cNvSpPr/>
          <p:nvPr/>
        </p:nvSpPr>
        <p:spPr>
          <a:xfrm>
            <a:off x="8763000" y="381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763000" y="50292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763000" y="2667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886200" y="381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886200" y="28194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62400" y="49530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763000" y="15240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763000" y="61722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763000" y="38100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86200" y="16002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886200" y="39624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62400" y="62484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343400" y="1371600"/>
            <a:ext cx="533400" cy="353943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標點符號～找一找</a:t>
            </a:r>
            <a:endParaRPr lang="en-US" sz="2800" dirty="0">
              <a:latin typeface="Adobe Kaiti Std R" pitchFamily="18" charset="-128"/>
              <a:ea typeface="Adobe Kaiti Std R" pitchFamily="18" charset="-128"/>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grpId="0" nodeType="clickEffect">
                                  <p:stCondLst>
                                    <p:cond delay="0"/>
                                  </p:stCondLst>
                                  <p:childTnLst>
                                    <p:anim calcmode="discrete" valueType="str">
                                      <p:cBhvr>
                                        <p:cTn id="22"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grpId="0" nodeType="clickEffect">
                                  <p:stCondLst>
                                    <p:cond delay="0"/>
                                  </p:stCondLst>
                                  <p:childTnLst>
                                    <p:anim calcmode="discrete" valueType="str">
                                      <p:cBhvr>
                                        <p:cTn id="30"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mph" presetSubtype="0" fill="hold" grpId="0" nodeType="clickEffect">
                                  <p:stCondLst>
                                    <p:cond delay="0"/>
                                  </p:stCondLst>
                                  <p:childTnLst>
                                    <p:anim calcmode="discrete" valueType="str">
                                      <p:cBhvr>
                                        <p:cTn id="4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35" presetClass="emph" presetSubtype="0" fill="hold" grpId="0" nodeType="clickEffect">
                                  <p:stCondLst>
                                    <p:cond delay="0"/>
                                  </p:stCondLst>
                                  <p:childTnLst>
                                    <p:anim calcmode="discrete" valueType="str">
                                      <p:cBhvr>
                                        <p:cTn id="50"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0" nodeType="clickEffect">
                                  <p:stCondLst>
                                    <p:cond delay="0"/>
                                  </p:stCondLst>
                                  <p:childTnLst>
                                    <p:anim calcmode="discrete" valueType="str">
                                      <p:cBhvr>
                                        <p:cTn id="54"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課文提要</a:t>
            </a:r>
            <a:endParaRPr lang="en-US" sz="2800" dirty="0">
              <a:latin typeface="Adobe Kaiti Std R" pitchFamily="18" charset="-128"/>
              <a:ea typeface="Adobe Kaiti Std R" pitchFamily="18" charset="-128"/>
            </a:endParaRPr>
          </a:p>
        </p:txBody>
      </p:sp>
      <p:pic>
        <p:nvPicPr>
          <p:cNvPr id="1026" name="Picture 2" descr="C:\Users\Meishing\Dropbox\meizhouhuayu\pics\31.13.png"/>
          <p:cNvPicPr>
            <a:picLocks noChangeAspect="1" noChangeArrowheads="1"/>
          </p:cNvPicPr>
          <p:nvPr/>
        </p:nvPicPr>
        <p:blipFill>
          <a:blip r:embed="rId4" cstate="print">
            <a:lum bright="-10000" contrast="20000"/>
          </a:blip>
          <a:srcRect/>
          <a:stretch>
            <a:fillRect/>
          </a:stretch>
        </p:blipFill>
        <p:spPr bwMode="auto">
          <a:xfrm>
            <a:off x="2590800" y="2819400"/>
            <a:ext cx="6123708" cy="3545305"/>
          </a:xfrm>
          <a:prstGeom prst="rect">
            <a:avLst/>
          </a:prstGeom>
          <a:noFill/>
        </p:spPr>
      </p:pic>
      <p:cxnSp>
        <p:nvCxnSpPr>
          <p:cNvPr id="8" name="Straight Arrow Connector 7"/>
          <p:cNvCxnSpPr/>
          <p:nvPr/>
        </p:nvCxnSpPr>
        <p:spPr>
          <a:xfrm>
            <a:off x="5486400" y="3962400"/>
            <a:ext cx="8382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43781" y="1676400"/>
            <a:ext cx="800219" cy="2286000"/>
          </a:xfrm>
          <a:prstGeom prst="rect">
            <a:avLst/>
          </a:prstGeom>
          <a:solidFill>
            <a:schemeClr val="bg2"/>
          </a:solidFill>
          <a:ln>
            <a:solidFill>
              <a:schemeClr val="tx1"/>
            </a:solidFill>
          </a:ln>
        </p:spPr>
        <p:txBody>
          <a:bodyPr vert="eaVert" wrap="square" rtlCol="0">
            <a:spAutoFit/>
          </a:bodyPr>
          <a:lstStyle/>
          <a:p>
            <a:r>
              <a:rPr lang="zh-TW" altLang="en-US" sz="4000" b="1" dirty="0" smtClean="0">
                <a:solidFill>
                  <a:srgbClr val="0070C0"/>
                </a:solidFill>
                <a:latin typeface="Adobe Kaiti Std R" pitchFamily="18" charset="-128"/>
                <a:ea typeface="Adobe Kaiti Std R" pitchFamily="18" charset="-128"/>
              </a:rPr>
              <a:t>中文報紙</a:t>
            </a:r>
            <a:endParaRPr lang="en-US" sz="4000" b="1" dirty="0">
              <a:solidFill>
                <a:srgbClr val="0070C0"/>
              </a:solidFill>
              <a:latin typeface="Adobe Kaiti Std R" pitchFamily="18" charset="-128"/>
              <a:ea typeface="Adobe Kaiti Std R" pitchFamily="18" charset="-128"/>
            </a:endParaRPr>
          </a:p>
        </p:txBody>
      </p:sp>
      <p:cxnSp>
        <p:nvCxnSpPr>
          <p:cNvPr id="10" name="Straight Arrow Connector 9"/>
          <p:cNvCxnSpPr/>
          <p:nvPr/>
        </p:nvCxnSpPr>
        <p:spPr>
          <a:xfrm flipH="1">
            <a:off x="7543800" y="3124200"/>
            <a:ext cx="7620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48200" y="3657600"/>
            <a:ext cx="800219" cy="1752600"/>
          </a:xfrm>
          <a:prstGeom prst="rect">
            <a:avLst/>
          </a:prstGeom>
          <a:solidFill>
            <a:schemeClr val="bg2"/>
          </a:solidFill>
          <a:ln>
            <a:solidFill>
              <a:schemeClr val="tx1"/>
            </a:solidFill>
          </a:ln>
        </p:spPr>
        <p:txBody>
          <a:bodyPr vert="eaVert" wrap="square" rtlCol="0">
            <a:spAutoFit/>
          </a:bodyPr>
          <a:lstStyle/>
          <a:p>
            <a:r>
              <a:rPr lang="zh-TW" altLang="en-US" sz="4000" b="1" dirty="0" smtClean="0">
                <a:solidFill>
                  <a:srgbClr val="0070C0"/>
                </a:solidFill>
                <a:latin typeface="Adobe Kaiti Std R" pitchFamily="18" charset="-128"/>
                <a:ea typeface="Adobe Kaiti Std R" pitchFamily="18" charset="-128"/>
              </a:rPr>
              <a:t>王小毛</a:t>
            </a:r>
            <a:endParaRPr lang="en-US" sz="4000" b="1" dirty="0">
              <a:solidFill>
                <a:srgbClr val="0070C0"/>
              </a:solidFill>
              <a:latin typeface="Adobe Kaiti Std R" pitchFamily="18" charset="-128"/>
              <a:ea typeface="Adobe Kaiti Std R" pitchFamily="18" charset="-128"/>
            </a:endParaRPr>
          </a:p>
        </p:txBody>
      </p:sp>
      <p:sp>
        <p:nvSpPr>
          <p:cNvPr id="17" name="TextBox 16"/>
          <p:cNvSpPr txBox="1"/>
          <p:nvPr/>
        </p:nvSpPr>
        <p:spPr>
          <a:xfrm>
            <a:off x="381000" y="1295400"/>
            <a:ext cx="4876800" cy="1754326"/>
          </a:xfrm>
          <a:prstGeom prst="rect">
            <a:avLst/>
          </a:prstGeom>
          <a:noFill/>
        </p:spPr>
        <p:txBody>
          <a:bodyPr wrap="square" rtlCol="0">
            <a:spAutoFit/>
          </a:bodyPr>
          <a:lstStyle/>
          <a:p>
            <a:r>
              <a:rPr lang="zh-TW" altLang="en-US" sz="5400" dirty="0" smtClean="0">
                <a:latin typeface="Adobe Kaiti Std R" pitchFamily="18" charset="-128"/>
                <a:ea typeface="Adobe Kaiti Std R" pitchFamily="18" charset="-128"/>
              </a:rPr>
              <a:t>主角：</a:t>
            </a:r>
            <a:r>
              <a:rPr lang="zh-TW" altLang="en-US" sz="4000" b="1" dirty="0" smtClean="0">
                <a:solidFill>
                  <a:srgbClr val="0070C0"/>
                </a:solidFill>
                <a:latin typeface="Adobe Kaiti Std R" pitchFamily="18" charset="-128"/>
                <a:ea typeface="Adobe Kaiti Std R" pitchFamily="18" charset="-128"/>
              </a:rPr>
              <a:t>王小毛</a:t>
            </a:r>
            <a:endParaRPr lang="en-US" altLang="zh-TW" sz="4000" b="1" dirty="0" smtClean="0">
              <a:solidFill>
                <a:srgbClr val="0070C0"/>
              </a:solidFill>
              <a:latin typeface="Adobe Kaiti Std R" pitchFamily="18" charset="-128"/>
              <a:ea typeface="Adobe Kaiti Std R" pitchFamily="18" charset="-128"/>
            </a:endParaRPr>
          </a:p>
          <a:p>
            <a:r>
              <a:rPr lang="zh-TW" altLang="en-US" sz="5400" dirty="0" smtClean="0">
                <a:latin typeface="Adobe Kaiti Std R" pitchFamily="18" charset="-128"/>
                <a:ea typeface="Adobe Kaiti Std R" pitchFamily="18" charset="-128"/>
              </a:rPr>
              <a:t>活動</a:t>
            </a:r>
            <a:r>
              <a:rPr lang="zh-TW" altLang="en-US" sz="4000" b="1" dirty="0" smtClean="0">
                <a:solidFill>
                  <a:srgbClr val="0070C0"/>
                </a:solidFill>
                <a:latin typeface="Adobe Kaiti Std R" pitchFamily="18" charset="-128"/>
                <a:ea typeface="Adobe Kaiti Std R" pitchFamily="18" charset="-128"/>
              </a:rPr>
              <a:t>：看中文報紙</a:t>
            </a:r>
            <a:endParaRPr lang="en-US" sz="4000" b="1" dirty="0">
              <a:solidFill>
                <a:srgbClr val="0070C0"/>
              </a:solidFill>
              <a:latin typeface="Adobe Kaiti Std R" pitchFamily="18" charset="-128"/>
              <a:ea typeface="Adobe Kaiti Std R" pitchFamily="18" charset="-128"/>
            </a:endParaRPr>
          </a:p>
        </p:txBody>
      </p:sp>
      <p:pic>
        <p:nvPicPr>
          <p:cNvPr id="2" name="Picture 2" descr="http://www.compactcath.com/_/rsrc/1342550990974/worldjournal/worldjournalwholepage.png"/>
          <p:cNvPicPr>
            <a:picLocks noChangeAspect="1" noChangeArrowheads="1"/>
          </p:cNvPicPr>
          <p:nvPr/>
        </p:nvPicPr>
        <p:blipFill>
          <a:blip r:embed="rId5" cstate="print">
            <a:lum bright="-10000" contrast="20000"/>
          </a:blip>
          <a:srcRect/>
          <a:stretch>
            <a:fillRect/>
          </a:stretch>
        </p:blipFill>
        <p:spPr bwMode="auto">
          <a:xfrm>
            <a:off x="457200" y="3124200"/>
            <a:ext cx="3200400" cy="2764301"/>
          </a:xfrm>
          <a:prstGeom prst="rect">
            <a:avLst/>
          </a:prstGeom>
          <a:noFill/>
        </p:spPr>
      </p:pic>
      <p:sp>
        <p:nvSpPr>
          <p:cNvPr id="19" name="TextBox 18"/>
          <p:cNvSpPr txBox="1"/>
          <p:nvPr/>
        </p:nvSpPr>
        <p:spPr>
          <a:xfrm rot="20465384">
            <a:off x="5064268" y="1615972"/>
            <a:ext cx="1524000" cy="523220"/>
          </a:xfrm>
          <a:prstGeom prst="rect">
            <a:avLst/>
          </a:prstGeom>
          <a:solidFill>
            <a:srgbClr val="69FD35"/>
          </a:solidFill>
          <a:ln>
            <a:solidFill>
              <a:schemeClr val="tx1"/>
            </a:solidFill>
          </a:ln>
        </p:spPr>
        <p:txBody>
          <a:bodyPr wrap="square" rtlCol="0">
            <a:spAutoFit/>
          </a:bodyPr>
          <a:lstStyle/>
          <a:p>
            <a:r>
              <a:rPr lang="zh-TW" altLang="en-US" sz="2800" dirty="0" smtClean="0">
                <a:latin typeface="Adobe Kaiti Std R" pitchFamily="18" charset="-128"/>
                <a:ea typeface="Adobe Kaiti Std R" pitchFamily="18" charset="-128"/>
              </a:rPr>
              <a:t>看得懂？</a:t>
            </a:r>
            <a:endParaRPr lang="en-US" sz="2800" dirty="0">
              <a:latin typeface="Adobe Kaiti Std R" pitchFamily="18" charset="-128"/>
              <a:ea typeface="Adobe Kaiti Std R" pitchFamily="18" charset="-128"/>
            </a:endParaRPr>
          </a:p>
        </p:txBody>
      </p:sp>
      <p:sp>
        <p:nvSpPr>
          <p:cNvPr id="20" name="TextBox 19"/>
          <p:cNvSpPr txBox="1"/>
          <p:nvPr/>
        </p:nvSpPr>
        <p:spPr>
          <a:xfrm rot="1197422">
            <a:off x="6749133" y="1768373"/>
            <a:ext cx="1524000" cy="523220"/>
          </a:xfrm>
          <a:prstGeom prst="rect">
            <a:avLst/>
          </a:prstGeom>
          <a:solidFill>
            <a:srgbClr val="69FD35"/>
          </a:solidFill>
          <a:ln>
            <a:solidFill>
              <a:schemeClr val="tx1"/>
            </a:solidFill>
          </a:ln>
        </p:spPr>
        <p:txBody>
          <a:bodyPr wrap="square" rtlCol="0">
            <a:spAutoFit/>
          </a:bodyPr>
          <a:lstStyle/>
          <a:p>
            <a:r>
              <a:rPr lang="zh-TW" altLang="en-US" sz="2800" dirty="0" smtClean="0">
                <a:latin typeface="Adobe Kaiti Std R" pitchFamily="18" charset="-128"/>
                <a:ea typeface="Adobe Kaiti Std R" pitchFamily="18" charset="-128"/>
              </a:rPr>
              <a:t>看不懂？</a:t>
            </a:r>
            <a:endParaRPr lang="en-US" sz="2800" dirty="0">
              <a:latin typeface="Adobe Kaiti Std R" pitchFamily="18" charset="-128"/>
              <a:ea typeface="Adobe Kaiti Std R" pitchFamily="18" charset="-128"/>
            </a:endParaRPr>
          </a:p>
        </p:txBody>
      </p:sp>
      <p:sp>
        <p:nvSpPr>
          <p:cNvPr id="18" name="TextBox 17"/>
          <p:cNvSpPr txBox="1"/>
          <p:nvPr/>
        </p:nvSpPr>
        <p:spPr>
          <a:xfrm>
            <a:off x="5943600" y="1752600"/>
            <a:ext cx="1676400" cy="1446550"/>
          </a:xfrm>
          <a:prstGeom prst="rect">
            <a:avLst/>
          </a:prstGeom>
          <a:noFill/>
        </p:spPr>
        <p:txBody>
          <a:bodyPr wrap="square" rtlCol="0">
            <a:spAutoFit/>
          </a:bodyPr>
          <a:lstStyle/>
          <a:p>
            <a:r>
              <a:rPr lang="zh-TW" altLang="en-US" sz="4000" u="sng" dirty="0" smtClean="0">
                <a:latin typeface="Adobe Kaiti Std R" pitchFamily="18" charset="-128"/>
                <a:ea typeface="Adobe Kaiti Std R" pitchFamily="18" charset="-128"/>
              </a:rPr>
              <a:t>問題</a:t>
            </a:r>
            <a:r>
              <a:rPr lang="en-US" altLang="zh-TW" sz="8800" dirty="0" smtClean="0">
                <a:solidFill>
                  <a:srgbClr val="FF0000"/>
                </a:solidFill>
              </a:rPr>
              <a:t>?</a:t>
            </a:r>
            <a:endParaRPr lang="en-US" sz="8800" dirty="0">
              <a:solidFill>
                <a:srgbClr val="FF0000"/>
              </a:solidFill>
            </a:endParaRPr>
          </a:p>
        </p:txBody>
      </p:sp>
    </p:spTree>
  </p:cSld>
  <p:clrMapOvr>
    <a:masterClrMapping/>
  </p:clrMapOvr>
  <p:transition>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mph" presetSubtype="0" repeatCount="2000" fill="hold" nodeType="clickEffect">
                                  <p:stCondLst>
                                    <p:cond delay="0"/>
                                  </p:stCondLst>
                                  <p:childTnLst>
                                    <p:anim calcmode="discrete" valueType="str">
                                      <p:cBhvr>
                                        <p:cTn id="13"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4" fill="hold">
                            <p:stCondLst>
                              <p:cond delay="20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repeatCount="2000" fill="hold" nodeType="clickEffect">
                                  <p:stCondLst>
                                    <p:cond delay="0"/>
                                  </p:stCondLst>
                                  <p:childTnLst>
                                    <p:anim calcmode="discrete" valueType="str">
                                      <p:cBhvr>
                                        <p:cTn id="22"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70" decel="100000"/>
                                        <p:tgtEl>
                                          <p:spTgt spid="2"/>
                                        </p:tgtEl>
                                      </p:cBhvr>
                                    </p:animEffect>
                                    <p:animScale>
                                      <p:cBhvr>
                                        <p:cTn id="34" dur="770" decel="100000"/>
                                        <p:tgtEl>
                                          <p:spTgt spid="2"/>
                                        </p:tgtEl>
                                      </p:cBhvr>
                                      <p:from x="10000" y="10000"/>
                                      <p:to x="200000" y="450000"/>
                                    </p:animScale>
                                    <p:animScale>
                                      <p:cBhvr>
                                        <p:cTn id="35" dur="1230" accel="100000" fill="hold">
                                          <p:stCondLst>
                                            <p:cond delay="770"/>
                                          </p:stCondLst>
                                        </p:cTn>
                                        <p:tgtEl>
                                          <p:spTgt spid="2"/>
                                        </p:tgtEl>
                                      </p:cBhvr>
                                      <p:from x="200000" y="450000"/>
                                      <p:to x="100000" y="100000"/>
                                    </p:animScale>
                                    <p:set>
                                      <p:cBhvr>
                                        <p:cTn id="36" dur="770" fill="hold"/>
                                        <p:tgtEl>
                                          <p:spTgt spid="2"/>
                                        </p:tgtEl>
                                        <p:attrNameLst>
                                          <p:attrName>ppt_x</p:attrName>
                                        </p:attrNameLst>
                                      </p:cBhvr>
                                      <p:to>
                                        <p:strVal val="(0.5)"/>
                                      </p:to>
                                    </p:set>
                                    <p:anim from="(0.5)" to="(#ppt_x)" calcmode="lin" valueType="num">
                                      <p:cBhvr>
                                        <p:cTn id="37" dur="1230" accel="100000" fill="hold">
                                          <p:stCondLst>
                                            <p:cond delay="770"/>
                                          </p:stCondLst>
                                        </p:cTn>
                                        <p:tgtEl>
                                          <p:spTgt spid="2"/>
                                        </p:tgtEl>
                                        <p:attrNameLst>
                                          <p:attrName>ppt_x</p:attrName>
                                        </p:attrNameLst>
                                      </p:cBhvr>
                                    </p:anim>
                                    <p:set>
                                      <p:cBhvr>
                                        <p:cTn id="38" dur="770" fill="hold"/>
                                        <p:tgtEl>
                                          <p:spTgt spid="2"/>
                                        </p:tgtEl>
                                        <p:attrNameLst>
                                          <p:attrName>ppt_y</p:attrName>
                                        </p:attrNameLst>
                                      </p:cBhvr>
                                      <p:to>
                                        <p:strVal val="(#ppt_y+0.4)"/>
                                      </p:to>
                                    </p:set>
                                    <p:anim from="(#ppt_y+0.4)" to="(#ppt_y)" calcmode="lin" valueType="num">
                                      <p:cBhvr>
                                        <p:cTn id="39" dur="1230" accel="100000" fill="hold">
                                          <p:stCondLst>
                                            <p:cond delay="770"/>
                                          </p:stCondLst>
                                        </p:cTn>
                                        <p:tgtEl>
                                          <p:spTgt spid="2"/>
                                        </p:tgtEl>
                                        <p:attrNameLst>
                                          <p:attrName>ppt_y</p:attrName>
                                        </p:attrNameLst>
                                      </p:cBhvr>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repeatCount="200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000" fill="hold"/>
                                        <p:tgtEl>
                                          <p:spTgt spid="18"/>
                                        </p:tgtEl>
                                        <p:attrNameLst>
                                          <p:attrName>ppt_w</p:attrName>
                                        </p:attrNameLst>
                                      </p:cBhvr>
                                      <p:tavLst>
                                        <p:tav tm="0">
                                          <p:val>
                                            <p:fltVal val="0"/>
                                          </p:val>
                                        </p:tav>
                                        <p:tav tm="100000">
                                          <p:val>
                                            <p:strVal val="#ppt_w"/>
                                          </p:val>
                                        </p:tav>
                                      </p:tavLst>
                                    </p:anim>
                                    <p:anim calcmode="lin" valueType="num">
                                      <p:cBhvr>
                                        <p:cTn id="45" dur="2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lt">
                                    <p:tmPct val="1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51" dur="1000" fill="hold"/>
                                        <p:tgtEl>
                                          <p:spTgt spid="19"/>
                                        </p:tgtEl>
                                        <p:attrNameLst>
                                          <p:attrName>ppt_y</p:attrName>
                                        </p:attrNameLst>
                                      </p:cBhvr>
                                      <p:tavLst>
                                        <p:tav tm="0">
                                          <p:val>
                                            <p:strVal val="#ppt_y"/>
                                          </p:val>
                                        </p:tav>
                                        <p:tav tm="100000">
                                          <p:val>
                                            <p:strVal val="#ppt_y"/>
                                          </p:val>
                                        </p:tav>
                                      </p:tavLst>
                                    </p:anim>
                                    <p:anim calcmode="lin" valueType="num">
                                      <p:cBhvr>
                                        <p:cTn id="52" dur="10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53" dur="10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4" dur="1000" tmFilter="0,0; .5, 1; 1, 1"/>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41" presetClass="entr" presetSubtype="0" fill="hold" grpId="0" nodeType="clickEffect">
                                  <p:stCondLst>
                                    <p:cond delay="0"/>
                                  </p:stCondLst>
                                  <p:iterate type="lt">
                                    <p:tmPct val="10000"/>
                                  </p:iterate>
                                  <p:childTnLst>
                                    <p:set>
                                      <p:cBhvr>
                                        <p:cTn id="58" dur="1" fill="hold">
                                          <p:stCondLst>
                                            <p:cond delay="0"/>
                                          </p:stCondLst>
                                        </p:cTn>
                                        <p:tgtEl>
                                          <p:spTgt spid="20"/>
                                        </p:tgtEl>
                                        <p:attrNameLst>
                                          <p:attrName>style.visibility</p:attrName>
                                        </p:attrNameLst>
                                      </p:cBhvr>
                                      <p:to>
                                        <p:strVal val="visible"/>
                                      </p:to>
                                    </p:set>
                                    <p:anim calcmode="lin" valueType="num">
                                      <p:cBhvr>
                                        <p:cTn id="59" dur="10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0" dur="1000" fill="hold"/>
                                        <p:tgtEl>
                                          <p:spTgt spid="20"/>
                                        </p:tgtEl>
                                        <p:attrNameLst>
                                          <p:attrName>ppt_y</p:attrName>
                                        </p:attrNameLst>
                                      </p:cBhvr>
                                      <p:tavLst>
                                        <p:tav tm="0">
                                          <p:val>
                                            <p:strVal val="#ppt_y"/>
                                          </p:val>
                                        </p:tav>
                                        <p:tav tm="100000">
                                          <p:val>
                                            <p:strVal val="#ppt_y"/>
                                          </p:val>
                                        </p:tav>
                                      </p:tavLst>
                                    </p:anim>
                                    <p:anim calcmode="lin" valueType="num">
                                      <p:cBhvr>
                                        <p:cTn id="61" dur="10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2" dur="10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3" dur="10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7" grpId="0"/>
      <p:bldP spid="19" grpId="0" animBg="1"/>
      <p:bldP spid="20" grpId="0" animBg="1"/>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295400"/>
            <a:ext cx="7391400" cy="5078313"/>
          </a:xfrm>
          <a:prstGeom prst="rect">
            <a:avLst/>
          </a:prstGeom>
          <a:noFill/>
          <a:ln>
            <a:solidFill>
              <a:schemeClr val="tx1"/>
            </a:solidFill>
          </a:ln>
        </p:spPr>
        <p:txBody>
          <a:bodyPr wrap="square" rtlCol="0">
            <a:spAutoFit/>
          </a:bodyPr>
          <a:lstStyle/>
          <a:p>
            <a:r>
              <a:rPr lang="zh-TW" altLang="en-US" sz="3600" dirty="0" smtClean="0">
                <a:latin typeface="Adobe Kaiti Std R" pitchFamily="18" charset="-128"/>
                <a:ea typeface="Adobe Kaiti Std R" pitchFamily="18" charset="-128"/>
              </a:rPr>
              <a:t>老師要中中教大家中文。中中就教他們：日、月、山、人、女。</a:t>
            </a:r>
            <a:endParaRPr lang="en-US" altLang="zh-TW" sz="3600" dirty="0" smtClean="0">
              <a:latin typeface="Adobe Kaiti Std R" pitchFamily="18" charset="-128"/>
              <a:ea typeface="Adobe Kaiti Std R" pitchFamily="18" charset="-128"/>
            </a:endParaRPr>
          </a:p>
          <a:p>
            <a:endParaRPr lang="en-US" altLang="zh-TW" sz="3600" dirty="0" smtClean="0">
              <a:latin typeface="Adobe Kaiti Std R" pitchFamily="18" charset="-128"/>
              <a:ea typeface="Adobe Kaiti Std R" pitchFamily="18" charset="-128"/>
            </a:endParaRPr>
          </a:p>
          <a:p>
            <a:r>
              <a:rPr lang="zh-TW" altLang="en-US" sz="3600" dirty="0" smtClean="0">
                <a:latin typeface="Adobe Kaiti Std R" pitchFamily="18" charset="-128"/>
                <a:ea typeface="Adobe Kaiti Std R" pitchFamily="18" charset="-128"/>
              </a:rPr>
              <a:t>中中又教他們：兒、馬、鳥、魚。大家都說：「</a:t>
            </a:r>
            <a:r>
              <a:rPr lang="en-US" altLang="zh-TW" sz="3600" dirty="0" smtClean="0">
                <a:latin typeface="Adobe Kaiti Std R" pitchFamily="18" charset="-128"/>
                <a:ea typeface="Adobe Kaiti Std R" pitchFamily="18" charset="-128"/>
              </a:rPr>
              <a:t>Ah! Easy! Easy</a:t>
            </a:r>
            <a:r>
              <a:rPr lang="zh-TW" altLang="en-US" sz="3600" dirty="0" smtClean="0">
                <a:latin typeface="Adobe Kaiti Std R" pitchFamily="18" charset="-128"/>
                <a:ea typeface="Adobe Kaiti Std R" pitchFamily="18" charset="-128"/>
              </a:rPr>
              <a:t>！」</a:t>
            </a:r>
            <a:endParaRPr lang="en-US" altLang="zh-TW" sz="3600" dirty="0" smtClean="0">
              <a:latin typeface="Adobe Kaiti Std R" pitchFamily="18" charset="-128"/>
              <a:ea typeface="Adobe Kaiti Std R" pitchFamily="18" charset="-128"/>
            </a:endParaRPr>
          </a:p>
          <a:p>
            <a:endParaRPr lang="en-US" altLang="zh-TW" sz="3600" dirty="0" smtClean="0">
              <a:latin typeface="Adobe Kaiti Std R" pitchFamily="18" charset="-128"/>
              <a:ea typeface="Adobe Kaiti Std R" pitchFamily="18" charset="-128"/>
            </a:endParaRPr>
          </a:p>
          <a:p>
            <a:r>
              <a:rPr lang="zh-TW" altLang="en-US" sz="3600" dirty="0" smtClean="0">
                <a:latin typeface="Adobe Kaiti Std R" pitchFamily="18" charset="-128"/>
                <a:ea typeface="Adobe Kaiti Std R" pitchFamily="18" charset="-128"/>
              </a:rPr>
              <a:t>中中又把兩個字合起來，變成另外一個字。</a:t>
            </a:r>
            <a:r>
              <a:rPr lang="en-US" altLang="zh-TW" sz="3600" dirty="0" smtClean="0">
                <a:latin typeface="Adobe Kaiti Std R" pitchFamily="18" charset="-128"/>
                <a:ea typeface="Adobe Kaiti Std R" pitchFamily="18" charset="-128"/>
              </a:rPr>
              <a:t>Paul</a:t>
            </a:r>
            <a:r>
              <a:rPr lang="zh-TW" altLang="en-US" sz="3600" dirty="0" smtClean="0">
                <a:latin typeface="Adobe Kaiti Std R" pitchFamily="18" charset="-128"/>
                <a:ea typeface="Adobe Kaiti Std R" pitchFamily="18" charset="-128"/>
              </a:rPr>
              <a:t>說：「</a:t>
            </a:r>
            <a:r>
              <a:rPr lang="en-US" altLang="zh-TW" sz="3600" dirty="0" smtClean="0">
                <a:latin typeface="Adobe Kaiti Std R" pitchFamily="18" charset="-128"/>
                <a:ea typeface="Adobe Kaiti Std R" pitchFamily="18" charset="-128"/>
              </a:rPr>
              <a:t>Ah! Magic! Magic</a:t>
            </a:r>
            <a:r>
              <a:rPr lang="zh-TW" altLang="en-US" sz="3600" dirty="0" smtClean="0">
                <a:latin typeface="Adobe Kaiti Std R" pitchFamily="18" charset="-128"/>
                <a:ea typeface="Adobe Kaiti Std R" pitchFamily="18" charset="-128"/>
              </a:rPr>
              <a:t>！」</a:t>
            </a:r>
            <a:endParaRPr lang="en-US" sz="3600" dirty="0">
              <a:latin typeface="Adobe Kaiti Std R" pitchFamily="18" charset="-128"/>
              <a:ea typeface="Adobe Kaiti Std R" pitchFamily="18" charset="-128"/>
            </a:endParaRPr>
          </a:p>
        </p:txBody>
      </p:sp>
      <p:sp>
        <p:nvSpPr>
          <p:cNvPr id="7" name="Oval 6"/>
          <p:cNvSpPr/>
          <p:nvPr/>
        </p:nvSpPr>
        <p:spPr>
          <a:xfrm>
            <a:off x="5334000" y="4800600"/>
            <a:ext cx="381000" cy="3810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24600" y="21336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39000" y="32004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3340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410200" y="1600200"/>
            <a:ext cx="381000" cy="381000"/>
          </a:xfrm>
          <a:prstGeom prst="ellipse">
            <a:avLst/>
          </a:prstGeom>
          <a:solidFill>
            <a:schemeClr val="accent1">
              <a:alpha val="0"/>
            </a:schemeClr>
          </a:solidFill>
          <a:ln>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67000" y="20574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05200" y="21336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95800" y="20574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34000" y="20574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95800" y="32004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410200" y="32004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248400" y="3124200"/>
            <a:ext cx="381000" cy="3810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81600" y="228600"/>
            <a:ext cx="35052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標點符號（找一找）</a:t>
            </a:r>
            <a:endParaRPr lang="en-US" sz="2800" dirty="0">
              <a:latin typeface="Adobe Kaiti Std R" pitchFamily="18" charset="-128"/>
              <a:ea typeface="Adobe Kaiti Std R" pitchFamily="18" charset="-128"/>
            </a:endParaRPr>
          </a:p>
        </p:txBody>
      </p:sp>
      <p:sp>
        <p:nvSpPr>
          <p:cNvPr id="20" name="TextBox 19"/>
          <p:cNvSpPr txBox="1"/>
          <p:nvPr/>
        </p:nvSpPr>
        <p:spPr>
          <a:xfrm>
            <a:off x="381000" y="228600"/>
            <a:ext cx="4267200" cy="523220"/>
          </a:xfrm>
          <a:prstGeom prst="rect">
            <a:avLst/>
          </a:prstGeom>
          <a:solidFill>
            <a:srgbClr val="8EFD67"/>
          </a:solidFill>
          <a:ln>
            <a:solidFill>
              <a:schemeClr val="tx1"/>
            </a:solidFill>
          </a:ln>
        </p:spPr>
        <p:txBody>
          <a:bodyPr wrap="square" rtlCol="0">
            <a:spAutoFit/>
          </a:bodyPr>
          <a:lstStyle/>
          <a:p>
            <a:r>
              <a:rPr lang="zh-TW" altLang="en-US" sz="2800" dirty="0" smtClean="0">
                <a:latin typeface="Adobe Kaiti Std R" pitchFamily="18" charset="-128"/>
                <a:ea typeface="Adobe Kaiti Std R" pitchFamily="18" charset="-128"/>
              </a:rPr>
              <a:t>第二冊故事：中中教中文</a:t>
            </a:r>
            <a:endParaRPr lang="en-US" sz="2800" dirty="0">
              <a:latin typeface="Adobe Kaiti Std R" pitchFamily="18" charset="-128"/>
              <a:ea typeface="Adobe Kaiti Std R" pitchFamily="18" charset="-128"/>
            </a:endParaRPr>
          </a:p>
        </p:txBody>
      </p:sp>
      <p:sp>
        <p:nvSpPr>
          <p:cNvPr id="21" name="TextBox 20"/>
          <p:cNvSpPr txBox="1"/>
          <p:nvPr/>
        </p:nvSpPr>
        <p:spPr>
          <a:xfrm>
            <a:off x="0" y="6550223"/>
            <a:ext cx="4191000" cy="307777"/>
          </a:xfrm>
          <a:prstGeom prst="rect">
            <a:avLst/>
          </a:prstGeom>
          <a:solidFill>
            <a:srgbClr val="FFFF00"/>
          </a:solidFill>
          <a:ln>
            <a:solidFill>
              <a:schemeClr val="tx1"/>
            </a:solidFill>
          </a:ln>
        </p:spPr>
        <p:txBody>
          <a:bodyPr wrap="square" rtlCol="0">
            <a:spAutoFit/>
          </a:bodyPr>
          <a:lstStyle/>
          <a:p>
            <a:pPr algn="ctr"/>
            <a:r>
              <a:rPr lang="zh-TW" altLang="en-US" sz="1400" dirty="0" smtClean="0"/>
              <a:t>老師可找其他美洲華語舊課文讓學生找標點符號</a:t>
            </a:r>
            <a:endParaRPr lang="en-US" sz="1400" dirty="0"/>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mph" presetSubtype="0" fill="hold" grpId="0" nodeType="clickEffect">
                                  <p:stCondLst>
                                    <p:cond delay="0"/>
                                  </p:stCondLst>
                                  <p:childTnLst>
                                    <p:anim calcmode="discrete" valueType="str">
                                      <p:cBhvr>
                                        <p:cTn id="22"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0" nodeType="clickEffect">
                                  <p:stCondLst>
                                    <p:cond delay="0"/>
                                  </p:stCondLst>
                                  <p:childTnLst>
                                    <p:anim calcmode="discrete" valueType="str">
                                      <p:cBhvr>
                                        <p:cTn id="26"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grpId="0" nodeType="clickEffect">
                                  <p:stCondLst>
                                    <p:cond delay="0"/>
                                  </p:stCondLst>
                                  <p:childTnLst>
                                    <p:anim calcmode="discrete" valueType="str">
                                      <p:cBhvr>
                                        <p:cTn id="30"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0" nodeType="clickEffect">
                                  <p:stCondLst>
                                    <p:cond delay="0"/>
                                  </p:stCondLst>
                                  <p:childTnLst>
                                    <p:anim calcmode="discrete" valueType="str">
                                      <p:cBhvr>
                                        <p:cTn id="34"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0" nodeType="clickEffect">
                                  <p:stCondLst>
                                    <p:cond delay="0"/>
                                  </p:stCondLst>
                                  <p:childTnLst>
                                    <p:anim calcmode="discrete" valueType="str">
                                      <p:cBhvr>
                                        <p:cTn id="38"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0" nodeType="clickEffect">
                                  <p:stCondLst>
                                    <p:cond delay="0"/>
                                  </p:stCondLst>
                                  <p:childTnLst>
                                    <p:anim calcmode="discrete" valueType="str">
                                      <p:cBhvr>
                                        <p:cTn id="42"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mph" presetSubtype="0" fill="hold" grpId="0" nodeType="clickEffect">
                                  <p:stCondLst>
                                    <p:cond delay="0"/>
                                  </p:stCondLst>
                                  <p:childTnLst>
                                    <p:anim calcmode="discrete" valueType="str">
                                      <p:cBhvr>
                                        <p:cTn id="4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35" presetClass="emph" presetSubtype="0" fill="hold" grpId="0" nodeType="clickEffect">
                                  <p:stCondLst>
                                    <p:cond delay="0"/>
                                  </p:stCondLst>
                                  <p:childTnLst>
                                    <p:anim calcmode="discrete" valueType="str">
                                      <p:cBhvr>
                                        <p:cTn id="5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0" nodeType="clickEffect">
                                  <p:stCondLst>
                                    <p:cond delay="0"/>
                                  </p:stCondLst>
                                  <p:childTnLst>
                                    <p:anim calcmode="discrete" valueType="str">
                                      <p:cBhvr>
                                        <p:cTn id="54"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Meishing\Desktop\美洲華語生字部首對照表_Page_3.png"/>
          <p:cNvPicPr>
            <a:picLocks noChangeAspect="1" noChangeArrowheads="1"/>
          </p:cNvPicPr>
          <p:nvPr/>
        </p:nvPicPr>
        <p:blipFill>
          <a:blip r:embed="rId3" cstate="print">
            <a:lum bright="-10000" contrast="20000"/>
          </a:blip>
          <a:srcRect l="7299" t="3440" r="6741" b="9411"/>
          <a:stretch>
            <a:fillRect/>
          </a:stretch>
        </p:blipFill>
        <p:spPr bwMode="auto">
          <a:xfrm>
            <a:off x="0" y="1"/>
            <a:ext cx="9144000" cy="6858000"/>
          </a:xfrm>
          <a:prstGeom prst="rect">
            <a:avLst/>
          </a:prstGeom>
          <a:noFill/>
        </p:spPr>
      </p:pic>
      <p:sp>
        <p:nvSpPr>
          <p:cNvPr id="4" name="Rectangle 3"/>
          <p:cNvSpPr/>
          <p:nvPr/>
        </p:nvSpPr>
        <p:spPr>
          <a:xfrm>
            <a:off x="0" y="304800"/>
            <a:ext cx="914400" cy="6248400"/>
          </a:xfrm>
          <a:prstGeom prst="rect">
            <a:avLst/>
          </a:prstGeom>
          <a:solidFill>
            <a:srgbClr val="69FD35">
              <a:alpha val="0"/>
            </a:srgbClr>
          </a:solidFill>
          <a:ln w="76200">
            <a:solidFill>
              <a:srgbClr val="69F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eishing\Dropbox\meizhouhuayu\pics\31.15.png"/>
          <p:cNvPicPr>
            <a:picLocks noChangeAspect="1" noChangeArrowheads="1"/>
          </p:cNvPicPr>
          <p:nvPr/>
        </p:nvPicPr>
        <p:blipFill>
          <a:blip r:embed="rId4" cstate="print">
            <a:lum bright="-10000" contrast="20000"/>
          </a:blip>
          <a:srcRect t="1449"/>
          <a:stretch>
            <a:fillRect/>
          </a:stretch>
        </p:blipFill>
        <p:spPr bwMode="auto">
          <a:xfrm>
            <a:off x="609600" y="1447800"/>
            <a:ext cx="7881524" cy="5181600"/>
          </a:xfrm>
          <a:prstGeom prst="rect">
            <a:avLst/>
          </a:prstGeom>
          <a:noFill/>
        </p:spPr>
      </p:pic>
      <p:sp>
        <p:nvSpPr>
          <p:cNvPr id="4" name="TextBox 3"/>
          <p:cNvSpPr txBox="1"/>
          <p:nvPr/>
        </p:nvSpPr>
        <p:spPr>
          <a:xfrm>
            <a:off x="381000" y="381000"/>
            <a:ext cx="1676400" cy="523220"/>
          </a:xfrm>
          <a:prstGeom prst="rect">
            <a:avLst/>
          </a:prstGeom>
          <a:solidFill>
            <a:srgbClr val="FFFF00"/>
          </a:solidFill>
          <a:ln>
            <a:solidFill>
              <a:schemeClr val="tx1"/>
            </a:solidFill>
          </a:ln>
        </p:spPr>
        <p:txBody>
          <a:bodyPr wrap="square" rtlCol="0">
            <a:spAutoFit/>
          </a:bodyPr>
          <a:lstStyle/>
          <a:p>
            <a:pPr algn="ctr"/>
            <a:r>
              <a:rPr lang="zh-TW" altLang="en-US" sz="2800" dirty="0" smtClean="0">
                <a:latin typeface="Adobe Kaiti Std R" pitchFamily="18" charset="-128"/>
                <a:ea typeface="Adobe Kaiti Std R" pitchFamily="18" charset="-128"/>
              </a:rPr>
              <a:t>課文提要</a:t>
            </a:r>
            <a:endParaRPr lang="en-US" sz="2800" dirty="0">
              <a:latin typeface="Adobe Kaiti Std R" pitchFamily="18" charset="-128"/>
              <a:ea typeface="Adobe Kaiti Std R" pitchFamily="18" charset="-128"/>
            </a:endParaRPr>
          </a:p>
        </p:txBody>
      </p:sp>
      <p:cxnSp>
        <p:nvCxnSpPr>
          <p:cNvPr id="8" name="Straight Arrow Connector 7"/>
          <p:cNvCxnSpPr/>
          <p:nvPr/>
        </p:nvCxnSpPr>
        <p:spPr>
          <a:xfrm flipH="1">
            <a:off x="6934200" y="2667000"/>
            <a:ext cx="12192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53400" y="4343400"/>
            <a:ext cx="800219" cy="2286000"/>
          </a:xfrm>
          <a:prstGeom prst="rect">
            <a:avLst/>
          </a:prstGeom>
          <a:solidFill>
            <a:schemeClr val="bg2"/>
          </a:solidFill>
          <a:ln>
            <a:solidFill>
              <a:schemeClr val="tx1"/>
            </a:solidFill>
          </a:ln>
        </p:spPr>
        <p:txBody>
          <a:bodyPr vert="eaVert" wrap="square" rtlCol="0">
            <a:spAutoFit/>
          </a:bodyPr>
          <a:lstStyle/>
          <a:p>
            <a:r>
              <a:rPr lang="zh-TW" altLang="en-US" sz="4000" b="1" dirty="0" smtClean="0">
                <a:solidFill>
                  <a:srgbClr val="0070C0"/>
                </a:solidFill>
                <a:latin typeface="Adobe Kaiti Std R" pitchFamily="18" charset="-128"/>
                <a:ea typeface="Adobe Kaiti Std R" pitchFamily="18" charset="-128"/>
              </a:rPr>
              <a:t>中文報紙</a:t>
            </a:r>
            <a:endParaRPr lang="en-US" sz="4000" b="1" dirty="0">
              <a:solidFill>
                <a:srgbClr val="0070C0"/>
              </a:solidFill>
              <a:latin typeface="Adobe Kaiti Std R" pitchFamily="18" charset="-128"/>
              <a:ea typeface="Adobe Kaiti Std R" pitchFamily="18" charset="-128"/>
            </a:endParaRPr>
          </a:p>
        </p:txBody>
      </p:sp>
      <p:cxnSp>
        <p:nvCxnSpPr>
          <p:cNvPr id="10" name="Straight Arrow Connector 9"/>
          <p:cNvCxnSpPr/>
          <p:nvPr/>
        </p:nvCxnSpPr>
        <p:spPr>
          <a:xfrm flipH="1" flipV="1">
            <a:off x="6858000" y="4953000"/>
            <a:ext cx="12192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0996950">
            <a:off x="6756737" y="4093484"/>
            <a:ext cx="685800" cy="646331"/>
          </a:xfrm>
          <a:prstGeom prst="rect">
            <a:avLst/>
          </a:prstGeom>
          <a:noFill/>
        </p:spPr>
        <p:txBody>
          <a:bodyPr wrap="square" rtlCol="0">
            <a:spAutoFit/>
          </a:bodyPr>
          <a:lstStyle/>
          <a:p>
            <a:r>
              <a:rPr lang="zh-TW" altLang="en-US" sz="3600" dirty="0" smtClean="0">
                <a:solidFill>
                  <a:srgbClr val="FF0000"/>
                </a:solidFill>
                <a:latin typeface="Adobe Kaiti Std R" pitchFamily="18" charset="-128"/>
                <a:ea typeface="Adobe Kaiti Std R" pitchFamily="18" charset="-128"/>
              </a:rPr>
              <a:t>一</a:t>
            </a:r>
            <a:endParaRPr lang="en-US" sz="3600" dirty="0">
              <a:solidFill>
                <a:srgbClr val="FF0000"/>
              </a:solidFill>
              <a:latin typeface="Adobe Kaiti Std R" pitchFamily="18" charset="-128"/>
              <a:ea typeface="Adobe Kaiti Std R" pitchFamily="18" charset="-128"/>
            </a:endParaRPr>
          </a:p>
        </p:txBody>
      </p:sp>
      <p:sp>
        <p:nvSpPr>
          <p:cNvPr id="14" name="TextBox 13"/>
          <p:cNvSpPr txBox="1"/>
          <p:nvPr/>
        </p:nvSpPr>
        <p:spPr>
          <a:xfrm rot="21056344">
            <a:off x="5229166" y="4228969"/>
            <a:ext cx="533400" cy="646331"/>
          </a:xfrm>
          <a:prstGeom prst="rect">
            <a:avLst/>
          </a:prstGeom>
          <a:noFill/>
        </p:spPr>
        <p:txBody>
          <a:bodyPr wrap="square" rtlCol="0">
            <a:spAutoFit/>
          </a:bodyPr>
          <a:lstStyle/>
          <a:p>
            <a:r>
              <a:rPr lang="zh-TW" altLang="en-US" sz="3600" dirty="0">
                <a:solidFill>
                  <a:srgbClr val="FF0000"/>
                </a:solidFill>
                <a:latin typeface="Adobe Kaiti Std R" pitchFamily="18" charset="-128"/>
                <a:ea typeface="Adobe Kaiti Std R" pitchFamily="18" charset="-128"/>
              </a:rPr>
              <a:t>三</a:t>
            </a:r>
            <a:endParaRPr lang="en-US" sz="3600" dirty="0">
              <a:solidFill>
                <a:srgbClr val="FF0000"/>
              </a:solidFill>
              <a:latin typeface="Adobe Kaiti Std R" pitchFamily="18" charset="-128"/>
              <a:ea typeface="Adobe Kaiti Std R" pitchFamily="18" charset="-128"/>
            </a:endParaRPr>
          </a:p>
        </p:txBody>
      </p:sp>
      <p:sp>
        <p:nvSpPr>
          <p:cNvPr id="15" name="TextBox 14"/>
          <p:cNvSpPr txBox="1"/>
          <p:nvPr/>
        </p:nvSpPr>
        <p:spPr>
          <a:xfrm rot="533500">
            <a:off x="6523745" y="4380738"/>
            <a:ext cx="533400" cy="646331"/>
          </a:xfrm>
          <a:prstGeom prst="rect">
            <a:avLst/>
          </a:prstGeom>
          <a:noFill/>
        </p:spPr>
        <p:txBody>
          <a:bodyPr wrap="square" rtlCol="0">
            <a:spAutoFit/>
          </a:bodyPr>
          <a:lstStyle/>
          <a:p>
            <a:r>
              <a:rPr lang="zh-TW" altLang="en-US" sz="3600" dirty="0">
                <a:solidFill>
                  <a:srgbClr val="FF0000"/>
                </a:solidFill>
                <a:latin typeface="Adobe Kaiti Std R" pitchFamily="18" charset="-128"/>
                <a:ea typeface="Adobe Kaiti Std R" pitchFamily="18" charset="-128"/>
              </a:rPr>
              <a:t>二</a:t>
            </a:r>
            <a:endParaRPr lang="en-US" sz="3600" dirty="0">
              <a:solidFill>
                <a:srgbClr val="FF0000"/>
              </a:solidFill>
              <a:latin typeface="Adobe Kaiti Std R" pitchFamily="18" charset="-128"/>
              <a:ea typeface="Adobe Kaiti Std R" pitchFamily="18" charset="-128"/>
            </a:endParaRPr>
          </a:p>
        </p:txBody>
      </p:sp>
      <p:sp>
        <p:nvSpPr>
          <p:cNvPr id="16" name="TextBox 15"/>
          <p:cNvSpPr txBox="1"/>
          <p:nvPr/>
        </p:nvSpPr>
        <p:spPr>
          <a:xfrm>
            <a:off x="5638800" y="3886200"/>
            <a:ext cx="533400" cy="646331"/>
          </a:xfrm>
          <a:prstGeom prst="rect">
            <a:avLst/>
          </a:prstGeom>
          <a:noFill/>
        </p:spPr>
        <p:txBody>
          <a:bodyPr wrap="square" rtlCol="0">
            <a:spAutoFit/>
          </a:bodyPr>
          <a:lstStyle/>
          <a:p>
            <a:r>
              <a:rPr lang="zh-TW" altLang="en-US" sz="3600" dirty="0">
                <a:solidFill>
                  <a:srgbClr val="FF0000"/>
                </a:solidFill>
                <a:latin typeface="Adobe Kaiti Std R" pitchFamily="18" charset="-128"/>
                <a:ea typeface="Adobe Kaiti Std R" pitchFamily="18" charset="-128"/>
              </a:rPr>
              <a:t>川</a:t>
            </a:r>
            <a:endParaRPr lang="en-US" sz="3600" dirty="0">
              <a:solidFill>
                <a:srgbClr val="FF0000"/>
              </a:solidFill>
              <a:latin typeface="Adobe Kaiti Std R" pitchFamily="18" charset="-128"/>
              <a:ea typeface="Adobe Kaiti Std R" pitchFamily="18" charset="-128"/>
            </a:endParaRPr>
          </a:p>
        </p:txBody>
      </p:sp>
      <p:sp>
        <p:nvSpPr>
          <p:cNvPr id="18" name="TextBox 17"/>
          <p:cNvSpPr txBox="1"/>
          <p:nvPr/>
        </p:nvSpPr>
        <p:spPr>
          <a:xfrm>
            <a:off x="6248400" y="762000"/>
            <a:ext cx="990600" cy="1569660"/>
          </a:xfrm>
          <a:prstGeom prst="rect">
            <a:avLst/>
          </a:prstGeom>
          <a:noFill/>
        </p:spPr>
        <p:txBody>
          <a:bodyPr wrap="square" rtlCol="0">
            <a:spAutoFit/>
          </a:bodyPr>
          <a:lstStyle/>
          <a:p>
            <a:r>
              <a:rPr lang="en-US" altLang="zh-TW" sz="9600" dirty="0" smtClean="0">
                <a:solidFill>
                  <a:srgbClr val="FF0000"/>
                </a:solidFill>
              </a:rPr>
              <a:t>?</a:t>
            </a:r>
            <a:endParaRPr lang="en-US" sz="9600" dirty="0">
              <a:solidFill>
                <a:srgbClr val="FF0000"/>
              </a:solidFill>
            </a:endParaRPr>
          </a:p>
        </p:txBody>
      </p:sp>
      <p:sp>
        <p:nvSpPr>
          <p:cNvPr id="6" name="TextBox 5"/>
          <p:cNvSpPr txBox="1"/>
          <p:nvPr/>
        </p:nvSpPr>
        <p:spPr>
          <a:xfrm>
            <a:off x="8153400" y="1676400"/>
            <a:ext cx="800219" cy="1752600"/>
          </a:xfrm>
          <a:prstGeom prst="rect">
            <a:avLst/>
          </a:prstGeom>
          <a:solidFill>
            <a:schemeClr val="bg2"/>
          </a:solidFill>
          <a:ln>
            <a:solidFill>
              <a:schemeClr val="tx1"/>
            </a:solidFill>
          </a:ln>
        </p:spPr>
        <p:txBody>
          <a:bodyPr vert="eaVert" wrap="square" rtlCol="0">
            <a:spAutoFit/>
          </a:bodyPr>
          <a:lstStyle/>
          <a:p>
            <a:r>
              <a:rPr lang="zh-TW" altLang="en-US" sz="4000" b="1" dirty="0" smtClean="0">
                <a:solidFill>
                  <a:srgbClr val="0070C0"/>
                </a:solidFill>
                <a:latin typeface="Adobe Kaiti Std R" pitchFamily="18" charset="-128"/>
                <a:ea typeface="Adobe Kaiti Std R" pitchFamily="18" charset="-128"/>
              </a:rPr>
              <a:t>王小毛</a:t>
            </a:r>
            <a:endParaRPr lang="en-US" sz="4000" b="1" dirty="0">
              <a:solidFill>
                <a:srgbClr val="0070C0"/>
              </a:solidFill>
              <a:latin typeface="Adobe Kaiti Std R" pitchFamily="18" charset="-128"/>
              <a:ea typeface="Adobe Kaiti Std R" pitchFamily="18" charset="-128"/>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35" presetClass="emph" presetSubtype="0" repeatCount="2000" fill="hold" nodeType="clickEffect">
                                  <p:stCondLst>
                                    <p:cond delay="0"/>
                                  </p:stCondLst>
                                  <p:childTnLst>
                                    <p:anim calcmode="discrete" valueType="str">
                                      <p:cBhvr>
                                        <p:cTn id="15"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6" fill="hold">
                            <p:stCondLst>
                              <p:cond delay="2000"/>
                            </p:stCondLst>
                            <p:childTnLst>
                              <p:par>
                                <p:cTn id="17" presetID="2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1" nodeType="clickEffect">
                                  <p:stCondLst>
                                    <p:cond delay="0"/>
                                  </p:stCondLst>
                                  <p:childTnLst>
                                    <p:animMotion origin="layout" path="M 1.11111E-6 4.24607E-6 C 1.11111E-6 -0.0569 1.11111E-6 -0.11356 -0.0283 -0.17438 C -0.05642 -0.2352 -0.12049 -0.32956 -0.16892 -0.36448 C -0.21719 -0.39917 -0.26788 -0.39177 -0.31806 -0.38391 " pathEditMode="relative" rAng="0" ptsTypes="aaaA">
                                      <p:cBhvr>
                                        <p:cTn id="24" dur="2000" fill="hold"/>
                                        <p:tgtEl>
                                          <p:spTgt spid="13"/>
                                        </p:tgtEl>
                                        <p:attrNameLst>
                                          <p:attrName>ppt_x</p:attrName>
                                          <p:attrName>ppt_y</p:attrName>
                                        </p:attrNameLst>
                                      </p:cBhvr>
                                      <p:rCtr x="-15900" y="-20000"/>
                                    </p:animMotion>
                                  </p:childTnLst>
                                </p:cTn>
                              </p:par>
                              <p:par>
                                <p:cTn id="25" presetID="6" presetClass="emph" presetSubtype="0" fill="hold" grpId="0" nodeType="withEffect">
                                  <p:stCondLst>
                                    <p:cond delay="0"/>
                                  </p:stCondLst>
                                  <p:childTnLst>
                                    <p:animScale>
                                      <p:cBhvr>
                                        <p:cTn id="26" dur="2000" fill="hold"/>
                                        <p:tgtEl>
                                          <p:spTgt spid="13"/>
                                        </p:tgtEl>
                                      </p:cBhvr>
                                      <p:by x="300000" y="300000"/>
                                    </p:animScale>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2" nodeType="clickEffect">
                                  <p:stCondLst>
                                    <p:cond delay="0"/>
                                  </p:stCondLst>
                                  <p:childTnLst>
                                    <p:animMotion origin="layout" path="M -4.72222E-6 -4.84736E-6 C -0.14461 0.05667 -0.28906 0.11379 -0.4 0.09321 C -0.51111 0.07285 -0.65572 -0.05943 -0.66579 -0.1228 C -0.67586 -0.18593 -0.5684 -0.23658 -0.46059 -0.28723 " pathEditMode="relative" rAng="0" ptsTypes="aaaA">
                                      <p:cBhvr>
                                        <p:cTn id="30" dur="2000" fill="hold"/>
                                        <p:tgtEl>
                                          <p:spTgt spid="15"/>
                                        </p:tgtEl>
                                        <p:attrNameLst>
                                          <p:attrName>ppt_x</p:attrName>
                                          <p:attrName>ppt_y</p:attrName>
                                        </p:attrNameLst>
                                      </p:cBhvr>
                                      <p:rCtr x="-33800" y="-8700"/>
                                    </p:animMotion>
                                  </p:childTnLst>
                                </p:cTn>
                              </p:par>
                              <p:par>
                                <p:cTn id="31" presetID="6" presetClass="emph" presetSubtype="0" fill="hold" grpId="1" nodeType="withEffect">
                                  <p:stCondLst>
                                    <p:cond delay="0"/>
                                  </p:stCondLst>
                                  <p:childTnLst>
                                    <p:animScale>
                                      <p:cBhvr>
                                        <p:cTn id="32" dur="2000" fill="hold"/>
                                        <p:tgtEl>
                                          <p:spTgt spid="15"/>
                                        </p:tgtEl>
                                      </p:cBhvr>
                                      <p:by x="300000" y="300000"/>
                                    </p:animScale>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14896 -3.47826E-6 C 0.13403 -0.1605 0.11962 -0.32053 0.04722 -0.40703 C -0.025 -0.49375 -0.21007 -0.50832 -0.28455 -0.51919 C -0.35885 -0.52983 -0.37882 -0.50069 -0.39861 -0.47132 " pathEditMode="relative" rAng="0" ptsTypes="aaaA">
                                      <p:cBhvr>
                                        <p:cTn id="36" dur="2000" fill="hold"/>
                                        <p:tgtEl>
                                          <p:spTgt spid="14"/>
                                        </p:tgtEl>
                                        <p:attrNameLst>
                                          <p:attrName>ppt_x</p:attrName>
                                          <p:attrName>ppt_y</p:attrName>
                                        </p:attrNameLst>
                                      </p:cBhvr>
                                      <p:rCtr x="-27400" y="-26500"/>
                                    </p:animMotion>
                                  </p:childTnLst>
                                </p:cTn>
                              </p:par>
                              <p:par>
                                <p:cTn id="37" presetID="6" presetClass="emph" presetSubtype="0" fill="hold" grpId="0" nodeType="withEffect">
                                  <p:stCondLst>
                                    <p:cond delay="0"/>
                                  </p:stCondLst>
                                  <p:childTnLst>
                                    <p:animScale>
                                      <p:cBhvr>
                                        <p:cTn id="38" dur="2000" fill="hold"/>
                                        <p:tgtEl>
                                          <p:spTgt spid="14"/>
                                        </p:tgtEl>
                                      </p:cBhvr>
                                      <p:by x="300000" y="300000"/>
                                    </p:animScale>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1" nodeType="clickEffect">
                                  <p:stCondLst>
                                    <p:cond delay="0"/>
                                  </p:stCondLst>
                                  <p:childTnLst>
                                    <p:animMotion origin="layout" path="M 2.77778E-7 -4.07031E-6 C -0.09878 0.02221 -0.19774 0.04441 -0.28715 0.03978 C -0.37674 0.03562 -0.4974 0.01712 -0.53819 -0.0252 C -0.57899 -0.06799 -0.55573 -0.14199 -0.53229 -0.21577 " pathEditMode="relative" rAng="0" ptsTypes="aaaA">
                                      <p:cBhvr>
                                        <p:cTn id="42" dur="2000" fill="hold"/>
                                        <p:tgtEl>
                                          <p:spTgt spid="16"/>
                                        </p:tgtEl>
                                        <p:attrNameLst>
                                          <p:attrName>ppt_x</p:attrName>
                                          <p:attrName>ppt_y</p:attrName>
                                        </p:attrNameLst>
                                      </p:cBhvr>
                                      <p:rCtr x="-28900" y="-8600"/>
                                    </p:animMotion>
                                  </p:childTnLst>
                                </p:cTn>
                              </p:par>
                              <p:par>
                                <p:cTn id="43" presetID="6" presetClass="emph" presetSubtype="0" fill="hold" grpId="0" nodeType="withEffect">
                                  <p:stCondLst>
                                    <p:cond delay="0"/>
                                  </p:stCondLst>
                                  <p:childTnLst>
                                    <p:animScale>
                                      <p:cBhvr>
                                        <p:cTn id="44" dur="2000" fill="hold"/>
                                        <p:tgtEl>
                                          <p:spTgt spid="16"/>
                                        </p:tgtEl>
                                      </p:cBhvr>
                                      <p:by x="300000" y="300000"/>
                                    </p:animScale>
                                  </p:childTnLst>
                                </p:cTn>
                              </p:par>
                            </p:childTnLst>
                          </p:cTn>
                        </p:par>
                        <p:par>
                          <p:cTn id="45" fill="hold">
                            <p:stCondLst>
                              <p:cond delay="2000"/>
                            </p:stCondLst>
                            <p:childTnLst>
                              <p:par>
                                <p:cTn id="46" presetID="8" presetClass="emph" presetSubtype="0" repeatCount="2000" fill="hold" grpId="2" nodeType="afterEffect">
                                  <p:stCondLst>
                                    <p:cond delay="0"/>
                                  </p:stCondLst>
                                  <p:childTnLst>
                                    <p:animRot by="21600000">
                                      <p:cBhvr>
                                        <p:cTn id="47" dur="2000" fill="hold"/>
                                        <p:tgtEl>
                                          <p:spTgt spid="16"/>
                                        </p:tgtEl>
                                        <p:attrNameLst>
                                          <p:attrName>r</p:attrName>
                                        </p:attrNameLst>
                                      </p:cBhvr>
                                    </p:animRot>
                                  </p:childTnLst>
                                </p:cTn>
                              </p:par>
                            </p:childTnLst>
                          </p:cTn>
                        </p:par>
                        <p:par>
                          <p:cTn id="48" fill="hold">
                            <p:stCondLst>
                              <p:cond delay="6000"/>
                            </p:stCondLst>
                            <p:childTnLst>
                              <p:par>
                                <p:cTn id="49" presetID="23" presetClass="entr" presetSubtype="16" repeatCount="200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2000" fill="hold"/>
                                        <p:tgtEl>
                                          <p:spTgt spid="18"/>
                                        </p:tgtEl>
                                        <p:attrNameLst>
                                          <p:attrName>ppt_w</p:attrName>
                                        </p:attrNameLst>
                                      </p:cBhvr>
                                      <p:tavLst>
                                        <p:tav tm="0">
                                          <p:val>
                                            <p:fltVal val="0"/>
                                          </p:val>
                                        </p:tav>
                                        <p:tav tm="100000">
                                          <p:val>
                                            <p:strVal val="#ppt_w"/>
                                          </p:val>
                                        </p:tav>
                                      </p:tavLst>
                                    </p:anim>
                                    <p:anim calcmode="lin" valueType="num">
                                      <p:cBhvr>
                                        <p:cTn id="52" dur="2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3" grpId="1"/>
      <p:bldP spid="14" grpId="0"/>
      <p:bldP spid="14" grpId="1"/>
      <p:bldP spid="15" grpId="1"/>
      <p:bldP spid="15" grpId="2"/>
      <p:bldP spid="16" grpId="0"/>
      <p:bldP spid="16" grpId="1"/>
      <p:bldP spid="16" grpId="2"/>
      <p:bldP spid="1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049517"/>
            <a:ext cx="8305800" cy="2209800"/>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zh-TW" altLang="en-US" sz="6000" dirty="0" smtClean="0">
                <a:solidFill>
                  <a:schemeClr val="tx1"/>
                </a:solidFill>
                <a:latin typeface="Adobe Kaiti Std R" pitchFamily="18" charset="-128"/>
                <a:ea typeface="Adobe Kaiti Std R" pitchFamily="18" charset="-128"/>
              </a:rPr>
              <a:t>課文</a:t>
            </a:r>
            <a:r>
              <a:rPr lang="en-US" altLang="zh-TW" sz="6000" dirty="0" smtClean="0">
                <a:solidFill>
                  <a:schemeClr val="tx1"/>
                </a:solidFill>
                <a:latin typeface="Adobe Kaiti Std R" pitchFamily="18" charset="-128"/>
                <a:ea typeface="Adobe Kaiti Std R" pitchFamily="18" charset="-128"/>
              </a:rPr>
              <a:t>(1)</a:t>
            </a:r>
            <a:r>
              <a:rPr lang="zh-TW" altLang="en-US" sz="6000" dirty="0" smtClean="0">
                <a:solidFill>
                  <a:schemeClr val="tx1"/>
                </a:solidFill>
                <a:latin typeface="Adobe Kaiti Std R" pitchFamily="18" charset="-128"/>
                <a:ea typeface="Adobe Kaiti Std R" pitchFamily="18" charset="-128"/>
              </a:rPr>
              <a:t> 王小毛看報紙</a:t>
            </a:r>
            <a:r>
              <a:rPr lang="en-US" altLang="zh-TW" sz="6000" dirty="0" smtClean="0">
                <a:solidFill>
                  <a:schemeClr val="tx1"/>
                </a:solidFill>
                <a:latin typeface="Adobe Kaiti Std R" pitchFamily="18" charset="-128"/>
                <a:ea typeface="Adobe Kaiti Std R" pitchFamily="18" charset="-128"/>
              </a:rPr>
              <a:t/>
            </a:r>
            <a:br>
              <a:rPr lang="en-US" altLang="zh-TW" sz="6000" dirty="0" smtClean="0">
                <a:solidFill>
                  <a:schemeClr val="tx1"/>
                </a:solidFill>
                <a:latin typeface="Adobe Kaiti Std R" pitchFamily="18" charset="-128"/>
                <a:ea typeface="Adobe Kaiti Std R" pitchFamily="18" charset="-128"/>
              </a:rPr>
            </a:br>
            <a:r>
              <a:rPr lang="zh-TW" altLang="en-US" sz="6000" dirty="0" smtClean="0">
                <a:solidFill>
                  <a:schemeClr val="tx1"/>
                </a:solidFill>
                <a:latin typeface="Adobe Kaiti Std R" pitchFamily="18" charset="-128"/>
                <a:ea typeface="Adobe Kaiti Std R" pitchFamily="18" charset="-128"/>
              </a:rPr>
              <a:t>（聽一聽）</a:t>
            </a:r>
            <a:endParaRPr lang="en-US" sz="6000" dirty="0">
              <a:solidFill>
                <a:schemeClr val="tx1"/>
              </a:solidFill>
              <a:latin typeface="Adobe Kaiti Std R" pitchFamily="18" charset="-128"/>
              <a:ea typeface="Adobe Kaiti Std R" pitchFamily="18" charset="-128"/>
            </a:endParaRPr>
          </a:p>
        </p:txBody>
      </p:sp>
      <p:sp>
        <p:nvSpPr>
          <p:cNvPr id="3" name="TextBox 2"/>
          <p:cNvSpPr txBox="1"/>
          <p:nvPr/>
        </p:nvSpPr>
        <p:spPr>
          <a:xfrm>
            <a:off x="3733800" y="6211669"/>
            <a:ext cx="5410200" cy="646331"/>
          </a:xfrm>
          <a:prstGeom prst="rect">
            <a:avLst/>
          </a:prstGeom>
          <a:solidFill>
            <a:srgbClr val="FFFF00"/>
          </a:solidFill>
          <a:ln>
            <a:solidFill>
              <a:schemeClr val="tx1"/>
            </a:solidFill>
          </a:ln>
        </p:spPr>
        <p:txBody>
          <a:bodyPr wrap="square" rtlCol="0">
            <a:spAutoFit/>
          </a:bodyPr>
          <a:lstStyle/>
          <a:p>
            <a:r>
              <a:rPr lang="zh-TW" altLang="en-US" dirty="0" smtClean="0">
                <a:latin typeface="Adobe Fan Heiti Std B" pitchFamily="34" charset="-128"/>
                <a:ea typeface="Adobe Fan Heiti Std B" pitchFamily="34" charset="-128"/>
              </a:rPr>
              <a:t>推廌影片：小米看報紙－認字（長度一分鐘）</a:t>
            </a:r>
            <a:r>
              <a:rPr lang="en-US" altLang="zh-TW" smtClean="0">
                <a:latin typeface="Adobe Fan Heiti Std B" pitchFamily="34" charset="-128"/>
                <a:ea typeface="Adobe Fan Heiti Std B" pitchFamily="34" charset="-128"/>
              </a:rPr>
              <a:t>http://www.youtube.com/watch?v=qMMI_I_VKcA</a:t>
            </a:r>
            <a:endParaRPr lang="en-US" dirty="0">
              <a:latin typeface="Adobe Fan Heiti Std B" pitchFamily="34" charset="-128"/>
              <a:ea typeface="Adobe Fan Heiti Std B" pitchFamily="34" charset="-128"/>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6295</TotalTime>
  <Words>1198</Words>
  <Application>Microsoft Office PowerPoint</Application>
  <PresentationFormat>On-screen Show (4:3)</PresentationFormat>
  <Paragraphs>259</Paragraphs>
  <Slides>71</Slides>
  <Notes>71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Flow</vt:lpstr>
      <vt:lpstr>美洲華語第三冊</vt:lpstr>
      <vt:lpstr>第一週</vt:lpstr>
      <vt:lpstr>課前活動</vt:lpstr>
      <vt:lpstr>PowerPoint Presentation</vt:lpstr>
      <vt:lpstr>PowerPoint Presentation</vt:lpstr>
      <vt:lpstr>說故事－ 標點符號很重要 請到美洲華語網站下載ppt 或利用美洲華語創作天地http://blog.huayuworld.org/meizhouworld </vt:lpstr>
      <vt:lpstr>PowerPoint Presentation</vt:lpstr>
      <vt:lpstr>PowerPoint Presentation</vt:lpstr>
      <vt:lpstr>課文(1) 王小毛看報紙 （聽一聽）</vt:lpstr>
      <vt:lpstr>PowerPoint Presentation</vt:lpstr>
      <vt:lpstr>課文(1) 王小毛看報紙 （唸一唸）</vt:lpstr>
      <vt:lpstr>PowerPoint Presentation</vt:lpstr>
      <vt:lpstr>PowerPoint Presentation</vt:lpstr>
      <vt:lpstr>第一週生字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句子練習</vt:lpstr>
      <vt:lpstr>PowerPoint Presentation</vt:lpstr>
      <vt:lpstr>PowerPoint Presentation</vt:lpstr>
      <vt:lpstr>PowerPoint Presentation</vt:lpstr>
      <vt:lpstr>PowerPoint Presentation</vt:lpstr>
      <vt:lpstr>PowerPoint Presentation</vt:lpstr>
      <vt:lpstr>第二週</vt:lpstr>
      <vt:lpstr>課文(2) 寫字很有用</vt:lpstr>
      <vt:lpstr>PowerPoint Presentation</vt:lpstr>
      <vt:lpstr>PowerPoint Presentation</vt:lpstr>
      <vt:lpstr>PowerPoint Presentation</vt:lpstr>
      <vt:lpstr>課文(2) 寫字很有用 （唸一唸）</vt:lpstr>
      <vt:lpstr>PowerPoint Presentation</vt:lpstr>
      <vt:lpstr>第二週生字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句子練習</vt:lpstr>
      <vt:lpstr>PowerPoint Presentation</vt:lpstr>
      <vt:lpstr>PowerPoint Presentation</vt:lpstr>
      <vt:lpstr>會話練習：標點符號</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美洲華語第三冊</dc:title>
  <dc:creator>Meishing</dc:creator>
  <cp:lastModifiedBy>Yali</cp:lastModifiedBy>
  <cp:revision>84</cp:revision>
  <dcterms:created xsi:type="dcterms:W3CDTF">2014-04-02T02:41:18Z</dcterms:created>
  <dcterms:modified xsi:type="dcterms:W3CDTF">2014-07-15T18:56:27Z</dcterms:modified>
</cp:coreProperties>
</file>