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 autoAdjust="0"/>
    <p:restoredTop sz="94643" autoAdjust="0"/>
  </p:normalViewPr>
  <p:slideViewPr>
    <p:cSldViewPr>
      <p:cViewPr>
        <p:scale>
          <a:sx n="60" d="100"/>
          <a:sy n="60" d="100"/>
        </p:scale>
        <p:origin x="-2010" y="58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00050" y="1828800"/>
            <a:ext cx="5888736" cy="24384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00050" y="4304715"/>
            <a:ext cx="5891022" cy="23368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219202"/>
            <a:ext cx="1543050" cy="6949017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219202"/>
            <a:ext cx="4514850" cy="6949017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764" y="1755648"/>
            <a:ext cx="5829300" cy="1816608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" y="3606219"/>
            <a:ext cx="5829300" cy="2012949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473664"/>
            <a:ext cx="3030141" cy="879136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483769" y="2479677"/>
            <a:ext cx="3031331" cy="873124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42900" y="3352800"/>
            <a:ext cx="303014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352800"/>
            <a:ext cx="303133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229350" cy="1524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85803"/>
            <a:ext cx="2057400" cy="154940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14350" y="2235200"/>
            <a:ext cx="2057400" cy="6096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681287" y="2235200"/>
            <a:ext cx="3833813" cy="6096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2374315" y="1477436"/>
            <a:ext cx="3943350" cy="54864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6003101" y="7146359"/>
            <a:ext cx="116586" cy="20726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9329"/>
            <a:ext cx="1659636" cy="211016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771713"/>
            <a:ext cx="1657350" cy="290576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57900" y="8475134"/>
            <a:ext cx="457200" cy="486833"/>
          </a:xfrm>
        </p:spPr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2614345" y="1599356"/>
            <a:ext cx="3463290" cy="524256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7144" y="7755467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3286125" y="8293101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7144" y="-9525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286125" y="-9525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342900" y="2580640"/>
            <a:ext cx="6172200" cy="5852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7597753-9321-42B0-A05F-B9774FE43741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000250" y="8475134"/>
            <a:ext cx="25146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5943600" y="8475134"/>
            <a:ext cx="5715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4263" y="269877"/>
            <a:ext cx="6885411" cy="865632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600" dirty="0" smtClean="0"/>
              <a:t>美洲華語</a:t>
            </a:r>
            <a:r>
              <a:rPr lang="zh-TW" altLang="en-US" sz="6600" dirty="0" smtClean="0"/>
              <a:t>第三冊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3200" dirty="0" smtClean="0">
                <a:latin typeface="Adobe Kaiti Std R" pitchFamily="18" charset="-128"/>
                <a:ea typeface="Adobe Kaiti Std R" pitchFamily="18" charset="-128"/>
              </a:rPr>
              <a:t>單</a:t>
            </a:r>
            <a:r>
              <a:rPr lang="zh-TW" altLang="en-US" sz="3200" dirty="0" smtClean="0">
                <a:latin typeface="Adobe Kaiti Std R" pitchFamily="18" charset="-128"/>
                <a:ea typeface="Adobe Kaiti Std R" pitchFamily="18" charset="-128"/>
              </a:rPr>
              <a:t>元故</a:t>
            </a:r>
            <a:r>
              <a:rPr lang="zh-TW" altLang="en-US" sz="3200" dirty="0" smtClean="0">
                <a:latin typeface="Adobe Kaiti Std R" pitchFamily="18" charset="-128"/>
                <a:ea typeface="Adobe Kaiti Std R" pitchFamily="18" charset="-128"/>
              </a:rPr>
              <a:t>事一</a:t>
            </a:r>
            <a:r>
              <a:rPr lang="en-US" altLang="zh-TW" sz="3200" dirty="0" smtClean="0">
                <a:latin typeface="Adobe Kaiti Std R" pitchFamily="18" charset="-128"/>
                <a:ea typeface="Adobe Kaiti Std R" pitchFamily="18" charset="-128"/>
              </a:rPr>
              <a:t>(</a:t>
            </a:r>
            <a:r>
              <a:rPr lang="zh-TW" altLang="en-US" sz="3200" dirty="0" smtClean="0">
                <a:latin typeface="Adobe Kaiti Std R" pitchFamily="18" charset="-128"/>
                <a:ea typeface="Adobe Kaiti Std R" pitchFamily="18" charset="-128"/>
              </a:rPr>
              <a:t>繁</a:t>
            </a:r>
            <a:r>
              <a:rPr lang="en-US" altLang="zh-TW" sz="3200" dirty="0" smtClean="0">
                <a:latin typeface="Adobe Kaiti Std R" pitchFamily="18" charset="-128"/>
                <a:ea typeface="Adobe Kaiti Std R" pitchFamily="18" charset="-128"/>
              </a:rPr>
              <a:t>)</a:t>
            </a:r>
          </a:p>
          <a:p>
            <a:pPr algn="ctr"/>
            <a:r>
              <a:rPr lang="zh-TW" altLang="en-US" sz="4800" dirty="0" smtClean="0">
                <a:latin typeface="Adobe Kaiti Std R" pitchFamily="18" charset="-128"/>
                <a:ea typeface="Adobe Kaiti Std R" pitchFamily="18" charset="-128"/>
              </a:rPr>
              <a:t>標點符號很重要</a:t>
            </a:r>
            <a:endParaRPr lang="en-US" sz="48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0750" y="8497669"/>
            <a:ext cx="4667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請善加利用美洲華語創作天地之故事影片</a:t>
            </a:r>
            <a:endParaRPr lang="en-US" altLang="zh-TW" dirty="0" smtClean="0"/>
          </a:p>
          <a:p>
            <a:r>
              <a:rPr lang="en-US" dirty="0" smtClean="0"/>
              <a:t>http://blog.huayuworld.org/meizhouworld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eishing\Dropbox\meizhouhuayu\課本故事圖檔\L3-1 (1)\Slide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</p:spPr>
      </p:pic>
      <p:pic>
        <p:nvPicPr>
          <p:cNvPr id="8195" name="Picture 3" descr="C:\Users\Meishing\Dropbox\meizhouhuayu\pics\31.9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-1" y="5105400"/>
            <a:ext cx="6858001" cy="37890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eishing\Dropbox\meizhouhuayu\課本故事圖檔\L3-1 (1)\Slide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</p:spPr>
      </p:pic>
      <p:pic>
        <p:nvPicPr>
          <p:cNvPr id="9219" name="Picture 3" descr="C:\Users\Meishing\Dropbox\meizhouhuayu\pics\31.10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4146699"/>
            <a:ext cx="6858000" cy="4997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eishing\Dropbox\meizhouhuayu\課本故事圖檔\L3-1 (1)\Slide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</p:spPr>
      </p:pic>
      <p:pic>
        <p:nvPicPr>
          <p:cNvPr id="10243" name="Picture 3" descr="C:\Users\Meishing\Dropbox\meizhouhuayu\pics\31.11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125641"/>
            <a:ext cx="6858000" cy="40183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eishing\Dropbox\meizhouhuayu\課本故事圖檔\L3-1 (1)\Slide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6" name="Picture 2" descr="C:\Users\Meishing\Dropbox\meizhouhuayu\pics\31.1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029200"/>
            <a:ext cx="6815704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eishing\Dropbox\meizhouhuayu\課本故事圖檔\L3-1 (1)\Slid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</p:spPr>
      </p:pic>
      <p:pic>
        <p:nvPicPr>
          <p:cNvPr id="2051" name="Picture 3" descr="C:\Users\Meishing\Dropbox\meizhouhuayu\pics\31.2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562600"/>
            <a:ext cx="6842051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eishing\Dropbox\meizhouhuayu\課本故事圖檔\L3-1 (1)\Slid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</p:spPr>
      </p:pic>
      <p:pic>
        <p:nvPicPr>
          <p:cNvPr id="3075" name="Picture 3" descr="C:\Users\Meishing\Dropbox\meizhouhuayu\pics\31.3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715000"/>
            <a:ext cx="6858000" cy="2828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eishing\Dropbox\meizhouhuayu\課本故事圖檔\L3-1 (1)\Slid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</p:spPr>
      </p:pic>
      <p:pic>
        <p:nvPicPr>
          <p:cNvPr id="4099" name="Picture 3" descr="C:\Users\Meishing\Dropbox\meizhouhuayu\pics\31.4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257800"/>
            <a:ext cx="6666992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eishing\Dropbox\meizhouhuayu\課本故事圖檔\L3-1 (1)\Slid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</p:spPr>
      </p:pic>
      <p:pic>
        <p:nvPicPr>
          <p:cNvPr id="5123" name="Picture 3" descr="C:\Users\Meishing\Dropbox\meizhouhuayu\pics\31.5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257800"/>
            <a:ext cx="6859814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eishing\Dropbox\meizhouhuayu\課本故事圖檔\L3-1 (1)\Slid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07200" cy="5105400"/>
          </a:xfrm>
          <a:prstGeom prst="rect">
            <a:avLst/>
          </a:prstGeom>
          <a:noFill/>
        </p:spPr>
      </p:pic>
      <p:pic>
        <p:nvPicPr>
          <p:cNvPr id="6147" name="Picture 3" descr="C:\Users\Meishing\Dropbox\meizhouhuayu\pics\31.6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181600"/>
            <a:ext cx="6858000" cy="38609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eishing\Dropbox\meizhouhuayu\課本故事圖檔\L3-1 (1)\Slid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</p:spPr>
      </p:pic>
      <p:pic>
        <p:nvPicPr>
          <p:cNvPr id="7171" name="Picture 3" descr="C:\Users\Meishing\Dropbox\meizhouhuayu\pics\31.7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-1" y="5105400"/>
            <a:ext cx="6858001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eishing\Dropbox\meizhouhuayu\課本故事圖檔\L3-1 (1)\Slide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6858000" cy="5143500"/>
          </a:xfrm>
          <a:prstGeom prst="rect">
            <a:avLst/>
          </a:prstGeom>
          <a:noFill/>
        </p:spPr>
      </p:pic>
      <p:pic>
        <p:nvPicPr>
          <p:cNvPr id="1028" name="Picture 4" descr="C:\Users\Meishing\Dropbox\meizhouhuayu\pics\31.8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316138"/>
            <a:ext cx="6858000" cy="38309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94</TotalTime>
  <Words>43</Words>
  <Application>Microsoft Office PowerPoint</Application>
  <PresentationFormat>On-screen Show (4:3)</PresentationFormat>
  <Paragraphs>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美洲華語第三冊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美洲華語第一冊</dc:title>
  <dc:creator>Meishing</dc:creator>
  <cp:lastModifiedBy>Meishing</cp:lastModifiedBy>
  <cp:revision>13</cp:revision>
  <dcterms:created xsi:type="dcterms:W3CDTF">2014-03-13T17:41:59Z</dcterms:created>
  <dcterms:modified xsi:type="dcterms:W3CDTF">2014-03-28T02:32:45Z</dcterms:modified>
</cp:coreProperties>
</file>